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7" r:id="rId2"/>
    <p:sldId id="261" r:id="rId3"/>
    <p:sldId id="258" r:id="rId4"/>
    <p:sldId id="281" r:id="rId5"/>
    <p:sldId id="273" r:id="rId6"/>
    <p:sldId id="276" r:id="rId7"/>
    <p:sldId id="279" r:id="rId8"/>
    <p:sldId id="282" r:id="rId9"/>
    <p:sldId id="264" r:id="rId10"/>
    <p:sldId id="265" r:id="rId11"/>
    <p:sldId id="268" r:id="rId12"/>
    <p:sldId id="280" r:id="rId13"/>
    <p:sldId id="270" r:id="rId14"/>
    <p:sldId id="272" r:id="rId15"/>
    <p:sldId id="27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 userDrawn="1">
          <p15:clr>
            <a:srgbClr val="A4A3A4"/>
          </p15:clr>
        </p15:guide>
        <p15:guide id="3" pos="3840" userDrawn="1">
          <p15:clr>
            <a:srgbClr val="A4A3A4"/>
          </p15:clr>
        </p15:guide>
        <p15:guide id="4" pos="7296" userDrawn="1">
          <p15:clr>
            <a:srgbClr val="A4A3A4"/>
          </p15:clr>
        </p15:guide>
        <p15:guide id="5" orient="horz" pos="240" userDrawn="1">
          <p15:clr>
            <a:srgbClr val="A4A3A4"/>
          </p15:clr>
        </p15:guide>
        <p15:guide id="6" orient="horz" pos="40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p hp" initials="hh" lastIdx="1" clrIdx="0">
    <p:extLst>
      <p:ext uri="{19B8F6BF-5375-455C-9EA6-DF929625EA0E}">
        <p15:presenceInfo xmlns:p15="http://schemas.microsoft.com/office/powerpoint/2012/main" userId="b7299ec97616b89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34A1"/>
    <a:srgbClr val="FFFFFF"/>
    <a:srgbClr val="7030A0"/>
    <a:srgbClr val="F2F2F2"/>
    <a:srgbClr val="A39BC1"/>
    <a:srgbClr val="C9C6D6"/>
    <a:srgbClr val="6F60A4"/>
    <a:srgbClr val="554496"/>
    <a:srgbClr val="7364A8"/>
    <a:srgbClr val="E8E8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076" autoAdjust="0"/>
  </p:normalViewPr>
  <p:slideViewPr>
    <p:cSldViewPr>
      <p:cViewPr>
        <p:scale>
          <a:sx n="57" d="100"/>
          <a:sy n="57" d="100"/>
        </p:scale>
        <p:origin x="1016" y="300"/>
      </p:cViewPr>
      <p:guideLst>
        <p:guide orient="horz" pos="2160"/>
        <p:guide pos="384"/>
        <p:guide pos="3840"/>
        <p:guide pos="7296"/>
        <p:guide orient="horz" pos="240"/>
        <p:guide orient="horz" pos="40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5D4B5B-DE2B-4866-BCC7-EF5612D5A7F8}" type="datetimeFigureOut">
              <a:rPr lang="en-US" smtClean="0"/>
              <a:t>10/27/2024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E507BE-7118-46FA-9B0E-F4EDA4B48190}" type="slidenum">
              <a:rPr lang="en-US" smtClean="0"/>
              <a:t>‹#›</a:t>
            </a:fld>
            <a:endParaRPr lang="en-US" dirty="0"/>
          </a:p>
        </p:txBody>
      </p:sp>
    </p:spTree>
    <p:extLst>
      <p:ext uri="{BB962C8B-B14F-4D97-AF65-F5344CB8AC3E}">
        <p14:creationId xmlns:p14="http://schemas.microsoft.com/office/powerpoint/2010/main" val="155334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E507BE-7118-46FA-9B0E-F4EDA4B48190}" type="slidenum">
              <a:rPr lang="en-US" smtClean="0"/>
              <a:t>4</a:t>
            </a:fld>
            <a:endParaRPr lang="en-US" dirty="0"/>
          </a:p>
        </p:txBody>
      </p:sp>
    </p:spTree>
    <p:extLst>
      <p:ext uri="{BB962C8B-B14F-4D97-AF65-F5344CB8AC3E}">
        <p14:creationId xmlns:p14="http://schemas.microsoft.com/office/powerpoint/2010/main" val="2625278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E507BE-7118-46FA-9B0E-F4EDA4B48190}" type="slidenum">
              <a:rPr lang="en-US" smtClean="0"/>
              <a:t>5</a:t>
            </a:fld>
            <a:endParaRPr lang="en-US" dirty="0"/>
          </a:p>
        </p:txBody>
      </p:sp>
    </p:spTree>
    <p:extLst>
      <p:ext uri="{BB962C8B-B14F-4D97-AF65-F5344CB8AC3E}">
        <p14:creationId xmlns:p14="http://schemas.microsoft.com/office/powerpoint/2010/main" val="2536732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E507BE-7118-46FA-9B0E-F4EDA4B48190}" type="slidenum">
              <a:rPr lang="en-US" smtClean="0"/>
              <a:t>7</a:t>
            </a:fld>
            <a:endParaRPr lang="en-US" dirty="0"/>
          </a:p>
        </p:txBody>
      </p:sp>
    </p:spTree>
    <p:extLst>
      <p:ext uri="{BB962C8B-B14F-4D97-AF65-F5344CB8AC3E}">
        <p14:creationId xmlns:p14="http://schemas.microsoft.com/office/powerpoint/2010/main" val="2040154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E507BE-7118-46FA-9B0E-F4EDA4B48190}" type="slidenum">
              <a:rPr lang="en-US" smtClean="0"/>
              <a:t>8</a:t>
            </a:fld>
            <a:endParaRPr lang="en-US" dirty="0"/>
          </a:p>
        </p:txBody>
      </p:sp>
    </p:spTree>
    <p:extLst>
      <p:ext uri="{BB962C8B-B14F-4D97-AF65-F5344CB8AC3E}">
        <p14:creationId xmlns:p14="http://schemas.microsoft.com/office/powerpoint/2010/main" val="1676019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E507BE-7118-46FA-9B0E-F4EDA4B48190}" type="slidenum">
              <a:rPr lang="en-US" smtClean="0"/>
              <a:t>9</a:t>
            </a:fld>
            <a:endParaRPr lang="en-US" dirty="0"/>
          </a:p>
        </p:txBody>
      </p:sp>
    </p:spTree>
    <p:extLst>
      <p:ext uri="{BB962C8B-B14F-4D97-AF65-F5344CB8AC3E}">
        <p14:creationId xmlns:p14="http://schemas.microsoft.com/office/powerpoint/2010/main" val="3407407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E507BE-7118-46FA-9B0E-F4EDA4B48190}" type="slidenum">
              <a:rPr lang="en-US" smtClean="0"/>
              <a:t>11</a:t>
            </a:fld>
            <a:endParaRPr lang="en-US" dirty="0"/>
          </a:p>
        </p:txBody>
      </p:sp>
    </p:spTree>
    <p:extLst>
      <p:ext uri="{BB962C8B-B14F-4D97-AF65-F5344CB8AC3E}">
        <p14:creationId xmlns:p14="http://schemas.microsoft.com/office/powerpoint/2010/main" val="2669028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E507BE-7118-46FA-9B0E-F4EDA4B48190}" type="slidenum">
              <a:rPr lang="en-US" smtClean="0"/>
              <a:t>13</a:t>
            </a:fld>
            <a:endParaRPr lang="en-US" dirty="0"/>
          </a:p>
        </p:txBody>
      </p:sp>
    </p:spTree>
    <p:extLst>
      <p:ext uri="{BB962C8B-B14F-4D97-AF65-F5344CB8AC3E}">
        <p14:creationId xmlns:p14="http://schemas.microsoft.com/office/powerpoint/2010/main" val="3271515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C3ADB-D960-4A59-A937-6BBE59FEC9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E2E8B4A-B802-4718-9EA5-D6E00214A8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5193D1-C882-40DC-AB11-8B48C78C8A93}"/>
              </a:ext>
            </a:extLst>
          </p:cNvPr>
          <p:cNvSpPr>
            <a:spLocks noGrp="1"/>
          </p:cNvSpPr>
          <p:nvPr>
            <p:ph type="dt" sz="half" idx="10"/>
          </p:nvPr>
        </p:nvSpPr>
        <p:spPr/>
        <p:txBody>
          <a:bodyPr/>
          <a:lstStyle/>
          <a:p>
            <a:fld id="{19F05D8C-4D41-4137-8B00-E465B361D60C}" type="datetimeFigureOut">
              <a:rPr lang="en-US" smtClean="0"/>
              <a:t>10/27/2024</a:t>
            </a:fld>
            <a:endParaRPr lang="en-US" dirty="0"/>
          </a:p>
        </p:txBody>
      </p:sp>
      <p:sp>
        <p:nvSpPr>
          <p:cNvPr id="5" name="Footer Placeholder 4">
            <a:extLst>
              <a:ext uri="{FF2B5EF4-FFF2-40B4-BE49-F238E27FC236}">
                <a16:creationId xmlns:a16="http://schemas.microsoft.com/office/drawing/2014/main" id="{B29F732E-828A-4B4B-8CCF-7B137353AAD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DD0129E-D257-4071-ADD1-08D7CCD267B7}"/>
              </a:ext>
            </a:extLst>
          </p:cNvPr>
          <p:cNvSpPr>
            <a:spLocks noGrp="1"/>
          </p:cNvSpPr>
          <p:nvPr>
            <p:ph type="sldNum" sz="quarter" idx="12"/>
          </p:nvPr>
        </p:nvSpPr>
        <p:spPr/>
        <p:txBody>
          <a:bodyPr/>
          <a:lstStyle/>
          <a:p>
            <a:fld id="{2475744E-5F63-4114-8035-E6B2B3F8FCE7}" type="slidenum">
              <a:rPr lang="en-US" smtClean="0"/>
              <a:t>‹#›</a:t>
            </a:fld>
            <a:endParaRPr lang="en-US" dirty="0"/>
          </a:p>
        </p:txBody>
      </p:sp>
    </p:spTree>
    <p:extLst>
      <p:ext uri="{BB962C8B-B14F-4D97-AF65-F5344CB8AC3E}">
        <p14:creationId xmlns:p14="http://schemas.microsoft.com/office/powerpoint/2010/main" val="3709403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C1C85-A9AA-44DF-AF0B-28F031BB8D4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C5973B-8600-4B93-B86F-DD7632101FC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350E8B-9EBC-4F0D-B125-D8E03B213DDE}"/>
              </a:ext>
            </a:extLst>
          </p:cNvPr>
          <p:cNvSpPr>
            <a:spLocks noGrp="1"/>
          </p:cNvSpPr>
          <p:nvPr>
            <p:ph type="dt" sz="half" idx="10"/>
          </p:nvPr>
        </p:nvSpPr>
        <p:spPr/>
        <p:txBody>
          <a:bodyPr/>
          <a:lstStyle/>
          <a:p>
            <a:fld id="{19F05D8C-4D41-4137-8B00-E465B361D60C}" type="datetimeFigureOut">
              <a:rPr lang="en-US" smtClean="0"/>
              <a:t>10/27/2024</a:t>
            </a:fld>
            <a:endParaRPr lang="en-US" dirty="0"/>
          </a:p>
        </p:txBody>
      </p:sp>
      <p:sp>
        <p:nvSpPr>
          <p:cNvPr id="5" name="Footer Placeholder 4">
            <a:extLst>
              <a:ext uri="{FF2B5EF4-FFF2-40B4-BE49-F238E27FC236}">
                <a16:creationId xmlns:a16="http://schemas.microsoft.com/office/drawing/2014/main" id="{56DB3D1B-DE2F-4FD5-8927-96CC957043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1A954A5-7BCE-4540-82AC-918FAD56004E}"/>
              </a:ext>
            </a:extLst>
          </p:cNvPr>
          <p:cNvSpPr>
            <a:spLocks noGrp="1"/>
          </p:cNvSpPr>
          <p:nvPr>
            <p:ph type="sldNum" sz="quarter" idx="12"/>
          </p:nvPr>
        </p:nvSpPr>
        <p:spPr/>
        <p:txBody>
          <a:bodyPr/>
          <a:lstStyle/>
          <a:p>
            <a:fld id="{2475744E-5F63-4114-8035-E6B2B3F8FCE7}" type="slidenum">
              <a:rPr lang="en-US" smtClean="0"/>
              <a:t>‹#›</a:t>
            </a:fld>
            <a:endParaRPr lang="en-US" dirty="0"/>
          </a:p>
        </p:txBody>
      </p:sp>
    </p:spTree>
    <p:extLst>
      <p:ext uri="{BB962C8B-B14F-4D97-AF65-F5344CB8AC3E}">
        <p14:creationId xmlns:p14="http://schemas.microsoft.com/office/powerpoint/2010/main" val="477374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E62123-7F14-4ACB-BDFB-D7527F04D0C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A2B1C82-6A2A-4417-AFE5-E58ABF259A4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C6BC58-F8E7-4511-A5E2-F9C804010A27}"/>
              </a:ext>
            </a:extLst>
          </p:cNvPr>
          <p:cNvSpPr>
            <a:spLocks noGrp="1"/>
          </p:cNvSpPr>
          <p:nvPr>
            <p:ph type="dt" sz="half" idx="10"/>
          </p:nvPr>
        </p:nvSpPr>
        <p:spPr/>
        <p:txBody>
          <a:bodyPr/>
          <a:lstStyle/>
          <a:p>
            <a:fld id="{19F05D8C-4D41-4137-8B00-E465B361D60C}" type="datetimeFigureOut">
              <a:rPr lang="en-US" smtClean="0"/>
              <a:t>10/27/2024</a:t>
            </a:fld>
            <a:endParaRPr lang="en-US" dirty="0"/>
          </a:p>
        </p:txBody>
      </p:sp>
      <p:sp>
        <p:nvSpPr>
          <p:cNvPr id="5" name="Footer Placeholder 4">
            <a:extLst>
              <a:ext uri="{FF2B5EF4-FFF2-40B4-BE49-F238E27FC236}">
                <a16:creationId xmlns:a16="http://schemas.microsoft.com/office/drawing/2014/main" id="{EC2E5ACA-3935-4D18-B349-E13811198DF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02F0FFE-4E0F-4097-9630-10DFD93B5DB9}"/>
              </a:ext>
            </a:extLst>
          </p:cNvPr>
          <p:cNvSpPr>
            <a:spLocks noGrp="1"/>
          </p:cNvSpPr>
          <p:nvPr>
            <p:ph type="sldNum" sz="quarter" idx="12"/>
          </p:nvPr>
        </p:nvSpPr>
        <p:spPr/>
        <p:txBody>
          <a:bodyPr/>
          <a:lstStyle/>
          <a:p>
            <a:fld id="{2475744E-5F63-4114-8035-E6B2B3F8FCE7}" type="slidenum">
              <a:rPr lang="en-US" smtClean="0"/>
              <a:t>‹#›</a:t>
            </a:fld>
            <a:endParaRPr lang="en-US" dirty="0"/>
          </a:p>
        </p:txBody>
      </p:sp>
    </p:spTree>
    <p:extLst>
      <p:ext uri="{BB962C8B-B14F-4D97-AF65-F5344CB8AC3E}">
        <p14:creationId xmlns:p14="http://schemas.microsoft.com/office/powerpoint/2010/main" val="3770788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D2737-3B0F-4E18-9ADB-A01DD7939F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7CB228-91B7-4F7B-8488-0CF6518068D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0533D7-FB47-4F41-BA45-2615BFA253F1}"/>
              </a:ext>
            </a:extLst>
          </p:cNvPr>
          <p:cNvSpPr>
            <a:spLocks noGrp="1"/>
          </p:cNvSpPr>
          <p:nvPr>
            <p:ph type="dt" sz="half" idx="10"/>
          </p:nvPr>
        </p:nvSpPr>
        <p:spPr/>
        <p:txBody>
          <a:bodyPr/>
          <a:lstStyle/>
          <a:p>
            <a:fld id="{19F05D8C-4D41-4137-8B00-E465B361D60C}" type="datetimeFigureOut">
              <a:rPr lang="en-US" smtClean="0"/>
              <a:t>10/27/2024</a:t>
            </a:fld>
            <a:endParaRPr lang="en-US" dirty="0"/>
          </a:p>
        </p:txBody>
      </p:sp>
      <p:sp>
        <p:nvSpPr>
          <p:cNvPr id="5" name="Footer Placeholder 4">
            <a:extLst>
              <a:ext uri="{FF2B5EF4-FFF2-40B4-BE49-F238E27FC236}">
                <a16:creationId xmlns:a16="http://schemas.microsoft.com/office/drawing/2014/main" id="{5434BAC3-F6BE-4C2E-98CD-FDC094408C3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2A403A8-2A72-43DA-B349-C7166A9ABA12}"/>
              </a:ext>
            </a:extLst>
          </p:cNvPr>
          <p:cNvSpPr>
            <a:spLocks noGrp="1"/>
          </p:cNvSpPr>
          <p:nvPr>
            <p:ph type="sldNum" sz="quarter" idx="12"/>
          </p:nvPr>
        </p:nvSpPr>
        <p:spPr/>
        <p:txBody>
          <a:bodyPr/>
          <a:lstStyle/>
          <a:p>
            <a:fld id="{2475744E-5F63-4114-8035-E6B2B3F8FCE7}" type="slidenum">
              <a:rPr lang="en-US" smtClean="0"/>
              <a:t>‹#›</a:t>
            </a:fld>
            <a:endParaRPr lang="en-US" dirty="0"/>
          </a:p>
        </p:txBody>
      </p:sp>
    </p:spTree>
    <p:extLst>
      <p:ext uri="{BB962C8B-B14F-4D97-AF65-F5344CB8AC3E}">
        <p14:creationId xmlns:p14="http://schemas.microsoft.com/office/powerpoint/2010/main" val="1467539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08B4D-54D3-411A-87D7-CF8187C78F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353861-9A4C-4516-8D70-3DB73BEE0C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5E3EDD2-9A77-4980-A0D5-09E5752251FE}"/>
              </a:ext>
            </a:extLst>
          </p:cNvPr>
          <p:cNvSpPr>
            <a:spLocks noGrp="1"/>
          </p:cNvSpPr>
          <p:nvPr>
            <p:ph type="dt" sz="half" idx="10"/>
          </p:nvPr>
        </p:nvSpPr>
        <p:spPr/>
        <p:txBody>
          <a:bodyPr/>
          <a:lstStyle/>
          <a:p>
            <a:fld id="{19F05D8C-4D41-4137-8B00-E465B361D60C}" type="datetimeFigureOut">
              <a:rPr lang="en-US" smtClean="0"/>
              <a:t>10/27/2024</a:t>
            </a:fld>
            <a:endParaRPr lang="en-US" dirty="0"/>
          </a:p>
        </p:txBody>
      </p:sp>
      <p:sp>
        <p:nvSpPr>
          <p:cNvPr id="5" name="Footer Placeholder 4">
            <a:extLst>
              <a:ext uri="{FF2B5EF4-FFF2-40B4-BE49-F238E27FC236}">
                <a16:creationId xmlns:a16="http://schemas.microsoft.com/office/drawing/2014/main" id="{60D04FF9-C1CA-41CC-8835-426F837357E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DF0C81F-77EA-4E34-8F56-ABE9EFE5AE38}"/>
              </a:ext>
            </a:extLst>
          </p:cNvPr>
          <p:cNvSpPr>
            <a:spLocks noGrp="1"/>
          </p:cNvSpPr>
          <p:nvPr>
            <p:ph type="sldNum" sz="quarter" idx="12"/>
          </p:nvPr>
        </p:nvSpPr>
        <p:spPr/>
        <p:txBody>
          <a:bodyPr/>
          <a:lstStyle/>
          <a:p>
            <a:fld id="{2475744E-5F63-4114-8035-E6B2B3F8FCE7}" type="slidenum">
              <a:rPr lang="en-US" smtClean="0"/>
              <a:t>‹#›</a:t>
            </a:fld>
            <a:endParaRPr lang="en-US" dirty="0"/>
          </a:p>
        </p:txBody>
      </p:sp>
    </p:spTree>
    <p:extLst>
      <p:ext uri="{BB962C8B-B14F-4D97-AF65-F5344CB8AC3E}">
        <p14:creationId xmlns:p14="http://schemas.microsoft.com/office/powerpoint/2010/main" val="1035682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9999A-11ED-4DF9-AD7B-7061CFA6DC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97C01E-8707-47EB-8CE2-08BAE874640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452BE9-CCA4-4726-BCDF-E156765AB55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51B0B8-B717-49C9-BF4A-54F15148DC88}"/>
              </a:ext>
            </a:extLst>
          </p:cNvPr>
          <p:cNvSpPr>
            <a:spLocks noGrp="1"/>
          </p:cNvSpPr>
          <p:nvPr>
            <p:ph type="dt" sz="half" idx="10"/>
          </p:nvPr>
        </p:nvSpPr>
        <p:spPr/>
        <p:txBody>
          <a:bodyPr/>
          <a:lstStyle/>
          <a:p>
            <a:fld id="{19F05D8C-4D41-4137-8B00-E465B361D60C}" type="datetimeFigureOut">
              <a:rPr lang="en-US" smtClean="0"/>
              <a:t>10/27/2024</a:t>
            </a:fld>
            <a:endParaRPr lang="en-US" dirty="0"/>
          </a:p>
        </p:txBody>
      </p:sp>
      <p:sp>
        <p:nvSpPr>
          <p:cNvPr id="6" name="Footer Placeholder 5">
            <a:extLst>
              <a:ext uri="{FF2B5EF4-FFF2-40B4-BE49-F238E27FC236}">
                <a16:creationId xmlns:a16="http://schemas.microsoft.com/office/drawing/2014/main" id="{C7F1065D-43D9-4895-9C89-99E6B0E5BD4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BF54F3-BB65-48AC-8EC3-A1F8C2031155}"/>
              </a:ext>
            </a:extLst>
          </p:cNvPr>
          <p:cNvSpPr>
            <a:spLocks noGrp="1"/>
          </p:cNvSpPr>
          <p:nvPr>
            <p:ph type="sldNum" sz="quarter" idx="12"/>
          </p:nvPr>
        </p:nvSpPr>
        <p:spPr/>
        <p:txBody>
          <a:bodyPr/>
          <a:lstStyle/>
          <a:p>
            <a:fld id="{2475744E-5F63-4114-8035-E6B2B3F8FCE7}" type="slidenum">
              <a:rPr lang="en-US" smtClean="0"/>
              <a:t>‹#›</a:t>
            </a:fld>
            <a:endParaRPr lang="en-US" dirty="0"/>
          </a:p>
        </p:txBody>
      </p:sp>
    </p:spTree>
    <p:extLst>
      <p:ext uri="{BB962C8B-B14F-4D97-AF65-F5344CB8AC3E}">
        <p14:creationId xmlns:p14="http://schemas.microsoft.com/office/powerpoint/2010/main" val="3691814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46195-92AA-47A0-8C86-348231F4C04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CCA37E8-7002-4FE3-A178-51C7FC5CE3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99C0416-39F6-430A-8B60-49F14EF16CE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B5DB137-EB19-4004-90B2-A58D9A3F3D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F8017B0-62F5-423C-8FF7-6E588218F9B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D3D639-E435-4D3B-B8C8-63A1F94326B9}"/>
              </a:ext>
            </a:extLst>
          </p:cNvPr>
          <p:cNvSpPr>
            <a:spLocks noGrp="1"/>
          </p:cNvSpPr>
          <p:nvPr>
            <p:ph type="dt" sz="half" idx="10"/>
          </p:nvPr>
        </p:nvSpPr>
        <p:spPr/>
        <p:txBody>
          <a:bodyPr/>
          <a:lstStyle/>
          <a:p>
            <a:fld id="{19F05D8C-4D41-4137-8B00-E465B361D60C}" type="datetimeFigureOut">
              <a:rPr lang="en-US" smtClean="0"/>
              <a:t>10/27/2024</a:t>
            </a:fld>
            <a:endParaRPr lang="en-US" dirty="0"/>
          </a:p>
        </p:txBody>
      </p:sp>
      <p:sp>
        <p:nvSpPr>
          <p:cNvPr id="8" name="Footer Placeholder 7">
            <a:extLst>
              <a:ext uri="{FF2B5EF4-FFF2-40B4-BE49-F238E27FC236}">
                <a16:creationId xmlns:a16="http://schemas.microsoft.com/office/drawing/2014/main" id="{B8415422-D179-45CF-9B75-31997A61459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EA3C118-D489-4A2D-867B-D5A82CB15B89}"/>
              </a:ext>
            </a:extLst>
          </p:cNvPr>
          <p:cNvSpPr>
            <a:spLocks noGrp="1"/>
          </p:cNvSpPr>
          <p:nvPr>
            <p:ph type="sldNum" sz="quarter" idx="12"/>
          </p:nvPr>
        </p:nvSpPr>
        <p:spPr/>
        <p:txBody>
          <a:bodyPr/>
          <a:lstStyle/>
          <a:p>
            <a:fld id="{2475744E-5F63-4114-8035-E6B2B3F8FCE7}" type="slidenum">
              <a:rPr lang="en-US" smtClean="0"/>
              <a:t>‹#›</a:t>
            </a:fld>
            <a:endParaRPr lang="en-US" dirty="0"/>
          </a:p>
        </p:txBody>
      </p:sp>
    </p:spTree>
    <p:extLst>
      <p:ext uri="{BB962C8B-B14F-4D97-AF65-F5344CB8AC3E}">
        <p14:creationId xmlns:p14="http://schemas.microsoft.com/office/powerpoint/2010/main" val="3183485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91679-75EB-45FA-8058-1991A3A8A8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D89FC6-6A35-48E5-A68F-627A353B9031}"/>
              </a:ext>
            </a:extLst>
          </p:cNvPr>
          <p:cNvSpPr>
            <a:spLocks noGrp="1"/>
          </p:cNvSpPr>
          <p:nvPr>
            <p:ph type="dt" sz="half" idx="10"/>
          </p:nvPr>
        </p:nvSpPr>
        <p:spPr/>
        <p:txBody>
          <a:bodyPr/>
          <a:lstStyle/>
          <a:p>
            <a:fld id="{19F05D8C-4D41-4137-8B00-E465B361D60C}" type="datetimeFigureOut">
              <a:rPr lang="en-US" smtClean="0"/>
              <a:t>10/27/2024</a:t>
            </a:fld>
            <a:endParaRPr lang="en-US" dirty="0"/>
          </a:p>
        </p:txBody>
      </p:sp>
      <p:sp>
        <p:nvSpPr>
          <p:cNvPr id="4" name="Footer Placeholder 3">
            <a:extLst>
              <a:ext uri="{FF2B5EF4-FFF2-40B4-BE49-F238E27FC236}">
                <a16:creationId xmlns:a16="http://schemas.microsoft.com/office/drawing/2014/main" id="{8A0AFE35-4C9C-4E36-ABF9-220E9D019CA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B44DBFE-A8AE-4604-A4FF-7C8C32001D27}"/>
              </a:ext>
            </a:extLst>
          </p:cNvPr>
          <p:cNvSpPr>
            <a:spLocks noGrp="1"/>
          </p:cNvSpPr>
          <p:nvPr>
            <p:ph type="sldNum" sz="quarter" idx="12"/>
          </p:nvPr>
        </p:nvSpPr>
        <p:spPr/>
        <p:txBody>
          <a:bodyPr/>
          <a:lstStyle/>
          <a:p>
            <a:fld id="{2475744E-5F63-4114-8035-E6B2B3F8FCE7}" type="slidenum">
              <a:rPr lang="en-US" smtClean="0"/>
              <a:t>‹#›</a:t>
            </a:fld>
            <a:endParaRPr lang="en-US" dirty="0"/>
          </a:p>
        </p:txBody>
      </p:sp>
    </p:spTree>
    <p:extLst>
      <p:ext uri="{BB962C8B-B14F-4D97-AF65-F5344CB8AC3E}">
        <p14:creationId xmlns:p14="http://schemas.microsoft.com/office/powerpoint/2010/main" val="3536206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831B35-F5C5-4F02-8904-036A4DAADBAC}"/>
              </a:ext>
            </a:extLst>
          </p:cNvPr>
          <p:cNvSpPr>
            <a:spLocks noGrp="1"/>
          </p:cNvSpPr>
          <p:nvPr>
            <p:ph type="dt" sz="half" idx="10"/>
          </p:nvPr>
        </p:nvSpPr>
        <p:spPr/>
        <p:txBody>
          <a:bodyPr/>
          <a:lstStyle/>
          <a:p>
            <a:fld id="{19F05D8C-4D41-4137-8B00-E465B361D60C}" type="datetimeFigureOut">
              <a:rPr lang="en-US" smtClean="0"/>
              <a:t>10/27/2024</a:t>
            </a:fld>
            <a:endParaRPr lang="en-US" dirty="0"/>
          </a:p>
        </p:txBody>
      </p:sp>
      <p:sp>
        <p:nvSpPr>
          <p:cNvPr id="3" name="Footer Placeholder 2">
            <a:extLst>
              <a:ext uri="{FF2B5EF4-FFF2-40B4-BE49-F238E27FC236}">
                <a16:creationId xmlns:a16="http://schemas.microsoft.com/office/drawing/2014/main" id="{4ACAC6CC-45E2-4A45-AB9D-61C342DB38D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785D6FC-FDC2-4E61-B11A-4E7A8953FAB1}"/>
              </a:ext>
            </a:extLst>
          </p:cNvPr>
          <p:cNvSpPr>
            <a:spLocks noGrp="1"/>
          </p:cNvSpPr>
          <p:nvPr>
            <p:ph type="sldNum" sz="quarter" idx="12"/>
          </p:nvPr>
        </p:nvSpPr>
        <p:spPr/>
        <p:txBody>
          <a:bodyPr/>
          <a:lstStyle/>
          <a:p>
            <a:fld id="{2475744E-5F63-4114-8035-E6B2B3F8FCE7}" type="slidenum">
              <a:rPr lang="en-US" smtClean="0"/>
              <a:t>‹#›</a:t>
            </a:fld>
            <a:endParaRPr lang="en-US" dirty="0"/>
          </a:p>
        </p:txBody>
      </p:sp>
    </p:spTree>
    <p:extLst>
      <p:ext uri="{BB962C8B-B14F-4D97-AF65-F5344CB8AC3E}">
        <p14:creationId xmlns:p14="http://schemas.microsoft.com/office/powerpoint/2010/main" val="2540324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0C936-696D-4CB1-8C68-3CCF48112F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6836D3E-C1B8-406B-B78F-D3E072325B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4BD219-BE17-470B-9195-47BDABC6C4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65C99DE-61EF-4120-AE97-D00201F5B92A}"/>
              </a:ext>
            </a:extLst>
          </p:cNvPr>
          <p:cNvSpPr>
            <a:spLocks noGrp="1"/>
          </p:cNvSpPr>
          <p:nvPr>
            <p:ph type="dt" sz="half" idx="10"/>
          </p:nvPr>
        </p:nvSpPr>
        <p:spPr/>
        <p:txBody>
          <a:bodyPr/>
          <a:lstStyle/>
          <a:p>
            <a:fld id="{19F05D8C-4D41-4137-8B00-E465B361D60C}" type="datetimeFigureOut">
              <a:rPr lang="en-US" smtClean="0"/>
              <a:t>10/27/2024</a:t>
            </a:fld>
            <a:endParaRPr lang="en-US" dirty="0"/>
          </a:p>
        </p:txBody>
      </p:sp>
      <p:sp>
        <p:nvSpPr>
          <p:cNvPr id="6" name="Footer Placeholder 5">
            <a:extLst>
              <a:ext uri="{FF2B5EF4-FFF2-40B4-BE49-F238E27FC236}">
                <a16:creationId xmlns:a16="http://schemas.microsoft.com/office/drawing/2014/main" id="{4DCDA313-1DB8-4B37-89BC-C791C827A29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4CD250F-5C03-463C-9649-91CE3AEAB379}"/>
              </a:ext>
            </a:extLst>
          </p:cNvPr>
          <p:cNvSpPr>
            <a:spLocks noGrp="1"/>
          </p:cNvSpPr>
          <p:nvPr>
            <p:ph type="sldNum" sz="quarter" idx="12"/>
          </p:nvPr>
        </p:nvSpPr>
        <p:spPr/>
        <p:txBody>
          <a:bodyPr/>
          <a:lstStyle/>
          <a:p>
            <a:fld id="{2475744E-5F63-4114-8035-E6B2B3F8FCE7}" type="slidenum">
              <a:rPr lang="en-US" smtClean="0"/>
              <a:t>‹#›</a:t>
            </a:fld>
            <a:endParaRPr lang="en-US" dirty="0"/>
          </a:p>
        </p:txBody>
      </p:sp>
    </p:spTree>
    <p:extLst>
      <p:ext uri="{BB962C8B-B14F-4D97-AF65-F5344CB8AC3E}">
        <p14:creationId xmlns:p14="http://schemas.microsoft.com/office/powerpoint/2010/main" val="1978075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267B4-14B1-4D41-B795-F8F59D6959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C61E7A-108C-447B-8ED4-F5C690BE32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AEE4C85-1E61-47EC-BDE6-B310920213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3CA72AB-5103-4852-BE71-9581C3E0C5B0}"/>
              </a:ext>
            </a:extLst>
          </p:cNvPr>
          <p:cNvSpPr>
            <a:spLocks noGrp="1"/>
          </p:cNvSpPr>
          <p:nvPr>
            <p:ph type="dt" sz="half" idx="10"/>
          </p:nvPr>
        </p:nvSpPr>
        <p:spPr/>
        <p:txBody>
          <a:bodyPr/>
          <a:lstStyle/>
          <a:p>
            <a:fld id="{19F05D8C-4D41-4137-8B00-E465B361D60C}" type="datetimeFigureOut">
              <a:rPr lang="en-US" smtClean="0"/>
              <a:t>10/27/2024</a:t>
            </a:fld>
            <a:endParaRPr lang="en-US" dirty="0"/>
          </a:p>
        </p:txBody>
      </p:sp>
      <p:sp>
        <p:nvSpPr>
          <p:cNvPr id="6" name="Footer Placeholder 5">
            <a:extLst>
              <a:ext uri="{FF2B5EF4-FFF2-40B4-BE49-F238E27FC236}">
                <a16:creationId xmlns:a16="http://schemas.microsoft.com/office/drawing/2014/main" id="{9EB2E2CC-A802-4E77-8851-AC2C7C7BAC6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BE6DE9D-E5DB-48CC-8142-AC63F621265A}"/>
              </a:ext>
            </a:extLst>
          </p:cNvPr>
          <p:cNvSpPr>
            <a:spLocks noGrp="1"/>
          </p:cNvSpPr>
          <p:nvPr>
            <p:ph type="sldNum" sz="quarter" idx="12"/>
          </p:nvPr>
        </p:nvSpPr>
        <p:spPr/>
        <p:txBody>
          <a:bodyPr/>
          <a:lstStyle/>
          <a:p>
            <a:fld id="{2475744E-5F63-4114-8035-E6B2B3F8FCE7}" type="slidenum">
              <a:rPr lang="en-US" smtClean="0"/>
              <a:t>‹#›</a:t>
            </a:fld>
            <a:endParaRPr lang="en-US" dirty="0"/>
          </a:p>
        </p:txBody>
      </p:sp>
    </p:spTree>
    <p:extLst>
      <p:ext uri="{BB962C8B-B14F-4D97-AF65-F5344CB8AC3E}">
        <p14:creationId xmlns:p14="http://schemas.microsoft.com/office/powerpoint/2010/main" val="603566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603696-CB46-485C-B756-381DEE2CAA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1AED2E-25E0-484D-B42F-EA55FCA46D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9330C1-E156-4C75-89C2-1ED5B7C00A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F05D8C-4D41-4137-8B00-E465B361D60C}" type="datetimeFigureOut">
              <a:rPr lang="en-US" smtClean="0"/>
              <a:t>10/27/2024</a:t>
            </a:fld>
            <a:endParaRPr lang="en-US" dirty="0"/>
          </a:p>
        </p:txBody>
      </p:sp>
      <p:sp>
        <p:nvSpPr>
          <p:cNvPr id="5" name="Footer Placeholder 4">
            <a:extLst>
              <a:ext uri="{FF2B5EF4-FFF2-40B4-BE49-F238E27FC236}">
                <a16:creationId xmlns:a16="http://schemas.microsoft.com/office/drawing/2014/main" id="{CB9F780C-6CDD-4B9B-89B5-5C25C2D7EC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B8088C4-B90D-4BCB-B7A6-569945D198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75744E-5F63-4114-8035-E6B2B3F8FCE7}" type="slidenum">
              <a:rPr lang="en-US" smtClean="0"/>
              <a:t>‹#›</a:t>
            </a:fld>
            <a:endParaRPr lang="en-US" dirty="0"/>
          </a:p>
        </p:txBody>
      </p:sp>
    </p:spTree>
    <p:extLst>
      <p:ext uri="{BB962C8B-B14F-4D97-AF65-F5344CB8AC3E}">
        <p14:creationId xmlns:p14="http://schemas.microsoft.com/office/powerpoint/2010/main" val="30952565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jp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19.png"/><Relationship Id="rId10" Type="http://schemas.openxmlformats.org/officeDocument/2006/relationships/image" Target="../media/image33.svg"/><Relationship Id="rId4" Type="http://schemas.openxmlformats.org/officeDocument/2006/relationships/image" Target="../media/image18.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3.png"/><Relationship Id="rId7" Type="http://schemas.openxmlformats.org/officeDocument/2006/relationships/image" Target="../media/image39.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37.svg"/><Relationship Id="rId4" Type="http://schemas.openxmlformats.org/officeDocument/2006/relationships/image" Target="../media/image24.png"/><Relationship Id="rId9" Type="http://schemas.openxmlformats.org/officeDocument/2006/relationships/image" Target="../media/image41.sv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g"/><Relationship Id="rId7" Type="http://schemas.openxmlformats.org/officeDocument/2006/relationships/image" Target="../media/image7.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image" Target="../media/image9.svg"/></Relationships>
</file>

<file path=ppt/slides/_rels/slide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2.jp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9.png"/><Relationship Id="rId4" Type="http://schemas.openxmlformats.org/officeDocument/2006/relationships/image" Target="../media/image13.svg"/><Relationship Id="rId9"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7" Type="http://schemas.microsoft.com/office/2007/relationships/hdphoto" Target="../media/hdphoto2.wdp"/><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3.png"/><Relationship Id="rId5" Type="http://schemas.microsoft.com/office/2007/relationships/hdphoto" Target="../media/hdphoto1.wdp"/><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jpg"/><Relationship Id="rId7" Type="http://schemas.microsoft.com/office/2007/relationships/hdphoto" Target="../media/hdphoto4.wdp"/><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png"/><Relationship Id="rId5" Type="http://schemas.microsoft.com/office/2007/relationships/hdphoto" Target="../media/hdphoto3.wdp"/><Relationship Id="rId4" Type="http://schemas.openxmlformats.org/officeDocument/2006/relationships/image" Target="../media/image14.png"/><Relationship Id="rId9" Type="http://schemas.microsoft.com/office/2007/relationships/hdphoto" Target="../media/hdphoto5.wdp"/></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95000"/>
              </a:schemeClr>
            </a:gs>
            <a:gs pos="100000">
              <a:schemeClr val="bg1">
                <a:lumMod val="85000"/>
              </a:schemeClr>
            </a:gs>
          </a:gsLst>
          <a:lin ang="5400000" scaled="1"/>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E0AF5DE-1A75-4AA2-89C2-C6866A741F37}"/>
              </a:ext>
            </a:extLst>
          </p:cNvPr>
          <p:cNvGrpSpPr/>
          <p:nvPr/>
        </p:nvGrpSpPr>
        <p:grpSpPr>
          <a:xfrm>
            <a:off x="273050" y="3041247"/>
            <a:ext cx="85366" cy="775506"/>
            <a:chOff x="180975" y="2821410"/>
            <a:chExt cx="85366" cy="775506"/>
          </a:xfrm>
        </p:grpSpPr>
        <p:sp>
          <p:nvSpPr>
            <p:cNvPr id="10" name="Rectangle 9">
              <a:extLst>
                <a:ext uri="{FF2B5EF4-FFF2-40B4-BE49-F238E27FC236}">
                  <a16:creationId xmlns:a16="http://schemas.microsoft.com/office/drawing/2014/main" id="{28BD52C8-9C25-459C-87E4-23493969DFE2}"/>
                </a:ext>
              </a:extLst>
            </p:cNvPr>
            <p:cNvSpPr/>
            <p:nvPr/>
          </p:nvSpPr>
          <p:spPr>
            <a:xfrm>
              <a:off x="180975" y="2821410"/>
              <a:ext cx="85366" cy="8536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7059AA1-EF1C-4B5A-8194-C116245BD9FB}"/>
                </a:ext>
              </a:extLst>
            </p:cNvPr>
            <p:cNvSpPr/>
            <p:nvPr/>
          </p:nvSpPr>
          <p:spPr>
            <a:xfrm>
              <a:off x="180975" y="3166480"/>
              <a:ext cx="85366" cy="8536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FE17F36-F1BC-4AE6-88D0-0B161BBDED9D}"/>
                </a:ext>
              </a:extLst>
            </p:cNvPr>
            <p:cNvSpPr/>
            <p:nvPr/>
          </p:nvSpPr>
          <p:spPr>
            <a:xfrm>
              <a:off x="180975" y="3511550"/>
              <a:ext cx="85366" cy="8536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Rectangle 12">
            <a:extLst>
              <a:ext uri="{FF2B5EF4-FFF2-40B4-BE49-F238E27FC236}">
                <a16:creationId xmlns:a16="http://schemas.microsoft.com/office/drawing/2014/main" id="{EA8EF0FC-5C65-4BE3-8A1F-C932F5DA9CDD}"/>
              </a:ext>
            </a:extLst>
          </p:cNvPr>
          <p:cNvSpPr/>
          <p:nvPr/>
        </p:nvSpPr>
        <p:spPr>
          <a:xfrm>
            <a:off x="7344229" y="0"/>
            <a:ext cx="4847771" cy="6858000"/>
          </a:xfrm>
          <a:prstGeom prst="rect">
            <a:avLst/>
          </a:prstGeom>
          <a:solidFill>
            <a:schemeClr val="accent2">
              <a:lumMod val="5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C4D8B067-9DBE-4EDD-BE7C-A312B1499F02}"/>
              </a:ext>
            </a:extLst>
          </p:cNvPr>
          <p:cNvSpPr/>
          <p:nvPr/>
        </p:nvSpPr>
        <p:spPr>
          <a:xfrm>
            <a:off x="7112000" y="376446"/>
            <a:ext cx="5080000" cy="6105108"/>
          </a:xfrm>
          <a:prstGeom prst="rect">
            <a:avLst/>
          </a:prstGeom>
          <a:blipFill dpi="0" rotWithShape="1">
            <a:blip r:embed="rId2">
              <a:alphaModFix amt="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93351D99-FD01-46AD-A4E4-62E23FE3D7DC}"/>
              </a:ext>
            </a:extLst>
          </p:cNvPr>
          <p:cNvSpPr txBox="1"/>
          <p:nvPr/>
        </p:nvSpPr>
        <p:spPr>
          <a:xfrm>
            <a:off x="751177" y="2949249"/>
            <a:ext cx="3976664" cy="646331"/>
          </a:xfrm>
          <a:prstGeom prst="rect">
            <a:avLst/>
          </a:prstGeom>
          <a:noFill/>
        </p:spPr>
        <p:txBody>
          <a:bodyPr wrap="square" rtlCol="0">
            <a:spAutoFit/>
          </a:bodyPr>
          <a:lstStyle/>
          <a:p>
            <a:r>
              <a:rPr lang="en-US" sz="3600" b="1" dirty="0">
                <a:solidFill>
                  <a:schemeClr val="tx1">
                    <a:lumMod val="85000"/>
                    <a:lumOff val="15000"/>
                  </a:schemeClr>
                </a:solidFill>
                <a:latin typeface="Outfit" pitchFamily="2" charset="0"/>
              </a:rPr>
              <a:t>Smart </a:t>
            </a:r>
            <a:r>
              <a:rPr lang="en-US" sz="3600" b="1" dirty="0">
                <a:solidFill>
                  <a:srgbClr val="7034A1"/>
                </a:solidFill>
                <a:latin typeface="Outfit" pitchFamily="2" charset="0"/>
              </a:rPr>
              <a:t>Blind</a:t>
            </a:r>
            <a:r>
              <a:rPr lang="en-US" sz="3600" b="1" dirty="0">
                <a:solidFill>
                  <a:schemeClr val="tx1">
                    <a:lumMod val="85000"/>
                    <a:lumOff val="15000"/>
                  </a:schemeClr>
                </a:solidFill>
                <a:latin typeface="Outfit" pitchFamily="2" charset="0"/>
              </a:rPr>
              <a:t> Stick</a:t>
            </a:r>
          </a:p>
        </p:txBody>
      </p:sp>
      <p:sp>
        <p:nvSpPr>
          <p:cNvPr id="16" name="Rectangle 15">
            <a:extLst>
              <a:ext uri="{FF2B5EF4-FFF2-40B4-BE49-F238E27FC236}">
                <a16:creationId xmlns:a16="http://schemas.microsoft.com/office/drawing/2014/main" id="{BCB0F74B-E557-4683-A727-ADB535DEFCFC}"/>
              </a:ext>
            </a:extLst>
          </p:cNvPr>
          <p:cNvSpPr/>
          <p:nvPr/>
        </p:nvSpPr>
        <p:spPr>
          <a:xfrm>
            <a:off x="751177" y="3587160"/>
            <a:ext cx="4150253" cy="430887"/>
          </a:xfrm>
          <a:prstGeom prst="rect">
            <a:avLst/>
          </a:prstGeom>
        </p:spPr>
        <p:txBody>
          <a:bodyPr wrap="square">
            <a:spAutoFit/>
          </a:bodyPr>
          <a:lstStyle/>
          <a:p>
            <a:r>
              <a:rPr lang="en-US" sz="2200" i="0" dirty="0">
                <a:solidFill>
                  <a:schemeClr val="tx1">
                    <a:lumMod val="85000"/>
                    <a:lumOff val="15000"/>
                  </a:schemeClr>
                </a:solidFill>
                <a:effectLst/>
                <a:latin typeface="Outfit" pitchFamily="2" charset="0"/>
              </a:rPr>
              <a:t>Ensuring Safety in </a:t>
            </a:r>
            <a:r>
              <a:rPr lang="en-US" sz="2200" i="0" dirty="0">
                <a:solidFill>
                  <a:srgbClr val="7034A1"/>
                </a:solidFill>
                <a:effectLst/>
                <a:latin typeface="Outfit" pitchFamily="2" charset="0"/>
              </a:rPr>
              <a:t>Every Step</a:t>
            </a:r>
          </a:p>
        </p:txBody>
      </p:sp>
      <p:grpSp>
        <p:nvGrpSpPr>
          <p:cNvPr id="17" name="Graphic 1">
            <a:extLst>
              <a:ext uri="{FF2B5EF4-FFF2-40B4-BE49-F238E27FC236}">
                <a16:creationId xmlns:a16="http://schemas.microsoft.com/office/drawing/2014/main" id="{5850106D-6C74-4B71-BFF3-A0CA20D89461}"/>
              </a:ext>
            </a:extLst>
          </p:cNvPr>
          <p:cNvGrpSpPr/>
          <p:nvPr/>
        </p:nvGrpSpPr>
        <p:grpSpPr>
          <a:xfrm>
            <a:off x="5141600" y="56223"/>
            <a:ext cx="7078254" cy="6630068"/>
            <a:chOff x="2501174" y="489751"/>
            <a:chExt cx="6396843" cy="5991803"/>
          </a:xfrm>
        </p:grpSpPr>
        <p:sp>
          <p:nvSpPr>
            <p:cNvPr id="18" name="Freeform: Shape 17">
              <a:extLst>
                <a:ext uri="{FF2B5EF4-FFF2-40B4-BE49-F238E27FC236}">
                  <a16:creationId xmlns:a16="http://schemas.microsoft.com/office/drawing/2014/main" id="{1E4107EE-C321-468C-A495-49C56737699F}"/>
                </a:ext>
              </a:extLst>
            </p:cNvPr>
            <p:cNvSpPr/>
            <p:nvPr/>
          </p:nvSpPr>
          <p:spPr>
            <a:xfrm>
              <a:off x="3198821" y="2543585"/>
              <a:ext cx="1676029" cy="2625778"/>
            </a:xfrm>
            <a:custGeom>
              <a:avLst/>
              <a:gdLst>
                <a:gd name="connsiteX0" fmla="*/ 1669744 w 1676028"/>
                <a:gd name="connsiteY0" fmla="*/ 2620890 h 2625778"/>
                <a:gd name="connsiteX1" fmla="*/ 17459 w 1676028"/>
                <a:gd name="connsiteY1" fmla="*/ 2620890 h 2625778"/>
                <a:gd name="connsiteX2" fmla="*/ 10475 w 1676028"/>
                <a:gd name="connsiteY2" fmla="*/ 10475 h 2625778"/>
                <a:gd name="connsiteX3" fmla="*/ 1662760 w 1676028"/>
                <a:gd name="connsiteY3" fmla="*/ 10475 h 2625778"/>
              </a:gdLst>
              <a:ahLst/>
              <a:cxnLst>
                <a:cxn ang="0">
                  <a:pos x="connsiteX0" y="connsiteY0"/>
                </a:cxn>
                <a:cxn ang="0">
                  <a:pos x="connsiteX1" y="connsiteY1"/>
                </a:cxn>
                <a:cxn ang="0">
                  <a:pos x="connsiteX2" y="connsiteY2"/>
                </a:cxn>
                <a:cxn ang="0">
                  <a:pos x="connsiteX3" y="connsiteY3"/>
                </a:cxn>
              </a:cxnLst>
              <a:rect l="l" t="t" r="r" b="b"/>
              <a:pathLst>
                <a:path w="1676028" h="2625778">
                  <a:moveTo>
                    <a:pt x="1669744" y="2620890"/>
                  </a:moveTo>
                  <a:lnTo>
                    <a:pt x="17459" y="2620890"/>
                  </a:lnTo>
                  <a:lnTo>
                    <a:pt x="10475" y="10475"/>
                  </a:lnTo>
                  <a:lnTo>
                    <a:pt x="1662760" y="10475"/>
                  </a:lnTo>
                  <a:close/>
                </a:path>
              </a:pathLst>
            </a:custGeom>
            <a:solidFill>
              <a:srgbClr val="EBEBEB"/>
            </a:solid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EE856806-F951-4A18-8DD2-AC4221BAD7A5}"/>
                </a:ext>
              </a:extLst>
            </p:cNvPr>
            <p:cNvSpPr/>
            <p:nvPr/>
          </p:nvSpPr>
          <p:spPr>
            <a:xfrm>
              <a:off x="4024265" y="2543585"/>
              <a:ext cx="838014" cy="2625778"/>
            </a:xfrm>
            <a:custGeom>
              <a:avLst/>
              <a:gdLst>
                <a:gd name="connsiteX0" fmla="*/ 10475 w 838014"/>
                <a:gd name="connsiteY0" fmla="*/ 10475 h 2625778"/>
                <a:gd name="connsiteX1" fmla="*/ 835919 w 838014"/>
                <a:gd name="connsiteY1" fmla="*/ 10475 h 2625778"/>
                <a:gd name="connsiteX2" fmla="*/ 835919 w 838014"/>
                <a:gd name="connsiteY2" fmla="*/ 2620890 h 2625778"/>
                <a:gd name="connsiteX3" fmla="*/ 10475 w 838014"/>
                <a:gd name="connsiteY3" fmla="*/ 2620890 h 2625778"/>
              </a:gdLst>
              <a:ahLst/>
              <a:cxnLst>
                <a:cxn ang="0">
                  <a:pos x="connsiteX0" y="connsiteY0"/>
                </a:cxn>
                <a:cxn ang="0">
                  <a:pos x="connsiteX1" y="connsiteY1"/>
                </a:cxn>
                <a:cxn ang="0">
                  <a:pos x="connsiteX2" y="connsiteY2"/>
                </a:cxn>
                <a:cxn ang="0">
                  <a:pos x="connsiteX3" y="connsiteY3"/>
                </a:cxn>
              </a:cxnLst>
              <a:rect l="l" t="t" r="r" b="b"/>
              <a:pathLst>
                <a:path w="838014" h="2625778">
                  <a:moveTo>
                    <a:pt x="10475" y="10475"/>
                  </a:moveTo>
                  <a:lnTo>
                    <a:pt x="835919" y="10475"/>
                  </a:lnTo>
                  <a:lnTo>
                    <a:pt x="835919" y="2620890"/>
                  </a:lnTo>
                  <a:lnTo>
                    <a:pt x="10475" y="2620890"/>
                  </a:lnTo>
                  <a:close/>
                </a:path>
              </a:pathLst>
            </a:custGeom>
            <a:solidFill>
              <a:srgbClr val="E0E0E0"/>
            </a:solid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B81EE495-47C5-4FE3-A3EE-982C4629163B}"/>
                </a:ext>
              </a:extLst>
            </p:cNvPr>
            <p:cNvSpPr/>
            <p:nvPr/>
          </p:nvSpPr>
          <p:spPr>
            <a:xfrm>
              <a:off x="3387374" y="2029602"/>
              <a:ext cx="600577" cy="530742"/>
            </a:xfrm>
            <a:custGeom>
              <a:avLst/>
              <a:gdLst>
                <a:gd name="connsiteX0" fmla="*/ 10475 w 600576"/>
                <a:gd name="connsiteY0" fmla="*/ 10475 h 530742"/>
                <a:gd name="connsiteX1" fmla="*/ 594292 w 600576"/>
                <a:gd name="connsiteY1" fmla="*/ 10475 h 530742"/>
                <a:gd name="connsiteX2" fmla="*/ 594292 w 600576"/>
                <a:gd name="connsiteY2" fmla="*/ 524457 h 530742"/>
                <a:gd name="connsiteX3" fmla="*/ 10475 w 600576"/>
                <a:gd name="connsiteY3" fmla="*/ 524457 h 530742"/>
              </a:gdLst>
              <a:ahLst/>
              <a:cxnLst>
                <a:cxn ang="0">
                  <a:pos x="connsiteX0" y="connsiteY0"/>
                </a:cxn>
                <a:cxn ang="0">
                  <a:pos x="connsiteX1" y="connsiteY1"/>
                </a:cxn>
                <a:cxn ang="0">
                  <a:pos x="connsiteX2" y="connsiteY2"/>
                </a:cxn>
                <a:cxn ang="0">
                  <a:pos x="connsiteX3" y="connsiteY3"/>
                </a:cxn>
              </a:cxnLst>
              <a:rect l="l" t="t" r="r" b="b"/>
              <a:pathLst>
                <a:path w="600576" h="530742">
                  <a:moveTo>
                    <a:pt x="10475" y="10475"/>
                  </a:moveTo>
                  <a:lnTo>
                    <a:pt x="594292" y="10475"/>
                  </a:lnTo>
                  <a:lnTo>
                    <a:pt x="594292" y="524457"/>
                  </a:lnTo>
                  <a:lnTo>
                    <a:pt x="10475" y="524457"/>
                  </a:lnTo>
                  <a:close/>
                </a:path>
              </a:pathLst>
            </a:custGeom>
            <a:solidFill>
              <a:srgbClr val="EBEBEB"/>
            </a:solid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5D317B59-BBAF-44F6-A913-84BEBA9AA8EA}"/>
                </a:ext>
              </a:extLst>
            </p:cNvPr>
            <p:cNvSpPr/>
            <p:nvPr/>
          </p:nvSpPr>
          <p:spPr>
            <a:xfrm>
              <a:off x="3831522" y="2029602"/>
              <a:ext cx="153636" cy="530742"/>
            </a:xfrm>
            <a:custGeom>
              <a:avLst/>
              <a:gdLst>
                <a:gd name="connsiteX0" fmla="*/ 10475 w 153635"/>
                <a:gd name="connsiteY0" fmla="*/ 10475 h 530742"/>
                <a:gd name="connsiteX1" fmla="*/ 150144 w 153635"/>
                <a:gd name="connsiteY1" fmla="*/ 10475 h 530742"/>
                <a:gd name="connsiteX2" fmla="*/ 150144 w 153635"/>
                <a:gd name="connsiteY2" fmla="*/ 524457 h 530742"/>
                <a:gd name="connsiteX3" fmla="*/ 10475 w 153635"/>
                <a:gd name="connsiteY3" fmla="*/ 524457 h 530742"/>
              </a:gdLst>
              <a:ahLst/>
              <a:cxnLst>
                <a:cxn ang="0">
                  <a:pos x="connsiteX0" y="connsiteY0"/>
                </a:cxn>
                <a:cxn ang="0">
                  <a:pos x="connsiteX1" y="connsiteY1"/>
                </a:cxn>
                <a:cxn ang="0">
                  <a:pos x="connsiteX2" y="connsiteY2"/>
                </a:cxn>
                <a:cxn ang="0">
                  <a:pos x="connsiteX3" y="connsiteY3"/>
                </a:cxn>
              </a:cxnLst>
              <a:rect l="l" t="t" r="r" b="b"/>
              <a:pathLst>
                <a:path w="153635" h="530742">
                  <a:moveTo>
                    <a:pt x="10475" y="10475"/>
                  </a:moveTo>
                  <a:lnTo>
                    <a:pt x="150144" y="10475"/>
                  </a:lnTo>
                  <a:lnTo>
                    <a:pt x="150144" y="524457"/>
                  </a:lnTo>
                  <a:lnTo>
                    <a:pt x="10475" y="524457"/>
                  </a:lnTo>
                  <a:close/>
                </a:path>
              </a:pathLst>
            </a:custGeom>
            <a:solidFill>
              <a:srgbClr val="E0E0E0"/>
            </a:solid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FD39558-44D5-44D6-A922-45645337E000}"/>
                </a:ext>
              </a:extLst>
            </p:cNvPr>
            <p:cNvSpPr/>
            <p:nvPr/>
          </p:nvSpPr>
          <p:spPr>
            <a:xfrm>
              <a:off x="3061945" y="2514254"/>
              <a:ext cx="1857599" cy="41901"/>
            </a:xfrm>
            <a:custGeom>
              <a:avLst/>
              <a:gdLst>
                <a:gd name="connsiteX0" fmla="*/ 10475 w 1857598"/>
                <a:gd name="connsiteY0" fmla="*/ 10475 h 41900"/>
                <a:gd name="connsiteX1" fmla="*/ 1848520 w 1857598"/>
                <a:gd name="connsiteY1" fmla="*/ 10475 h 41900"/>
                <a:gd name="connsiteX2" fmla="*/ 1848520 w 1857598"/>
                <a:gd name="connsiteY2" fmla="*/ 39806 h 41900"/>
                <a:gd name="connsiteX3" fmla="*/ 10475 w 1857598"/>
                <a:gd name="connsiteY3" fmla="*/ 39806 h 41900"/>
              </a:gdLst>
              <a:ahLst/>
              <a:cxnLst>
                <a:cxn ang="0">
                  <a:pos x="connsiteX0" y="connsiteY0"/>
                </a:cxn>
                <a:cxn ang="0">
                  <a:pos x="connsiteX1" y="connsiteY1"/>
                </a:cxn>
                <a:cxn ang="0">
                  <a:pos x="connsiteX2" y="connsiteY2"/>
                </a:cxn>
                <a:cxn ang="0">
                  <a:pos x="connsiteX3" y="connsiteY3"/>
                </a:cxn>
              </a:cxnLst>
              <a:rect l="l" t="t" r="r" b="b"/>
              <a:pathLst>
                <a:path w="1857598" h="41900">
                  <a:moveTo>
                    <a:pt x="10475" y="10475"/>
                  </a:moveTo>
                  <a:lnTo>
                    <a:pt x="1848520" y="10475"/>
                  </a:lnTo>
                  <a:lnTo>
                    <a:pt x="1848520" y="39806"/>
                  </a:lnTo>
                  <a:lnTo>
                    <a:pt x="10475" y="39806"/>
                  </a:lnTo>
                  <a:close/>
                </a:path>
              </a:pathLst>
            </a:custGeom>
            <a:solidFill>
              <a:srgbClr val="E0E0E0"/>
            </a:solid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236D78A1-D8CB-437A-9DF6-7401B22599F4}"/>
                </a:ext>
              </a:extLst>
            </p:cNvPr>
            <p:cNvSpPr/>
            <p:nvPr/>
          </p:nvSpPr>
          <p:spPr>
            <a:xfrm>
              <a:off x="3525647" y="2768452"/>
              <a:ext cx="153636" cy="307272"/>
            </a:xfrm>
            <a:custGeom>
              <a:avLst/>
              <a:gdLst>
                <a:gd name="connsiteX0" fmla="*/ 10475 w 153635"/>
                <a:gd name="connsiteY0" fmla="*/ 10475 h 307271"/>
                <a:gd name="connsiteX1" fmla="*/ 150144 w 153635"/>
                <a:gd name="connsiteY1" fmla="*/ 10475 h 307271"/>
                <a:gd name="connsiteX2" fmla="*/ 150144 w 153635"/>
                <a:gd name="connsiteY2" fmla="*/ 305177 h 307271"/>
                <a:gd name="connsiteX3" fmla="*/ 10475 w 153635"/>
                <a:gd name="connsiteY3" fmla="*/ 305177 h 307271"/>
              </a:gdLst>
              <a:ahLst/>
              <a:cxnLst>
                <a:cxn ang="0">
                  <a:pos x="connsiteX0" y="connsiteY0"/>
                </a:cxn>
                <a:cxn ang="0">
                  <a:pos x="connsiteX1" y="connsiteY1"/>
                </a:cxn>
                <a:cxn ang="0">
                  <a:pos x="connsiteX2" y="connsiteY2"/>
                </a:cxn>
                <a:cxn ang="0">
                  <a:pos x="connsiteX3" y="connsiteY3"/>
                </a:cxn>
              </a:cxnLst>
              <a:rect l="l" t="t" r="r" b="b"/>
              <a:pathLst>
                <a:path w="153635" h="307271">
                  <a:moveTo>
                    <a:pt x="10475" y="10475"/>
                  </a:moveTo>
                  <a:lnTo>
                    <a:pt x="150144" y="10475"/>
                  </a:lnTo>
                  <a:lnTo>
                    <a:pt x="150144" y="305177"/>
                  </a:lnTo>
                  <a:lnTo>
                    <a:pt x="10475" y="305177"/>
                  </a:lnTo>
                  <a:close/>
                </a:path>
              </a:pathLst>
            </a:custGeom>
            <a:solidFill>
              <a:srgbClr val="FFFFFF"/>
            </a:solid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8C742D4A-EE72-4016-922A-A5817FA28F0B}"/>
                </a:ext>
              </a:extLst>
            </p:cNvPr>
            <p:cNvSpPr/>
            <p:nvPr/>
          </p:nvSpPr>
          <p:spPr>
            <a:xfrm>
              <a:off x="3197424" y="3173492"/>
              <a:ext cx="838014" cy="27934"/>
            </a:xfrm>
            <a:custGeom>
              <a:avLst/>
              <a:gdLst>
                <a:gd name="connsiteX0" fmla="*/ 837316 w 838014"/>
                <a:gd name="connsiteY0" fmla="*/ 16062 h 27933"/>
                <a:gd name="connsiteX1" fmla="*/ 423896 w 838014"/>
                <a:gd name="connsiteY1" fmla="*/ 21649 h 27933"/>
                <a:gd name="connsiteX2" fmla="*/ 10475 w 838014"/>
                <a:gd name="connsiteY2" fmla="*/ 16062 h 27933"/>
                <a:gd name="connsiteX3" fmla="*/ 423896 w 838014"/>
                <a:gd name="connsiteY3" fmla="*/ 10475 h 27933"/>
                <a:gd name="connsiteX4" fmla="*/ 837316 w 838014"/>
                <a:gd name="connsiteY4" fmla="*/ 16062 h 27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14" h="27933">
                  <a:moveTo>
                    <a:pt x="837316" y="16062"/>
                  </a:moveTo>
                  <a:cubicBezTo>
                    <a:pt x="837316" y="18855"/>
                    <a:pt x="652953" y="21649"/>
                    <a:pt x="423896" y="21649"/>
                  </a:cubicBezTo>
                  <a:cubicBezTo>
                    <a:pt x="196235" y="21649"/>
                    <a:pt x="10475" y="18855"/>
                    <a:pt x="10475" y="16062"/>
                  </a:cubicBezTo>
                  <a:cubicBezTo>
                    <a:pt x="10475" y="13269"/>
                    <a:pt x="194838" y="10475"/>
                    <a:pt x="423896" y="10475"/>
                  </a:cubicBezTo>
                  <a:cubicBezTo>
                    <a:pt x="652953" y="10475"/>
                    <a:pt x="837316" y="11872"/>
                    <a:pt x="837316" y="16062"/>
                  </a:cubicBezTo>
                  <a:close/>
                </a:path>
              </a:pathLst>
            </a:custGeom>
            <a:solidFill>
              <a:srgbClr val="E0E0E0"/>
            </a:solid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519D45F8-3215-473B-A32D-480D93798B37}"/>
                </a:ext>
              </a:extLst>
            </p:cNvPr>
            <p:cNvSpPr/>
            <p:nvPr/>
          </p:nvSpPr>
          <p:spPr>
            <a:xfrm>
              <a:off x="4358074" y="2768452"/>
              <a:ext cx="153636" cy="307272"/>
            </a:xfrm>
            <a:custGeom>
              <a:avLst/>
              <a:gdLst>
                <a:gd name="connsiteX0" fmla="*/ 10475 w 153635"/>
                <a:gd name="connsiteY0" fmla="*/ 10475 h 307271"/>
                <a:gd name="connsiteX1" fmla="*/ 150144 w 153635"/>
                <a:gd name="connsiteY1" fmla="*/ 10475 h 307271"/>
                <a:gd name="connsiteX2" fmla="*/ 150144 w 153635"/>
                <a:gd name="connsiteY2" fmla="*/ 305177 h 307271"/>
                <a:gd name="connsiteX3" fmla="*/ 10475 w 153635"/>
                <a:gd name="connsiteY3" fmla="*/ 305177 h 307271"/>
              </a:gdLst>
              <a:ahLst/>
              <a:cxnLst>
                <a:cxn ang="0">
                  <a:pos x="connsiteX0" y="connsiteY0"/>
                </a:cxn>
                <a:cxn ang="0">
                  <a:pos x="connsiteX1" y="connsiteY1"/>
                </a:cxn>
                <a:cxn ang="0">
                  <a:pos x="connsiteX2" y="connsiteY2"/>
                </a:cxn>
                <a:cxn ang="0">
                  <a:pos x="connsiteX3" y="connsiteY3"/>
                </a:cxn>
              </a:cxnLst>
              <a:rect l="l" t="t" r="r" b="b"/>
              <a:pathLst>
                <a:path w="153635" h="307271">
                  <a:moveTo>
                    <a:pt x="10475" y="10475"/>
                  </a:moveTo>
                  <a:lnTo>
                    <a:pt x="150144" y="10475"/>
                  </a:lnTo>
                  <a:lnTo>
                    <a:pt x="150144" y="305177"/>
                  </a:lnTo>
                  <a:lnTo>
                    <a:pt x="10475" y="305177"/>
                  </a:lnTo>
                  <a:close/>
                </a:path>
              </a:pathLst>
            </a:custGeom>
            <a:solidFill>
              <a:srgbClr val="F5F5F5"/>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6EFE049E-FF6D-494A-B0B6-114C9C28B233}"/>
                </a:ext>
              </a:extLst>
            </p:cNvPr>
            <p:cNvSpPr/>
            <p:nvPr/>
          </p:nvSpPr>
          <p:spPr>
            <a:xfrm>
              <a:off x="4031249" y="3173492"/>
              <a:ext cx="838014" cy="27934"/>
            </a:xfrm>
            <a:custGeom>
              <a:avLst/>
              <a:gdLst>
                <a:gd name="connsiteX0" fmla="*/ 837316 w 838014"/>
                <a:gd name="connsiteY0" fmla="*/ 16062 h 27933"/>
                <a:gd name="connsiteX1" fmla="*/ 423895 w 838014"/>
                <a:gd name="connsiteY1" fmla="*/ 21649 h 27933"/>
                <a:gd name="connsiteX2" fmla="*/ 10475 w 838014"/>
                <a:gd name="connsiteY2" fmla="*/ 16062 h 27933"/>
                <a:gd name="connsiteX3" fmla="*/ 423895 w 838014"/>
                <a:gd name="connsiteY3" fmla="*/ 10475 h 27933"/>
                <a:gd name="connsiteX4" fmla="*/ 837316 w 838014"/>
                <a:gd name="connsiteY4" fmla="*/ 16062 h 27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14" h="27933">
                  <a:moveTo>
                    <a:pt x="837316" y="16062"/>
                  </a:moveTo>
                  <a:cubicBezTo>
                    <a:pt x="837316" y="18855"/>
                    <a:pt x="652953" y="21649"/>
                    <a:pt x="423895" y="21649"/>
                  </a:cubicBezTo>
                  <a:cubicBezTo>
                    <a:pt x="196235" y="21649"/>
                    <a:pt x="10475" y="18855"/>
                    <a:pt x="10475" y="16062"/>
                  </a:cubicBezTo>
                  <a:cubicBezTo>
                    <a:pt x="10475" y="13269"/>
                    <a:pt x="194838" y="10475"/>
                    <a:pt x="423895" y="10475"/>
                  </a:cubicBezTo>
                  <a:cubicBezTo>
                    <a:pt x="651556" y="10475"/>
                    <a:pt x="837316" y="11872"/>
                    <a:pt x="837316" y="16062"/>
                  </a:cubicBezTo>
                  <a:close/>
                </a:path>
              </a:pathLst>
            </a:custGeom>
            <a:solidFill>
              <a:srgbClr val="EBEBEB"/>
            </a:solid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5317BB81-BFD4-4444-B3B9-8F2305BA9080}"/>
                </a:ext>
              </a:extLst>
            </p:cNvPr>
            <p:cNvSpPr/>
            <p:nvPr/>
          </p:nvSpPr>
          <p:spPr>
            <a:xfrm>
              <a:off x="4358074" y="3353665"/>
              <a:ext cx="153636" cy="307272"/>
            </a:xfrm>
            <a:custGeom>
              <a:avLst/>
              <a:gdLst>
                <a:gd name="connsiteX0" fmla="*/ 10475 w 153635"/>
                <a:gd name="connsiteY0" fmla="*/ 10475 h 307271"/>
                <a:gd name="connsiteX1" fmla="*/ 150144 w 153635"/>
                <a:gd name="connsiteY1" fmla="*/ 10475 h 307271"/>
                <a:gd name="connsiteX2" fmla="*/ 150144 w 153635"/>
                <a:gd name="connsiteY2" fmla="*/ 305177 h 307271"/>
                <a:gd name="connsiteX3" fmla="*/ 10475 w 153635"/>
                <a:gd name="connsiteY3" fmla="*/ 305177 h 307271"/>
              </a:gdLst>
              <a:ahLst/>
              <a:cxnLst>
                <a:cxn ang="0">
                  <a:pos x="connsiteX0" y="connsiteY0"/>
                </a:cxn>
                <a:cxn ang="0">
                  <a:pos x="connsiteX1" y="connsiteY1"/>
                </a:cxn>
                <a:cxn ang="0">
                  <a:pos x="connsiteX2" y="connsiteY2"/>
                </a:cxn>
                <a:cxn ang="0">
                  <a:pos x="connsiteX3" y="connsiteY3"/>
                </a:cxn>
              </a:cxnLst>
              <a:rect l="l" t="t" r="r" b="b"/>
              <a:pathLst>
                <a:path w="153635" h="307271">
                  <a:moveTo>
                    <a:pt x="10475" y="10475"/>
                  </a:moveTo>
                  <a:lnTo>
                    <a:pt x="150144" y="10475"/>
                  </a:lnTo>
                  <a:lnTo>
                    <a:pt x="150144" y="305177"/>
                  </a:lnTo>
                  <a:lnTo>
                    <a:pt x="10475" y="305177"/>
                  </a:lnTo>
                  <a:close/>
                </a:path>
              </a:pathLst>
            </a:custGeom>
            <a:solidFill>
              <a:srgbClr val="F5F5F5"/>
            </a:solid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21EAAF04-652E-4A61-9BCF-58B31696D203}"/>
                </a:ext>
              </a:extLst>
            </p:cNvPr>
            <p:cNvSpPr/>
            <p:nvPr/>
          </p:nvSpPr>
          <p:spPr>
            <a:xfrm>
              <a:off x="4031249" y="3758706"/>
              <a:ext cx="838014" cy="27934"/>
            </a:xfrm>
            <a:custGeom>
              <a:avLst/>
              <a:gdLst>
                <a:gd name="connsiteX0" fmla="*/ 837316 w 838014"/>
                <a:gd name="connsiteY0" fmla="*/ 16062 h 27933"/>
                <a:gd name="connsiteX1" fmla="*/ 423895 w 838014"/>
                <a:gd name="connsiteY1" fmla="*/ 21649 h 27933"/>
                <a:gd name="connsiteX2" fmla="*/ 10475 w 838014"/>
                <a:gd name="connsiteY2" fmla="*/ 16062 h 27933"/>
                <a:gd name="connsiteX3" fmla="*/ 423895 w 838014"/>
                <a:gd name="connsiteY3" fmla="*/ 10475 h 27933"/>
                <a:gd name="connsiteX4" fmla="*/ 837316 w 838014"/>
                <a:gd name="connsiteY4" fmla="*/ 16062 h 27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14" h="27933">
                  <a:moveTo>
                    <a:pt x="837316" y="16062"/>
                  </a:moveTo>
                  <a:cubicBezTo>
                    <a:pt x="837316" y="18855"/>
                    <a:pt x="652953" y="21649"/>
                    <a:pt x="423895" y="21649"/>
                  </a:cubicBezTo>
                  <a:cubicBezTo>
                    <a:pt x="196235" y="21649"/>
                    <a:pt x="10475" y="18855"/>
                    <a:pt x="10475" y="16062"/>
                  </a:cubicBezTo>
                  <a:cubicBezTo>
                    <a:pt x="10475" y="13269"/>
                    <a:pt x="194838" y="10475"/>
                    <a:pt x="423895" y="10475"/>
                  </a:cubicBezTo>
                  <a:cubicBezTo>
                    <a:pt x="651556" y="10475"/>
                    <a:pt x="837316" y="11872"/>
                    <a:pt x="837316" y="16062"/>
                  </a:cubicBezTo>
                  <a:close/>
                </a:path>
              </a:pathLst>
            </a:custGeom>
            <a:solidFill>
              <a:srgbClr val="EBEBEB"/>
            </a:solid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9F8F2FD8-CB6D-4E45-B829-04F831CE66EB}"/>
                </a:ext>
              </a:extLst>
            </p:cNvPr>
            <p:cNvSpPr/>
            <p:nvPr/>
          </p:nvSpPr>
          <p:spPr>
            <a:xfrm>
              <a:off x="4358074" y="3955639"/>
              <a:ext cx="153636" cy="307272"/>
            </a:xfrm>
            <a:custGeom>
              <a:avLst/>
              <a:gdLst>
                <a:gd name="connsiteX0" fmla="*/ 10475 w 153635"/>
                <a:gd name="connsiteY0" fmla="*/ 10475 h 307271"/>
                <a:gd name="connsiteX1" fmla="*/ 150144 w 153635"/>
                <a:gd name="connsiteY1" fmla="*/ 10475 h 307271"/>
                <a:gd name="connsiteX2" fmla="*/ 150144 w 153635"/>
                <a:gd name="connsiteY2" fmla="*/ 305177 h 307271"/>
                <a:gd name="connsiteX3" fmla="*/ 10475 w 153635"/>
                <a:gd name="connsiteY3" fmla="*/ 305177 h 307271"/>
              </a:gdLst>
              <a:ahLst/>
              <a:cxnLst>
                <a:cxn ang="0">
                  <a:pos x="connsiteX0" y="connsiteY0"/>
                </a:cxn>
                <a:cxn ang="0">
                  <a:pos x="connsiteX1" y="connsiteY1"/>
                </a:cxn>
                <a:cxn ang="0">
                  <a:pos x="connsiteX2" y="connsiteY2"/>
                </a:cxn>
                <a:cxn ang="0">
                  <a:pos x="connsiteX3" y="connsiteY3"/>
                </a:cxn>
              </a:cxnLst>
              <a:rect l="l" t="t" r="r" b="b"/>
              <a:pathLst>
                <a:path w="153635" h="307271">
                  <a:moveTo>
                    <a:pt x="10475" y="10475"/>
                  </a:moveTo>
                  <a:lnTo>
                    <a:pt x="150144" y="10475"/>
                  </a:lnTo>
                  <a:lnTo>
                    <a:pt x="150144" y="305177"/>
                  </a:lnTo>
                  <a:lnTo>
                    <a:pt x="10475" y="305177"/>
                  </a:lnTo>
                  <a:close/>
                </a:path>
              </a:pathLst>
            </a:custGeom>
            <a:solidFill>
              <a:srgbClr val="F5F5F5"/>
            </a:solid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8FBFB471-2B4B-4341-9BE4-23A6D84861DB}"/>
                </a:ext>
              </a:extLst>
            </p:cNvPr>
            <p:cNvSpPr/>
            <p:nvPr/>
          </p:nvSpPr>
          <p:spPr>
            <a:xfrm>
              <a:off x="4031249" y="4360679"/>
              <a:ext cx="838014" cy="27934"/>
            </a:xfrm>
            <a:custGeom>
              <a:avLst/>
              <a:gdLst>
                <a:gd name="connsiteX0" fmla="*/ 837316 w 838014"/>
                <a:gd name="connsiteY0" fmla="*/ 16062 h 27933"/>
                <a:gd name="connsiteX1" fmla="*/ 423895 w 838014"/>
                <a:gd name="connsiteY1" fmla="*/ 21649 h 27933"/>
                <a:gd name="connsiteX2" fmla="*/ 10475 w 838014"/>
                <a:gd name="connsiteY2" fmla="*/ 16062 h 27933"/>
                <a:gd name="connsiteX3" fmla="*/ 423895 w 838014"/>
                <a:gd name="connsiteY3" fmla="*/ 10475 h 27933"/>
                <a:gd name="connsiteX4" fmla="*/ 837316 w 838014"/>
                <a:gd name="connsiteY4" fmla="*/ 16062 h 27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14" h="27933">
                  <a:moveTo>
                    <a:pt x="837316" y="16062"/>
                  </a:moveTo>
                  <a:cubicBezTo>
                    <a:pt x="837316" y="18855"/>
                    <a:pt x="652953" y="21649"/>
                    <a:pt x="423895" y="21649"/>
                  </a:cubicBezTo>
                  <a:cubicBezTo>
                    <a:pt x="196235" y="21649"/>
                    <a:pt x="10475" y="18855"/>
                    <a:pt x="10475" y="16062"/>
                  </a:cubicBezTo>
                  <a:cubicBezTo>
                    <a:pt x="10475" y="13269"/>
                    <a:pt x="194838" y="10475"/>
                    <a:pt x="423895" y="10475"/>
                  </a:cubicBezTo>
                  <a:cubicBezTo>
                    <a:pt x="651556" y="10475"/>
                    <a:pt x="837316" y="13269"/>
                    <a:pt x="837316" y="16062"/>
                  </a:cubicBezTo>
                  <a:close/>
                </a:path>
              </a:pathLst>
            </a:custGeom>
            <a:solidFill>
              <a:srgbClr val="EBEBEB"/>
            </a:solid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4081F8A3-BBE9-425C-99E9-1F59CBEA32D1}"/>
                </a:ext>
              </a:extLst>
            </p:cNvPr>
            <p:cNvSpPr/>
            <p:nvPr/>
          </p:nvSpPr>
          <p:spPr>
            <a:xfrm>
              <a:off x="4358074" y="4559009"/>
              <a:ext cx="153636" cy="307272"/>
            </a:xfrm>
            <a:custGeom>
              <a:avLst/>
              <a:gdLst>
                <a:gd name="connsiteX0" fmla="*/ 10475 w 153635"/>
                <a:gd name="connsiteY0" fmla="*/ 10475 h 307271"/>
                <a:gd name="connsiteX1" fmla="*/ 150144 w 153635"/>
                <a:gd name="connsiteY1" fmla="*/ 10475 h 307271"/>
                <a:gd name="connsiteX2" fmla="*/ 150144 w 153635"/>
                <a:gd name="connsiteY2" fmla="*/ 305177 h 307271"/>
                <a:gd name="connsiteX3" fmla="*/ 10475 w 153635"/>
                <a:gd name="connsiteY3" fmla="*/ 305177 h 307271"/>
              </a:gdLst>
              <a:ahLst/>
              <a:cxnLst>
                <a:cxn ang="0">
                  <a:pos x="connsiteX0" y="connsiteY0"/>
                </a:cxn>
                <a:cxn ang="0">
                  <a:pos x="connsiteX1" y="connsiteY1"/>
                </a:cxn>
                <a:cxn ang="0">
                  <a:pos x="connsiteX2" y="connsiteY2"/>
                </a:cxn>
                <a:cxn ang="0">
                  <a:pos x="connsiteX3" y="connsiteY3"/>
                </a:cxn>
              </a:cxnLst>
              <a:rect l="l" t="t" r="r" b="b"/>
              <a:pathLst>
                <a:path w="153635" h="307271">
                  <a:moveTo>
                    <a:pt x="10475" y="10475"/>
                  </a:moveTo>
                  <a:lnTo>
                    <a:pt x="150144" y="10475"/>
                  </a:lnTo>
                  <a:lnTo>
                    <a:pt x="150144" y="305177"/>
                  </a:lnTo>
                  <a:lnTo>
                    <a:pt x="10475" y="305177"/>
                  </a:lnTo>
                  <a:close/>
                </a:path>
              </a:pathLst>
            </a:custGeom>
            <a:solidFill>
              <a:srgbClr val="F5F5F5"/>
            </a:solid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2BF46500-FC21-4B6A-9852-E2DC9CBCF983}"/>
                </a:ext>
              </a:extLst>
            </p:cNvPr>
            <p:cNvSpPr/>
            <p:nvPr/>
          </p:nvSpPr>
          <p:spPr>
            <a:xfrm>
              <a:off x="4031249" y="4964050"/>
              <a:ext cx="838014" cy="27934"/>
            </a:xfrm>
            <a:custGeom>
              <a:avLst/>
              <a:gdLst>
                <a:gd name="connsiteX0" fmla="*/ 837316 w 838014"/>
                <a:gd name="connsiteY0" fmla="*/ 16062 h 27933"/>
                <a:gd name="connsiteX1" fmla="*/ 423895 w 838014"/>
                <a:gd name="connsiteY1" fmla="*/ 21649 h 27933"/>
                <a:gd name="connsiteX2" fmla="*/ 10475 w 838014"/>
                <a:gd name="connsiteY2" fmla="*/ 16062 h 27933"/>
                <a:gd name="connsiteX3" fmla="*/ 423895 w 838014"/>
                <a:gd name="connsiteY3" fmla="*/ 10475 h 27933"/>
                <a:gd name="connsiteX4" fmla="*/ 837316 w 838014"/>
                <a:gd name="connsiteY4" fmla="*/ 16062 h 27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14" h="27933">
                  <a:moveTo>
                    <a:pt x="837316" y="16062"/>
                  </a:moveTo>
                  <a:cubicBezTo>
                    <a:pt x="837316" y="18855"/>
                    <a:pt x="652953" y="21649"/>
                    <a:pt x="423895" y="21649"/>
                  </a:cubicBezTo>
                  <a:cubicBezTo>
                    <a:pt x="196235" y="21649"/>
                    <a:pt x="10475" y="18855"/>
                    <a:pt x="10475" y="16062"/>
                  </a:cubicBezTo>
                  <a:cubicBezTo>
                    <a:pt x="10475" y="13268"/>
                    <a:pt x="194838" y="10475"/>
                    <a:pt x="423895" y="10475"/>
                  </a:cubicBezTo>
                  <a:cubicBezTo>
                    <a:pt x="651556" y="10475"/>
                    <a:pt x="837316" y="13268"/>
                    <a:pt x="837316" y="16062"/>
                  </a:cubicBezTo>
                  <a:close/>
                </a:path>
              </a:pathLst>
            </a:custGeom>
            <a:solidFill>
              <a:srgbClr val="EBEBEB"/>
            </a:solid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859F6A91-5A8D-406B-AAD7-CEC06E71DA78}"/>
                </a:ext>
              </a:extLst>
            </p:cNvPr>
            <p:cNvSpPr/>
            <p:nvPr/>
          </p:nvSpPr>
          <p:spPr>
            <a:xfrm>
              <a:off x="3525647" y="3362045"/>
              <a:ext cx="153636" cy="307272"/>
            </a:xfrm>
            <a:custGeom>
              <a:avLst/>
              <a:gdLst>
                <a:gd name="connsiteX0" fmla="*/ 10475 w 153635"/>
                <a:gd name="connsiteY0" fmla="*/ 10475 h 307271"/>
                <a:gd name="connsiteX1" fmla="*/ 150144 w 153635"/>
                <a:gd name="connsiteY1" fmla="*/ 10475 h 307271"/>
                <a:gd name="connsiteX2" fmla="*/ 150144 w 153635"/>
                <a:gd name="connsiteY2" fmla="*/ 305177 h 307271"/>
                <a:gd name="connsiteX3" fmla="*/ 10475 w 153635"/>
                <a:gd name="connsiteY3" fmla="*/ 305177 h 307271"/>
              </a:gdLst>
              <a:ahLst/>
              <a:cxnLst>
                <a:cxn ang="0">
                  <a:pos x="connsiteX0" y="connsiteY0"/>
                </a:cxn>
                <a:cxn ang="0">
                  <a:pos x="connsiteX1" y="connsiteY1"/>
                </a:cxn>
                <a:cxn ang="0">
                  <a:pos x="connsiteX2" y="connsiteY2"/>
                </a:cxn>
                <a:cxn ang="0">
                  <a:pos x="connsiteX3" y="connsiteY3"/>
                </a:cxn>
              </a:cxnLst>
              <a:rect l="l" t="t" r="r" b="b"/>
              <a:pathLst>
                <a:path w="153635" h="307271">
                  <a:moveTo>
                    <a:pt x="10475" y="10475"/>
                  </a:moveTo>
                  <a:lnTo>
                    <a:pt x="150144" y="10475"/>
                  </a:lnTo>
                  <a:lnTo>
                    <a:pt x="150144" y="305177"/>
                  </a:lnTo>
                  <a:lnTo>
                    <a:pt x="10475" y="305177"/>
                  </a:lnTo>
                  <a:close/>
                </a:path>
              </a:pathLst>
            </a:custGeom>
            <a:solidFill>
              <a:srgbClr val="FFFFFF"/>
            </a:solid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5474D80A-156D-4C6E-AD00-E32622376BBE}"/>
                </a:ext>
              </a:extLst>
            </p:cNvPr>
            <p:cNvSpPr/>
            <p:nvPr/>
          </p:nvSpPr>
          <p:spPr>
            <a:xfrm>
              <a:off x="3197424" y="3767086"/>
              <a:ext cx="838014" cy="27934"/>
            </a:xfrm>
            <a:custGeom>
              <a:avLst/>
              <a:gdLst>
                <a:gd name="connsiteX0" fmla="*/ 837316 w 838014"/>
                <a:gd name="connsiteY0" fmla="*/ 16062 h 27933"/>
                <a:gd name="connsiteX1" fmla="*/ 423896 w 838014"/>
                <a:gd name="connsiteY1" fmla="*/ 21649 h 27933"/>
                <a:gd name="connsiteX2" fmla="*/ 10475 w 838014"/>
                <a:gd name="connsiteY2" fmla="*/ 16062 h 27933"/>
                <a:gd name="connsiteX3" fmla="*/ 423896 w 838014"/>
                <a:gd name="connsiteY3" fmla="*/ 10475 h 27933"/>
                <a:gd name="connsiteX4" fmla="*/ 837316 w 838014"/>
                <a:gd name="connsiteY4" fmla="*/ 16062 h 27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14" h="27933">
                  <a:moveTo>
                    <a:pt x="837316" y="16062"/>
                  </a:moveTo>
                  <a:cubicBezTo>
                    <a:pt x="837316" y="18855"/>
                    <a:pt x="652953" y="21649"/>
                    <a:pt x="423896" y="21649"/>
                  </a:cubicBezTo>
                  <a:cubicBezTo>
                    <a:pt x="196235" y="21649"/>
                    <a:pt x="10475" y="18855"/>
                    <a:pt x="10475" y="16062"/>
                  </a:cubicBezTo>
                  <a:cubicBezTo>
                    <a:pt x="10475" y="13269"/>
                    <a:pt x="194838" y="10475"/>
                    <a:pt x="423896" y="10475"/>
                  </a:cubicBezTo>
                  <a:cubicBezTo>
                    <a:pt x="652953" y="10475"/>
                    <a:pt x="837316" y="13269"/>
                    <a:pt x="837316" y="16062"/>
                  </a:cubicBezTo>
                  <a:close/>
                </a:path>
              </a:pathLst>
            </a:custGeom>
            <a:solidFill>
              <a:srgbClr val="E0E0E0"/>
            </a:solid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C562C7A1-4992-4C42-B016-9151E44731C0}"/>
                </a:ext>
              </a:extLst>
            </p:cNvPr>
            <p:cNvSpPr/>
            <p:nvPr/>
          </p:nvSpPr>
          <p:spPr>
            <a:xfrm>
              <a:off x="3525647" y="3957036"/>
              <a:ext cx="153636" cy="307272"/>
            </a:xfrm>
            <a:custGeom>
              <a:avLst/>
              <a:gdLst>
                <a:gd name="connsiteX0" fmla="*/ 10475 w 153635"/>
                <a:gd name="connsiteY0" fmla="*/ 10475 h 307271"/>
                <a:gd name="connsiteX1" fmla="*/ 150144 w 153635"/>
                <a:gd name="connsiteY1" fmla="*/ 10475 h 307271"/>
                <a:gd name="connsiteX2" fmla="*/ 150144 w 153635"/>
                <a:gd name="connsiteY2" fmla="*/ 305177 h 307271"/>
                <a:gd name="connsiteX3" fmla="*/ 10475 w 153635"/>
                <a:gd name="connsiteY3" fmla="*/ 305177 h 307271"/>
              </a:gdLst>
              <a:ahLst/>
              <a:cxnLst>
                <a:cxn ang="0">
                  <a:pos x="connsiteX0" y="connsiteY0"/>
                </a:cxn>
                <a:cxn ang="0">
                  <a:pos x="connsiteX1" y="connsiteY1"/>
                </a:cxn>
                <a:cxn ang="0">
                  <a:pos x="connsiteX2" y="connsiteY2"/>
                </a:cxn>
                <a:cxn ang="0">
                  <a:pos x="connsiteX3" y="connsiteY3"/>
                </a:cxn>
              </a:cxnLst>
              <a:rect l="l" t="t" r="r" b="b"/>
              <a:pathLst>
                <a:path w="153635" h="307271">
                  <a:moveTo>
                    <a:pt x="10475" y="10475"/>
                  </a:moveTo>
                  <a:lnTo>
                    <a:pt x="150144" y="10475"/>
                  </a:lnTo>
                  <a:lnTo>
                    <a:pt x="150144" y="305177"/>
                  </a:lnTo>
                  <a:lnTo>
                    <a:pt x="10475" y="305177"/>
                  </a:lnTo>
                  <a:close/>
                </a:path>
              </a:pathLst>
            </a:custGeom>
            <a:solidFill>
              <a:srgbClr val="FFFFFF"/>
            </a:solid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13F2CC9B-D8EF-41CA-A6E1-12830D9564AB}"/>
                </a:ext>
              </a:extLst>
            </p:cNvPr>
            <p:cNvSpPr/>
            <p:nvPr/>
          </p:nvSpPr>
          <p:spPr>
            <a:xfrm>
              <a:off x="3197424" y="4360679"/>
              <a:ext cx="838014" cy="27934"/>
            </a:xfrm>
            <a:custGeom>
              <a:avLst/>
              <a:gdLst>
                <a:gd name="connsiteX0" fmla="*/ 837316 w 838014"/>
                <a:gd name="connsiteY0" fmla="*/ 16062 h 27933"/>
                <a:gd name="connsiteX1" fmla="*/ 423896 w 838014"/>
                <a:gd name="connsiteY1" fmla="*/ 21649 h 27933"/>
                <a:gd name="connsiteX2" fmla="*/ 10475 w 838014"/>
                <a:gd name="connsiteY2" fmla="*/ 16062 h 27933"/>
                <a:gd name="connsiteX3" fmla="*/ 423896 w 838014"/>
                <a:gd name="connsiteY3" fmla="*/ 10475 h 27933"/>
                <a:gd name="connsiteX4" fmla="*/ 837316 w 838014"/>
                <a:gd name="connsiteY4" fmla="*/ 16062 h 27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14" h="27933">
                  <a:moveTo>
                    <a:pt x="837316" y="16062"/>
                  </a:moveTo>
                  <a:cubicBezTo>
                    <a:pt x="837316" y="18855"/>
                    <a:pt x="652953" y="21649"/>
                    <a:pt x="423896" y="21649"/>
                  </a:cubicBezTo>
                  <a:cubicBezTo>
                    <a:pt x="196235" y="21649"/>
                    <a:pt x="10475" y="18855"/>
                    <a:pt x="10475" y="16062"/>
                  </a:cubicBezTo>
                  <a:cubicBezTo>
                    <a:pt x="10475" y="13269"/>
                    <a:pt x="194838" y="10475"/>
                    <a:pt x="423896" y="10475"/>
                  </a:cubicBezTo>
                  <a:cubicBezTo>
                    <a:pt x="652953" y="10475"/>
                    <a:pt x="837316" y="13269"/>
                    <a:pt x="837316" y="16062"/>
                  </a:cubicBezTo>
                  <a:close/>
                </a:path>
              </a:pathLst>
            </a:custGeom>
            <a:solidFill>
              <a:srgbClr val="E0E0E0"/>
            </a:solid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703080F4-B412-44E0-BFFD-55463ED60C04}"/>
                </a:ext>
              </a:extLst>
            </p:cNvPr>
            <p:cNvSpPr/>
            <p:nvPr/>
          </p:nvSpPr>
          <p:spPr>
            <a:xfrm>
              <a:off x="3525647" y="4550629"/>
              <a:ext cx="153636" cy="307272"/>
            </a:xfrm>
            <a:custGeom>
              <a:avLst/>
              <a:gdLst>
                <a:gd name="connsiteX0" fmla="*/ 10475 w 153635"/>
                <a:gd name="connsiteY0" fmla="*/ 10475 h 307271"/>
                <a:gd name="connsiteX1" fmla="*/ 150144 w 153635"/>
                <a:gd name="connsiteY1" fmla="*/ 10475 h 307271"/>
                <a:gd name="connsiteX2" fmla="*/ 150144 w 153635"/>
                <a:gd name="connsiteY2" fmla="*/ 305177 h 307271"/>
                <a:gd name="connsiteX3" fmla="*/ 10475 w 153635"/>
                <a:gd name="connsiteY3" fmla="*/ 305177 h 307271"/>
              </a:gdLst>
              <a:ahLst/>
              <a:cxnLst>
                <a:cxn ang="0">
                  <a:pos x="connsiteX0" y="connsiteY0"/>
                </a:cxn>
                <a:cxn ang="0">
                  <a:pos x="connsiteX1" y="connsiteY1"/>
                </a:cxn>
                <a:cxn ang="0">
                  <a:pos x="connsiteX2" y="connsiteY2"/>
                </a:cxn>
                <a:cxn ang="0">
                  <a:pos x="connsiteX3" y="connsiteY3"/>
                </a:cxn>
              </a:cxnLst>
              <a:rect l="l" t="t" r="r" b="b"/>
              <a:pathLst>
                <a:path w="153635" h="307271">
                  <a:moveTo>
                    <a:pt x="10475" y="10475"/>
                  </a:moveTo>
                  <a:lnTo>
                    <a:pt x="150144" y="10475"/>
                  </a:lnTo>
                  <a:lnTo>
                    <a:pt x="150144" y="305177"/>
                  </a:lnTo>
                  <a:lnTo>
                    <a:pt x="10475" y="305177"/>
                  </a:lnTo>
                  <a:close/>
                </a:path>
              </a:pathLst>
            </a:custGeom>
            <a:solidFill>
              <a:srgbClr val="FFFFFF"/>
            </a:solid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65093557-5FB3-4B1F-BAA9-C4D6B168BDC5}"/>
                </a:ext>
              </a:extLst>
            </p:cNvPr>
            <p:cNvSpPr/>
            <p:nvPr/>
          </p:nvSpPr>
          <p:spPr>
            <a:xfrm>
              <a:off x="3197424" y="4955669"/>
              <a:ext cx="838014" cy="27934"/>
            </a:xfrm>
            <a:custGeom>
              <a:avLst/>
              <a:gdLst>
                <a:gd name="connsiteX0" fmla="*/ 837316 w 838014"/>
                <a:gd name="connsiteY0" fmla="*/ 16062 h 27933"/>
                <a:gd name="connsiteX1" fmla="*/ 423896 w 838014"/>
                <a:gd name="connsiteY1" fmla="*/ 21649 h 27933"/>
                <a:gd name="connsiteX2" fmla="*/ 10475 w 838014"/>
                <a:gd name="connsiteY2" fmla="*/ 16062 h 27933"/>
                <a:gd name="connsiteX3" fmla="*/ 423896 w 838014"/>
                <a:gd name="connsiteY3" fmla="*/ 10475 h 27933"/>
                <a:gd name="connsiteX4" fmla="*/ 837316 w 838014"/>
                <a:gd name="connsiteY4" fmla="*/ 16062 h 27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14" h="27933">
                  <a:moveTo>
                    <a:pt x="837316" y="16062"/>
                  </a:moveTo>
                  <a:cubicBezTo>
                    <a:pt x="837316" y="18855"/>
                    <a:pt x="652953" y="21649"/>
                    <a:pt x="423896" y="21649"/>
                  </a:cubicBezTo>
                  <a:cubicBezTo>
                    <a:pt x="196235" y="21649"/>
                    <a:pt x="10475" y="18855"/>
                    <a:pt x="10475" y="16062"/>
                  </a:cubicBezTo>
                  <a:cubicBezTo>
                    <a:pt x="10475" y="13269"/>
                    <a:pt x="194838" y="10475"/>
                    <a:pt x="423896" y="10475"/>
                  </a:cubicBezTo>
                  <a:cubicBezTo>
                    <a:pt x="652953" y="10475"/>
                    <a:pt x="837316" y="13269"/>
                    <a:pt x="837316" y="16062"/>
                  </a:cubicBezTo>
                  <a:close/>
                </a:path>
              </a:pathLst>
            </a:custGeom>
            <a:solidFill>
              <a:srgbClr val="E0E0E0"/>
            </a:solid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8282384A-517A-4E14-B667-F3BDF2F2445B}"/>
                </a:ext>
              </a:extLst>
            </p:cNvPr>
            <p:cNvSpPr/>
            <p:nvPr/>
          </p:nvSpPr>
          <p:spPr>
            <a:xfrm>
              <a:off x="4497743" y="1681826"/>
              <a:ext cx="1103386" cy="3491727"/>
            </a:xfrm>
            <a:custGeom>
              <a:avLst/>
              <a:gdLst>
                <a:gd name="connsiteX0" fmla="*/ 10475 w 1103385"/>
                <a:gd name="connsiteY0" fmla="*/ 10475 h 3491726"/>
                <a:gd name="connsiteX1" fmla="*/ 1105481 w 1103385"/>
                <a:gd name="connsiteY1" fmla="*/ 10475 h 3491726"/>
                <a:gd name="connsiteX2" fmla="*/ 1105481 w 1103385"/>
                <a:gd name="connsiteY2" fmla="*/ 3482648 h 3491726"/>
                <a:gd name="connsiteX3" fmla="*/ 10475 w 1103385"/>
                <a:gd name="connsiteY3" fmla="*/ 3482648 h 3491726"/>
              </a:gdLst>
              <a:ahLst/>
              <a:cxnLst>
                <a:cxn ang="0">
                  <a:pos x="connsiteX0" y="connsiteY0"/>
                </a:cxn>
                <a:cxn ang="0">
                  <a:pos x="connsiteX1" y="connsiteY1"/>
                </a:cxn>
                <a:cxn ang="0">
                  <a:pos x="connsiteX2" y="connsiteY2"/>
                </a:cxn>
                <a:cxn ang="0">
                  <a:pos x="connsiteX3" y="connsiteY3"/>
                </a:cxn>
              </a:cxnLst>
              <a:rect l="l" t="t" r="r" b="b"/>
              <a:pathLst>
                <a:path w="1103385" h="3491726">
                  <a:moveTo>
                    <a:pt x="10475" y="10475"/>
                  </a:moveTo>
                  <a:lnTo>
                    <a:pt x="1105481" y="10475"/>
                  </a:lnTo>
                  <a:lnTo>
                    <a:pt x="1105481" y="3482648"/>
                  </a:lnTo>
                  <a:lnTo>
                    <a:pt x="10475" y="3482648"/>
                  </a:lnTo>
                  <a:close/>
                </a:path>
              </a:pathLst>
            </a:custGeom>
            <a:solidFill>
              <a:srgbClr val="F5F5F5"/>
            </a:solid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58F40DAC-153A-4A90-AB3A-1010C68B02CE}"/>
                </a:ext>
              </a:extLst>
            </p:cNvPr>
            <p:cNvSpPr/>
            <p:nvPr/>
          </p:nvSpPr>
          <p:spPr>
            <a:xfrm>
              <a:off x="5045246" y="1681826"/>
              <a:ext cx="558676" cy="3477760"/>
            </a:xfrm>
            <a:custGeom>
              <a:avLst/>
              <a:gdLst>
                <a:gd name="connsiteX0" fmla="*/ 10475 w 558676"/>
                <a:gd name="connsiteY0" fmla="*/ 10475 h 3477759"/>
                <a:gd name="connsiteX1" fmla="*/ 557978 w 558676"/>
                <a:gd name="connsiteY1" fmla="*/ 10475 h 3477759"/>
                <a:gd name="connsiteX2" fmla="*/ 557978 w 558676"/>
                <a:gd name="connsiteY2" fmla="*/ 3472871 h 3477759"/>
                <a:gd name="connsiteX3" fmla="*/ 10475 w 558676"/>
                <a:gd name="connsiteY3" fmla="*/ 3472871 h 3477759"/>
              </a:gdLst>
              <a:ahLst/>
              <a:cxnLst>
                <a:cxn ang="0">
                  <a:pos x="connsiteX0" y="connsiteY0"/>
                </a:cxn>
                <a:cxn ang="0">
                  <a:pos x="connsiteX1" y="connsiteY1"/>
                </a:cxn>
                <a:cxn ang="0">
                  <a:pos x="connsiteX2" y="connsiteY2"/>
                </a:cxn>
                <a:cxn ang="0">
                  <a:pos x="connsiteX3" y="connsiteY3"/>
                </a:cxn>
              </a:cxnLst>
              <a:rect l="l" t="t" r="r" b="b"/>
              <a:pathLst>
                <a:path w="558676" h="3477759">
                  <a:moveTo>
                    <a:pt x="10475" y="10475"/>
                  </a:moveTo>
                  <a:lnTo>
                    <a:pt x="557978" y="10475"/>
                  </a:lnTo>
                  <a:lnTo>
                    <a:pt x="557978" y="3472871"/>
                  </a:lnTo>
                  <a:lnTo>
                    <a:pt x="10475" y="3472871"/>
                  </a:lnTo>
                  <a:close/>
                </a:path>
              </a:pathLst>
            </a:custGeom>
            <a:solidFill>
              <a:srgbClr val="EBEBEB"/>
            </a:solid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5280E5D-A000-46CB-95D3-258CF81D0F56}"/>
                </a:ext>
              </a:extLst>
            </p:cNvPr>
            <p:cNvSpPr/>
            <p:nvPr/>
          </p:nvSpPr>
          <p:spPr>
            <a:xfrm>
              <a:off x="4623445" y="1341034"/>
              <a:ext cx="405040" cy="349173"/>
            </a:xfrm>
            <a:custGeom>
              <a:avLst/>
              <a:gdLst>
                <a:gd name="connsiteX0" fmla="*/ 10475 w 405040"/>
                <a:gd name="connsiteY0" fmla="*/ 10475 h 349172"/>
                <a:gd name="connsiteX1" fmla="*/ 397358 w 405040"/>
                <a:gd name="connsiteY1" fmla="*/ 10475 h 349172"/>
                <a:gd name="connsiteX2" fmla="*/ 397358 w 405040"/>
                <a:gd name="connsiteY2" fmla="*/ 351268 h 349172"/>
                <a:gd name="connsiteX3" fmla="*/ 10475 w 405040"/>
                <a:gd name="connsiteY3" fmla="*/ 351268 h 349172"/>
              </a:gdLst>
              <a:ahLst/>
              <a:cxnLst>
                <a:cxn ang="0">
                  <a:pos x="connsiteX0" y="connsiteY0"/>
                </a:cxn>
                <a:cxn ang="0">
                  <a:pos x="connsiteX1" y="connsiteY1"/>
                </a:cxn>
                <a:cxn ang="0">
                  <a:pos x="connsiteX2" y="connsiteY2"/>
                </a:cxn>
                <a:cxn ang="0">
                  <a:pos x="connsiteX3" y="connsiteY3"/>
                </a:cxn>
              </a:cxnLst>
              <a:rect l="l" t="t" r="r" b="b"/>
              <a:pathLst>
                <a:path w="405040" h="349172">
                  <a:moveTo>
                    <a:pt x="10475" y="10475"/>
                  </a:moveTo>
                  <a:lnTo>
                    <a:pt x="397358" y="10475"/>
                  </a:lnTo>
                  <a:lnTo>
                    <a:pt x="397358" y="351268"/>
                  </a:lnTo>
                  <a:lnTo>
                    <a:pt x="10475" y="351268"/>
                  </a:lnTo>
                  <a:close/>
                </a:path>
              </a:pathLst>
            </a:custGeom>
            <a:solidFill>
              <a:srgbClr val="F5F5F5"/>
            </a:solid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43F9EF5B-C754-411E-97A8-1FA1AA6B2C2A}"/>
                </a:ext>
              </a:extLst>
            </p:cNvPr>
            <p:cNvSpPr/>
            <p:nvPr/>
          </p:nvSpPr>
          <p:spPr>
            <a:xfrm>
              <a:off x="4918147" y="1341034"/>
              <a:ext cx="111735" cy="349173"/>
            </a:xfrm>
            <a:custGeom>
              <a:avLst/>
              <a:gdLst>
                <a:gd name="connsiteX0" fmla="*/ 10475 w 111735"/>
                <a:gd name="connsiteY0" fmla="*/ 10475 h 349172"/>
                <a:gd name="connsiteX1" fmla="*/ 102657 w 111735"/>
                <a:gd name="connsiteY1" fmla="*/ 10475 h 349172"/>
                <a:gd name="connsiteX2" fmla="*/ 102657 w 111735"/>
                <a:gd name="connsiteY2" fmla="*/ 351268 h 349172"/>
                <a:gd name="connsiteX3" fmla="*/ 10475 w 111735"/>
                <a:gd name="connsiteY3" fmla="*/ 351268 h 349172"/>
              </a:gdLst>
              <a:ahLst/>
              <a:cxnLst>
                <a:cxn ang="0">
                  <a:pos x="connsiteX0" y="connsiteY0"/>
                </a:cxn>
                <a:cxn ang="0">
                  <a:pos x="connsiteX1" y="connsiteY1"/>
                </a:cxn>
                <a:cxn ang="0">
                  <a:pos x="connsiteX2" y="connsiteY2"/>
                </a:cxn>
                <a:cxn ang="0">
                  <a:pos x="connsiteX3" y="connsiteY3"/>
                </a:cxn>
              </a:cxnLst>
              <a:rect l="l" t="t" r="r" b="b"/>
              <a:pathLst>
                <a:path w="111735" h="349172">
                  <a:moveTo>
                    <a:pt x="10475" y="10475"/>
                  </a:moveTo>
                  <a:lnTo>
                    <a:pt x="102657" y="10475"/>
                  </a:lnTo>
                  <a:lnTo>
                    <a:pt x="102657" y="351268"/>
                  </a:lnTo>
                  <a:lnTo>
                    <a:pt x="10475" y="351268"/>
                  </a:lnTo>
                  <a:close/>
                </a:path>
              </a:pathLst>
            </a:custGeom>
            <a:solidFill>
              <a:srgbClr val="EBEBEB"/>
            </a:solid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10D8A87D-F904-4997-B71E-2AF05204572E}"/>
                </a:ext>
              </a:extLst>
            </p:cNvPr>
            <p:cNvSpPr/>
            <p:nvPr/>
          </p:nvSpPr>
          <p:spPr>
            <a:xfrm>
              <a:off x="4406958" y="1662273"/>
              <a:ext cx="1229088" cy="27934"/>
            </a:xfrm>
            <a:custGeom>
              <a:avLst/>
              <a:gdLst>
                <a:gd name="connsiteX0" fmla="*/ 10475 w 1229087"/>
                <a:gd name="connsiteY0" fmla="*/ 30029 h 27933"/>
                <a:gd name="connsiteX1" fmla="*/ 10475 w 1229087"/>
                <a:gd name="connsiteY1" fmla="*/ 10475 h 27933"/>
                <a:gd name="connsiteX2" fmla="*/ 1228389 w 1229087"/>
                <a:gd name="connsiteY2" fmla="*/ 10475 h 27933"/>
                <a:gd name="connsiteX3" fmla="*/ 1228389 w 1229087"/>
                <a:gd name="connsiteY3" fmla="*/ 30029 h 27933"/>
              </a:gdLst>
              <a:ahLst/>
              <a:cxnLst>
                <a:cxn ang="0">
                  <a:pos x="connsiteX0" y="connsiteY0"/>
                </a:cxn>
                <a:cxn ang="0">
                  <a:pos x="connsiteX1" y="connsiteY1"/>
                </a:cxn>
                <a:cxn ang="0">
                  <a:pos x="connsiteX2" y="connsiteY2"/>
                </a:cxn>
                <a:cxn ang="0">
                  <a:pos x="connsiteX3" y="connsiteY3"/>
                </a:cxn>
              </a:cxnLst>
              <a:rect l="l" t="t" r="r" b="b"/>
              <a:pathLst>
                <a:path w="1229087" h="27933">
                  <a:moveTo>
                    <a:pt x="10475" y="30029"/>
                  </a:moveTo>
                  <a:lnTo>
                    <a:pt x="10475" y="10475"/>
                  </a:lnTo>
                  <a:lnTo>
                    <a:pt x="1228389" y="10475"/>
                  </a:lnTo>
                  <a:lnTo>
                    <a:pt x="1228389" y="30029"/>
                  </a:lnTo>
                </a:path>
              </a:pathLst>
            </a:custGeom>
            <a:solidFill>
              <a:srgbClr val="E0E0E0"/>
            </a:solid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1981B879-01E1-434F-BF3E-CC4665BFC7EB}"/>
                </a:ext>
              </a:extLst>
            </p:cNvPr>
            <p:cNvSpPr/>
            <p:nvPr/>
          </p:nvSpPr>
          <p:spPr>
            <a:xfrm>
              <a:off x="4714230" y="1829876"/>
              <a:ext cx="111735" cy="209504"/>
            </a:xfrm>
            <a:custGeom>
              <a:avLst/>
              <a:gdLst>
                <a:gd name="connsiteX0" fmla="*/ 10475 w 111735"/>
                <a:gd name="connsiteY0" fmla="*/ 10475 h 209503"/>
                <a:gd name="connsiteX1" fmla="*/ 102657 w 111735"/>
                <a:gd name="connsiteY1" fmla="*/ 10475 h 209503"/>
                <a:gd name="connsiteX2" fmla="*/ 102657 w 111735"/>
                <a:gd name="connsiteY2" fmla="*/ 206012 h 209503"/>
                <a:gd name="connsiteX3" fmla="*/ 10475 w 111735"/>
                <a:gd name="connsiteY3" fmla="*/ 206012 h 209503"/>
              </a:gdLst>
              <a:ahLst/>
              <a:cxnLst>
                <a:cxn ang="0">
                  <a:pos x="connsiteX0" y="connsiteY0"/>
                </a:cxn>
                <a:cxn ang="0">
                  <a:pos x="connsiteX1" y="connsiteY1"/>
                </a:cxn>
                <a:cxn ang="0">
                  <a:pos x="connsiteX2" y="connsiteY2"/>
                </a:cxn>
                <a:cxn ang="0">
                  <a:pos x="connsiteX3" y="connsiteY3"/>
                </a:cxn>
              </a:cxnLst>
              <a:rect l="l" t="t" r="r" b="b"/>
              <a:pathLst>
                <a:path w="111735" h="209503">
                  <a:moveTo>
                    <a:pt x="10475" y="10475"/>
                  </a:moveTo>
                  <a:lnTo>
                    <a:pt x="102657" y="10475"/>
                  </a:lnTo>
                  <a:lnTo>
                    <a:pt x="102657" y="206012"/>
                  </a:lnTo>
                  <a:lnTo>
                    <a:pt x="10475" y="206012"/>
                  </a:lnTo>
                  <a:close/>
                </a:path>
              </a:pathLst>
            </a:custGeom>
            <a:solidFill>
              <a:srgbClr val="FAFAFA"/>
            </a:solid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0A4A684F-EC2E-4DE3-A925-CFDA1FDF1B5F}"/>
                </a:ext>
              </a:extLst>
            </p:cNvPr>
            <p:cNvSpPr/>
            <p:nvPr/>
          </p:nvSpPr>
          <p:spPr>
            <a:xfrm>
              <a:off x="4497743" y="2098040"/>
              <a:ext cx="558676" cy="27934"/>
            </a:xfrm>
            <a:custGeom>
              <a:avLst/>
              <a:gdLst>
                <a:gd name="connsiteX0" fmla="*/ 557978 w 558676"/>
                <a:gd name="connsiteY0" fmla="*/ 14665 h 27933"/>
                <a:gd name="connsiteX1" fmla="*/ 284227 w 558676"/>
                <a:gd name="connsiteY1" fmla="*/ 18855 h 27933"/>
                <a:gd name="connsiteX2" fmla="*/ 10475 w 558676"/>
                <a:gd name="connsiteY2" fmla="*/ 14665 h 27933"/>
                <a:gd name="connsiteX3" fmla="*/ 284227 w 558676"/>
                <a:gd name="connsiteY3" fmla="*/ 10475 h 27933"/>
                <a:gd name="connsiteX4" fmla="*/ 557978 w 558676"/>
                <a:gd name="connsiteY4" fmla="*/ 14665 h 27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676" h="27933">
                  <a:moveTo>
                    <a:pt x="557978" y="14665"/>
                  </a:moveTo>
                  <a:cubicBezTo>
                    <a:pt x="557978" y="16062"/>
                    <a:pt x="435069" y="18855"/>
                    <a:pt x="284227" y="18855"/>
                  </a:cubicBezTo>
                  <a:cubicBezTo>
                    <a:pt x="133384" y="18855"/>
                    <a:pt x="10475" y="17459"/>
                    <a:pt x="10475" y="14665"/>
                  </a:cubicBezTo>
                  <a:cubicBezTo>
                    <a:pt x="10475" y="13269"/>
                    <a:pt x="133384" y="10475"/>
                    <a:pt x="284227" y="10475"/>
                  </a:cubicBezTo>
                  <a:cubicBezTo>
                    <a:pt x="435069" y="11872"/>
                    <a:pt x="557978" y="13269"/>
                    <a:pt x="557978" y="14665"/>
                  </a:cubicBezTo>
                  <a:close/>
                </a:path>
              </a:pathLst>
            </a:custGeom>
            <a:solidFill>
              <a:srgbClr val="E0E0E0"/>
            </a:solid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4F516DC4-E8B5-4250-B90C-36F3D0BFF620}"/>
                </a:ext>
              </a:extLst>
            </p:cNvPr>
            <p:cNvSpPr/>
            <p:nvPr/>
          </p:nvSpPr>
          <p:spPr>
            <a:xfrm>
              <a:off x="5265923" y="1829876"/>
              <a:ext cx="111735" cy="209504"/>
            </a:xfrm>
            <a:custGeom>
              <a:avLst/>
              <a:gdLst>
                <a:gd name="connsiteX0" fmla="*/ 10475 w 111735"/>
                <a:gd name="connsiteY0" fmla="*/ 10475 h 209503"/>
                <a:gd name="connsiteX1" fmla="*/ 102657 w 111735"/>
                <a:gd name="connsiteY1" fmla="*/ 10475 h 209503"/>
                <a:gd name="connsiteX2" fmla="*/ 102657 w 111735"/>
                <a:gd name="connsiteY2" fmla="*/ 206012 h 209503"/>
                <a:gd name="connsiteX3" fmla="*/ 10475 w 111735"/>
                <a:gd name="connsiteY3" fmla="*/ 206012 h 209503"/>
              </a:gdLst>
              <a:ahLst/>
              <a:cxnLst>
                <a:cxn ang="0">
                  <a:pos x="connsiteX0" y="connsiteY0"/>
                </a:cxn>
                <a:cxn ang="0">
                  <a:pos x="connsiteX1" y="connsiteY1"/>
                </a:cxn>
                <a:cxn ang="0">
                  <a:pos x="connsiteX2" y="connsiteY2"/>
                </a:cxn>
                <a:cxn ang="0">
                  <a:pos x="connsiteX3" y="connsiteY3"/>
                </a:cxn>
              </a:cxnLst>
              <a:rect l="l" t="t" r="r" b="b"/>
              <a:pathLst>
                <a:path w="111735" h="209503">
                  <a:moveTo>
                    <a:pt x="10475" y="10475"/>
                  </a:moveTo>
                  <a:lnTo>
                    <a:pt x="102657" y="10475"/>
                  </a:lnTo>
                  <a:lnTo>
                    <a:pt x="102657" y="206012"/>
                  </a:lnTo>
                  <a:lnTo>
                    <a:pt x="10475" y="206012"/>
                  </a:lnTo>
                  <a:close/>
                </a:path>
              </a:pathLst>
            </a:custGeom>
            <a:solidFill>
              <a:srgbClr val="E0E0E0"/>
            </a:solid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60AFF772-29EA-40A7-B138-2872D681AF55}"/>
                </a:ext>
              </a:extLst>
            </p:cNvPr>
            <p:cNvSpPr/>
            <p:nvPr/>
          </p:nvSpPr>
          <p:spPr>
            <a:xfrm>
              <a:off x="5050833" y="2098040"/>
              <a:ext cx="558676" cy="27934"/>
            </a:xfrm>
            <a:custGeom>
              <a:avLst/>
              <a:gdLst>
                <a:gd name="connsiteX0" fmla="*/ 557978 w 558676"/>
                <a:gd name="connsiteY0" fmla="*/ 14665 h 27933"/>
                <a:gd name="connsiteX1" fmla="*/ 284226 w 558676"/>
                <a:gd name="connsiteY1" fmla="*/ 18855 h 27933"/>
                <a:gd name="connsiteX2" fmla="*/ 10475 w 558676"/>
                <a:gd name="connsiteY2" fmla="*/ 14665 h 27933"/>
                <a:gd name="connsiteX3" fmla="*/ 284226 w 558676"/>
                <a:gd name="connsiteY3" fmla="*/ 10475 h 27933"/>
                <a:gd name="connsiteX4" fmla="*/ 557978 w 558676"/>
                <a:gd name="connsiteY4" fmla="*/ 14665 h 27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676" h="27933">
                  <a:moveTo>
                    <a:pt x="557978" y="14665"/>
                  </a:moveTo>
                  <a:cubicBezTo>
                    <a:pt x="557978" y="16062"/>
                    <a:pt x="435069" y="18855"/>
                    <a:pt x="284226" y="18855"/>
                  </a:cubicBezTo>
                  <a:cubicBezTo>
                    <a:pt x="133384" y="18855"/>
                    <a:pt x="10475" y="17459"/>
                    <a:pt x="10475" y="14665"/>
                  </a:cubicBezTo>
                  <a:cubicBezTo>
                    <a:pt x="10475" y="13269"/>
                    <a:pt x="133384" y="10475"/>
                    <a:pt x="284226" y="10475"/>
                  </a:cubicBezTo>
                  <a:cubicBezTo>
                    <a:pt x="435069" y="11872"/>
                    <a:pt x="557978" y="13269"/>
                    <a:pt x="557978" y="14665"/>
                  </a:cubicBezTo>
                  <a:close/>
                </a:path>
              </a:pathLst>
            </a:custGeom>
            <a:solidFill>
              <a:srgbClr val="E0E0E0"/>
            </a:solid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CACEFF33-B2C1-4980-B07D-03091297725C}"/>
                </a:ext>
              </a:extLst>
            </p:cNvPr>
            <p:cNvSpPr/>
            <p:nvPr/>
          </p:nvSpPr>
          <p:spPr>
            <a:xfrm>
              <a:off x="5265923" y="2218156"/>
              <a:ext cx="111735" cy="209504"/>
            </a:xfrm>
            <a:custGeom>
              <a:avLst/>
              <a:gdLst>
                <a:gd name="connsiteX0" fmla="*/ 10475 w 111735"/>
                <a:gd name="connsiteY0" fmla="*/ 10475 h 209503"/>
                <a:gd name="connsiteX1" fmla="*/ 102657 w 111735"/>
                <a:gd name="connsiteY1" fmla="*/ 10475 h 209503"/>
                <a:gd name="connsiteX2" fmla="*/ 102657 w 111735"/>
                <a:gd name="connsiteY2" fmla="*/ 206012 h 209503"/>
                <a:gd name="connsiteX3" fmla="*/ 10475 w 111735"/>
                <a:gd name="connsiteY3" fmla="*/ 206012 h 209503"/>
              </a:gdLst>
              <a:ahLst/>
              <a:cxnLst>
                <a:cxn ang="0">
                  <a:pos x="connsiteX0" y="connsiteY0"/>
                </a:cxn>
                <a:cxn ang="0">
                  <a:pos x="connsiteX1" y="connsiteY1"/>
                </a:cxn>
                <a:cxn ang="0">
                  <a:pos x="connsiteX2" y="connsiteY2"/>
                </a:cxn>
                <a:cxn ang="0">
                  <a:pos x="connsiteX3" y="connsiteY3"/>
                </a:cxn>
              </a:cxnLst>
              <a:rect l="l" t="t" r="r" b="b"/>
              <a:pathLst>
                <a:path w="111735" h="209503">
                  <a:moveTo>
                    <a:pt x="10475" y="10475"/>
                  </a:moveTo>
                  <a:lnTo>
                    <a:pt x="102657" y="10475"/>
                  </a:lnTo>
                  <a:lnTo>
                    <a:pt x="102657" y="206012"/>
                  </a:lnTo>
                  <a:lnTo>
                    <a:pt x="10475" y="206012"/>
                  </a:lnTo>
                  <a:close/>
                </a:path>
              </a:pathLst>
            </a:custGeom>
            <a:solidFill>
              <a:srgbClr val="E0E0E0"/>
            </a:solid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0E612E85-2D04-47F0-BE1D-80E87B22E245}"/>
                </a:ext>
              </a:extLst>
            </p:cNvPr>
            <p:cNvSpPr/>
            <p:nvPr/>
          </p:nvSpPr>
          <p:spPr>
            <a:xfrm>
              <a:off x="5050833" y="2486320"/>
              <a:ext cx="558676" cy="27934"/>
            </a:xfrm>
            <a:custGeom>
              <a:avLst/>
              <a:gdLst>
                <a:gd name="connsiteX0" fmla="*/ 557978 w 558676"/>
                <a:gd name="connsiteY0" fmla="*/ 14665 h 27933"/>
                <a:gd name="connsiteX1" fmla="*/ 284226 w 558676"/>
                <a:gd name="connsiteY1" fmla="*/ 18855 h 27933"/>
                <a:gd name="connsiteX2" fmla="*/ 10475 w 558676"/>
                <a:gd name="connsiteY2" fmla="*/ 14665 h 27933"/>
                <a:gd name="connsiteX3" fmla="*/ 284226 w 558676"/>
                <a:gd name="connsiteY3" fmla="*/ 10475 h 27933"/>
                <a:gd name="connsiteX4" fmla="*/ 557978 w 558676"/>
                <a:gd name="connsiteY4" fmla="*/ 14665 h 27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676" h="27933">
                  <a:moveTo>
                    <a:pt x="557978" y="14665"/>
                  </a:moveTo>
                  <a:cubicBezTo>
                    <a:pt x="557978" y="16062"/>
                    <a:pt x="435069" y="18855"/>
                    <a:pt x="284226" y="18855"/>
                  </a:cubicBezTo>
                  <a:cubicBezTo>
                    <a:pt x="133384" y="18855"/>
                    <a:pt x="10475" y="17459"/>
                    <a:pt x="10475" y="14665"/>
                  </a:cubicBezTo>
                  <a:cubicBezTo>
                    <a:pt x="10475" y="13269"/>
                    <a:pt x="133384" y="10475"/>
                    <a:pt x="284226" y="10475"/>
                  </a:cubicBezTo>
                  <a:cubicBezTo>
                    <a:pt x="435069" y="11872"/>
                    <a:pt x="557978" y="13269"/>
                    <a:pt x="557978" y="14665"/>
                  </a:cubicBezTo>
                  <a:close/>
                </a:path>
              </a:pathLst>
            </a:custGeom>
            <a:solidFill>
              <a:srgbClr val="E0E0E0"/>
            </a:solid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6A7DD6E3-6A36-4B5A-A96D-7FABFF39B239}"/>
                </a:ext>
              </a:extLst>
            </p:cNvPr>
            <p:cNvSpPr/>
            <p:nvPr/>
          </p:nvSpPr>
          <p:spPr>
            <a:xfrm>
              <a:off x="5265923" y="2619006"/>
              <a:ext cx="111735" cy="209504"/>
            </a:xfrm>
            <a:custGeom>
              <a:avLst/>
              <a:gdLst>
                <a:gd name="connsiteX0" fmla="*/ 10475 w 111735"/>
                <a:gd name="connsiteY0" fmla="*/ 10475 h 209503"/>
                <a:gd name="connsiteX1" fmla="*/ 102657 w 111735"/>
                <a:gd name="connsiteY1" fmla="*/ 10475 h 209503"/>
                <a:gd name="connsiteX2" fmla="*/ 102657 w 111735"/>
                <a:gd name="connsiteY2" fmla="*/ 206012 h 209503"/>
                <a:gd name="connsiteX3" fmla="*/ 10475 w 111735"/>
                <a:gd name="connsiteY3" fmla="*/ 206012 h 209503"/>
              </a:gdLst>
              <a:ahLst/>
              <a:cxnLst>
                <a:cxn ang="0">
                  <a:pos x="connsiteX0" y="connsiteY0"/>
                </a:cxn>
                <a:cxn ang="0">
                  <a:pos x="connsiteX1" y="connsiteY1"/>
                </a:cxn>
                <a:cxn ang="0">
                  <a:pos x="connsiteX2" y="connsiteY2"/>
                </a:cxn>
                <a:cxn ang="0">
                  <a:pos x="connsiteX3" y="connsiteY3"/>
                </a:cxn>
              </a:cxnLst>
              <a:rect l="l" t="t" r="r" b="b"/>
              <a:pathLst>
                <a:path w="111735" h="209503">
                  <a:moveTo>
                    <a:pt x="10475" y="10475"/>
                  </a:moveTo>
                  <a:lnTo>
                    <a:pt x="102657" y="10475"/>
                  </a:lnTo>
                  <a:lnTo>
                    <a:pt x="102657" y="206012"/>
                  </a:lnTo>
                  <a:lnTo>
                    <a:pt x="10475" y="206012"/>
                  </a:lnTo>
                  <a:close/>
                </a:path>
              </a:pathLst>
            </a:custGeom>
            <a:solidFill>
              <a:srgbClr val="E0E0E0"/>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D3060393-56B7-45A2-91AA-DCBF6C4C6C9E}"/>
                </a:ext>
              </a:extLst>
            </p:cNvPr>
            <p:cNvSpPr/>
            <p:nvPr/>
          </p:nvSpPr>
          <p:spPr>
            <a:xfrm>
              <a:off x="5050833" y="2887170"/>
              <a:ext cx="558676" cy="27934"/>
            </a:xfrm>
            <a:custGeom>
              <a:avLst/>
              <a:gdLst>
                <a:gd name="connsiteX0" fmla="*/ 557978 w 558676"/>
                <a:gd name="connsiteY0" fmla="*/ 14665 h 27933"/>
                <a:gd name="connsiteX1" fmla="*/ 284226 w 558676"/>
                <a:gd name="connsiteY1" fmla="*/ 18855 h 27933"/>
                <a:gd name="connsiteX2" fmla="*/ 10475 w 558676"/>
                <a:gd name="connsiteY2" fmla="*/ 14665 h 27933"/>
                <a:gd name="connsiteX3" fmla="*/ 284226 w 558676"/>
                <a:gd name="connsiteY3" fmla="*/ 10475 h 27933"/>
                <a:gd name="connsiteX4" fmla="*/ 557978 w 558676"/>
                <a:gd name="connsiteY4" fmla="*/ 14665 h 27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676" h="27933">
                  <a:moveTo>
                    <a:pt x="557978" y="14665"/>
                  </a:moveTo>
                  <a:cubicBezTo>
                    <a:pt x="557978" y="16062"/>
                    <a:pt x="435069" y="18855"/>
                    <a:pt x="284226" y="18855"/>
                  </a:cubicBezTo>
                  <a:cubicBezTo>
                    <a:pt x="133384" y="18855"/>
                    <a:pt x="10475" y="17459"/>
                    <a:pt x="10475" y="14665"/>
                  </a:cubicBezTo>
                  <a:cubicBezTo>
                    <a:pt x="10475" y="13269"/>
                    <a:pt x="133384" y="10475"/>
                    <a:pt x="284226" y="10475"/>
                  </a:cubicBezTo>
                  <a:cubicBezTo>
                    <a:pt x="435069" y="10475"/>
                    <a:pt x="557978" y="11872"/>
                    <a:pt x="557978" y="14665"/>
                  </a:cubicBezTo>
                  <a:close/>
                </a:path>
              </a:pathLst>
            </a:custGeom>
            <a:solidFill>
              <a:srgbClr val="E0E0E0"/>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6B4A81BD-3C30-4766-9CCF-D13B38079B07}"/>
                </a:ext>
              </a:extLst>
            </p:cNvPr>
            <p:cNvSpPr/>
            <p:nvPr/>
          </p:nvSpPr>
          <p:spPr>
            <a:xfrm>
              <a:off x="5265923" y="3018459"/>
              <a:ext cx="111735" cy="209504"/>
            </a:xfrm>
            <a:custGeom>
              <a:avLst/>
              <a:gdLst>
                <a:gd name="connsiteX0" fmla="*/ 10475 w 111735"/>
                <a:gd name="connsiteY0" fmla="*/ 10475 h 209503"/>
                <a:gd name="connsiteX1" fmla="*/ 102657 w 111735"/>
                <a:gd name="connsiteY1" fmla="*/ 10475 h 209503"/>
                <a:gd name="connsiteX2" fmla="*/ 102657 w 111735"/>
                <a:gd name="connsiteY2" fmla="*/ 206012 h 209503"/>
                <a:gd name="connsiteX3" fmla="*/ 10475 w 111735"/>
                <a:gd name="connsiteY3" fmla="*/ 206012 h 209503"/>
              </a:gdLst>
              <a:ahLst/>
              <a:cxnLst>
                <a:cxn ang="0">
                  <a:pos x="connsiteX0" y="connsiteY0"/>
                </a:cxn>
                <a:cxn ang="0">
                  <a:pos x="connsiteX1" y="connsiteY1"/>
                </a:cxn>
                <a:cxn ang="0">
                  <a:pos x="connsiteX2" y="connsiteY2"/>
                </a:cxn>
                <a:cxn ang="0">
                  <a:pos x="connsiteX3" y="connsiteY3"/>
                </a:cxn>
              </a:cxnLst>
              <a:rect l="l" t="t" r="r" b="b"/>
              <a:pathLst>
                <a:path w="111735" h="209503">
                  <a:moveTo>
                    <a:pt x="10475" y="10475"/>
                  </a:moveTo>
                  <a:lnTo>
                    <a:pt x="102657" y="10475"/>
                  </a:lnTo>
                  <a:lnTo>
                    <a:pt x="102657" y="206012"/>
                  </a:lnTo>
                  <a:lnTo>
                    <a:pt x="10475" y="206012"/>
                  </a:lnTo>
                  <a:close/>
                </a:path>
              </a:pathLst>
            </a:custGeom>
            <a:solidFill>
              <a:srgbClr val="E0E0E0"/>
            </a:solid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0DFCD6EF-1128-4A82-A155-31D1F5A74733}"/>
                </a:ext>
              </a:extLst>
            </p:cNvPr>
            <p:cNvSpPr/>
            <p:nvPr/>
          </p:nvSpPr>
          <p:spPr>
            <a:xfrm>
              <a:off x="5050833" y="3286624"/>
              <a:ext cx="558676" cy="27934"/>
            </a:xfrm>
            <a:custGeom>
              <a:avLst/>
              <a:gdLst>
                <a:gd name="connsiteX0" fmla="*/ 557978 w 558676"/>
                <a:gd name="connsiteY0" fmla="*/ 14665 h 27933"/>
                <a:gd name="connsiteX1" fmla="*/ 284226 w 558676"/>
                <a:gd name="connsiteY1" fmla="*/ 18855 h 27933"/>
                <a:gd name="connsiteX2" fmla="*/ 10475 w 558676"/>
                <a:gd name="connsiteY2" fmla="*/ 14665 h 27933"/>
                <a:gd name="connsiteX3" fmla="*/ 284226 w 558676"/>
                <a:gd name="connsiteY3" fmla="*/ 10475 h 27933"/>
                <a:gd name="connsiteX4" fmla="*/ 557978 w 558676"/>
                <a:gd name="connsiteY4" fmla="*/ 14665 h 27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676" h="27933">
                  <a:moveTo>
                    <a:pt x="557978" y="14665"/>
                  </a:moveTo>
                  <a:cubicBezTo>
                    <a:pt x="557978" y="16062"/>
                    <a:pt x="435069" y="18855"/>
                    <a:pt x="284226" y="18855"/>
                  </a:cubicBezTo>
                  <a:cubicBezTo>
                    <a:pt x="133384" y="18855"/>
                    <a:pt x="10475" y="17459"/>
                    <a:pt x="10475" y="14665"/>
                  </a:cubicBezTo>
                  <a:cubicBezTo>
                    <a:pt x="10475" y="11872"/>
                    <a:pt x="133384" y="10475"/>
                    <a:pt x="284226" y="10475"/>
                  </a:cubicBezTo>
                  <a:cubicBezTo>
                    <a:pt x="435069" y="10475"/>
                    <a:pt x="557978" y="13269"/>
                    <a:pt x="557978" y="14665"/>
                  </a:cubicBezTo>
                  <a:close/>
                </a:path>
              </a:pathLst>
            </a:custGeom>
            <a:solidFill>
              <a:srgbClr val="E0E0E0"/>
            </a:solid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61C1B5F-337A-46A4-9952-34CC4946AB3D}"/>
                </a:ext>
              </a:extLst>
            </p:cNvPr>
            <p:cNvSpPr/>
            <p:nvPr/>
          </p:nvSpPr>
          <p:spPr>
            <a:xfrm>
              <a:off x="5265923" y="3406739"/>
              <a:ext cx="111735" cy="209504"/>
            </a:xfrm>
            <a:custGeom>
              <a:avLst/>
              <a:gdLst>
                <a:gd name="connsiteX0" fmla="*/ 10475 w 111735"/>
                <a:gd name="connsiteY0" fmla="*/ 10475 h 209503"/>
                <a:gd name="connsiteX1" fmla="*/ 102657 w 111735"/>
                <a:gd name="connsiteY1" fmla="*/ 10475 h 209503"/>
                <a:gd name="connsiteX2" fmla="*/ 102657 w 111735"/>
                <a:gd name="connsiteY2" fmla="*/ 206012 h 209503"/>
                <a:gd name="connsiteX3" fmla="*/ 10475 w 111735"/>
                <a:gd name="connsiteY3" fmla="*/ 206012 h 209503"/>
              </a:gdLst>
              <a:ahLst/>
              <a:cxnLst>
                <a:cxn ang="0">
                  <a:pos x="connsiteX0" y="connsiteY0"/>
                </a:cxn>
                <a:cxn ang="0">
                  <a:pos x="connsiteX1" y="connsiteY1"/>
                </a:cxn>
                <a:cxn ang="0">
                  <a:pos x="connsiteX2" y="connsiteY2"/>
                </a:cxn>
                <a:cxn ang="0">
                  <a:pos x="connsiteX3" y="connsiteY3"/>
                </a:cxn>
              </a:cxnLst>
              <a:rect l="l" t="t" r="r" b="b"/>
              <a:pathLst>
                <a:path w="111735" h="209503">
                  <a:moveTo>
                    <a:pt x="10475" y="10475"/>
                  </a:moveTo>
                  <a:lnTo>
                    <a:pt x="102657" y="10475"/>
                  </a:lnTo>
                  <a:lnTo>
                    <a:pt x="102657" y="206012"/>
                  </a:lnTo>
                  <a:lnTo>
                    <a:pt x="10475" y="206012"/>
                  </a:lnTo>
                  <a:close/>
                </a:path>
              </a:pathLst>
            </a:custGeom>
            <a:solidFill>
              <a:srgbClr val="E0E0E0"/>
            </a:solid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41DD7393-37B1-4ED4-8137-ED7A8555A947}"/>
                </a:ext>
              </a:extLst>
            </p:cNvPr>
            <p:cNvSpPr/>
            <p:nvPr/>
          </p:nvSpPr>
          <p:spPr>
            <a:xfrm>
              <a:off x="5050833" y="3674904"/>
              <a:ext cx="558676" cy="27934"/>
            </a:xfrm>
            <a:custGeom>
              <a:avLst/>
              <a:gdLst>
                <a:gd name="connsiteX0" fmla="*/ 557978 w 558676"/>
                <a:gd name="connsiteY0" fmla="*/ 14665 h 27933"/>
                <a:gd name="connsiteX1" fmla="*/ 284226 w 558676"/>
                <a:gd name="connsiteY1" fmla="*/ 18855 h 27933"/>
                <a:gd name="connsiteX2" fmla="*/ 10475 w 558676"/>
                <a:gd name="connsiteY2" fmla="*/ 14665 h 27933"/>
                <a:gd name="connsiteX3" fmla="*/ 284226 w 558676"/>
                <a:gd name="connsiteY3" fmla="*/ 10475 h 27933"/>
                <a:gd name="connsiteX4" fmla="*/ 557978 w 558676"/>
                <a:gd name="connsiteY4" fmla="*/ 14665 h 27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676" h="27933">
                  <a:moveTo>
                    <a:pt x="557978" y="14665"/>
                  </a:moveTo>
                  <a:cubicBezTo>
                    <a:pt x="557978" y="16062"/>
                    <a:pt x="435069" y="18855"/>
                    <a:pt x="284226" y="18855"/>
                  </a:cubicBezTo>
                  <a:cubicBezTo>
                    <a:pt x="133384" y="18855"/>
                    <a:pt x="10475" y="17459"/>
                    <a:pt x="10475" y="14665"/>
                  </a:cubicBezTo>
                  <a:cubicBezTo>
                    <a:pt x="10475" y="13269"/>
                    <a:pt x="133384" y="10475"/>
                    <a:pt x="284226" y="10475"/>
                  </a:cubicBezTo>
                  <a:cubicBezTo>
                    <a:pt x="435069" y="11872"/>
                    <a:pt x="557978" y="13269"/>
                    <a:pt x="557978" y="14665"/>
                  </a:cubicBezTo>
                  <a:close/>
                </a:path>
              </a:pathLst>
            </a:custGeom>
            <a:solidFill>
              <a:srgbClr val="E0E0E0"/>
            </a:solid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1398B79E-AC87-4105-A089-70747C35851A}"/>
                </a:ext>
              </a:extLst>
            </p:cNvPr>
            <p:cNvSpPr/>
            <p:nvPr/>
          </p:nvSpPr>
          <p:spPr>
            <a:xfrm>
              <a:off x="5265923" y="3797813"/>
              <a:ext cx="111735" cy="209504"/>
            </a:xfrm>
            <a:custGeom>
              <a:avLst/>
              <a:gdLst>
                <a:gd name="connsiteX0" fmla="*/ 10475 w 111735"/>
                <a:gd name="connsiteY0" fmla="*/ 10475 h 209503"/>
                <a:gd name="connsiteX1" fmla="*/ 102657 w 111735"/>
                <a:gd name="connsiteY1" fmla="*/ 10475 h 209503"/>
                <a:gd name="connsiteX2" fmla="*/ 102657 w 111735"/>
                <a:gd name="connsiteY2" fmla="*/ 206012 h 209503"/>
                <a:gd name="connsiteX3" fmla="*/ 10475 w 111735"/>
                <a:gd name="connsiteY3" fmla="*/ 206012 h 209503"/>
              </a:gdLst>
              <a:ahLst/>
              <a:cxnLst>
                <a:cxn ang="0">
                  <a:pos x="connsiteX0" y="connsiteY0"/>
                </a:cxn>
                <a:cxn ang="0">
                  <a:pos x="connsiteX1" y="connsiteY1"/>
                </a:cxn>
                <a:cxn ang="0">
                  <a:pos x="connsiteX2" y="connsiteY2"/>
                </a:cxn>
                <a:cxn ang="0">
                  <a:pos x="connsiteX3" y="connsiteY3"/>
                </a:cxn>
              </a:cxnLst>
              <a:rect l="l" t="t" r="r" b="b"/>
              <a:pathLst>
                <a:path w="111735" h="209503">
                  <a:moveTo>
                    <a:pt x="10475" y="10475"/>
                  </a:moveTo>
                  <a:lnTo>
                    <a:pt x="102657" y="10475"/>
                  </a:lnTo>
                  <a:lnTo>
                    <a:pt x="102657" y="206012"/>
                  </a:lnTo>
                  <a:lnTo>
                    <a:pt x="10475" y="206012"/>
                  </a:lnTo>
                  <a:close/>
                </a:path>
              </a:pathLst>
            </a:custGeom>
            <a:solidFill>
              <a:srgbClr val="E0E0E0"/>
            </a:solid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85B3518C-0ADC-42A0-8AC3-6D641487E047}"/>
                </a:ext>
              </a:extLst>
            </p:cNvPr>
            <p:cNvSpPr/>
            <p:nvPr/>
          </p:nvSpPr>
          <p:spPr>
            <a:xfrm>
              <a:off x="5265923" y="4193076"/>
              <a:ext cx="111735" cy="209504"/>
            </a:xfrm>
            <a:custGeom>
              <a:avLst/>
              <a:gdLst>
                <a:gd name="connsiteX0" fmla="*/ 10475 w 111735"/>
                <a:gd name="connsiteY0" fmla="*/ 10475 h 209503"/>
                <a:gd name="connsiteX1" fmla="*/ 102657 w 111735"/>
                <a:gd name="connsiteY1" fmla="*/ 10475 h 209503"/>
                <a:gd name="connsiteX2" fmla="*/ 102657 w 111735"/>
                <a:gd name="connsiteY2" fmla="*/ 206012 h 209503"/>
                <a:gd name="connsiteX3" fmla="*/ 10475 w 111735"/>
                <a:gd name="connsiteY3" fmla="*/ 206012 h 209503"/>
              </a:gdLst>
              <a:ahLst/>
              <a:cxnLst>
                <a:cxn ang="0">
                  <a:pos x="connsiteX0" y="connsiteY0"/>
                </a:cxn>
                <a:cxn ang="0">
                  <a:pos x="connsiteX1" y="connsiteY1"/>
                </a:cxn>
                <a:cxn ang="0">
                  <a:pos x="connsiteX2" y="connsiteY2"/>
                </a:cxn>
                <a:cxn ang="0">
                  <a:pos x="connsiteX3" y="connsiteY3"/>
                </a:cxn>
              </a:cxnLst>
              <a:rect l="l" t="t" r="r" b="b"/>
              <a:pathLst>
                <a:path w="111735" h="209503">
                  <a:moveTo>
                    <a:pt x="10475" y="10475"/>
                  </a:moveTo>
                  <a:lnTo>
                    <a:pt x="102657" y="10475"/>
                  </a:lnTo>
                  <a:lnTo>
                    <a:pt x="102657" y="206012"/>
                  </a:lnTo>
                  <a:lnTo>
                    <a:pt x="10475" y="206012"/>
                  </a:lnTo>
                  <a:close/>
                </a:path>
              </a:pathLst>
            </a:custGeom>
            <a:solidFill>
              <a:srgbClr val="E0E0E0"/>
            </a:solid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50BC03F9-E898-489E-AA06-EF689BB42BD3}"/>
                </a:ext>
              </a:extLst>
            </p:cNvPr>
            <p:cNvSpPr/>
            <p:nvPr/>
          </p:nvSpPr>
          <p:spPr>
            <a:xfrm>
              <a:off x="5050833" y="4065977"/>
              <a:ext cx="558676" cy="27934"/>
            </a:xfrm>
            <a:custGeom>
              <a:avLst/>
              <a:gdLst>
                <a:gd name="connsiteX0" fmla="*/ 557978 w 558676"/>
                <a:gd name="connsiteY0" fmla="*/ 14666 h 27933"/>
                <a:gd name="connsiteX1" fmla="*/ 284226 w 558676"/>
                <a:gd name="connsiteY1" fmla="*/ 18855 h 27933"/>
                <a:gd name="connsiteX2" fmla="*/ 10475 w 558676"/>
                <a:gd name="connsiteY2" fmla="*/ 14666 h 27933"/>
                <a:gd name="connsiteX3" fmla="*/ 284226 w 558676"/>
                <a:gd name="connsiteY3" fmla="*/ 10475 h 27933"/>
                <a:gd name="connsiteX4" fmla="*/ 557978 w 558676"/>
                <a:gd name="connsiteY4" fmla="*/ 14666 h 27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676" h="27933">
                  <a:moveTo>
                    <a:pt x="557978" y="14666"/>
                  </a:moveTo>
                  <a:cubicBezTo>
                    <a:pt x="557978" y="16062"/>
                    <a:pt x="435069" y="18855"/>
                    <a:pt x="284226" y="18855"/>
                  </a:cubicBezTo>
                  <a:cubicBezTo>
                    <a:pt x="133384" y="18855"/>
                    <a:pt x="10475" y="17459"/>
                    <a:pt x="10475" y="14666"/>
                  </a:cubicBezTo>
                  <a:cubicBezTo>
                    <a:pt x="10475" y="13269"/>
                    <a:pt x="133384" y="10475"/>
                    <a:pt x="284226" y="10475"/>
                  </a:cubicBezTo>
                  <a:cubicBezTo>
                    <a:pt x="435069" y="10475"/>
                    <a:pt x="557978" y="11872"/>
                    <a:pt x="557978" y="14666"/>
                  </a:cubicBezTo>
                  <a:close/>
                </a:path>
              </a:pathLst>
            </a:custGeom>
            <a:solidFill>
              <a:srgbClr val="E0E0E0"/>
            </a:solid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D26FCA40-B6E0-4D6A-B581-139BF2DD005D}"/>
                </a:ext>
              </a:extLst>
            </p:cNvPr>
            <p:cNvSpPr/>
            <p:nvPr/>
          </p:nvSpPr>
          <p:spPr>
            <a:xfrm>
              <a:off x="4714230" y="2225139"/>
              <a:ext cx="111735" cy="209504"/>
            </a:xfrm>
            <a:custGeom>
              <a:avLst/>
              <a:gdLst>
                <a:gd name="connsiteX0" fmla="*/ 10475 w 111735"/>
                <a:gd name="connsiteY0" fmla="*/ 10475 h 209503"/>
                <a:gd name="connsiteX1" fmla="*/ 102657 w 111735"/>
                <a:gd name="connsiteY1" fmla="*/ 10475 h 209503"/>
                <a:gd name="connsiteX2" fmla="*/ 102657 w 111735"/>
                <a:gd name="connsiteY2" fmla="*/ 206012 h 209503"/>
                <a:gd name="connsiteX3" fmla="*/ 10475 w 111735"/>
                <a:gd name="connsiteY3" fmla="*/ 206012 h 209503"/>
              </a:gdLst>
              <a:ahLst/>
              <a:cxnLst>
                <a:cxn ang="0">
                  <a:pos x="connsiteX0" y="connsiteY0"/>
                </a:cxn>
                <a:cxn ang="0">
                  <a:pos x="connsiteX1" y="connsiteY1"/>
                </a:cxn>
                <a:cxn ang="0">
                  <a:pos x="connsiteX2" y="connsiteY2"/>
                </a:cxn>
                <a:cxn ang="0">
                  <a:pos x="connsiteX3" y="connsiteY3"/>
                </a:cxn>
              </a:cxnLst>
              <a:rect l="l" t="t" r="r" b="b"/>
              <a:pathLst>
                <a:path w="111735" h="209503">
                  <a:moveTo>
                    <a:pt x="10475" y="10475"/>
                  </a:moveTo>
                  <a:lnTo>
                    <a:pt x="102657" y="10475"/>
                  </a:lnTo>
                  <a:lnTo>
                    <a:pt x="102657" y="206012"/>
                  </a:lnTo>
                  <a:lnTo>
                    <a:pt x="10475" y="206012"/>
                  </a:lnTo>
                  <a:close/>
                </a:path>
              </a:pathLst>
            </a:custGeom>
            <a:solidFill>
              <a:srgbClr val="FAFAFA"/>
            </a:solid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7EF1F60-C7AA-4401-B25F-C82F2DECA1BC}"/>
                </a:ext>
              </a:extLst>
            </p:cNvPr>
            <p:cNvSpPr/>
            <p:nvPr/>
          </p:nvSpPr>
          <p:spPr>
            <a:xfrm>
              <a:off x="4497743" y="2493304"/>
              <a:ext cx="558676" cy="27934"/>
            </a:xfrm>
            <a:custGeom>
              <a:avLst/>
              <a:gdLst>
                <a:gd name="connsiteX0" fmla="*/ 557978 w 558676"/>
                <a:gd name="connsiteY0" fmla="*/ 14665 h 27933"/>
                <a:gd name="connsiteX1" fmla="*/ 284227 w 558676"/>
                <a:gd name="connsiteY1" fmla="*/ 18855 h 27933"/>
                <a:gd name="connsiteX2" fmla="*/ 10475 w 558676"/>
                <a:gd name="connsiteY2" fmla="*/ 14665 h 27933"/>
                <a:gd name="connsiteX3" fmla="*/ 284227 w 558676"/>
                <a:gd name="connsiteY3" fmla="*/ 10475 h 27933"/>
                <a:gd name="connsiteX4" fmla="*/ 557978 w 558676"/>
                <a:gd name="connsiteY4" fmla="*/ 14665 h 27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676" h="27933">
                  <a:moveTo>
                    <a:pt x="557978" y="14665"/>
                  </a:moveTo>
                  <a:cubicBezTo>
                    <a:pt x="557978" y="16062"/>
                    <a:pt x="435069" y="18855"/>
                    <a:pt x="284227" y="18855"/>
                  </a:cubicBezTo>
                  <a:cubicBezTo>
                    <a:pt x="133384" y="18855"/>
                    <a:pt x="10475" y="17459"/>
                    <a:pt x="10475" y="14665"/>
                  </a:cubicBezTo>
                  <a:cubicBezTo>
                    <a:pt x="10475" y="13269"/>
                    <a:pt x="133384" y="10475"/>
                    <a:pt x="284227" y="10475"/>
                  </a:cubicBezTo>
                  <a:cubicBezTo>
                    <a:pt x="435069" y="10475"/>
                    <a:pt x="557978" y="11872"/>
                    <a:pt x="557978" y="14665"/>
                  </a:cubicBezTo>
                  <a:close/>
                </a:path>
              </a:pathLst>
            </a:custGeom>
            <a:solidFill>
              <a:srgbClr val="E0E0E0"/>
            </a:solid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CE4B38EC-8E9C-420B-8097-6C11E0C808D8}"/>
                </a:ext>
              </a:extLst>
            </p:cNvPr>
            <p:cNvSpPr/>
            <p:nvPr/>
          </p:nvSpPr>
          <p:spPr>
            <a:xfrm>
              <a:off x="4714230" y="2619006"/>
              <a:ext cx="111735" cy="209504"/>
            </a:xfrm>
            <a:custGeom>
              <a:avLst/>
              <a:gdLst>
                <a:gd name="connsiteX0" fmla="*/ 10475 w 111735"/>
                <a:gd name="connsiteY0" fmla="*/ 10475 h 209503"/>
                <a:gd name="connsiteX1" fmla="*/ 102657 w 111735"/>
                <a:gd name="connsiteY1" fmla="*/ 10475 h 209503"/>
                <a:gd name="connsiteX2" fmla="*/ 102657 w 111735"/>
                <a:gd name="connsiteY2" fmla="*/ 206012 h 209503"/>
                <a:gd name="connsiteX3" fmla="*/ 10475 w 111735"/>
                <a:gd name="connsiteY3" fmla="*/ 206012 h 209503"/>
              </a:gdLst>
              <a:ahLst/>
              <a:cxnLst>
                <a:cxn ang="0">
                  <a:pos x="connsiteX0" y="connsiteY0"/>
                </a:cxn>
                <a:cxn ang="0">
                  <a:pos x="connsiteX1" y="connsiteY1"/>
                </a:cxn>
                <a:cxn ang="0">
                  <a:pos x="connsiteX2" y="connsiteY2"/>
                </a:cxn>
                <a:cxn ang="0">
                  <a:pos x="connsiteX3" y="connsiteY3"/>
                </a:cxn>
              </a:cxnLst>
              <a:rect l="l" t="t" r="r" b="b"/>
              <a:pathLst>
                <a:path w="111735" h="209503">
                  <a:moveTo>
                    <a:pt x="10475" y="10475"/>
                  </a:moveTo>
                  <a:lnTo>
                    <a:pt x="102657" y="10475"/>
                  </a:lnTo>
                  <a:lnTo>
                    <a:pt x="102657" y="206012"/>
                  </a:lnTo>
                  <a:lnTo>
                    <a:pt x="10475" y="206012"/>
                  </a:lnTo>
                  <a:close/>
                </a:path>
              </a:pathLst>
            </a:custGeom>
            <a:solidFill>
              <a:srgbClr val="FAFAFA"/>
            </a:solid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CFD07A2-2D7C-4D0A-961D-20B638800F38}"/>
                </a:ext>
              </a:extLst>
            </p:cNvPr>
            <p:cNvSpPr/>
            <p:nvPr/>
          </p:nvSpPr>
          <p:spPr>
            <a:xfrm>
              <a:off x="4497743" y="2887170"/>
              <a:ext cx="558676" cy="27934"/>
            </a:xfrm>
            <a:custGeom>
              <a:avLst/>
              <a:gdLst>
                <a:gd name="connsiteX0" fmla="*/ 557978 w 558676"/>
                <a:gd name="connsiteY0" fmla="*/ 14665 h 27933"/>
                <a:gd name="connsiteX1" fmla="*/ 284227 w 558676"/>
                <a:gd name="connsiteY1" fmla="*/ 18855 h 27933"/>
                <a:gd name="connsiteX2" fmla="*/ 10475 w 558676"/>
                <a:gd name="connsiteY2" fmla="*/ 14665 h 27933"/>
                <a:gd name="connsiteX3" fmla="*/ 284227 w 558676"/>
                <a:gd name="connsiteY3" fmla="*/ 10475 h 27933"/>
                <a:gd name="connsiteX4" fmla="*/ 557978 w 558676"/>
                <a:gd name="connsiteY4" fmla="*/ 14665 h 27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676" h="27933">
                  <a:moveTo>
                    <a:pt x="557978" y="14665"/>
                  </a:moveTo>
                  <a:cubicBezTo>
                    <a:pt x="557978" y="16062"/>
                    <a:pt x="435069" y="18855"/>
                    <a:pt x="284227" y="18855"/>
                  </a:cubicBezTo>
                  <a:cubicBezTo>
                    <a:pt x="133384" y="18855"/>
                    <a:pt x="10475" y="17459"/>
                    <a:pt x="10475" y="14665"/>
                  </a:cubicBezTo>
                  <a:cubicBezTo>
                    <a:pt x="10475" y="13269"/>
                    <a:pt x="133384" y="10475"/>
                    <a:pt x="284227" y="10475"/>
                  </a:cubicBezTo>
                  <a:cubicBezTo>
                    <a:pt x="435069" y="10475"/>
                    <a:pt x="557978" y="11872"/>
                    <a:pt x="557978" y="14665"/>
                  </a:cubicBezTo>
                  <a:close/>
                </a:path>
              </a:pathLst>
            </a:custGeom>
            <a:solidFill>
              <a:srgbClr val="E0E0E0"/>
            </a:solid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6F8CDE36-B4AA-455E-853A-EE64062A78F8}"/>
                </a:ext>
              </a:extLst>
            </p:cNvPr>
            <p:cNvSpPr/>
            <p:nvPr/>
          </p:nvSpPr>
          <p:spPr>
            <a:xfrm>
              <a:off x="4714230" y="3012873"/>
              <a:ext cx="111735" cy="209504"/>
            </a:xfrm>
            <a:custGeom>
              <a:avLst/>
              <a:gdLst>
                <a:gd name="connsiteX0" fmla="*/ 10475 w 111735"/>
                <a:gd name="connsiteY0" fmla="*/ 10475 h 209503"/>
                <a:gd name="connsiteX1" fmla="*/ 102657 w 111735"/>
                <a:gd name="connsiteY1" fmla="*/ 10475 h 209503"/>
                <a:gd name="connsiteX2" fmla="*/ 102657 w 111735"/>
                <a:gd name="connsiteY2" fmla="*/ 206012 h 209503"/>
                <a:gd name="connsiteX3" fmla="*/ 10475 w 111735"/>
                <a:gd name="connsiteY3" fmla="*/ 206012 h 209503"/>
              </a:gdLst>
              <a:ahLst/>
              <a:cxnLst>
                <a:cxn ang="0">
                  <a:pos x="connsiteX0" y="connsiteY0"/>
                </a:cxn>
                <a:cxn ang="0">
                  <a:pos x="connsiteX1" y="connsiteY1"/>
                </a:cxn>
                <a:cxn ang="0">
                  <a:pos x="connsiteX2" y="connsiteY2"/>
                </a:cxn>
                <a:cxn ang="0">
                  <a:pos x="connsiteX3" y="connsiteY3"/>
                </a:cxn>
              </a:cxnLst>
              <a:rect l="l" t="t" r="r" b="b"/>
              <a:pathLst>
                <a:path w="111735" h="209503">
                  <a:moveTo>
                    <a:pt x="10475" y="10475"/>
                  </a:moveTo>
                  <a:lnTo>
                    <a:pt x="102657" y="10475"/>
                  </a:lnTo>
                  <a:lnTo>
                    <a:pt x="102657" y="206012"/>
                  </a:lnTo>
                  <a:lnTo>
                    <a:pt x="10475" y="206012"/>
                  </a:lnTo>
                  <a:close/>
                </a:path>
              </a:pathLst>
            </a:custGeom>
            <a:solidFill>
              <a:srgbClr val="FAFAFA"/>
            </a:solid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A29C6ACF-7F66-408A-BE08-3AF55418CECC}"/>
                </a:ext>
              </a:extLst>
            </p:cNvPr>
            <p:cNvSpPr/>
            <p:nvPr/>
          </p:nvSpPr>
          <p:spPr>
            <a:xfrm>
              <a:off x="4497743" y="3281037"/>
              <a:ext cx="558676" cy="27934"/>
            </a:xfrm>
            <a:custGeom>
              <a:avLst/>
              <a:gdLst>
                <a:gd name="connsiteX0" fmla="*/ 557978 w 558676"/>
                <a:gd name="connsiteY0" fmla="*/ 14665 h 27933"/>
                <a:gd name="connsiteX1" fmla="*/ 284227 w 558676"/>
                <a:gd name="connsiteY1" fmla="*/ 18855 h 27933"/>
                <a:gd name="connsiteX2" fmla="*/ 10475 w 558676"/>
                <a:gd name="connsiteY2" fmla="*/ 14665 h 27933"/>
                <a:gd name="connsiteX3" fmla="*/ 284227 w 558676"/>
                <a:gd name="connsiteY3" fmla="*/ 10475 h 27933"/>
                <a:gd name="connsiteX4" fmla="*/ 557978 w 558676"/>
                <a:gd name="connsiteY4" fmla="*/ 14665 h 27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676" h="27933">
                  <a:moveTo>
                    <a:pt x="557978" y="14665"/>
                  </a:moveTo>
                  <a:cubicBezTo>
                    <a:pt x="557978" y="16062"/>
                    <a:pt x="435069" y="18855"/>
                    <a:pt x="284227" y="18855"/>
                  </a:cubicBezTo>
                  <a:cubicBezTo>
                    <a:pt x="133384" y="18855"/>
                    <a:pt x="10475" y="17459"/>
                    <a:pt x="10475" y="14665"/>
                  </a:cubicBezTo>
                  <a:cubicBezTo>
                    <a:pt x="10475" y="13269"/>
                    <a:pt x="133384" y="10475"/>
                    <a:pt x="284227" y="10475"/>
                  </a:cubicBezTo>
                  <a:cubicBezTo>
                    <a:pt x="435069" y="10475"/>
                    <a:pt x="557978" y="13269"/>
                    <a:pt x="557978" y="14665"/>
                  </a:cubicBezTo>
                  <a:close/>
                </a:path>
              </a:pathLst>
            </a:custGeom>
            <a:solidFill>
              <a:srgbClr val="E0E0E0"/>
            </a:solid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654C380E-6971-48B2-82A9-C6C7E67B6829}"/>
                </a:ext>
              </a:extLst>
            </p:cNvPr>
            <p:cNvSpPr/>
            <p:nvPr/>
          </p:nvSpPr>
          <p:spPr>
            <a:xfrm>
              <a:off x="4714230" y="3406739"/>
              <a:ext cx="111735" cy="209504"/>
            </a:xfrm>
            <a:custGeom>
              <a:avLst/>
              <a:gdLst>
                <a:gd name="connsiteX0" fmla="*/ 10475 w 111735"/>
                <a:gd name="connsiteY0" fmla="*/ 10475 h 209503"/>
                <a:gd name="connsiteX1" fmla="*/ 102657 w 111735"/>
                <a:gd name="connsiteY1" fmla="*/ 10475 h 209503"/>
                <a:gd name="connsiteX2" fmla="*/ 102657 w 111735"/>
                <a:gd name="connsiteY2" fmla="*/ 206012 h 209503"/>
                <a:gd name="connsiteX3" fmla="*/ 10475 w 111735"/>
                <a:gd name="connsiteY3" fmla="*/ 206012 h 209503"/>
              </a:gdLst>
              <a:ahLst/>
              <a:cxnLst>
                <a:cxn ang="0">
                  <a:pos x="connsiteX0" y="connsiteY0"/>
                </a:cxn>
                <a:cxn ang="0">
                  <a:pos x="connsiteX1" y="connsiteY1"/>
                </a:cxn>
                <a:cxn ang="0">
                  <a:pos x="connsiteX2" y="connsiteY2"/>
                </a:cxn>
                <a:cxn ang="0">
                  <a:pos x="connsiteX3" y="connsiteY3"/>
                </a:cxn>
              </a:cxnLst>
              <a:rect l="l" t="t" r="r" b="b"/>
              <a:pathLst>
                <a:path w="111735" h="209503">
                  <a:moveTo>
                    <a:pt x="10475" y="10475"/>
                  </a:moveTo>
                  <a:lnTo>
                    <a:pt x="102657" y="10475"/>
                  </a:lnTo>
                  <a:lnTo>
                    <a:pt x="102657" y="206012"/>
                  </a:lnTo>
                  <a:lnTo>
                    <a:pt x="10475" y="206012"/>
                  </a:lnTo>
                  <a:close/>
                </a:path>
              </a:pathLst>
            </a:custGeom>
            <a:solidFill>
              <a:srgbClr val="FAFAFA"/>
            </a:solid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A08D5420-9EF7-47F4-A7D3-D48ECF18B604}"/>
                </a:ext>
              </a:extLst>
            </p:cNvPr>
            <p:cNvSpPr/>
            <p:nvPr/>
          </p:nvSpPr>
          <p:spPr>
            <a:xfrm>
              <a:off x="4497743" y="3674904"/>
              <a:ext cx="558676" cy="27934"/>
            </a:xfrm>
            <a:custGeom>
              <a:avLst/>
              <a:gdLst>
                <a:gd name="connsiteX0" fmla="*/ 557978 w 558676"/>
                <a:gd name="connsiteY0" fmla="*/ 14665 h 27933"/>
                <a:gd name="connsiteX1" fmla="*/ 284227 w 558676"/>
                <a:gd name="connsiteY1" fmla="*/ 18855 h 27933"/>
                <a:gd name="connsiteX2" fmla="*/ 10475 w 558676"/>
                <a:gd name="connsiteY2" fmla="*/ 14665 h 27933"/>
                <a:gd name="connsiteX3" fmla="*/ 284227 w 558676"/>
                <a:gd name="connsiteY3" fmla="*/ 10475 h 27933"/>
                <a:gd name="connsiteX4" fmla="*/ 557978 w 558676"/>
                <a:gd name="connsiteY4" fmla="*/ 14665 h 27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676" h="27933">
                  <a:moveTo>
                    <a:pt x="557978" y="14665"/>
                  </a:moveTo>
                  <a:cubicBezTo>
                    <a:pt x="557978" y="16062"/>
                    <a:pt x="435069" y="18855"/>
                    <a:pt x="284227" y="18855"/>
                  </a:cubicBezTo>
                  <a:cubicBezTo>
                    <a:pt x="133384" y="18855"/>
                    <a:pt x="10475" y="17459"/>
                    <a:pt x="10475" y="14665"/>
                  </a:cubicBezTo>
                  <a:cubicBezTo>
                    <a:pt x="10475" y="13269"/>
                    <a:pt x="133384" y="10475"/>
                    <a:pt x="284227" y="10475"/>
                  </a:cubicBezTo>
                  <a:cubicBezTo>
                    <a:pt x="435069" y="11872"/>
                    <a:pt x="557978" y="13269"/>
                    <a:pt x="557978" y="14665"/>
                  </a:cubicBezTo>
                  <a:close/>
                </a:path>
              </a:pathLst>
            </a:custGeom>
            <a:solidFill>
              <a:srgbClr val="E0E0E0"/>
            </a:solid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D2B2EB18-B9AD-46A5-BB62-EEE8B92F0716}"/>
                </a:ext>
              </a:extLst>
            </p:cNvPr>
            <p:cNvSpPr/>
            <p:nvPr/>
          </p:nvSpPr>
          <p:spPr>
            <a:xfrm>
              <a:off x="4714230" y="3802003"/>
              <a:ext cx="111735" cy="209504"/>
            </a:xfrm>
            <a:custGeom>
              <a:avLst/>
              <a:gdLst>
                <a:gd name="connsiteX0" fmla="*/ 10475 w 111735"/>
                <a:gd name="connsiteY0" fmla="*/ 10475 h 209503"/>
                <a:gd name="connsiteX1" fmla="*/ 102657 w 111735"/>
                <a:gd name="connsiteY1" fmla="*/ 10475 h 209503"/>
                <a:gd name="connsiteX2" fmla="*/ 102657 w 111735"/>
                <a:gd name="connsiteY2" fmla="*/ 206012 h 209503"/>
                <a:gd name="connsiteX3" fmla="*/ 10475 w 111735"/>
                <a:gd name="connsiteY3" fmla="*/ 206012 h 209503"/>
              </a:gdLst>
              <a:ahLst/>
              <a:cxnLst>
                <a:cxn ang="0">
                  <a:pos x="connsiteX0" y="connsiteY0"/>
                </a:cxn>
                <a:cxn ang="0">
                  <a:pos x="connsiteX1" y="connsiteY1"/>
                </a:cxn>
                <a:cxn ang="0">
                  <a:pos x="connsiteX2" y="connsiteY2"/>
                </a:cxn>
                <a:cxn ang="0">
                  <a:pos x="connsiteX3" y="connsiteY3"/>
                </a:cxn>
              </a:cxnLst>
              <a:rect l="l" t="t" r="r" b="b"/>
              <a:pathLst>
                <a:path w="111735" h="209503">
                  <a:moveTo>
                    <a:pt x="10475" y="10475"/>
                  </a:moveTo>
                  <a:lnTo>
                    <a:pt x="102657" y="10475"/>
                  </a:lnTo>
                  <a:lnTo>
                    <a:pt x="102657" y="206012"/>
                  </a:lnTo>
                  <a:lnTo>
                    <a:pt x="10475" y="206012"/>
                  </a:lnTo>
                  <a:close/>
                </a:path>
              </a:pathLst>
            </a:custGeom>
            <a:solidFill>
              <a:srgbClr val="FAFAFA"/>
            </a:solid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DE0EF56D-DCB8-4CD0-B1FA-6B5F0F74B9F1}"/>
                </a:ext>
              </a:extLst>
            </p:cNvPr>
            <p:cNvSpPr/>
            <p:nvPr/>
          </p:nvSpPr>
          <p:spPr>
            <a:xfrm>
              <a:off x="4497743" y="4068771"/>
              <a:ext cx="558676" cy="27934"/>
            </a:xfrm>
            <a:custGeom>
              <a:avLst/>
              <a:gdLst>
                <a:gd name="connsiteX0" fmla="*/ 557978 w 558676"/>
                <a:gd name="connsiteY0" fmla="*/ 14665 h 27933"/>
                <a:gd name="connsiteX1" fmla="*/ 284227 w 558676"/>
                <a:gd name="connsiteY1" fmla="*/ 18855 h 27933"/>
                <a:gd name="connsiteX2" fmla="*/ 10475 w 558676"/>
                <a:gd name="connsiteY2" fmla="*/ 14665 h 27933"/>
                <a:gd name="connsiteX3" fmla="*/ 284227 w 558676"/>
                <a:gd name="connsiteY3" fmla="*/ 10475 h 27933"/>
                <a:gd name="connsiteX4" fmla="*/ 557978 w 558676"/>
                <a:gd name="connsiteY4" fmla="*/ 14665 h 27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676" h="27933">
                  <a:moveTo>
                    <a:pt x="557978" y="14665"/>
                  </a:moveTo>
                  <a:cubicBezTo>
                    <a:pt x="557978" y="16062"/>
                    <a:pt x="435069" y="18855"/>
                    <a:pt x="284227" y="18855"/>
                  </a:cubicBezTo>
                  <a:cubicBezTo>
                    <a:pt x="133384" y="18855"/>
                    <a:pt x="10475" y="17459"/>
                    <a:pt x="10475" y="14665"/>
                  </a:cubicBezTo>
                  <a:cubicBezTo>
                    <a:pt x="10475" y="13269"/>
                    <a:pt x="133384" y="10475"/>
                    <a:pt x="284227" y="10475"/>
                  </a:cubicBezTo>
                  <a:cubicBezTo>
                    <a:pt x="435069" y="11872"/>
                    <a:pt x="557978" y="13269"/>
                    <a:pt x="557978" y="14665"/>
                  </a:cubicBezTo>
                  <a:close/>
                </a:path>
              </a:pathLst>
            </a:custGeom>
            <a:solidFill>
              <a:srgbClr val="E0E0E0"/>
            </a:solid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420E6684-C986-4347-AD4E-71CCBB1A8287}"/>
                </a:ext>
              </a:extLst>
            </p:cNvPr>
            <p:cNvSpPr/>
            <p:nvPr/>
          </p:nvSpPr>
          <p:spPr>
            <a:xfrm>
              <a:off x="4714230" y="4195870"/>
              <a:ext cx="111735" cy="209504"/>
            </a:xfrm>
            <a:custGeom>
              <a:avLst/>
              <a:gdLst>
                <a:gd name="connsiteX0" fmla="*/ 10475 w 111735"/>
                <a:gd name="connsiteY0" fmla="*/ 10475 h 209503"/>
                <a:gd name="connsiteX1" fmla="*/ 102657 w 111735"/>
                <a:gd name="connsiteY1" fmla="*/ 10475 h 209503"/>
                <a:gd name="connsiteX2" fmla="*/ 102657 w 111735"/>
                <a:gd name="connsiteY2" fmla="*/ 206012 h 209503"/>
                <a:gd name="connsiteX3" fmla="*/ 10475 w 111735"/>
                <a:gd name="connsiteY3" fmla="*/ 206012 h 209503"/>
              </a:gdLst>
              <a:ahLst/>
              <a:cxnLst>
                <a:cxn ang="0">
                  <a:pos x="connsiteX0" y="connsiteY0"/>
                </a:cxn>
                <a:cxn ang="0">
                  <a:pos x="connsiteX1" y="connsiteY1"/>
                </a:cxn>
                <a:cxn ang="0">
                  <a:pos x="connsiteX2" y="connsiteY2"/>
                </a:cxn>
                <a:cxn ang="0">
                  <a:pos x="connsiteX3" y="connsiteY3"/>
                </a:cxn>
              </a:cxnLst>
              <a:rect l="l" t="t" r="r" b="b"/>
              <a:pathLst>
                <a:path w="111735" h="209503">
                  <a:moveTo>
                    <a:pt x="10475" y="10475"/>
                  </a:moveTo>
                  <a:lnTo>
                    <a:pt x="102657" y="10475"/>
                  </a:lnTo>
                  <a:lnTo>
                    <a:pt x="102657" y="206012"/>
                  </a:lnTo>
                  <a:lnTo>
                    <a:pt x="10475" y="206012"/>
                  </a:lnTo>
                  <a:close/>
                </a:path>
              </a:pathLst>
            </a:custGeom>
            <a:solidFill>
              <a:srgbClr val="FAFAFA"/>
            </a:solid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8FCA406A-A98F-4A02-820C-72EA37643065}"/>
                </a:ext>
              </a:extLst>
            </p:cNvPr>
            <p:cNvSpPr/>
            <p:nvPr/>
          </p:nvSpPr>
          <p:spPr>
            <a:xfrm>
              <a:off x="6390259" y="3528252"/>
              <a:ext cx="1243055" cy="1634128"/>
            </a:xfrm>
            <a:custGeom>
              <a:avLst/>
              <a:gdLst>
                <a:gd name="connsiteX0" fmla="*/ 10475 w 1243054"/>
                <a:gd name="connsiteY0" fmla="*/ 10475 h 1634128"/>
                <a:gd name="connsiteX1" fmla="*/ 1243753 w 1243054"/>
                <a:gd name="connsiteY1" fmla="*/ 10475 h 1634128"/>
                <a:gd name="connsiteX2" fmla="*/ 1243753 w 1243054"/>
                <a:gd name="connsiteY2" fmla="*/ 1636223 h 1634128"/>
                <a:gd name="connsiteX3" fmla="*/ 10475 w 1243054"/>
                <a:gd name="connsiteY3" fmla="*/ 1636223 h 1634128"/>
              </a:gdLst>
              <a:ahLst/>
              <a:cxnLst>
                <a:cxn ang="0">
                  <a:pos x="connsiteX0" y="connsiteY0"/>
                </a:cxn>
                <a:cxn ang="0">
                  <a:pos x="connsiteX1" y="connsiteY1"/>
                </a:cxn>
                <a:cxn ang="0">
                  <a:pos x="connsiteX2" y="connsiteY2"/>
                </a:cxn>
                <a:cxn ang="0">
                  <a:pos x="connsiteX3" y="connsiteY3"/>
                </a:cxn>
              </a:cxnLst>
              <a:rect l="l" t="t" r="r" b="b"/>
              <a:pathLst>
                <a:path w="1243054" h="1634128">
                  <a:moveTo>
                    <a:pt x="10475" y="10475"/>
                  </a:moveTo>
                  <a:lnTo>
                    <a:pt x="1243753" y="10475"/>
                  </a:lnTo>
                  <a:lnTo>
                    <a:pt x="1243753" y="1636223"/>
                  </a:lnTo>
                  <a:lnTo>
                    <a:pt x="10475" y="1636223"/>
                  </a:lnTo>
                  <a:close/>
                </a:path>
              </a:pathLst>
            </a:custGeom>
            <a:solidFill>
              <a:srgbClr val="F5F5F5"/>
            </a:solid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EF393AC1-A39A-40D5-BE35-6EF02D760DBB}"/>
                </a:ext>
              </a:extLst>
            </p:cNvPr>
            <p:cNvSpPr/>
            <p:nvPr/>
          </p:nvSpPr>
          <p:spPr>
            <a:xfrm>
              <a:off x="7045307" y="3528252"/>
              <a:ext cx="586610" cy="1634128"/>
            </a:xfrm>
            <a:custGeom>
              <a:avLst/>
              <a:gdLst>
                <a:gd name="connsiteX0" fmla="*/ 10475 w 586610"/>
                <a:gd name="connsiteY0" fmla="*/ 10475 h 1634128"/>
                <a:gd name="connsiteX1" fmla="*/ 588705 w 586610"/>
                <a:gd name="connsiteY1" fmla="*/ 10475 h 1634128"/>
                <a:gd name="connsiteX2" fmla="*/ 588705 w 586610"/>
                <a:gd name="connsiteY2" fmla="*/ 1636223 h 1634128"/>
                <a:gd name="connsiteX3" fmla="*/ 10475 w 586610"/>
                <a:gd name="connsiteY3" fmla="*/ 1636223 h 1634128"/>
              </a:gdLst>
              <a:ahLst/>
              <a:cxnLst>
                <a:cxn ang="0">
                  <a:pos x="connsiteX0" y="connsiteY0"/>
                </a:cxn>
                <a:cxn ang="0">
                  <a:pos x="connsiteX1" y="connsiteY1"/>
                </a:cxn>
                <a:cxn ang="0">
                  <a:pos x="connsiteX2" y="connsiteY2"/>
                </a:cxn>
                <a:cxn ang="0">
                  <a:pos x="connsiteX3" y="connsiteY3"/>
                </a:cxn>
              </a:cxnLst>
              <a:rect l="l" t="t" r="r" b="b"/>
              <a:pathLst>
                <a:path w="586610" h="1634128">
                  <a:moveTo>
                    <a:pt x="10475" y="10475"/>
                  </a:moveTo>
                  <a:lnTo>
                    <a:pt x="588705" y="10475"/>
                  </a:lnTo>
                  <a:lnTo>
                    <a:pt x="588705" y="1636223"/>
                  </a:lnTo>
                  <a:lnTo>
                    <a:pt x="10475" y="1636223"/>
                  </a:lnTo>
                  <a:close/>
                </a:path>
              </a:pathLst>
            </a:custGeom>
            <a:solidFill>
              <a:srgbClr val="EBEBEB"/>
            </a:solid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6F1AEB20-E31F-45C6-8B02-A3793BD30D16}"/>
                </a:ext>
              </a:extLst>
            </p:cNvPr>
            <p:cNvSpPr/>
            <p:nvPr/>
          </p:nvSpPr>
          <p:spPr>
            <a:xfrm>
              <a:off x="6648647" y="3748929"/>
              <a:ext cx="125702" cy="279338"/>
            </a:xfrm>
            <a:custGeom>
              <a:avLst/>
              <a:gdLst>
                <a:gd name="connsiteX0" fmla="*/ 10475 w 125702"/>
                <a:gd name="connsiteY0" fmla="*/ 10475 h 279338"/>
                <a:gd name="connsiteX1" fmla="*/ 120814 w 125702"/>
                <a:gd name="connsiteY1" fmla="*/ 10475 h 279338"/>
                <a:gd name="connsiteX2" fmla="*/ 120814 w 125702"/>
                <a:gd name="connsiteY2" fmla="*/ 280037 h 279338"/>
                <a:gd name="connsiteX3" fmla="*/ 10475 w 125702"/>
                <a:gd name="connsiteY3" fmla="*/ 280037 h 279338"/>
              </a:gdLst>
              <a:ahLst/>
              <a:cxnLst>
                <a:cxn ang="0">
                  <a:pos x="connsiteX0" y="connsiteY0"/>
                </a:cxn>
                <a:cxn ang="0">
                  <a:pos x="connsiteX1" y="connsiteY1"/>
                </a:cxn>
                <a:cxn ang="0">
                  <a:pos x="connsiteX2" y="connsiteY2"/>
                </a:cxn>
                <a:cxn ang="0">
                  <a:pos x="connsiteX3" y="connsiteY3"/>
                </a:cxn>
              </a:cxnLst>
              <a:rect l="l" t="t" r="r" b="b"/>
              <a:pathLst>
                <a:path w="125702" h="279338">
                  <a:moveTo>
                    <a:pt x="10475" y="10475"/>
                  </a:moveTo>
                  <a:lnTo>
                    <a:pt x="120814" y="10475"/>
                  </a:lnTo>
                  <a:lnTo>
                    <a:pt x="120814" y="280037"/>
                  </a:lnTo>
                  <a:lnTo>
                    <a:pt x="10475" y="280037"/>
                  </a:lnTo>
                  <a:close/>
                </a:path>
              </a:pathLst>
            </a:custGeom>
            <a:solidFill>
              <a:srgbClr val="FFFFFF"/>
            </a:solid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CF5710A7-749B-4419-B2A1-747CA3D9660D}"/>
                </a:ext>
              </a:extLst>
            </p:cNvPr>
            <p:cNvSpPr/>
            <p:nvPr/>
          </p:nvSpPr>
          <p:spPr>
            <a:xfrm>
              <a:off x="6648647" y="4802033"/>
              <a:ext cx="125702" cy="279338"/>
            </a:xfrm>
            <a:custGeom>
              <a:avLst/>
              <a:gdLst>
                <a:gd name="connsiteX0" fmla="*/ 10475 w 125702"/>
                <a:gd name="connsiteY0" fmla="*/ 10475 h 279338"/>
                <a:gd name="connsiteX1" fmla="*/ 120814 w 125702"/>
                <a:gd name="connsiteY1" fmla="*/ 10475 h 279338"/>
                <a:gd name="connsiteX2" fmla="*/ 120814 w 125702"/>
                <a:gd name="connsiteY2" fmla="*/ 280036 h 279338"/>
                <a:gd name="connsiteX3" fmla="*/ 10475 w 125702"/>
                <a:gd name="connsiteY3" fmla="*/ 280036 h 279338"/>
              </a:gdLst>
              <a:ahLst/>
              <a:cxnLst>
                <a:cxn ang="0">
                  <a:pos x="connsiteX0" y="connsiteY0"/>
                </a:cxn>
                <a:cxn ang="0">
                  <a:pos x="connsiteX1" y="connsiteY1"/>
                </a:cxn>
                <a:cxn ang="0">
                  <a:pos x="connsiteX2" y="connsiteY2"/>
                </a:cxn>
                <a:cxn ang="0">
                  <a:pos x="connsiteX3" y="connsiteY3"/>
                </a:cxn>
              </a:cxnLst>
              <a:rect l="l" t="t" r="r" b="b"/>
              <a:pathLst>
                <a:path w="125702" h="279338">
                  <a:moveTo>
                    <a:pt x="10475" y="10475"/>
                  </a:moveTo>
                  <a:lnTo>
                    <a:pt x="120814" y="10475"/>
                  </a:lnTo>
                  <a:lnTo>
                    <a:pt x="120814" y="280036"/>
                  </a:lnTo>
                  <a:lnTo>
                    <a:pt x="10475" y="280036"/>
                  </a:lnTo>
                  <a:close/>
                </a:path>
              </a:pathLst>
            </a:custGeom>
            <a:solidFill>
              <a:srgbClr val="FFFFFF"/>
            </a:solid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721658B0-4ECC-40C0-9D30-1E880E2C7DFE}"/>
                </a:ext>
              </a:extLst>
            </p:cNvPr>
            <p:cNvSpPr/>
            <p:nvPr/>
          </p:nvSpPr>
          <p:spPr>
            <a:xfrm>
              <a:off x="6391656" y="4117655"/>
              <a:ext cx="670411" cy="27934"/>
            </a:xfrm>
            <a:custGeom>
              <a:avLst/>
              <a:gdLst>
                <a:gd name="connsiteX0" fmla="*/ 664127 w 670411"/>
                <a:gd name="connsiteY0" fmla="*/ 16062 h 27933"/>
                <a:gd name="connsiteX1" fmla="*/ 337301 w 670411"/>
                <a:gd name="connsiteY1" fmla="*/ 21649 h 27933"/>
                <a:gd name="connsiteX2" fmla="*/ 10475 w 670411"/>
                <a:gd name="connsiteY2" fmla="*/ 16062 h 27933"/>
                <a:gd name="connsiteX3" fmla="*/ 337301 w 670411"/>
                <a:gd name="connsiteY3" fmla="*/ 10475 h 27933"/>
                <a:gd name="connsiteX4" fmla="*/ 664127 w 670411"/>
                <a:gd name="connsiteY4" fmla="*/ 16062 h 27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411" h="27933">
                  <a:moveTo>
                    <a:pt x="664127" y="16062"/>
                  </a:moveTo>
                  <a:cubicBezTo>
                    <a:pt x="664127" y="18855"/>
                    <a:pt x="517474" y="21649"/>
                    <a:pt x="337301" y="21649"/>
                  </a:cubicBezTo>
                  <a:cubicBezTo>
                    <a:pt x="157128" y="21649"/>
                    <a:pt x="10475" y="18855"/>
                    <a:pt x="10475" y="16062"/>
                  </a:cubicBezTo>
                  <a:cubicBezTo>
                    <a:pt x="10475" y="13269"/>
                    <a:pt x="157128" y="10475"/>
                    <a:pt x="337301" y="10475"/>
                  </a:cubicBezTo>
                  <a:cubicBezTo>
                    <a:pt x="517474" y="10475"/>
                    <a:pt x="664127" y="13269"/>
                    <a:pt x="664127" y="16062"/>
                  </a:cubicBezTo>
                  <a:close/>
                </a:path>
              </a:pathLst>
            </a:custGeom>
            <a:solidFill>
              <a:srgbClr val="FFFFFF"/>
            </a:solid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F5D6DC28-08DB-4AEB-8E20-78BBC863E848}"/>
                </a:ext>
              </a:extLst>
            </p:cNvPr>
            <p:cNvSpPr/>
            <p:nvPr/>
          </p:nvSpPr>
          <p:spPr>
            <a:xfrm>
              <a:off x="6648647" y="4279671"/>
              <a:ext cx="125702" cy="279338"/>
            </a:xfrm>
            <a:custGeom>
              <a:avLst/>
              <a:gdLst>
                <a:gd name="connsiteX0" fmla="*/ 10475 w 125702"/>
                <a:gd name="connsiteY0" fmla="*/ 10475 h 279338"/>
                <a:gd name="connsiteX1" fmla="*/ 120814 w 125702"/>
                <a:gd name="connsiteY1" fmla="*/ 10475 h 279338"/>
                <a:gd name="connsiteX2" fmla="*/ 120814 w 125702"/>
                <a:gd name="connsiteY2" fmla="*/ 280036 h 279338"/>
                <a:gd name="connsiteX3" fmla="*/ 10475 w 125702"/>
                <a:gd name="connsiteY3" fmla="*/ 280036 h 279338"/>
              </a:gdLst>
              <a:ahLst/>
              <a:cxnLst>
                <a:cxn ang="0">
                  <a:pos x="connsiteX0" y="connsiteY0"/>
                </a:cxn>
                <a:cxn ang="0">
                  <a:pos x="connsiteX1" y="connsiteY1"/>
                </a:cxn>
                <a:cxn ang="0">
                  <a:pos x="connsiteX2" y="connsiteY2"/>
                </a:cxn>
                <a:cxn ang="0">
                  <a:pos x="connsiteX3" y="connsiteY3"/>
                </a:cxn>
              </a:cxnLst>
              <a:rect l="l" t="t" r="r" b="b"/>
              <a:pathLst>
                <a:path w="125702" h="279338">
                  <a:moveTo>
                    <a:pt x="10475" y="10475"/>
                  </a:moveTo>
                  <a:lnTo>
                    <a:pt x="120814" y="10475"/>
                  </a:lnTo>
                  <a:lnTo>
                    <a:pt x="120814" y="280036"/>
                  </a:lnTo>
                  <a:lnTo>
                    <a:pt x="10475" y="280036"/>
                  </a:lnTo>
                  <a:close/>
                </a:path>
              </a:pathLst>
            </a:custGeom>
            <a:solidFill>
              <a:srgbClr val="FFFFFF"/>
            </a:solid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4F3FCE9F-B941-4E57-A3A6-80502E6E2733}"/>
                </a:ext>
              </a:extLst>
            </p:cNvPr>
            <p:cNvSpPr/>
            <p:nvPr/>
          </p:nvSpPr>
          <p:spPr>
            <a:xfrm>
              <a:off x="6391656" y="4648397"/>
              <a:ext cx="670411" cy="27934"/>
            </a:xfrm>
            <a:custGeom>
              <a:avLst/>
              <a:gdLst>
                <a:gd name="connsiteX0" fmla="*/ 664127 w 670411"/>
                <a:gd name="connsiteY0" fmla="*/ 16062 h 27933"/>
                <a:gd name="connsiteX1" fmla="*/ 337301 w 670411"/>
                <a:gd name="connsiteY1" fmla="*/ 21649 h 27933"/>
                <a:gd name="connsiteX2" fmla="*/ 10475 w 670411"/>
                <a:gd name="connsiteY2" fmla="*/ 16062 h 27933"/>
                <a:gd name="connsiteX3" fmla="*/ 337301 w 670411"/>
                <a:gd name="connsiteY3" fmla="*/ 10475 h 27933"/>
                <a:gd name="connsiteX4" fmla="*/ 664127 w 670411"/>
                <a:gd name="connsiteY4" fmla="*/ 16062 h 27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411" h="27933">
                  <a:moveTo>
                    <a:pt x="664127" y="16062"/>
                  </a:moveTo>
                  <a:cubicBezTo>
                    <a:pt x="664127" y="18855"/>
                    <a:pt x="517474" y="21649"/>
                    <a:pt x="337301" y="21649"/>
                  </a:cubicBezTo>
                  <a:cubicBezTo>
                    <a:pt x="157128" y="21649"/>
                    <a:pt x="10475" y="18855"/>
                    <a:pt x="10475" y="16062"/>
                  </a:cubicBezTo>
                  <a:cubicBezTo>
                    <a:pt x="10475" y="13269"/>
                    <a:pt x="157128" y="10475"/>
                    <a:pt x="337301" y="10475"/>
                  </a:cubicBezTo>
                  <a:cubicBezTo>
                    <a:pt x="517474" y="10475"/>
                    <a:pt x="664127" y="13269"/>
                    <a:pt x="664127" y="16062"/>
                  </a:cubicBezTo>
                  <a:close/>
                </a:path>
              </a:pathLst>
            </a:custGeom>
            <a:solidFill>
              <a:srgbClr val="FFFFFF"/>
            </a:solid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96E4E7B2-3F12-4BDD-A686-0779B96246BD}"/>
                </a:ext>
              </a:extLst>
            </p:cNvPr>
            <p:cNvSpPr/>
            <p:nvPr/>
          </p:nvSpPr>
          <p:spPr>
            <a:xfrm>
              <a:off x="7168216" y="3748929"/>
              <a:ext cx="125702" cy="279338"/>
            </a:xfrm>
            <a:custGeom>
              <a:avLst/>
              <a:gdLst>
                <a:gd name="connsiteX0" fmla="*/ 10475 w 125702"/>
                <a:gd name="connsiteY0" fmla="*/ 10475 h 279338"/>
                <a:gd name="connsiteX1" fmla="*/ 120814 w 125702"/>
                <a:gd name="connsiteY1" fmla="*/ 10475 h 279338"/>
                <a:gd name="connsiteX2" fmla="*/ 120814 w 125702"/>
                <a:gd name="connsiteY2" fmla="*/ 280037 h 279338"/>
                <a:gd name="connsiteX3" fmla="*/ 10475 w 125702"/>
                <a:gd name="connsiteY3" fmla="*/ 280037 h 279338"/>
              </a:gdLst>
              <a:ahLst/>
              <a:cxnLst>
                <a:cxn ang="0">
                  <a:pos x="connsiteX0" y="connsiteY0"/>
                </a:cxn>
                <a:cxn ang="0">
                  <a:pos x="connsiteX1" y="connsiteY1"/>
                </a:cxn>
                <a:cxn ang="0">
                  <a:pos x="connsiteX2" y="connsiteY2"/>
                </a:cxn>
                <a:cxn ang="0">
                  <a:pos x="connsiteX3" y="connsiteY3"/>
                </a:cxn>
              </a:cxnLst>
              <a:rect l="l" t="t" r="r" b="b"/>
              <a:pathLst>
                <a:path w="125702" h="279338">
                  <a:moveTo>
                    <a:pt x="10475" y="10475"/>
                  </a:moveTo>
                  <a:lnTo>
                    <a:pt x="120814" y="10475"/>
                  </a:lnTo>
                  <a:lnTo>
                    <a:pt x="120814" y="280037"/>
                  </a:lnTo>
                  <a:lnTo>
                    <a:pt x="10475" y="280037"/>
                  </a:lnTo>
                  <a:close/>
                </a:path>
              </a:pathLst>
            </a:custGeom>
            <a:solidFill>
              <a:srgbClr val="F5F5F5"/>
            </a:solid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544E77C2-FF69-4820-B206-5627C97CA904}"/>
                </a:ext>
              </a:extLst>
            </p:cNvPr>
            <p:cNvSpPr/>
            <p:nvPr/>
          </p:nvSpPr>
          <p:spPr>
            <a:xfrm>
              <a:off x="7408446" y="3748929"/>
              <a:ext cx="125702" cy="279338"/>
            </a:xfrm>
            <a:custGeom>
              <a:avLst/>
              <a:gdLst>
                <a:gd name="connsiteX0" fmla="*/ 10475 w 125702"/>
                <a:gd name="connsiteY0" fmla="*/ 10475 h 279338"/>
                <a:gd name="connsiteX1" fmla="*/ 120814 w 125702"/>
                <a:gd name="connsiteY1" fmla="*/ 10475 h 279338"/>
                <a:gd name="connsiteX2" fmla="*/ 120814 w 125702"/>
                <a:gd name="connsiteY2" fmla="*/ 280037 h 279338"/>
                <a:gd name="connsiteX3" fmla="*/ 10475 w 125702"/>
                <a:gd name="connsiteY3" fmla="*/ 280037 h 279338"/>
              </a:gdLst>
              <a:ahLst/>
              <a:cxnLst>
                <a:cxn ang="0">
                  <a:pos x="connsiteX0" y="connsiteY0"/>
                </a:cxn>
                <a:cxn ang="0">
                  <a:pos x="connsiteX1" y="connsiteY1"/>
                </a:cxn>
                <a:cxn ang="0">
                  <a:pos x="connsiteX2" y="connsiteY2"/>
                </a:cxn>
                <a:cxn ang="0">
                  <a:pos x="connsiteX3" y="connsiteY3"/>
                </a:cxn>
              </a:cxnLst>
              <a:rect l="l" t="t" r="r" b="b"/>
              <a:pathLst>
                <a:path w="125702" h="279338">
                  <a:moveTo>
                    <a:pt x="10475" y="10475"/>
                  </a:moveTo>
                  <a:lnTo>
                    <a:pt x="120814" y="10475"/>
                  </a:lnTo>
                  <a:lnTo>
                    <a:pt x="120814" y="280037"/>
                  </a:lnTo>
                  <a:lnTo>
                    <a:pt x="10475" y="280037"/>
                  </a:lnTo>
                  <a:close/>
                </a:path>
              </a:pathLst>
            </a:custGeom>
            <a:solidFill>
              <a:srgbClr val="F5F5F5"/>
            </a:solid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CD14087-144E-4E02-95ED-2338B60FCE56}"/>
                </a:ext>
              </a:extLst>
            </p:cNvPr>
            <p:cNvSpPr/>
            <p:nvPr/>
          </p:nvSpPr>
          <p:spPr>
            <a:xfrm>
              <a:off x="7168216" y="4258721"/>
              <a:ext cx="125702" cy="279338"/>
            </a:xfrm>
            <a:custGeom>
              <a:avLst/>
              <a:gdLst>
                <a:gd name="connsiteX0" fmla="*/ 10475 w 125702"/>
                <a:gd name="connsiteY0" fmla="*/ 10475 h 279338"/>
                <a:gd name="connsiteX1" fmla="*/ 120814 w 125702"/>
                <a:gd name="connsiteY1" fmla="*/ 10475 h 279338"/>
                <a:gd name="connsiteX2" fmla="*/ 120814 w 125702"/>
                <a:gd name="connsiteY2" fmla="*/ 280036 h 279338"/>
                <a:gd name="connsiteX3" fmla="*/ 10475 w 125702"/>
                <a:gd name="connsiteY3" fmla="*/ 280036 h 279338"/>
              </a:gdLst>
              <a:ahLst/>
              <a:cxnLst>
                <a:cxn ang="0">
                  <a:pos x="connsiteX0" y="connsiteY0"/>
                </a:cxn>
                <a:cxn ang="0">
                  <a:pos x="connsiteX1" y="connsiteY1"/>
                </a:cxn>
                <a:cxn ang="0">
                  <a:pos x="connsiteX2" y="connsiteY2"/>
                </a:cxn>
                <a:cxn ang="0">
                  <a:pos x="connsiteX3" y="connsiteY3"/>
                </a:cxn>
              </a:cxnLst>
              <a:rect l="l" t="t" r="r" b="b"/>
              <a:pathLst>
                <a:path w="125702" h="279338">
                  <a:moveTo>
                    <a:pt x="10475" y="10475"/>
                  </a:moveTo>
                  <a:lnTo>
                    <a:pt x="120814" y="10475"/>
                  </a:lnTo>
                  <a:lnTo>
                    <a:pt x="120814" y="280036"/>
                  </a:lnTo>
                  <a:lnTo>
                    <a:pt x="10475" y="280036"/>
                  </a:lnTo>
                  <a:close/>
                </a:path>
              </a:pathLst>
            </a:custGeom>
            <a:solidFill>
              <a:srgbClr val="F5F5F5"/>
            </a:solid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C81F259-423C-4035-9B39-7282601113FE}"/>
                </a:ext>
              </a:extLst>
            </p:cNvPr>
            <p:cNvSpPr/>
            <p:nvPr/>
          </p:nvSpPr>
          <p:spPr>
            <a:xfrm>
              <a:off x="7408446" y="4258721"/>
              <a:ext cx="125702" cy="279338"/>
            </a:xfrm>
            <a:custGeom>
              <a:avLst/>
              <a:gdLst>
                <a:gd name="connsiteX0" fmla="*/ 10475 w 125702"/>
                <a:gd name="connsiteY0" fmla="*/ 10475 h 279338"/>
                <a:gd name="connsiteX1" fmla="*/ 120814 w 125702"/>
                <a:gd name="connsiteY1" fmla="*/ 10475 h 279338"/>
                <a:gd name="connsiteX2" fmla="*/ 120814 w 125702"/>
                <a:gd name="connsiteY2" fmla="*/ 280036 h 279338"/>
                <a:gd name="connsiteX3" fmla="*/ 10475 w 125702"/>
                <a:gd name="connsiteY3" fmla="*/ 280036 h 279338"/>
              </a:gdLst>
              <a:ahLst/>
              <a:cxnLst>
                <a:cxn ang="0">
                  <a:pos x="connsiteX0" y="connsiteY0"/>
                </a:cxn>
                <a:cxn ang="0">
                  <a:pos x="connsiteX1" y="connsiteY1"/>
                </a:cxn>
                <a:cxn ang="0">
                  <a:pos x="connsiteX2" y="connsiteY2"/>
                </a:cxn>
                <a:cxn ang="0">
                  <a:pos x="connsiteX3" y="connsiteY3"/>
                </a:cxn>
              </a:cxnLst>
              <a:rect l="l" t="t" r="r" b="b"/>
              <a:pathLst>
                <a:path w="125702" h="279338">
                  <a:moveTo>
                    <a:pt x="10475" y="10475"/>
                  </a:moveTo>
                  <a:lnTo>
                    <a:pt x="120814" y="10475"/>
                  </a:lnTo>
                  <a:lnTo>
                    <a:pt x="120814" y="280036"/>
                  </a:lnTo>
                  <a:lnTo>
                    <a:pt x="10475" y="280036"/>
                  </a:lnTo>
                  <a:close/>
                </a:path>
              </a:pathLst>
            </a:custGeom>
            <a:solidFill>
              <a:srgbClr val="F5F5F5"/>
            </a:solid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33AF82B1-9DA5-47A9-BB84-0ED51C533102}"/>
                </a:ext>
              </a:extLst>
            </p:cNvPr>
            <p:cNvSpPr/>
            <p:nvPr/>
          </p:nvSpPr>
          <p:spPr>
            <a:xfrm>
              <a:off x="7168216" y="4769910"/>
              <a:ext cx="125702" cy="279338"/>
            </a:xfrm>
            <a:custGeom>
              <a:avLst/>
              <a:gdLst>
                <a:gd name="connsiteX0" fmla="*/ 10475 w 125702"/>
                <a:gd name="connsiteY0" fmla="*/ 10475 h 279338"/>
                <a:gd name="connsiteX1" fmla="*/ 120814 w 125702"/>
                <a:gd name="connsiteY1" fmla="*/ 10475 h 279338"/>
                <a:gd name="connsiteX2" fmla="*/ 120814 w 125702"/>
                <a:gd name="connsiteY2" fmla="*/ 280036 h 279338"/>
                <a:gd name="connsiteX3" fmla="*/ 10475 w 125702"/>
                <a:gd name="connsiteY3" fmla="*/ 280036 h 279338"/>
              </a:gdLst>
              <a:ahLst/>
              <a:cxnLst>
                <a:cxn ang="0">
                  <a:pos x="connsiteX0" y="connsiteY0"/>
                </a:cxn>
                <a:cxn ang="0">
                  <a:pos x="connsiteX1" y="connsiteY1"/>
                </a:cxn>
                <a:cxn ang="0">
                  <a:pos x="connsiteX2" y="connsiteY2"/>
                </a:cxn>
                <a:cxn ang="0">
                  <a:pos x="connsiteX3" y="connsiteY3"/>
                </a:cxn>
              </a:cxnLst>
              <a:rect l="l" t="t" r="r" b="b"/>
              <a:pathLst>
                <a:path w="125702" h="279338">
                  <a:moveTo>
                    <a:pt x="10475" y="10475"/>
                  </a:moveTo>
                  <a:lnTo>
                    <a:pt x="120814" y="10475"/>
                  </a:lnTo>
                  <a:lnTo>
                    <a:pt x="120814" y="280036"/>
                  </a:lnTo>
                  <a:lnTo>
                    <a:pt x="10475" y="280036"/>
                  </a:lnTo>
                  <a:close/>
                </a:path>
              </a:pathLst>
            </a:custGeom>
            <a:solidFill>
              <a:srgbClr val="F5F5F5"/>
            </a:solid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20D9A202-ABC2-4865-BB5C-FCC8D2675256}"/>
                </a:ext>
              </a:extLst>
            </p:cNvPr>
            <p:cNvSpPr/>
            <p:nvPr/>
          </p:nvSpPr>
          <p:spPr>
            <a:xfrm>
              <a:off x="7408446" y="4769910"/>
              <a:ext cx="125702" cy="279338"/>
            </a:xfrm>
            <a:custGeom>
              <a:avLst/>
              <a:gdLst>
                <a:gd name="connsiteX0" fmla="*/ 10475 w 125702"/>
                <a:gd name="connsiteY0" fmla="*/ 10475 h 279338"/>
                <a:gd name="connsiteX1" fmla="*/ 120814 w 125702"/>
                <a:gd name="connsiteY1" fmla="*/ 10475 h 279338"/>
                <a:gd name="connsiteX2" fmla="*/ 120814 w 125702"/>
                <a:gd name="connsiteY2" fmla="*/ 280036 h 279338"/>
                <a:gd name="connsiteX3" fmla="*/ 10475 w 125702"/>
                <a:gd name="connsiteY3" fmla="*/ 280036 h 279338"/>
              </a:gdLst>
              <a:ahLst/>
              <a:cxnLst>
                <a:cxn ang="0">
                  <a:pos x="connsiteX0" y="connsiteY0"/>
                </a:cxn>
                <a:cxn ang="0">
                  <a:pos x="connsiteX1" y="connsiteY1"/>
                </a:cxn>
                <a:cxn ang="0">
                  <a:pos x="connsiteX2" y="connsiteY2"/>
                </a:cxn>
                <a:cxn ang="0">
                  <a:pos x="connsiteX3" y="connsiteY3"/>
                </a:cxn>
              </a:cxnLst>
              <a:rect l="l" t="t" r="r" b="b"/>
              <a:pathLst>
                <a:path w="125702" h="279338">
                  <a:moveTo>
                    <a:pt x="10475" y="10475"/>
                  </a:moveTo>
                  <a:lnTo>
                    <a:pt x="120814" y="10475"/>
                  </a:lnTo>
                  <a:lnTo>
                    <a:pt x="120814" y="280036"/>
                  </a:lnTo>
                  <a:lnTo>
                    <a:pt x="10475" y="280036"/>
                  </a:lnTo>
                  <a:close/>
                </a:path>
              </a:pathLst>
            </a:custGeom>
            <a:solidFill>
              <a:srgbClr val="F5F5F5"/>
            </a:solid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B987652E-10AD-4FE4-9CA6-9E1919B8F6EC}"/>
                </a:ext>
              </a:extLst>
            </p:cNvPr>
            <p:cNvSpPr/>
            <p:nvPr/>
          </p:nvSpPr>
          <p:spPr>
            <a:xfrm>
              <a:off x="6298077" y="3470987"/>
              <a:ext cx="1438591" cy="69835"/>
            </a:xfrm>
            <a:custGeom>
              <a:avLst/>
              <a:gdLst>
                <a:gd name="connsiteX0" fmla="*/ 10475 w 1438591"/>
                <a:gd name="connsiteY0" fmla="*/ 10475 h 69834"/>
                <a:gd name="connsiteX1" fmla="*/ 1428116 w 1438591"/>
                <a:gd name="connsiteY1" fmla="*/ 10475 h 69834"/>
                <a:gd name="connsiteX2" fmla="*/ 1428116 w 1438591"/>
                <a:gd name="connsiteY2" fmla="*/ 69136 h 69834"/>
                <a:gd name="connsiteX3" fmla="*/ 10475 w 1438591"/>
                <a:gd name="connsiteY3" fmla="*/ 69136 h 69834"/>
              </a:gdLst>
              <a:ahLst/>
              <a:cxnLst>
                <a:cxn ang="0">
                  <a:pos x="connsiteX0" y="connsiteY0"/>
                </a:cxn>
                <a:cxn ang="0">
                  <a:pos x="connsiteX1" y="connsiteY1"/>
                </a:cxn>
                <a:cxn ang="0">
                  <a:pos x="connsiteX2" y="connsiteY2"/>
                </a:cxn>
                <a:cxn ang="0">
                  <a:pos x="connsiteX3" y="connsiteY3"/>
                </a:cxn>
              </a:cxnLst>
              <a:rect l="l" t="t" r="r" b="b"/>
              <a:pathLst>
                <a:path w="1438591" h="69834">
                  <a:moveTo>
                    <a:pt x="10475" y="10475"/>
                  </a:moveTo>
                  <a:lnTo>
                    <a:pt x="1428116" y="10475"/>
                  </a:lnTo>
                  <a:lnTo>
                    <a:pt x="1428116" y="69136"/>
                  </a:lnTo>
                  <a:lnTo>
                    <a:pt x="10475" y="69136"/>
                  </a:lnTo>
                  <a:close/>
                </a:path>
              </a:pathLst>
            </a:custGeom>
            <a:solidFill>
              <a:srgbClr val="EBEBEB"/>
            </a:solid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C665AEC-F94E-40AF-9A0D-4D600AB6EBA4}"/>
                </a:ext>
              </a:extLst>
            </p:cNvPr>
            <p:cNvSpPr/>
            <p:nvPr/>
          </p:nvSpPr>
          <p:spPr>
            <a:xfrm>
              <a:off x="7349785" y="896886"/>
              <a:ext cx="1354790" cy="4273873"/>
            </a:xfrm>
            <a:custGeom>
              <a:avLst/>
              <a:gdLst>
                <a:gd name="connsiteX0" fmla="*/ 10475 w 1354789"/>
                <a:gd name="connsiteY0" fmla="*/ 10475 h 4273873"/>
                <a:gd name="connsiteX1" fmla="*/ 1354092 w 1354789"/>
                <a:gd name="connsiteY1" fmla="*/ 10475 h 4273873"/>
                <a:gd name="connsiteX2" fmla="*/ 1354092 w 1354789"/>
                <a:gd name="connsiteY2" fmla="*/ 4267589 h 4273873"/>
                <a:gd name="connsiteX3" fmla="*/ 10475 w 1354789"/>
                <a:gd name="connsiteY3" fmla="*/ 4267589 h 4273873"/>
              </a:gdLst>
              <a:ahLst/>
              <a:cxnLst>
                <a:cxn ang="0">
                  <a:pos x="connsiteX0" y="connsiteY0"/>
                </a:cxn>
                <a:cxn ang="0">
                  <a:pos x="connsiteX1" y="connsiteY1"/>
                </a:cxn>
                <a:cxn ang="0">
                  <a:pos x="connsiteX2" y="connsiteY2"/>
                </a:cxn>
                <a:cxn ang="0">
                  <a:pos x="connsiteX3" y="connsiteY3"/>
                </a:cxn>
              </a:cxnLst>
              <a:rect l="l" t="t" r="r" b="b"/>
              <a:pathLst>
                <a:path w="1354789" h="4273873">
                  <a:moveTo>
                    <a:pt x="10475" y="10475"/>
                  </a:moveTo>
                  <a:lnTo>
                    <a:pt x="1354092" y="10475"/>
                  </a:lnTo>
                  <a:lnTo>
                    <a:pt x="1354092" y="4267589"/>
                  </a:lnTo>
                  <a:lnTo>
                    <a:pt x="10475" y="4267589"/>
                  </a:lnTo>
                  <a:close/>
                </a:path>
              </a:pathLst>
            </a:custGeom>
            <a:solidFill>
              <a:srgbClr val="F5F5F5"/>
            </a:solid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A8F69DAB-CB03-4FAC-9BF7-2632835EAAE7}"/>
                </a:ext>
              </a:extLst>
            </p:cNvPr>
            <p:cNvSpPr/>
            <p:nvPr/>
          </p:nvSpPr>
          <p:spPr>
            <a:xfrm>
              <a:off x="8021594" y="896886"/>
              <a:ext cx="684378" cy="4259907"/>
            </a:xfrm>
            <a:custGeom>
              <a:avLst/>
              <a:gdLst>
                <a:gd name="connsiteX0" fmla="*/ 10475 w 684378"/>
                <a:gd name="connsiteY0" fmla="*/ 10475 h 4259906"/>
                <a:gd name="connsiteX1" fmla="*/ 682283 w 684378"/>
                <a:gd name="connsiteY1" fmla="*/ 10475 h 4259906"/>
                <a:gd name="connsiteX2" fmla="*/ 682283 w 684378"/>
                <a:gd name="connsiteY2" fmla="*/ 4255018 h 4259906"/>
                <a:gd name="connsiteX3" fmla="*/ 10475 w 684378"/>
                <a:gd name="connsiteY3" fmla="*/ 4255018 h 4259906"/>
              </a:gdLst>
              <a:ahLst/>
              <a:cxnLst>
                <a:cxn ang="0">
                  <a:pos x="connsiteX0" y="connsiteY0"/>
                </a:cxn>
                <a:cxn ang="0">
                  <a:pos x="connsiteX1" y="connsiteY1"/>
                </a:cxn>
                <a:cxn ang="0">
                  <a:pos x="connsiteX2" y="connsiteY2"/>
                </a:cxn>
                <a:cxn ang="0">
                  <a:pos x="connsiteX3" y="connsiteY3"/>
                </a:cxn>
              </a:cxnLst>
              <a:rect l="l" t="t" r="r" b="b"/>
              <a:pathLst>
                <a:path w="684378" h="4259906">
                  <a:moveTo>
                    <a:pt x="10475" y="10475"/>
                  </a:moveTo>
                  <a:lnTo>
                    <a:pt x="682283" y="10475"/>
                  </a:lnTo>
                  <a:lnTo>
                    <a:pt x="682283" y="4255018"/>
                  </a:lnTo>
                  <a:lnTo>
                    <a:pt x="10475" y="4255018"/>
                  </a:lnTo>
                  <a:close/>
                </a:path>
              </a:pathLst>
            </a:custGeom>
            <a:solidFill>
              <a:srgbClr val="EBEBEB"/>
            </a:solid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0E48EE1F-F5F5-48BA-B08A-AF3EBFDAF487}"/>
                </a:ext>
              </a:extLst>
            </p:cNvPr>
            <p:cNvSpPr/>
            <p:nvPr/>
          </p:nvSpPr>
          <p:spPr>
            <a:xfrm>
              <a:off x="7503421" y="479276"/>
              <a:ext cx="488842" cy="432974"/>
            </a:xfrm>
            <a:custGeom>
              <a:avLst/>
              <a:gdLst>
                <a:gd name="connsiteX0" fmla="*/ 10475 w 488841"/>
                <a:gd name="connsiteY0" fmla="*/ 10475 h 432974"/>
                <a:gd name="connsiteX1" fmla="*/ 485350 w 488841"/>
                <a:gd name="connsiteY1" fmla="*/ 10475 h 432974"/>
                <a:gd name="connsiteX2" fmla="*/ 485350 w 488841"/>
                <a:gd name="connsiteY2" fmla="*/ 428086 h 432974"/>
                <a:gd name="connsiteX3" fmla="*/ 10475 w 488841"/>
                <a:gd name="connsiteY3" fmla="*/ 428086 h 432974"/>
              </a:gdLst>
              <a:ahLst/>
              <a:cxnLst>
                <a:cxn ang="0">
                  <a:pos x="connsiteX0" y="connsiteY0"/>
                </a:cxn>
                <a:cxn ang="0">
                  <a:pos x="connsiteX1" y="connsiteY1"/>
                </a:cxn>
                <a:cxn ang="0">
                  <a:pos x="connsiteX2" y="connsiteY2"/>
                </a:cxn>
                <a:cxn ang="0">
                  <a:pos x="connsiteX3" y="connsiteY3"/>
                </a:cxn>
              </a:cxnLst>
              <a:rect l="l" t="t" r="r" b="b"/>
              <a:pathLst>
                <a:path w="488841" h="432974">
                  <a:moveTo>
                    <a:pt x="10475" y="10475"/>
                  </a:moveTo>
                  <a:lnTo>
                    <a:pt x="485350" y="10475"/>
                  </a:lnTo>
                  <a:lnTo>
                    <a:pt x="485350" y="428086"/>
                  </a:lnTo>
                  <a:lnTo>
                    <a:pt x="10475" y="428086"/>
                  </a:lnTo>
                  <a:close/>
                </a:path>
              </a:pathLst>
            </a:custGeom>
            <a:solidFill>
              <a:srgbClr val="F5F5F5"/>
            </a:solid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BE3AE29A-B53B-4B2F-B950-5897EF64E254}"/>
                </a:ext>
              </a:extLst>
            </p:cNvPr>
            <p:cNvSpPr/>
            <p:nvPr/>
          </p:nvSpPr>
          <p:spPr>
            <a:xfrm>
              <a:off x="7865164" y="479276"/>
              <a:ext cx="125702" cy="432974"/>
            </a:xfrm>
            <a:custGeom>
              <a:avLst/>
              <a:gdLst>
                <a:gd name="connsiteX0" fmla="*/ 10475 w 125702"/>
                <a:gd name="connsiteY0" fmla="*/ 10475 h 432974"/>
                <a:gd name="connsiteX1" fmla="*/ 123607 w 125702"/>
                <a:gd name="connsiteY1" fmla="*/ 10475 h 432974"/>
                <a:gd name="connsiteX2" fmla="*/ 123607 w 125702"/>
                <a:gd name="connsiteY2" fmla="*/ 428086 h 432974"/>
                <a:gd name="connsiteX3" fmla="*/ 10475 w 125702"/>
                <a:gd name="connsiteY3" fmla="*/ 428086 h 432974"/>
              </a:gdLst>
              <a:ahLst/>
              <a:cxnLst>
                <a:cxn ang="0">
                  <a:pos x="connsiteX0" y="connsiteY0"/>
                </a:cxn>
                <a:cxn ang="0">
                  <a:pos x="connsiteX1" y="connsiteY1"/>
                </a:cxn>
                <a:cxn ang="0">
                  <a:pos x="connsiteX2" y="connsiteY2"/>
                </a:cxn>
                <a:cxn ang="0">
                  <a:pos x="connsiteX3" y="connsiteY3"/>
                </a:cxn>
              </a:cxnLst>
              <a:rect l="l" t="t" r="r" b="b"/>
              <a:pathLst>
                <a:path w="125702" h="432974">
                  <a:moveTo>
                    <a:pt x="10475" y="10475"/>
                  </a:moveTo>
                  <a:lnTo>
                    <a:pt x="123607" y="10475"/>
                  </a:lnTo>
                  <a:lnTo>
                    <a:pt x="123607" y="428086"/>
                  </a:lnTo>
                  <a:lnTo>
                    <a:pt x="10475" y="428086"/>
                  </a:lnTo>
                  <a:close/>
                </a:path>
              </a:pathLst>
            </a:custGeom>
            <a:solidFill>
              <a:srgbClr val="EBEBEB"/>
            </a:solid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42E05FF-8CD7-46F3-BF10-705731777018}"/>
                </a:ext>
              </a:extLst>
            </p:cNvPr>
            <p:cNvSpPr/>
            <p:nvPr/>
          </p:nvSpPr>
          <p:spPr>
            <a:xfrm>
              <a:off x="7238050" y="873143"/>
              <a:ext cx="1508426" cy="41901"/>
            </a:xfrm>
            <a:custGeom>
              <a:avLst/>
              <a:gdLst>
                <a:gd name="connsiteX0" fmla="*/ 10475 w 1508425"/>
                <a:gd name="connsiteY0" fmla="*/ 34219 h 41900"/>
                <a:gd name="connsiteX1" fmla="*/ 10475 w 1508425"/>
                <a:gd name="connsiteY1" fmla="*/ 10475 h 41900"/>
                <a:gd name="connsiteX2" fmla="*/ 1504934 w 1508425"/>
                <a:gd name="connsiteY2" fmla="*/ 10475 h 41900"/>
                <a:gd name="connsiteX3" fmla="*/ 1504934 w 1508425"/>
                <a:gd name="connsiteY3" fmla="*/ 34219 h 41900"/>
              </a:gdLst>
              <a:ahLst/>
              <a:cxnLst>
                <a:cxn ang="0">
                  <a:pos x="connsiteX0" y="connsiteY0"/>
                </a:cxn>
                <a:cxn ang="0">
                  <a:pos x="connsiteX1" y="connsiteY1"/>
                </a:cxn>
                <a:cxn ang="0">
                  <a:pos x="connsiteX2" y="connsiteY2"/>
                </a:cxn>
                <a:cxn ang="0">
                  <a:pos x="connsiteX3" y="connsiteY3"/>
                </a:cxn>
              </a:cxnLst>
              <a:rect l="l" t="t" r="r" b="b"/>
              <a:pathLst>
                <a:path w="1508425" h="41900">
                  <a:moveTo>
                    <a:pt x="10475" y="34219"/>
                  </a:moveTo>
                  <a:lnTo>
                    <a:pt x="10475" y="10475"/>
                  </a:lnTo>
                  <a:lnTo>
                    <a:pt x="1504934" y="10475"/>
                  </a:lnTo>
                  <a:lnTo>
                    <a:pt x="1504934" y="34219"/>
                  </a:lnTo>
                </a:path>
              </a:pathLst>
            </a:custGeom>
            <a:solidFill>
              <a:srgbClr val="E0E0E0"/>
            </a:solid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F73012FD-A18C-40EE-8413-12E2D7DC5282}"/>
                </a:ext>
              </a:extLst>
            </p:cNvPr>
            <p:cNvSpPr/>
            <p:nvPr/>
          </p:nvSpPr>
          <p:spPr>
            <a:xfrm>
              <a:off x="7615157" y="1079853"/>
              <a:ext cx="125702" cy="251404"/>
            </a:xfrm>
            <a:custGeom>
              <a:avLst/>
              <a:gdLst>
                <a:gd name="connsiteX0" fmla="*/ 10475 w 125702"/>
                <a:gd name="connsiteY0" fmla="*/ 10475 h 251404"/>
                <a:gd name="connsiteX1" fmla="*/ 123607 w 125702"/>
                <a:gd name="connsiteY1" fmla="*/ 10475 h 251404"/>
                <a:gd name="connsiteX2" fmla="*/ 123607 w 125702"/>
                <a:gd name="connsiteY2" fmla="*/ 250706 h 251404"/>
                <a:gd name="connsiteX3" fmla="*/ 10475 w 125702"/>
                <a:gd name="connsiteY3" fmla="*/ 250706 h 251404"/>
              </a:gdLst>
              <a:ahLst/>
              <a:cxnLst>
                <a:cxn ang="0">
                  <a:pos x="connsiteX0" y="connsiteY0"/>
                </a:cxn>
                <a:cxn ang="0">
                  <a:pos x="connsiteX1" y="connsiteY1"/>
                </a:cxn>
                <a:cxn ang="0">
                  <a:pos x="connsiteX2" y="connsiteY2"/>
                </a:cxn>
                <a:cxn ang="0">
                  <a:pos x="connsiteX3" y="connsiteY3"/>
                </a:cxn>
              </a:cxnLst>
              <a:rect l="l" t="t" r="r" b="b"/>
              <a:pathLst>
                <a:path w="125702" h="251404">
                  <a:moveTo>
                    <a:pt x="10475" y="10475"/>
                  </a:moveTo>
                  <a:lnTo>
                    <a:pt x="123607" y="10475"/>
                  </a:lnTo>
                  <a:lnTo>
                    <a:pt x="123607" y="250706"/>
                  </a:lnTo>
                  <a:lnTo>
                    <a:pt x="10475" y="250706"/>
                  </a:lnTo>
                  <a:close/>
                </a:path>
              </a:pathLst>
            </a:custGeom>
            <a:solidFill>
              <a:srgbClr val="FAFAFA"/>
            </a:solid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269ED1CE-C390-4893-BF3A-C7E33429E4E5}"/>
                </a:ext>
              </a:extLst>
            </p:cNvPr>
            <p:cNvSpPr/>
            <p:nvPr/>
          </p:nvSpPr>
          <p:spPr>
            <a:xfrm>
              <a:off x="7351182" y="1409100"/>
              <a:ext cx="684378" cy="27934"/>
            </a:xfrm>
            <a:custGeom>
              <a:avLst/>
              <a:gdLst>
                <a:gd name="connsiteX0" fmla="*/ 680887 w 684378"/>
                <a:gd name="connsiteY0" fmla="*/ 15037 h 27933"/>
                <a:gd name="connsiteX1" fmla="*/ 345681 w 684378"/>
                <a:gd name="connsiteY1" fmla="*/ 19227 h 27933"/>
                <a:gd name="connsiteX2" fmla="*/ 10475 w 684378"/>
                <a:gd name="connsiteY2" fmla="*/ 15037 h 27933"/>
                <a:gd name="connsiteX3" fmla="*/ 345681 w 684378"/>
                <a:gd name="connsiteY3" fmla="*/ 10847 h 27933"/>
                <a:gd name="connsiteX4" fmla="*/ 680887 w 684378"/>
                <a:gd name="connsiteY4" fmla="*/ 15037 h 27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378" h="27933">
                  <a:moveTo>
                    <a:pt x="680887" y="15037"/>
                  </a:moveTo>
                  <a:cubicBezTo>
                    <a:pt x="680887" y="17830"/>
                    <a:pt x="530044" y="19227"/>
                    <a:pt x="345681" y="19227"/>
                  </a:cubicBezTo>
                  <a:cubicBezTo>
                    <a:pt x="159921" y="19227"/>
                    <a:pt x="10475" y="17830"/>
                    <a:pt x="10475" y="15037"/>
                  </a:cubicBezTo>
                  <a:cubicBezTo>
                    <a:pt x="10475" y="12243"/>
                    <a:pt x="161318" y="10847"/>
                    <a:pt x="345681" y="10847"/>
                  </a:cubicBezTo>
                  <a:cubicBezTo>
                    <a:pt x="530044" y="9450"/>
                    <a:pt x="680887" y="12243"/>
                    <a:pt x="680887" y="15037"/>
                  </a:cubicBezTo>
                  <a:close/>
                </a:path>
              </a:pathLst>
            </a:custGeom>
            <a:solidFill>
              <a:srgbClr val="E0E0E0"/>
            </a:solid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2F7CD8CD-FF8E-49F8-8FD5-1F6482788BB3}"/>
                </a:ext>
              </a:extLst>
            </p:cNvPr>
            <p:cNvSpPr/>
            <p:nvPr/>
          </p:nvSpPr>
          <p:spPr>
            <a:xfrm>
              <a:off x="8292552" y="1079853"/>
              <a:ext cx="125702" cy="251404"/>
            </a:xfrm>
            <a:custGeom>
              <a:avLst/>
              <a:gdLst>
                <a:gd name="connsiteX0" fmla="*/ 10475 w 125702"/>
                <a:gd name="connsiteY0" fmla="*/ 10475 h 251404"/>
                <a:gd name="connsiteX1" fmla="*/ 123607 w 125702"/>
                <a:gd name="connsiteY1" fmla="*/ 10475 h 251404"/>
                <a:gd name="connsiteX2" fmla="*/ 123607 w 125702"/>
                <a:gd name="connsiteY2" fmla="*/ 250706 h 251404"/>
                <a:gd name="connsiteX3" fmla="*/ 10475 w 125702"/>
                <a:gd name="connsiteY3" fmla="*/ 250706 h 251404"/>
              </a:gdLst>
              <a:ahLst/>
              <a:cxnLst>
                <a:cxn ang="0">
                  <a:pos x="connsiteX0" y="connsiteY0"/>
                </a:cxn>
                <a:cxn ang="0">
                  <a:pos x="connsiteX1" y="connsiteY1"/>
                </a:cxn>
                <a:cxn ang="0">
                  <a:pos x="connsiteX2" y="connsiteY2"/>
                </a:cxn>
                <a:cxn ang="0">
                  <a:pos x="connsiteX3" y="connsiteY3"/>
                </a:cxn>
              </a:cxnLst>
              <a:rect l="l" t="t" r="r" b="b"/>
              <a:pathLst>
                <a:path w="125702" h="251404">
                  <a:moveTo>
                    <a:pt x="10475" y="10475"/>
                  </a:moveTo>
                  <a:lnTo>
                    <a:pt x="123607" y="10475"/>
                  </a:lnTo>
                  <a:lnTo>
                    <a:pt x="123607" y="250706"/>
                  </a:lnTo>
                  <a:lnTo>
                    <a:pt x="10475" y="250706"/>
                  </a:lnTo>
                  <a:close/>
                </a:path>
              </a:pathLst>
            </a:custGeom>
            <a:solidFill>
              <a:srgbClr val="E0E0E0"/>
            </a:solid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7705144B-4B03-4152-A89B-98596CA62802}"/>
                </a:ext>
              </a:extLst>
            </p:cNvPr>
            <p:cNvSpPr/>
            <p:nvPr/>
          </p:nvSpPr>
          <p:spPr>
            <a:xfrm>
              <a:off x="8028577" y="1409100"/>
              <a:ext cx="684378" cy="27934"/>
            </a:xfrm>
            <a:custGeom>
              <a:avLst/>
              <a:gdLst>
                <a:gd name="connsiteX0" fmla="*/ 680887 w 684378"/>
                <a:gd name="connsiteY0" fmla="*/ 15037 h 27933"/>
                <a:gd name="connsiteX1" fmla="*/ 345681 w 684378"/>
                <a:gd name="connsiteY1" fmla="*/ 19227 h 27933"/>
                <a:gd name="connsiteX2" fmla="*/ 10475 w 684378"/>
                <a:gd name="connsiteY2" fmla="*/ 15037 h 27933"/>
                <a:gd name="connsiteX3" fmla="*/ 345681 w 684378"/>
                <a:gd name="connsiteY3" fmla="*/ 10847 h 27933"/>
                <a:gd name="connsiteX4" fmla="*/ 680887 w 684378"/>
                <a:gd name="connsiteY4" fmla="*/ 15037 h 27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378" h="27933">
                  <a:moveTo>
                    <a:pt x="680887" y="15037"/>
                  </a:moveTo>
                  <a:cubicBezTo>
                    <a:pt x="680887" y="17830"/>
                    <a:pt x="530044" y="19227"/>
                    <a:pt x="345681" y="19227"/>
                  </a:cubicBezTo>
                  <a:cubicBezTo>
                    <a:pt x="159921" y="19227"/>
                    <a:pt x="10475" y="17830"/>
                    <a:pt x="10475" y="15037"/>
                  </a:cubicBezTo>
                  <a:cubicBezTo>
                    <a:pt x="10475" y="12243"/>
                    <a:pt x="161318" y="10847"/>
                    <a:pt x="345681" y="10847"/>
                  </a:cubicBezTo>
                  <a:cubicBezTo>
                    <a:pt x="531441" y="9450"/>
                    <a:pt x="680887" y="12243"/>
                    <a:pt x="680887" y="15037"/>
                  </a:cubicBezTo>
                  <a:close/>
                </a:path>
              </a:pathLst>
            </a:custGeom>
            <a:solidFill>
              <a:srgbClr val="E0E0E0"/>
            </a:solid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9A542CEC-CB9C-455B-90A1-BA966192AD18}"/>
                </a:ext>
              </a:extLst>
            </p:cNvPr>
            <p:cNvSpPr/>
            <p:nvPr/>
          </p:nvSpPr>
          <p:spPr>
            <a:xfrm>
              <a:off x="8292552" y="1556124"/>
              <a:ext cx="125702" cy="251404"/>
            </a:xfrm>
            <a:custGeom>
              <a:avLst/>
              <a:gdLst>
                <a:gd name="connsiteX0" fmla="*/ 10475 w 125702"/>
                <a:gd name="connsiteY0" fmla="*/ 10475 h 251404"/>
                <a:gd name="connsiteX1" fmla="*/ 123607 w 125702"/>
                <a:gd name="connsiteY1" fmla="*/ 10475 h 251404"/>
                <a:gd name="connsiteX2" fmla="*/ 123607 w 125702"/>
                <a:gd name="connsiteY2" fmla="*/ 250706 h 251404"/>
                <a:gd name="connsiteX3" fmla="*/ 10475 w 125702"/>
                <a:gd name="connsiteY3" fmla="*/ 250706 h 251404"/>
              </a:gdLst>
              <a:ahLst/>
              <a:cxnLst>
                <a:cxn ang="0">
                  <a:pos x="connsiteX0" y="connsiteY0"/>
                </a:cxn>
                <a:cxn ang="0">
                  <a:pos x="connsiteX1" y="connsiteY1"/>
                </a:cxn>
                <a:cxn ang="0">
                  <a:pos x="connsiteX2" y="connsiteY2"/>
                </a:cxn>
                <a:cxn ang="0">
                  <a:pos x="connsiteX3" y="connsiteY3"/>
                </a:cxn>
              </a:cxnLst>
              <a:rect l="l" t="t" r="r" b="b"/>
              <a:pathLst>
                <a:path w="125702" h="251404">
                  <a:moveTo>
                    <a:pt x="10475" y="10475"/>
                  </a:moveTo>
                  <a:lnTo>
                    <a:pt x="123607" y="10475"/>
                  </a:lnTo>
                  <a:lnTo>
                    <a:pt x="123607" y="250706"/>
                  </a:lnTo>
                  <a:lnTo>
                    <a:pt x="10475" y="250706"/>
                  </a:lnTo>
                  <a:close/>
                </a:path>
              </a:pathLst>
            </a:custGeom>
            <a:solidFill>
              <a:srgbClr val="E0E0E0"/>
            </a:solid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D7BE9F26-9E85-4700-80C8-5CB4B65B25B5}"/>
                </a:ext>
              </a:extLst>
            </p:cNvPr>
            <p:cNvSpPr/>
            <p:nvPr/>
          </p:nvSpPr>
          <p:spPr>
            <a:xfrm>
              <a:off x="8028577" y="1885372"/>
              <a:ext cx="684378" cy="27934"/>
            </a:xfrm>
            <a:custGeom>
              <a:avLst/>
              <a:gdLst>
                <a:gd name="connsiteX0" fmla="*/ 680887 w 684378"/>
                <a:gd name="connsiteY0" fmla="*/ 15037 h 27933"/>
                <a:gd name="connsiteX1" fmla="*/ 345681 w 684378"/>
                <a:gd name="connsiteY1" fmla="*/ 19227 h 27933"/>
                <a:gd name="connsiteX2" fmla="*/ 10475 w 684378"/>
                <a:gd name="connsiteY2" fmla="*/ 15037 h 27933"/>
                <a:gd name="connsiteX3" fmla="*/ 345681 w 684378"/>
                <a:gd name="connsiteY3" fmla="*/ 10847 h 27933"/>
                <a:gd name="connsiteX4" fmla="*/ 680887 w 684378"/>
                <a:gd name="connsiteY4" fmla="*/ 15037 h 27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378" h="27933">
                  <a:moveTo>
                    <a:pt x="680887" y="15037"/>
                  </a:moveTo>
                  <a:cubicBezTo>
                    <a:pt x="680887" y="17830"/>
                    <a:pt x="530044" y="19227"/>
                    <a:pt x="345681" y="19227"/>
                  </a:cubicBezTo>
                  <a:cubicBezTo>
                    <a:pt x="159921" y="19227"/>
                    <a:pt x="10475" y="17830"/>
                    <a:pt x="10475" y="15037"/>
                  </a:cubicBezTo>
                  <a:cubicBezTo>
                    <a:pt x="10475" y="12243"/>
                    <a:pt x="161318" y="10847"/>
                    <a:pt x="345681" y="10847"/>
                  </a:cubicBezTo>
                  <a:cubicBezTo>
                    <a:pt x="531441" y="9450"/>
                    <a:pt x="680887" y="12243"/>
                    <a:pt x="680887" y="15037"/>
                  </a:cubicBezTo>
                  <a:close/>
                </a:path>
              </a:pathLst>
            </a:custGeom>
            <a:solidFill>
              <a:srgbClr val="E0E0E0"/>
            </a:solid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598458BB-4275-40DF-8C88-7B092F0B6977}"/>
                </a:ext>
              </a:extLst>
            </p:cNvPr>
            <p:cNvSpPr/>
            <p:nvPr/>
          </p:nvSpPr>
          <p:spPr>
            <a:xfrm>
              <a:off x="8292552" y="2046363"/>
              <a:ext cx="125702" cy="251404"/>
            </a:xfrm>
            <a:custGeom>
              <a:avLst/>
              <a:gdLst>
                <a:gd name="connsiteX0" fmla="*/ 10475 w 125702"/>
                <a:gd name="connsiteY0" fmla="*/ 10475 h 251404"/>
                <a:gd name="connsiteX1" fmla="*/ 123607 w 125702"/>
                <a:gd name="connsiteY1" fmla="*/ 10475 h 251404"/>
                <a:gd name="connsiteX2" fmla="*/ 123607 w 125702"/>
                <a:gd name="connsiteY2" fmla="*/ 250706 h 251404"/>
                <a:gd name="connsiteX3" fmla="*/ 10475 w 125702"/>
                <a:gd name="connsiteY3" fmla="*/ 250706 h 251404"/>
              </a:gdLst>
              <a:ahLst/>
              <a:cxnLst>
                <a:cxn ang="0">
                  <a:pos x="connsiteX0" y="connsiteY0"/>
                </a:cxn>
                <a:cxn ang="0">
                  <a:pos x="connsiteX1" y="connsiteY1"/>
                </a:cxn>
                <a:cxn ang="0">
                  <a:pos x="connsiteX2" y="connsiteY2"/>
                </a:cxn>
                <a:cxn ang="0">
                  <a:pos x="connsiteX3" y="connsiteY3"/>
                </a:cxn>
              </a:cxnLst>
              <a:rect l="l" t="t" r="r" b="b"/>
              <a:pathLst>
                <a:path w="125702" h="251404">
                  <a:moveTo>
                    <a:pt x="10475" y="10475"/>
                  </a:moveTo>
                  <a:lnTo>
                    <a:pt x="123607" y="10475"/>
                  </a:lnTo>
                  <a:lnTo>
                    <a:pt x="123607" y="250706"/>
                  </a:lnTo>
                  <a:lnTo>
                    <a:pt x="10475" y="250706"/>
                  </a:lnTo>
                  <a:close/>
                </a:path>
              </a:pathLst>
            </a:custGeom>
            <a:solidFill>
              <a:srgbClr val="E0E0E0"/>
            </a:solid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AA9B33EF-25A5-4DBB-A1FE-D13E0E6E2883}"/>
                </a:ext>
              </a:extLst>
            </p:cNvPr>
            <p:cNvSpPr/>
            <p:nvPr/>
          </p:nvSpPr>
          <p:spPr>
            <a:xfrm>
              <a:off x="8028577" y="2375610"/>
              <a:ext cx="684378" cy="27934"/>
            </a:xfrm>
            <a:custGeom>
              <a:avLst/>
              <a:gdLst>
                <a:gd name="connsiteX0" fmla="*/ 680887 w 684378"/>
                <a:gd name="connsiteY0" fmla="*/ 15037 h 27933"/>
                <a:gd name="connsiteX1" fmla="*/ 345681 w 684378"/>
                <a:gd name="connsiteY1" fmla="*/ 19227 h 27933"/>
                <a:gd name="connsiteX2" fmla="*/ 10475 w 684378"/>
                <a:gd name="connsiteY2" fmla="*/ 15037 h 27933"/>
                <a:gd name="connsiteX3" fmla="*/ 345681 w 684378"/>
                <a:gd name="connsiteY3" fmla="*/ 10847 h 27933"/>
                <a:gd name="connsiteX4" fmla="*/ 680887 w 684378"/>
                <a:gd name="connsiteY4" fmla="*/ 15037 h 27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378" h="27933">
                  <a:moveTo>
                    <a:pt x="680887" y="15037"/>
                  </a:moveTo>
                  <a:cubicBezTo>
                    <a:pt x="680887" y="17830"/>
                    <a:pt x="530044" y="19227"/>
                    <a:pt x="345681" y="19227"/>
                  </a:cubicBezTo>
                  <a:cubicBezTo>
                    <a:pt x="159921" y="19227"/>
                    <a:pt x="10475" y="17830"/>
                    <a:pt x="10475" y="15037"/>
                  </a:cubicBezTo>
                  <a:cubicBezTo>
                    <a:pt x="10475" y="12243"/>
                    <a:pt x="161318" y="10847"/>
                    <a:pt x="345681" y="10847"/>
                  </a:cubicBezTo>
                  <a:cubicBezTo>
                    <a:pt x="531441" y="9450"/>
                    <a:pt x="680887" y="12243"/>
                    <a:pt x="680887" y="15037"/>
                  </a:cubicBezTo>
                  <a:close/>
                </a:path>
              </a:pathLst>
            </a:custGeom>
            <a:solidFill>
              <a:srgbClr val="E0E0E0"/>
            </a:solid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C101468D-C02C-420F-8235-AB60C70ED28F}"/>
                </a:ext>
              </a:extLst>
            </p:cNvPr>
            <p:cNvSpPr/>
            <p:nvPr/>
          </p:nvSpPr>
          <p:spPr>
            <a:xfrm>
              <a:off x="8292552" y="2536601"/>
              <a:ext cx="125702" cy="251404"/>
            </a:xfrm>
            <a:custGeom>
              <a:avLst/>
              <a:gdLst>
                <a:gd name="connsiteX0" fmla="*/ 10475 w 125702"/>
                <a:gd name="connsiteY0" fmla="*/ 10475 h 251404"/>
                <a:gd name="connsiteX1" fmla="*/ 123607 w 125702"/>
                <a:gd name="connsiteY1" fmla="*/ 10475 h 251404"/>
                <a:gd name="connsiteX2" fmla="*/ 123607 w 125702"/>
                <a:gd name="connsiteY2" fmla="*/ 250706 h 251404"/>
                <a:gd name="connsiteX3" fmla="*/ 10475 w 125702"/>
                <a:gd name="connsiteY3" fmla="*/ 250706 h 251404"/>
              </a:gdLst>
              <a:ahLst/>
              <a:cxnLst>
                <a:cxn ang="0">
                  <a:pos x="connsiteX0" y="connsiteY0"/>
                </a:cxn>
                <a:cxn ang="0">
                  <a:pos x="connsiteX1" y="connsiteY1"/>
                </a:cxn>
                <a:cxn ang="0">
                  <a:pos x="connsiteX2" y="connsiteY2"/>
                </a:cxn>
                <a:cxn ang="0">
                  <a:pos x="connsiteX3" y="connsiteY3"/>
                </a:cxn>
              </a:cxnLst>
              <a:rect l="l" t="t" r="r" b="b"/>
              <a:pathLst>
                <a:path w="125702" h="251404">
                  <a:moveTo>
                    <a:pt x="10475" y="10475"/>
                  </a:moveTo>
                  <a:lnTo>
                    <a:pt x="123607" y="10475"/>
                  </a:lnTo>
                  <a:lnTo>
                    <a:pt x="123607" y="250706"/>
                  </a:lnTo>
                  <a:lnTo>
                    <a:pt x="10475" y="250706"/>
                  </a:lnTo>
                  <a:close/>
                </a:path>
              </a:pathLst>
            </a:custGeom>
            <a:solidFill>
              <a:srgbClr val="E0E0E0"/>
            </a:solid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FE813A82-C09E-4B7E-9788-254AA0956A80}"/>
                </a:ext>
              </a:extLst>
            </p:cNvPr>
            <p:cNvSpPr/>
            <p:nvPr/>
          </p:nvSpPr>
          <p:spPr>
            <a:xfrm>
              <a:off x="8028577" y="2865849"/>
              <a:ext cx="684378" cy="27934"/>
            </a:xfrm>
            <a:custGeom>
              <a:avLst/>
              <a:gdLst>
                <a:gd name="connsiteX0" fmla="*/ 680887 w 684378"/>
                <a:gd name="connsiteY0" fmla="*/ 15037 h 27933"/>
                <a:gd name="connsiteX1" fmla="*/ 345681 w 684378"/>
                <a:gd name="connsiteY1" fmla="*/ 19227 h 27933"/>
                <a:gd name="connsiteX2" fmla="*/ 10475 w 684378"/>
                <a:gd name="connsiteY2" fmla="*/ 15037 h 27933"/>
                <a:gd name="connsiteX3" fmla="*/ 345681 w 684378"/>
                <a:gd name="connsiteY3" fmla="*/ 10847 h 27933"/>
                <a:gd name="connsiteX4" fmla="*/ 680887 w 684378"/>
                <a:gd name="connsiteY4" fmla="*/ 15037 h 27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378" h="27933">
                  <a:moveTo>
                    <a:pt x="680887" y="15037"/>
                  </a:moveTo>
                  <a:cubicBezTo>
                    <a:pt x="680887" y="17830"/>
                    <a:pt x="530044" y="19227"/>
                    <a:pt x="345681" y="19227"/>
                  </a:cubicBezTo>
                  <a:cubicBezTo>
                    <a:pt x="159921" y="19227"/>
                    <a:pt x="10475" y="17830"/>
                    <a:pt x="10475" y="15037"/>
                  </a:cubicBezTo>
                  <a:cubicBezTo>
                    <a:pt x="10475" y="12243"/>
                    <a:pt x="161318" y="10847"/>
                    <a:pt x="345681" y="10847"/>
                  </a:cubicBezTo>
                  <a:cubicBezTo>
                    <a:pt x="531441" y="9450"/>
                    <a:pt x="680887" y="12243"/>
                    <a:pt x="680887" y="15037"/>
                  </a:cubicBezTo>
                  <a:close/>
                </a:path>
              </a:pathLst>
            </a:custGeom>
            <a:solidFill>
              <a:srgbClr val="E0E0E0"/>
            </a:solid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AA6FE458-435A-432F-8302-C4E6836D4697}"/>
                </a:ext>
              </a:extLst>
            </p:cNvPr>
            <p:cNvSpPr/>
            <p:nvPr/>
          </p:nvSpPr>
          <p:spPr>
            <a:xfrm>
              <a:off x="8292552" y="3012873"/>
              <a:ext cx="125702" cy="251404"/>
            </a:xfrm>
            <a:custGeom>
              <a:avLst/>
              <a:gdLst>
                <a:gd name="connsiteX0" fmla="*/ 10475 w 125702"/>
                <a:gd name="connsiteY0" fmla="*/ 10475 h 251404"/>
                <a:gd name="connsiteX1" fmla="*/ 123607 w 125702"/>
                <a:gd name="connsiteY1" fmla="*/ 10475 h 251404"/>
                <a:gd name="connsiteX2" fmla="*/ 123607 w 125702"/>
                <a:gd name="connsiteY2" fmla="*/ 250706 h 251404"/>
                <a:gd name="connsiteX3" fmla="*/ 10475 w 125702"/>
                <a:gd name="connsiteY3" fmla="*/ 250706 h 251404"/>
              </a:gdLst>
              <a:ahLst/>
              <a:cxnLst>
                <a:cxn ang="0">
                  <a:pos x="connsiteX0" y="connsiteY0"/>
                </a:cxn>
                <a:cxn ang="0">
                  <a:pos x="connsiteX1" y="connsiteY1"/>
                </a:cxn>
                <a:cxn ang="0">
                  <a:pos x="connsiteX2" y="connsiteY2"/>
                </a:cxn>
                <a:cxn ang="0">
                  <a:pos x="connsiteX3" y="connsiteY3"/>
                </a:cxn>
              </a:cxnLst>
              <a:rect l="l" t="t" r="r" b="b"/>
              <a:pathLst>
                <a:path w="125702" h="251404">
                  <a:moveTo>
                    <a:pt x="10475" y="10475"/>
                  </a:moveTo>
                  <a:lnTo>
                    <a:pt x="123607" y="10475"/>
                  </a:lnTo>
                  <a:lnTo>
                    <a:pt x="123607" y="250706"/>
                  </a:lnTo>
                  <a:lnTo>
                    <a:pt x="10475" y="250706"/>
                  </a:lnTo>
                  <a:close/>
                </a:path>
              </a:pathLst>
            </a:custGeom>
            <a:solidFill>
              <a:srgbClr val="E0E0E0"/>
            </a:solid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14DA9E96-4E1A-4705-8731-7B84A084A8A4}"/>
                </a:ext>
              </a:extLst>
            </p:cNvPr>
            <p:cNvSpPr/>
            <p:nvPr/>
          </p:nvSpPr>
          <p:spPr>
            <a:xfrm>
              <a:off x="8028577" y="3342120"/>
              <a:ext cx="684378" cy="27934"/>
            </a:xfrm>
            <a:custGeom>
              <a:avLst/>
              <a:gdLst>
                <a:gd name="connsiteX0" fmla="*/ 680887 w 684378"/>
                <a:gd name="connsiteY0" fmla="*/ 15037 h 27933"/>
                <a:gd name="connsiteX1" fmla="*/ 345681 w 684378"/>
                <a:gd name="connsiteY1" fmla="*/ 19227 h 27933"/>
                <a:gd name="connsiteX2" fmla="*/ 10475 w 684378"/>
                <a:gd name="connsiteY2" fmla="*/ 15037 h 27933"/>
                <a:gd name="connsiteX3" fmla="*/ 345681 w 684378"/>
                <a:gd name="connsiteY3" fmla="*/ 10847 h 27933"/>
                <a:gd name="connsiteX4" fmla="*/ 680887 w 684378"/>
                <a:gd name="connsiteY4" fmla="*/ 15037 h 27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378" h="27933">
                  <a:moveTo>
                    <a:pt x="680887" y="15037"/>
                  </a:moveTo>
                  <a:cubicBezTo>
                    <a:pt x="680887" y="17830"/>
                    <a:pt x="530044" y="19227"/>
                    <a:pt x="345681" y="19227"/>
                  </a:cubicBezTo>
                  <a:cubicBezTo>
                    <a:pt x="159921" y="19227"/>
                    <a:pt x="10475" y="17830"/>
                    <a:pt x="10475" y="15037"/>
                  </a:cubicBezTo>
                  <a:cubicBezTo>
                    <a:pt x="10475" y="12243"/>
                    <a:pt x="161318" y="10847"/>
                    <a:pt x="345681" y="10847"/>
                  </a:cubicBezTo>
                  <a:cubicBezTo>
                    <a:pt x="531441" y="9450"/>
                    <a:pt x="680887" y="12243"/>
                    <a:pt x="680887" y="15037"/>
                  </a:cubicBezTo>
                  <a:close/>
                </a:path>
              </a:pathLst>
            </a:custGeom>
            <a:solidFill>
              <a:srgbClr val="E0E0E0"/>
            </a:solid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F03ED5E0-3CD8-4FF4-9828-38ED708452F3}"/>
                </a:ext>
              </a:extLst>
            </p:cNvPr>
            <p:cNvSpPr/>
            <p:nvPr/>
          </p:nvSpPr>
          <p:spPr>
            <a:xfrm>
              <a:off x="8292552" y="3490541"/>
              <a:ext cx="125702" cy="251404"/>
            </a:xfrm>
            <a:custGeom>
              <a:avLst/>
              <a:gdLst>
                <a:gd name="connsiteX0" fmla="*/ 10475 w 125702"/>
                <a:gd name="connsiteY0" fmla="*/ 10475 h 251404"/>
                <a:gd name="connsiteX1" fmla="*/ 123607 w 125702"/>
                <a:gd name="connsiteY1" fmla="*/ 10475 h 251404"/>
                <a:gd name="connsiteX2" fmla="*/ 123607 w 125702"/>
                <a:gd name="connsiteY2" fmla="*/ 250706 h 251404"/>
                <a:gd name="connsiteX3" fmla="*/ 10475 w 125702"/>
                <a:gd name="connsiteY3" fmla="*/ 250706 h 251404"/>
              </a:gdLst>
              <a:ahLst/>
              <a:cxnLst>
                <a:cxn ang="0">
                  <a:pos x="connsiteX0" y="connsiteY0"/>
                </a:cxn>
                <a:cxn ang="0">
                  <a:pos x="connsiteX1" y="connsiteY1"/>
                </a:cxn>
                <a:cxn ang="0">
                  <a:pos x="connsiteX2" y="connsiteY2"/>
                </a:cxn>
                <a:cxn ang="0">
                  <a:pos x="connsiteX3" y="connsiteY3"/>
                </a:cxn>
              </a:cxnLst>
              <a:rect l="l" t="t" r="r" b="b"/>
              <a:pathLst>
                <a:path w="125702" h="251404">
                  <a:moveTo>
                    <a:pt x="10475" y="10475"/>
                  </a:moveTo>
                  <a:lnTo>
                    <a:pt x="123607" y="10475"/>
                  </a:lnTo>
                  <a:lnTo>
                    <a:pt x="123607" y="250706"/>
                  </a:lnTo>
                  <a:lnTo>
                    <a:pt x="10475" y="250706"/>
                  </a:lnTo>
                  <a:close/>
                </a:path>
              </a:pathLst>
            </a:custGeom>
            <a:solidFill>
              <a:srgbClr val="E0E0E0"/>
            </a:solid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E8A8F91-58F0-442A-99E4-E56F6B2D1C71}"/>
                </a:ext>
              </a:extLst>
            </p:cNvPr>
            <p:cNvSpPr/>
            <p:nvPr/>
          </p:nvSpPr>
          <p:spPr>
            <a:xfrm>
              <a:off x="8292552" y="3975193"/>
              <a:ext cx="125702" cy="251404"/>
            </a:xfrm>
            <a:custGeom>
              <a:avLst/>
              <a:gdLst>
                <a:gd name="connsiteX0" fmla="*/ 10475 w 125702"/>
                <a:gd name="connsiteY0" fmla="*/ 10475 h 251404"/>
                <a:gd name="connsiteX1" fmla="*/ 123607 w 125702"/>
                <a:gd name="connsiteY1" fmla="*/ 10475 h 251404"/>
                <a:gd name="connsiteX2" fmla="*/ 123607 w 125702"/>
                <a:gd name="connsiteY2" fmla="*/ 250706 h 251404"/>
                <a:gd name="connsiteX3" fmla="*/ 10475 w 125702"/>
                <a:gd name="connsiteY3" fmla="*/ 250706 h 251404"/>
              </a:gdLst>
              <a:ahLst/>
              <a:cxnLst>
                <a:cxn ang="0">
                  <a:pos x="connsiteX0" y="connsiteY0"/>
                </a:cxn>
                <a:cxn ang="0">
                  <a:pos x="connsiteX1" y="connsiteY1"/>
                </a:cxn>
                <a:cxn ang="0">
                  <a:pos x="connsiteX2" y="connsiteY2"/>
                </a:cxn>
                <a:cxn ang="0">
                  <a:pos x="connsiteX3" y="connsiteY3"/>
                </a:cxn>
              </a:cxnLst>
              <a:rect l="l" t="t" r="r" b="b"/>
              <a:pathLst>
                <a:path w="125702" h="251404">
                  <a:moveTo>
                    <a:pt x="10475" y="10475"/>
                  </a:moveTo>
                  <a:lnTo>
                    <a:pt x="123607" y="10475"/>
                  </a:lnTo>
                  <a:lnTo>
                    <a:pt x="123607" y="250706"/>
                  </a:lnTo>
                  <a:lnTo>
                    <a:pt x="10475" y="250706"/>
                  </a:lnTo>
                  <a:close/>
                </a:path>
              </a:pathLst>
            </a:custGeom>
            <a:solidFill>
              <a:srgbClr val="E0E0E0"/>
            </a:solid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61787F5D-D334-4153-BA3D-2F1D1EB2A328}"/>
                </a:ext>
              </a:extLst>
            </p:cNvPr>
            <p:cNvSpPr/>
            <p:nvPr/>
          </p:nvSpPr>
          <p:spPr>
            <a:xfrm>
              <a:off x="8028577" y="3820160"/>
              <a:ext cx="684378" cy="27934"/>
            </a:xfrm>
            <a:custGeom>
              <a:avLst/>
              <a:gdLst>
                <a:gd name="connsiteX0" fmla="*/ 680887 w 684378"/>
                <a:gd name="connsiteY0" fmla="*/ 14665 h 27933"/>
                <a:gd name="connsiteX1" fmla="*/ 345681 w 684378"/>
                <a:gd name="connsiteY1" fmla="*/ 18855 h 27933"/>
                <a:gd name="connsiteX2" fmla="*/ 10475 w 684378"/>
                <a:gd name="connsiteY2" fmla="*/ 14665 h 27933"/>
                <a:gd name="connsiteX3" fmla="*/ 345681 w 684378"/>
                <a:gd name="connsiteY3" fmla="*/ 10475 h 27933"/>
                <a:gd name="connsiteX4" fmla="*/ 680887 w 684378"/>
                <a:gd name="connsiteY4" fmla="*/ 14665 h 27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378" h="27933">
                  <a:moveTo>
                    <a:pt x="680887" y="14665"/>
                  </a:moveTo>
                  <a:cubicBezTo>
                    <a:pt x="680887" y="17459"/>
                    <a:pt x="530044" y="18855"/>
                    <a:pt x="345681" y="18855"/>
                  </a:cubicBezTo>
                  <a:cubicBezTo>
                    <a:pt x="159921" y="18855"/>
                    <a:pt x="10475" y="17459"/>
                    <a:pt x="10475" y="14665"/>
                  </a:cubicBezTo>
                  <a:cubicBezTo>
                    <a:pt x="10475" y="11872"/>
                    <a:pt x="161318" y="10475"/>
                    <a:pt x="345681" y="10475"/>
                  </a:cubicBezTo>
                  <a:cubicBezTo>
                    <a:pt x="531441" y="10475"/>
                    <a:pt x="680887" y="11872"/>
                    <a:pt x="680887" y="14665"/>
                  </a:cubicBezTo>
                  <a:close/>
                </a:path>
              </a:pathLst>
            </a:custGeom>
            <a:solidFill>
              <a:srgbClr val="E0E0E0"/>
            </a:solid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30C17705-24C1-4604-812F-F9206CDE4A01}"/>
                </a:ext>
              </a:extLst>
            </p:cNvPr>
            <p:cNvSpPr/>
            <p:nvPr/>
          </p:nvSpPr>
          <p:spPr>
            <a:xfrm>
              <a:off x="7615157" y="1563108"/>
              <a:ext cx="125702" cy="251404"/>
            </a:xfrm>
            <a:custGeom>
              <a:avLst/>
              <a:gdLst>
                <a:gd name="connsiteX0" fmla="*/ 10475 w 125702"/>
                <a:gd name="connsiteY0" fmla="*/ 10475 h 251404"/>
                <a:gd name="connsiteX1" fmla="*/ 123607 w 125702"/>
                <a:gd name="connsiteY1" fmla="*/ 10475 h 251404"/>
                <a:gd name="connsiteX2" fmla="*/ 123607 w 125702"/>
                <a:gd name="connsiteY2" fmla="*/ 250706 h 251404"/>
                <a:gd name="connsiteX3" fmla="*/ 10475 w 125702"/>
                <a:gd name="connsiteY3" fmla="*/ 250706 h 251404"/>
              </a:gdLst>
              <a:ahLst/>
              <a:cxnLst>
                <a:cxn ang="0">
                  <a:pos x="connsiteX0" y="connsiteY0"/>
                </a:cxn>
                <a:cxn ang="0">
                  <a:pos x="connsiteX1" y="connsiteY1"/>
                </a:cxn>
                <a:cxn ang="0">
                  <a:pos x="connsiteX2" y="connsiteY2"/>
                </a:cxn>
                <a:cxn ang="0">
                  <a:pos x="connsiteX3" y="connsiteY3"/>
                </a:cxn>
              </a:cxnLst>
              <a:rect l="l" t="t" r="r" b="b"/>
              <a:pathLst>
                <a:path w="125702" h="251404">
                  <a:moveTo>
                    <a:pt x="10475" y="10475"/>
                  </a:moveTo>
                  <a:lnTo>
                    <a:pt x="123607" y="10475"/>
                  </a:lnTo>
                  <a:lnTo>
                    <a:pt x="123607" y="250706"/>
                  </a:lnTo>
                  <a:lnTo>
                    <a:pt x="10475" y="250706"/>
                  </a:lnTo>
                  <a:close/>
                </a:path>
              </a:pathLst>
            </a:custGeom>
            <a:solidFill>
              <a:srgbClr val="FAFAFA"/>
            </a:solid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F4668A5A-C9D9-480C-809A-2FF134A31B21}"/>
                </a:ext>
              </a:extLst>
            </p:cNvPr>
            <p:cNvSpPr/>
            <p:nvPr/>
          </p:nvSpPr>
          <p:spPr>
            <a:xfrm>
              <a:off x="7351182" y="1892355"/>
              <a:ext cx="684378" cy="27934"/>
            </a:xfrm>
            <a:custGeom>
              <a:avLst/>
              <a:gdLst>
                <a:gd name="connsiteX0" fmla="*/ 680887 w 684378"/>
                <a:gd name="connsiteY0" fmla="*/ 15037 h 27933"/>
                <a:gd name="connsiteX1" fmla="*/ 345681 w 684378"/>
                <a:gd name="connsiteY1" fmla="*/ 19227 h 27933"/>
                <a:gd name="connsiteX2" fmla="*/ 10475 w 684378"/>
                <a:gd name="connsiteY2" fmla="*/ 15037 h 27933"/>
                <a:gd name="connsiteX3" fmla="*/ 345681 w 684378"/>
                <a:gd name="connsiteY3" fmla="*/ 10847 h 27933"/>
                <a:gd name="connsiteX4" fmla="*/ 680887 w 684378"/>
                <a:gd name="connsiteY4" fmla="*/ 15037 h 27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378" h="27933">
                  <a:moveTo>
                    <a:pt x="680887" y="15037"/>
                  </a:moveTo>
                  <a:cubicBezTo>
                    <a:pt x="680887" y="17830"/>
                    <a:pt x="530044" y="19227"/>
                    <a:pt x="345681" y="19227"/>
                  </a:cubicBezTo>
                  <a:cubicBezTo>
                    <a:pt x="159921" y="19227"/>
                    <a:pt x="10475" y="17830"/>
                    <a:pt x="10475" y="15037"/>
                  </a:cubicBezTo>
                  <a:cubicBezTo>
                    <a:pt x="10475" y="12243"/>
                    <a:pt x="161318" y="10847"/>
                    <a:pt x="345681" y="10847"/>
                  </a:cubicBezTo>
                  <a:cubicBezTo>
                    <a:pt x="530044" y="9450"/>
                    <a:pt x="680887" y="12243"/>
                    <a:pt x="680887" y="15037"/>
                  </a:cubicBezTo>
                  <a:close/>
                </a:path>
              </a:pathLst>
            </a:custGeom>
            <a:solidFill>
              <a:srgbClr val="E0E0E0"/>
            </a:solid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DC97CE16-55DA-49EA-A990-047A3F634F08}"/>
                </a:ext>
              </a:extLst>
            </p:cNvPr>
            <p:cNvSpPr/>
            <p:nvPr/>
          </p:nvSpPr>
          <p:spPr>
            <a:xfrm>
              <a:off x="7615157" y="2046363"/>
              <a:ext cx="125702" cy="251404"/>
            </a:xfrm>
            <a:custGeom>
              <a:avLst/>
              <a:gdLst>
                <a:gd name="connsiteX0" fmla="*/ 10475 w 125702"/>
                <a:gd name="connsiteY0" fmla="*/ 10475 h 251404"/>
                <a:gd name="connsiteX1" fmla="*/ 123607 w 125702"/>
                <a:gd name="connsiteY1" fmla="*/ 10475 h 251404"/>
                <a:gd name="connsiteX2" fmla="*/ 123607 w 125702"/>
                <a:gd name="connsiteY2" fmla="*/ 250706 h 251404"/>
                <a:gd name="connsiteX3" fmla="*/ 10475 w 125702"/>
                <a:gd name="connsiteY3" fmla="*/ 250706 h 251404"/>
              </a:gdLst>
              <a:ahLst/>
              <a:cxnLst>
                <a:cxn ang="0">
                  <a:pos x="connsiteX0" y="connsiteY0"/>
                </a:cxn>
                <a:cxn ang="0">
                  <a:pos x="connsiteX1" y="connsiteY1"/>
                </a:cxn>
                <a:cxn ang="0">
                  <a:pos x="connsiteX2" y="connsiteY2"/>
                </a:cxn>
                <a:cxn ang="0">
                  <a:pos x="connsiteX3" y="connsiteY3"/>
                </a:cxn>
              </a:cxnLst>
              <a:rect l="l" t="t" r="r" b="b"/>
              <a:pathLst>
                <a:path w="125702" h="251404">
                  <a:moveTo>
                    <a:pt x="10475" y="10475"/>
                  </a:moveTo>
                  <a:lnTo>
                    <a:pt x="123607" y="10475"/>
                  </a:lnTo>
                  <a:lnTo>
                    <a:pt x="123607" y="250706"/>
                  </a:lnTo>
                  <a:lnTo>
                    <a:pt x="10475" y="250706"/>
                  </a:lnTo>
                  <a:close/>
                </a:path>
              </a:pathLst>
            </a:custGeom>
            <a:solidFill>
              <a:srgbClr val="FAFAFA"/>
            </a:solid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42572A85-C7AC-45B8-AC12-5B950CC348CA}"/>
                </a:ext>
              </a:extLst>
            </p:cNvPr>
            <p:cNvSpPr/>
            <p:nvPr/>
          </p:nvSpPr>
          <p:spPr>
            <a:xfrm>
              <a:off x="7351182" y="2375610"/>
              <a:ext cx="684378" cy="27934"/>
            </a:xfrm>
            <a:custGeom>
              <a:avLst/>
              <a:gdLst>
                <a:gd name="connsiteX0" fmla="*/ 680887 w 684378"/>
                <a:gd name="connsiteY0" fmla="*/ 15037 h 27933"/>
                <a:gd name="connsiteX1" fmla="*/ 345681 w 684378"/>
                <a:gd name="connsiteY1" fmla="*/ 19227 h 27933"/>
                <a:gd name="connsiteX2" fmla="*/ 10475 w 684378"/>
                <a:gd name="connsiteY2" fmla="*/ 15037 h 27933"/>
                <a:gd name="connsiteX3" fmla="*/ 345681 w 684378"/>
                <a:gd name="connsiteY3" fmla="*/ 10847 h 27933"/>
                <a:gd name="connsiteX4" fmla="*/ 680887 w 684378"/>
                <a:gd name="connsiteY4" fmla="*/ 15037 h 27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378" h="27933">
                  <a:moveTo>
                    <a:pt x="680887" y="15037"/>
                  </a:moveTo>
                  <a:cubicBezTo>
                    <a:pt x="680887" y="17830"/>
                    <a:pt x="530044" y="19227"/>
                    <a:pt x="345681" y="19227"/>
                  </a:cubicBezTo>
                  <a:cubicBezTo>
                    <a:pt x="159921" y="19227"/>
                    <a:pt x="10475" y="17830"/>
                    <a:pt x="10475" y="15037"/>
                  </a:cubicBezTo>
                  <a:cubicBezTo>
                    <a:pt x="10475" y="12243"/>
                    <a:pt x="161318" y="10847"/>
                    <a:pt x="345681" y="10847"/>
                  </a:cubicBezTo>
                  <a:cubicBezTo>
                    <a:pt x="530044" y="9450"/>
                    <a:pt x="680887" y="12243"/>
                    <a:pt x="680887" y="15037"/>
                  </a:cubicBezTo>
                  <a:close/>
                </a:path>
              </a:pathLst>
            </a:custGeom>
            <a:solidFill>
              <a:srgbClr val="E0E0E0"/>
            </a:solid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4F94A513-BA0A-4D1B-BE54-71A7952777EA}"/>
                </a:ext>
              </a:extLst>
            </p:cNvPr>
            <p:cNvSpPr/>
            <p:nvPr/>
          </p:nvSpPr>
          <p:spPr>
            <a:xfrm>
              <a:off x="7615157" y="2529618"/>
              <a:ext cx="125702" cy="251404"/>
            </a:xfrm>
            <a:custGeom>
              <a:avLst/>
              <a:gdLst>
                <a:gd name="connsiteX0" fmla="*/ 10475 w 125702"/>
                <a:gd name="connsiteY0" fmla="*/ 10475 h 251404"/>
                <a:gd name="connsiteX1" fmla="*/ 123607 w 125702"/>
                <a:gd name="connsiteY1" fmla="*/ 10475 h 251404"/>
                <a:gd name="connsiteX2" fmla="*/ 123607 w 125702"/>
                <a:gd name="connsiteY2" fmla="*/ 250706 h 251404"/>
                <a:gd name="connsiteX3" fmla="*/ 10475 w 125702"/>
                <a:gd name="connsiteY3" fmla="*/ 250706 h 251404"/>
              </a:gdLst>
              <a:ahLst/>
              <a:cxnLst>
                <a:cxn ang="0">
                  <a:pos x="connsiteX0" y="connsiteY0"/>
                </a:cxn>
                <a:cxn ang="0">
                  <a:pos x="connsiteX1" y="connsiteY1"/>
                </a:cxn>
                <a:cxn ang="0">
                  <a:pos x="connsiteX2" y="connsiteY2"/>
                </a:cxn>
                <a:cxn ang="0">
                  <a:pos x="connsiteX3" y="connsiteY3"/>
                </a:cxn>
              </a:cxnLst>
              <a:rect l="l" t="t" r="r" b="b"/>
              <a:pathLst>
                <a:path w="125702" h="251404">
                  <a:moveTo>
                    <a:pt x="10475" y="10475"/>
                  </a:moveTo>
                  <a:lnTo>
                    <a:pt x="123607" y="10475"/>
                  </a:lnTo>
                  <a:lnTo>
                    <a:pt x="123607" y="250706"/>
                  </a:lnTo>
                  <a:lnTo>
                    <a:pt x="10475" y="250706"/>
                  </a:lnTo>
                  <a:close/>
                </a:path>
              </a:pathLst>
            </a:custGeom>
            <a:solidFill>
              <a:srgbClr val="FAFAFA"/>
            </a:solid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CF0DA9AF-E761-4B16-89C6-28826585F498}"/>
                </a:ext>
              </a:extLst>
            </p:cNvPr>
            <p:cNvSpPr/>
            <p:nvPr/>
          </p:nvSpPr>
          <p:spPr>
            <a:xfrm>
              <a:off x="7351182" y="2858865"/>
              <a:ext cx="684378" cy="27934"/>
            </a:xfrm>
            <a:custGeom>
              <a:avLst/>
              <a:gdLst>
                <a:gd name="connsiteX0" fmla="*/ 680887 w 684378"/>
                <a:gd name="connsiteY0" fmla="*/ 15037 h 27933"/>
                <a:gd name="connsiteX1" fmla="*/ 345681 w 684378"/>
                <a:gd name="connsiteY1" fmla="*/ 19227 h 27933"/>
                <a:gd name="connsiteX2" fmla="*/ 10475 w 684378"/>
                <a:gd name="connsiteY2" fmla="*/ 15037 h 27933"/>
                <a:gd name="connsiteX3" fmla="*/ 345681 w 684378"/>
                <a:gd name="connsiteY3" fmla="*/ 10847 h 27933"/>
                <a:gd name="connsiteX4" fmla="*/ 680887 w 684378"/>
                <a:gd name="connsiteY4" fmla="*/ 15037 h 27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378" h="27933">
                  <a:moveTo>
                    <a:pt x="680887" y="15037"/>
                  </a:moveTo>
                  <a:cubicBezTo>
                    <a:pt x="680887" y="17830"/>
                    <a:pt x="530044" y="19227"/>
                    <a:pt x="345681" y="19227"/>
                  </a:cubicBezTo>
                  <a:cubicBezTo>
                    <a:pt x="159921" y="19227"/>
                    <a:pt x="10475" y="17830"/>
                    <a:pt x="10475" y="15037"/>
                  </a:cubicBezTo>
                  <a:cubicBezTo>
                    <a:pt x="10475" y="12243"/>
                    <a:pt x="161318" y="10847"/>
                    <a:pt x="345681" y="10847"/>
                  </a:cubicBezTo>
                  <a:cubicBezTo>
                    <a:pt x="530044" y="9450"/>
                    <a:pt x="680887" y="12243"/>
                    <a:pt x="680887" y="15037"/>
                  </a:cubicBezTo>
                  <a:close/>
                </a:path>
              </a:pathLst>
            </a:custGeom>
            <a:solidFill>
              <a:srgbClr val="E0E0E0"/>
            </a:solid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C51CFB30-4EE8-41CB-BE8C-E886582FA4D1}"/>
                </a:ext>
              </a:extLst>
            </p:cNvPr>
            <p:cNvSpPr/>
            <p:nvPr/>
          </p:nvSpPr>
          <p:spPr>
            <a:xfrm>
              <a:off x="7615157" y="3012873"/>
              <a:ext cx="125702" cy="251404"/>
            </a:xfrm>
            <a:custGeom>
              <a:avLst/>
              <a:gdLst>
                <a:gd name="connsiteX0" fmla="*/ 10475 w 125702"/>
                <a:gd name="connsiteY0" fmla="*/ 10475 h 251404"/>
                <a:gd name="connsiteX1" fmla="*/ 123607 w 125702"/>
                <a:gd name="connsiteY1" fmla="*/ 10475 h 251404"/>
                <a:gd name="connsiteX2" fmla="*/ 123607 w 125702"/>
                <a:gd name="connsiteY2" fmla="*/ 250706 h 251404"/>
                <a:gd name="connsiteX3" fmla="*/ 10475 w 125702"/>
                <a:gd name="connsiteY3" fmla="*/ 250706 h 251404"/>
              </a:gdLst>
              <a:ahLst/>
              <a:cxnLst>
                <a:cxn ang="0">
                  <a:pos x="connsiteX0" y="connsiteY0"/>
                </a:cxn>
                <a:cxn ang="0">
                  <a:pos x="connsiteX1" y="connsiteY1"/>
                </a:cxn>
                <a:cxn ang="0">
                  <a:pos x="connsiteX2" y="connsiteY2"/>
                </a:cxn>
                <a:cxn ang="0">
                  <a:pos x="connsiteX3" y="connsiteY3"/>
                </a:cxn>
              </a:cxnLst>
              <a:rect l="l" t="t" r="r" b="b"/>
              <a:pathLst>
                <a:path w="125702" h="251404">
                  <a:moveTo>
                    <a:pt x="10475" y="10475"/>
                  </a:moveTo>
                  <a:lnTo>
                    <a:pt x="123607" y="10475"/>
                  </a:lnTo>
                  <a:lnTo>
                    <a:pt x="123607" y="250706"/>
                  </a:lnTo>
                  <a:lnTo>
                    <a:pt x="10475" y="250706"/>
                  </a:lnTo>
                  <a:close/>
                </a:path>
              </a:pathLst>
            </a:custGeom>
            <a:solidFill>
              <a:srgbClr val="FAFAFA"/>
            </a:solid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06AC82FC-DB22-4388-954E-30C9D4311986}"/>
                </a:ext>
              </a:extLst>
            </p:cNvPr>
            <p:cNvSpPr/>
            <p:nvPr/>
          </p:nvSpPr>
          <p:spPr>
            <a:xfrm>
              <a:off x="7351182" y="3342120"/>
              <a:ext cx="684378" cy="27934"/>
            </a:xfrm>
            <a:custGeom>
              <a:avLst/>
              <a:gdLst>
                <a:gd name="connsiteX0" fmla="*/ 680887 w 684378"/>
                <a:gd name="connsiteY0" fmla="*/ 15037 h 27933"/>
                <a:gd name="connsiteX1" fmla="*/ 345681 w 684378"/>
                <a:gd name="connsiteY1" fmla="*/ 19227 h 27933"/>
                <a:gd name="connsiteX2" fmla="*/ 10475 w 684378"/>
                <a:gd name="connsiteY2" fmla="*/ 15037 h 27933"/>
                <a:gd name="connsiteX3" fmla="*/ 345681 w 684378"/>
                <a:gd name="connsiteY3" fmla="*/ 10847 h 27933"/>
                <a:gd name="connsiteX4" fmla="*/ 680887 w 684378"/>
                <a:gd name="connsiteY4" fmla="*/ 15037 h 27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378" h="27933">
                  <a:moveTo>
                    <a:pt x="680887" y="15037"/>
                  </a:moveTo>
                  <a:cubicBezTo>
                    <a:pt x="680887" y="17830"/>
                    <a:pt x="530044" y="19227"/>
                    <a:pt x="345681" y="19227"/>
                  </a:cubicBezTo>
                  <a:cubicBezTo>
                    <a:pt x="159921" y="19227"/>
                    <a:pt x="10475" y="17830"/>
                    <a:pt x="10475" y="15037"/>
                  </a:cubicBezTo>
                  <a:cubicBezTo>
                    <a:pt x="10475" y="12243"/>
                    <a:pt x="161318" y="10847"/>
                    <a:pt x="345681" y="10847"/>
                  </a:cubicBezTo>
                  <a:cubicBezTo>
                    <a:pt x="530044" y="9450"/>
                    <a:pt x="680887" y="12243"/>
                    <a:pt x="680887" y="15037"/>
                  </a:cubicBezTo>
                  <a:close/>
                </a:path>
              </a:pathLst>
            </a:custGeom>
            <a:solidFill>
              <a:srgbClr val="E0E0E0"/>
            </a:solid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399F00F1-E3CC-4182-AF62-F9E0FB684E0E}"/>
                </a:ext>
              </a:extLst>
            </p:cNvPr>
            <p:cNvSpPr/>
            <p:nvPr/>
          </p:nvSpPr>
          <p:spPr>
            <a:xfrm>
              <a:off x="7615157" y="3496128"/>
              <a:ext cx="125702" cy="251404"/>
            </a:xfrm>
            <a:custGeom>
              <a:avLst/>
              <a:gdLst>
                <a:gd name="connsiteX0" fmla="*/ 10475 w 125702"/>
                <a:gd name="connsiteY0" fmla="*/ 10475 h 251404"/>
                <a:gd name="connsiteX1" fmla="*/ 123607 w 125702"/>
                <a:gd name="connsiteY1" fmla="*/ 10475 h 251404"/>
                <a:gd name="connsiteX2" fmla="*/ 123607 w 125702"/>
                <a:gd name="connsiteY2" fmla="*/ 250706 h 251404"/>
                <a:gd name="connsiteX3" fmla="*/ 10475 w 125702"/>
                <a:gd name="connsiteY3" fmla="*/ 250706 h 251404"/>
              </a:gdLst>
              <a:ahLst/>
              <a:cxnLst>
                <a:cxn ang="0">
                  <a:pos x="connsiteX0" y="connsiteY0"/>
                </a:cxn>
                <a:cxn ang="0">
                  <a:pos x="connsiteX1" y="connsiteY1"/>
                </a:cxn>
                <a:cxn ang="0">
                  <a:pos x="connsiteX2" y="connsiteY2"/>
                </a:cxn>
                <a:cxn ang="0">
                  <a:pos x="connsiteX3" y="connsiteY3"/>
                </a:cxn>
              </a:cxnLst>
              <a:rect l="l" t="t" r="r" b="b"/>
              <a:pathLst>
                <a:path w="125702" h="251404">
                  <a:moveTo>
                    <a:pt x="10475" y="10475"/>
                  </a:moveTo>
                  <a:lnTo>
                    <a:pt x="123607" y="10475"/>
                  </a:lnTo>
                  <a:lnTo>
                    <a:pt x="123607" y="250706"/>
                  </a:lnTo>
                  <a:lnTo>
                    <a:pt x="10475" y="250706"/>
                  </a:lnTo>
                  <a:close/>
                </a:path>
              </a:pathLst>
            </a:custGeom>
            <a:solidFill>
              <a:srgbClr val="FAFAFA"/>
            </a:solid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F61061BE-83F1-4BC5-9ECA-FF4F4EEC3367}"/>
                </a:ext>
              </a:extLst>
            </p:cNvPr>
            <p:cNvSpPr/>
            <p:nvPr/>
          </p:nvSpPr>
          <p:spPr>
            <a:xfrm>
              <a:off x="7351182" y="3825375"/>
              <a:ext cx="684378" cy="27934"/>
            </a:xfrm>
            <a:custGeom>
              <a:avLst/>
              <a:gdLst>
                <a:gd name="connsiteX0" fmla="*/ 680887 w 684378"/>
                <a:gd name="connsiteY0" fmla="*/ 15037 h 27933"/>
                <a:gd name="connsiteX1" fmla="*/ 345681 w 684378"/>
                <a:gd name="connsiteY1" fmla="*/ 19227 h 27933"/>
                <a:gd name="connsiteX2" fmla="*/ 10475 w 684378"/>
                <a:gd name="connsiteY2" fmla="*/ 15037 h 27933"/>
                <a:gd name="connsiteX3" fmla="*/ 345681 w 684378"/>
                <a:gd name="connsiteY3" fmla="*/ 10847 h 27933"/>
                <a:gd name="connsiteX4" fmla="*/ 680887 w 684378"/>
                <a:gd name="connsiteY4" fmla="*/ 15037 h 27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378" h="27933">
                  <a:moveTo>
                    <a:pt x="680887" y="15037"/>
                  </a:moveTo>
                  <a:cubicBezTo>
                    <a:pt x="680887" y="17830"/>
                    <a:pt x="530044" y="19227"/>
                    <a:pt x="345681" y="19227"/>
                  </a:cubicBezTo>
                  <a:cubicBezTo>
                    <a:pt x="159921" y="19227"/>
                    <a:pt x="10475" y="17830"/>
                    <a:pt x="10475" y="15037"/>
                  </a:cubicBezTo>
                  <a:cubicBezTo>
                    <a:pt x="10475" y="12243"/>
                    <a:pt x="161318" y="10847"/>
                    <a:pt x="345681" y="10847"/>
                  </a:cubicBezTo>
                  <a:cubicBezTo>
                    <a:pt x="530044" y="9450"/>
                    <a:pt x="680887" y="12243"/>
                    <a:pt x="680887" y="15037"/>
                  </a:cubicBezTo>
                  <a:close/>
                </a:path>
              </a:pathLst>
            </a:custGeom>
            <a:solidFill>
              <a:srgbClr val="E0E0E0"/>
            </a:solid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B556F069-54DC-45A0-AB5B-DDCE2FA60ED1}"/>
                </a:ext>
              </a:extLst>
            </p:cNvPr>
            <p:cNvSpPr/>
            <p:nvPr/>
          </p:nvSpPr>
          <p:spPr>
            <a:xfrm>
              <a:off x="7615157" y="3979383"/>
              <a:ext cx="125702" cy="251404"/>
            </a:xfrm>
            <a:custGeom>
              <a:avLst/>
              <a:gdLst>
                <a:gd name="connsiteX0" fmla="*/ 10475 w 125702"/>
                <a:gd name="connsiteY0" fmla="*/ 10475 h 251404"/>
                <a:gd name="connsiteX1" fmla="*/ 123607 w 125702"/>
                <a:gd name="connsiteY1" fmla="*/ 10475 h 251404"/>
                <a:gd name="connsiteX2" fmla="*/ 123607 w 125702"/>
                <a:gd name="connsiteY2" fmla="*/ 250706 h 251404"/>
                <a:gd name="connsiteX3" fmla="*/ 10475 w 125702"/>
                <a:gd name="connsiteY3" fmla="*/ 250706 h 251404"/>
              </a:gdLst>
              <a:ahLst/>
              <a:cxnLst>
                <a:cxn ang="0">
                  <a:pos x="connsiteX0" y="connsiteY0"/>
                </a:cxn>
                <a:cxn ang="0">
                  <a:pos x="connsiteX1" y="connsiteY1"/>
                </a:cxn>
                <a:cxn ang="0">
                  <a:pos x="connsiteX2" y="connsiteY2"/>
                </a:cxn>
                <a:cxn ang="0">
                  <a:pos x="connsiteX3" y="connsiteY3"/>
                </a:cxn>
              </a:cxnLst>
              <a:rect l="l" t="t" r="r" b="b"/>
              <a:pathLst>
                <a:path w="125702" h="251404">
                  <a:moveTo>
                    <a:pt x="10475" y="10475"/>
                  </a:moveTo>
                  <a:lnTo>
                    <a:pt x="123607" y="10475"/>
                  </a:lnTo>
                  <a:lnTo>
                    <a:pt x="123607" y="250706"/>
                  </a:lnTo>
                  <a:lnTo>
                    <a:pt x="10475" y="250706"/>
                  </a:lnTo>
                  <a:close/>
                </a:path>
              </a:pathLst>
            </a:custGeom>
            <a:solidFill>
              <a:srgbClr val="FAFAFA"/>
            </a:solid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1C490E93-77C5-4E79-A769-5C5219AD1A0C}"/>
                </a:ext>
              </a:extLst>
            </p:cNvPr>
            <p:cNvSpPr/>
            <p:nvPr/>
          </p:nvSpPr>
          <p:spPr>
            <a:xfrm>
              <a:off x="6538308" y="2648336"/>
              <a:ext cx="13967" cy="41901"/>
            </a:xfrm>
            <a:custGeom>
              <a:avLst/>
              <a:gdLst>
                <a:gd name="connsiteX0" fmla="*/ 13269 w 13966"/>
                <a:gd name="connsiteY0" fmla="*/ 10475 h 41900"/>
                <a:gd name="connsiteX1" fmla="*/ 11872 w 13966"/>
                <a:gd name="connsiteY1" fmla="*/ 13269 h 41900"/>
                <a:gd name="connsiteX2" fmla="*/ 10475 w 13966"/>
                <a:gd name="connsiteY2" fmla="*/ 18855 h 41900"/>
                <a:gd name="connsiteX3" fmla="*/ 10475 w 13966"/>
                <a:gd name="connsiteY3" fmla="*/ 20252 h 41900"/>
                <a:gd name="connsiteX4" fmla="*/ 10475 w 13966"/>
                <a:gd name="connsiteY4" fmla="*/ 21649 h 41900"/>
                <a:gd name="connsiteX5" fmla="*/ 10475 w 13966"/>
                <a:gd name="connsiteY5" fmla="*/ 23045 h 41900"/>
                <a:gd name="connsiteX6" fmla="*/ 10475 w 13966"/>
                <a:gd name="connsiteY6" fmla="*/ 24442 h 41900"/>
                <a:gd name="connsiteX7" fmla="*/ 10475 w 13966"/>
                <a:gd name="connsiteY7" fmla="*/ 25839 h 41900"/>
                <a:gd name="connsiteX8" fmla="*/ 11872 w 13966"/>
                <a:gd name="connsiteY8" fmla="*/ 30029 h 41900"/>
                <a:gd name="connsiteX9" fmla="*/ 11872 w 13966"/>
                <a:gd name="connsiteY9" fmla="*/ 31426 h 41900"/>
                <a:gd name="connsiteX10" fmla="*/ 13269 w 13966"/>
                <a:gd name="connsiteY10" fmla="*/ 28632 h 41900"/>
                <a:gd name="connsiteX11" fmla="*/ 14666 w 13966"/>
                <a:gd name="connsiteY11" fmla="*/ 23045 h 41900"/>
                <a:gd name="connsiteX12" fmla="*/ 14666 w 13966"/>
                <a:gd name="connsiteY12" fmla="*/ 21649 h 41900"/>
                <a:gd name="connsiteX13" fmla="*/ 14666 w 13966"/>
                <a:gd name="connsiteY13" fmla="*/ 21649 h 41900"/>
                <a:gd name="connsiteX14" fmla="*/ 14666 w 13966"/>
                <a:gd name="connsiteY14" fmla="*/ 21649 h 41900"/>
                <a:gd name="connsiteX15" fmla="*/ 14666 w 13966"/>
                <a:gd name="connsiteY15" fmla="*/ 20252 h 41900"/>
                <a:gd name="connsiteX16" fmla="*/ 13269 w 13966"/>
                <a:gd name="connsiteY16" fmla="*/ 10475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41900">
                  <a:moveTo>
                    <a:pt x="13269" y="10475"/>
                  </a:moveTo>
                  <a:cubicBezTo>
                    <a:pt x="13269" y="11872"/>
                    <a:pt x="11872" y="11872"/>
                    <a:pt x="11872" y="13269"/>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1649"/>
                    <a:pt x="10475" y="23045"/>
                  </a:cubicBezTo>
                  <a:cubicBezTo>
                    <a:pt x="10475" y="23045"/>
                    <a:pt x="10475" y="23045"/>
                    <a:pt x="10475" y="24442"/>
                  </a:cubicBezTo>
                  <a:cubicBezTo>
                    <a:pt x="10475" y="24442"/>
                    <a:pt x="10475" y="25839"/>
                    <a:pt x="10475" y="25839"/>
                  </a:cubicBezTo>
                  <a:cubicBezTo>
                    <a:pt x="10475" y="27235"/>
                    <a:pt x="10475" y="28632"/>
                    <a:pt x="11872" y="30029"/>
                  </a:cubicBezTo>
                  <a:cubicBezTo>
                    <a:pt x="11872" y="30029"/>
                    <a:pt x="11872" y="30029"/>
                    <a:pt x="11872" y="31426"/>
                  </a:cubicBezTo>
                  <a:cubicBezTo>
                    <a:pt x="11872" y="30029"/>
                    <a:pt x="13269" y="30029"/>
                    <a:pt x="13269" y="28632"/>
                  </a:cubicBezTo>
                  <a:cubicBezTo>
                    <a:pt x="14666" y="27235"/>
                    <a:pt x="14666" y="24442"/>
                    <a:pt x="14666" y="23045"/>
                  </a:cubicBezTo>
                  <a:cubicBezTo>
                    <a:pt x="14666" y="21649"/>
                    <a:pt x="14666" y="21649"/>
                    <a:pt x="14666" y="21649"/>
                  </a:cubicBezTo>
                  <a:cubicBezTo>
                    <a:pt x="14666" y="21649"/>
                    <a:pt x="14666" y="21649"/>
                    <a:pt x="14666" y="21649"/>
                  </a:cubicBezTo>
                  <a:cubicBezTo>
                    <a:pt x="14666" y="21649"/>
                    <a:pt x="14666" y="21649"/>
                    <a:pt x="14666" y="21649"/>
                  </a:cubicBezTo>
                  <a:cubicBezTo>
                    <a:pt x="14666" y="21649"/>
                    <a:pt x="14666" y="20252"/>
                    <a:pt x="14666" y="20252"/>
                  </a:cubicBezTo>
                  <a:cubicBezTo>
                    <a:pt x="14666" y="16062"/>
                    <a:pt x="13269" y="13269"/>
                    <a:pt x="13269" y="10475"/>
                  </a:cubicBezTo>
                  <a:close/>
                </a:path>
              </a:pathLst>
            </a:custGeom>
            <a:no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E0E3C741-D4E3-4948-AFC9-54D4FC8C25F0}"/>
                </a:ext>
              </a:extLst>
            </p:cNvPr>
            <p:cNvSpPr/>
            <p:nvPr/>
          </p:nvSpPr>
          <p:spPr>
            <a:xfrm>
              <a:off x="6404226" y="2694427"/>
              <a:ext cx="335206" cy="432974"/>
            </a:xfrm>
            <a:custGeom>
              <a:avLst/>
              <a:gdLst>
                <a:gd name="connsiteX0" fmla="*/ 307970 w 335205"/>
                <a:gd name="connsiteY0" fmla="*/ 268863 h 432974"/>
                <a:gd name="connsiteX1" fmla="*/ 307970 w 335205"/>
                <a:gd name="connsiteY1" fmla="*/ 268863 h 432974"/>
                <a:gd name="connsiteX2" fmla="*/ 333110 w 335205"/>
                <a:gd name="connsiteY2" fmla="*/ 245119 h 432974"/>
                <a:gd name="connsiteX3" fmla="*/ 328920 w 335205"/>
                <a:gd name="connsiteY3" fmla="*/ 238136 h 432974"/>
                <a:gd name="connsiteX4" fmla="*/ 327524 w 335205"/>
                <a:gd name="connsiteY4" fmla="*/ 231152 h 432974"/>
                <a:gd name="connsiteX5" fmla="*/ 327524 w 335205"/>
                <a:gd name="connsiteY5" fmla="*/ 228359 h 432974"/>
                <a:gd name="connsiteX6" fmla="*/ 327524 w 335205"/>
                <a:gd name="connsiteY6" fmla="*/ 226962 h 432974"/>
                <a:gd name="connsiteX7" fmla="*/ 327524 w 335205"/>
                <a:gd name="connsiteY7" fmla="*/ 225565 h 432974"/>
                <a:gd name="connsiteX8" fmla="*/ 327524 w 335205"/>
                <a:gd name="connsiteY8" fmla="*/ 224169 h 432974"/>
                <a:gd name="connsiteX9" fmla="*/ 327524 w 335205"/>
                <a:gd name="connsiteY9" fmla="*/ 219979 h 432974"/>
                <a:gd name="connsiteX10" fmla="*/ 330317 w 335205"/>
                <a:gd name="connsiteY10" fmla="*/ 208805 h 432974"/>
                <a:gd name="connsiteX11" fmla="*/ 335904 w 335205"/>
                <a:gd name="connsiteY11" fmla="*/ 199028 h 432974"/>
                <a:gd name="connsiteX12" fmla="*/ 337301 w 335205"/>
                <a:gd name="connsiteY12" fmla="*/ 197632 h 432974"/>
                <a:gd name="connsiteX13" fmla="*/ 166904 w 335205"/>
                <a:gd name="connsiteY13" fmla="*/ 23045 h 432974"/>
                <a:gd name="connsiteX14" fmla="*/ 154334 w 335205"/>
                <a:gd name="connsiteY14" fmla="*/ 10475 h 432974"/>
                <a:gd name="connsiteX15" fmla="*/ 152937 w 335205"/>
                <a:gd name="connsiteY15" fmla="*/ 11872 h 432974"/>
                <a:gd name="connsiteX16" fmla="*/ 152937 w 335205"/>
                <a:gd name="connsiteY16" fmla="*/ 11872 h 432974"/>
                <a:gd name="connsiteX17" fmla="*/ 127797 w 335205"/>
                <a:gd name="connsiteY17" fmla="*/ 37012 h 432974"/>
                <a:gd name="connsiteX18" fmla="*/ 127797 w 335205"/>
                <a:gd name="connsiteY18" fmla="*/ 37012 h 432974"/>
                <a:gd name="connsiteX19" fmla="*/ 10475 w 335205"/>
                <a:gd name="connsiteY19" fmla="*/ 150144 h 432974"/>
                <a:gd name="connsiteX20" fmla="*/ 10475 w 335205"/>
                <a:gd name="connsiteY20" fmla="*/ 295400 h 432974"/>
                <a:gd name="connsiteX21" fmla="*/ 144557 w 335205"/>
                <a:gd name="connsiteY21" fmla="*/ 432276 h 432974"/>
                <a:gd name="connsiteX22" fmla="*/ 307970 w 335205"/>
                <a:gd name="connsiteY22" fmla="*/ 268863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5205" h="432974">
                  <a:moveTo>
                    <a:pt x="307970" y="268863"/>
                  </a:moveTo>
                  <a:lnTo>
                    <a:pt x="307970" y="268863"/>
                  </a:lnTo>
                  <a:lnTo>
                    <a:pt x="333110" y="245119"/>
                  </a:lnTo>
                  <a:cubicBezTo>
                    <a:pt x="331714" y="242326"/>
                    <a:pt x="330317" y="239532"/>
                    <a:pt x="328920" y="238136"/>
                  </a:cubicBezTo>
                  <a:cubicBezTo>
                    <a:pt x="327524" y="235342"/>
                    <a:pt x="327524" y="232549"/>
                    <a:pt x="327524" y="231152"/>
                  </a:cubicBezTo>
                  <a:cubicBezTo>
                    <a:pt x="327524" y="229756"/>
                    <a:pt x="327524" y="229756"/>
                    <a:pt x="327524" y="228359"/>
                  </a:cubicBezTo>
                  <a:cubicBezTo>
                    <a:pt x="327524" y="226962"/>
                    <a:pt x="327524" y="226962"/>
                    <a:pt x="327524" y="226962"/>
                  </a:cubicBezTo>
                  <a:cubicBezTo>
                    <a:pt x="327524" y="225565"/>
                    <a:pt x="327524" y="225565"/>
                    <a:pt x="327524" y="225565"/>
                  </a:cubicBezTo>
                  <a:cubicBezTo>
                    <a:pt x="327524" y="225565"/>
                    <a:pt x="327524" y="225565"/>
                    <a:pt x="327524" y="224169"/>
                  </a:cubicBezTo>
                  <a:cubicBezTo>
                    <a:pt x="327524" y="222772"/>
                    <a:pt x="327524" y="221375"/>
                    <a:pt x="327524" y="219979"/>
                  </a:cubicBezTo>
                  <a:cubicBezTo>
                    <a:pt x="327524" y="217185"/>
                    <a:pt x="328920" y="212995"/>
                    <a:pt x="330317" y="208805"/>
                  </a:cubicBezTo>
                  <a:cubicBezTo>
                    <a:pt x="331714" y="204615"/>
                    <a:pt x="334507" y="201822"/>
                    <a:pt x="335904" y="199028"/>
                  </a:cubicBezTo>
                  <a:cubicBezTo>
                    <a:pt x="335904" y="197632"/>
                    <a:pt x="337301" y="197632"/>
                    <a:pt x="337301" y="197632"/>
                  </a:cubicBezTo>
                  <a:cubicBezTo>
                    <a:pt x="280036" y="138971"/>
                    <a:pt x="224169" y="81706"/>
                    <a:pt x="166904" y="23045"/>
                  </a:cubicBezTo>
                  <a:cubicBezTo>
                    <a:pt x="162714" y="18855"/>
                    <a:pt x="158524" y="14665"/>
                    <a:pt x="154334" y="10475"/>
                  </a:cubicBezTo>
                  <a:lnTo>
                    <a:pt x="152937" y="11872"/>
                  </a:lnTo>
                  <a:lnTo>
                    <a:pt x="152937" y="11872"/>
                  </a:lnTo>
                  <a:lnTo>
                    <a:pt x="127797" y="37012"/>
                  </a:lnTo>
                  <a:lnTo>
                    <a:pt x="127797" y="37012"/>
                  </a:lnTo>
                  <a:lnTo>
                    <a:pt x="10475" y="150144"/>
                  </a:lnTo>
                  <a:lnTo>
                    <a:pt x="10475" y="295400"/>
                  </a:lnTo>
                  <a:cubicBezTo>
                    <a:pt x="55169" y="341491"/>
                    <a:pt x="99863" y="386185"/>
                    <a:pt x="144557" y="432276"/>
                  </a:cubicBezTo>
                  <a:lnTo>
                    <a:pt x="307970" y="268863"/>
                  </a:lnTo>
                  <a:close/>
                </a:path>
              </a:pathLst>
            </a:custGeom>
            <a:no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41F90551-E8E3-4CA2-8109-BD070FDD9084}"/>
                </a:ext>
              </a:extLst>
            </p:cNvPr>
            <p:cNvSpPr/>
            <p:nvPr/>
          </p:nvSpPr>
          <p:spPr>
            <a:xfrm>
              <a:off x="6508978" y="3635797"/>
              <a:ext cx="13967" cy="41901"/>
            </a:xfrm>
            <a:custGeom>
              <a:avLst/>
              <a:gdLst>
                <a:gd name="connsiteX0" fmla="*/ 13268 w 13966"/>
                <a:gd name="connsiteY0" fmla="*/ 10475 h 41900"/>
                <a:gd name="connsiteX1" fmla="*/ 11872 w 13966"/>
                <a:gd name="connsiteY1" fmla="*/ 13269 h 41900"/>
                <a:gd name="connsiteX2" fmla="*/ 10475 w 13966"/>
                <a:gd name="connsiteY2" fmla="*/ 18855 h 41900"/>
                <a:gd name="connsiteX3" fmla="*/ 10475 w 13966"/>
                <a:gd name="connsiteY3" fmla="*/ 20252 h 41900"/>
                <a:gd name="connsiteX4" fmla="*/ 10475 w 13966"/>
                <a:gd name="connsiteY4" fmla="*/ 21649 h 41900"/>
                <a:gd name="connsiteX5" fmla="*/ 10475 w 13966"/>
                <a:gd name="connsiteY5" fmla="*/ 23045 h 41900"/>
                <a:gd name="connsiteX6" fmla="*/ 10475 w 13966"/>
                <a:gd name="connsiteY6" fmla="*/ 24442 h 41900"/>
                <a:gd name="connsiteX7" fmla="*/ 10475 w 13966"/>
                <a:gd name="connsiteY7" fmla="*/ 25839 h 41900"/>
                <a:gd name="connsiteX8" fmla="*/ 11872 w 13966"/>
                <a:gd name="connsiteY8" fmla="*/ 30029 h 41900"/>
                <a:gd name="connsiteX9" fmla="*/ 11872 w 13966"/>
                <a:gd name="connsiteY9" fmla="*/ 31426 h 41900"/>
                <a:gd name="connsiteX10" fmla="*/ 13268 w 13966"/>
                <a:gd name="connsiteY10" fmla="*/ 28632 h 41900"/>
                <a:gd name="connsiteX11" fmla="*/ 14665 w 13966"/>
                <a:gd name="connsiteY11" fmla="*/ 23045 h 41900"/>
                <a:gd name="connsiteX12" fmla="*/ 14665 w 13966"/>
                <a:gd name="connsiteY12" fmla="*/ 21649 h 41900"/>
                <a:gd name="connsiteX13" fmla="*/ 14665 w 13966"/>
                <a:gd name="connsiteY13" fmla="*/ 21649 h 41900"/>
                <a:gd name="connsiteX14" fmla="*/ 14665 w 13966"/>
                <a:gd name="connsiteY14" fmla="*/ 21649 h 41900"/>
                <a:gd name="connsiteX15" fmla="*/ 14665 w 13966"/>
                <a:gd name="connsiteY15" fmla="*/ 20252 h 41900"/>
                <a:gd name="connsiteX16" fmla="*/ 13268 w 13966"/>
                <a:gd name="connsiteY16" fmla="*/ 10475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41900">
                  <a:moveTo>
                    <a:pt x="13268" y="10475"/>
                  </a:moveTo>
                  <a:cubicBezTo>
                    <a:pt x="13268" y="11872"/>
                    <a:pt x="11872" y="11872"/>
                    <a:pt x="11872" y="13269"/>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1649"/>
                    <a:pt x="10475" y="23045"/>
                  </a:cubicBezTo>
                  <a:cubicBezTo>
                    <a:pt x="10475" y="23045"/>
                    <a:pt x="10475" y="23045"/>
                    <a:pt x="10475" y="24442"/>
                  </a:cubicBezTo>
                  <a:cubicBezTo>
                    <a:pt x="10475" y="24442"/>
                    <a:pt x="10475" y="25839"/>
                    <a:pt x="10475" y="25839"/>
                  </a:cubicBezTo>
                  <a:cubicBezTo>
                    <a:pt x="10475" y="27235"/>
                    <a:pt x="10475" y="28632"/>
                    <a:pt x="11872" y="30029"/>
                  </a:cubicBezTo>
                  <a:cubicBezTo>
                    <a:pt x="11872" y="30029"/>
                    <a:pt x="11872" y="30029"/>
                    <a:pt x="11872" y="31426"/>
                  </a:cubicBezTo>
                  <a:cubicBezTo>
                    <a:pt x="11872" y="30029"/>
                    <a:pt x="13268" y="30029"/>
                    <a:pt x="13268" y="28632"/>
                  </a:cubicBezTo>
                  <a:cubicBezTo>
                    <a:pt x="14665" y="27235"/>
                    <a:pt x="14665" y="24442"/>
                    <a:pt x="14665" y="23045"/>
                  </a:cubicBezTo>
                  <a:cubicBezTo>
                    <a:pt x="14665" y="21649"/>
                    <a:pt x="14665" y="21649"/>
                    <a:pt x="14665" y="21649"/>
                  </a:cubicBezTo>
                  <a:cubicBezTo>
                    <a:pt x="14665" y="21649"/>
                    <a:pt x="14665" y="21649"/>
                    <a:pt x="14665" y="21649"/>
                  </a:cubicBezTo>
                  <a:cubicBezTo>
                    <a:pt x="14665" y="21649"/>
                    <a:pt x="14665" y="21649"/>
                    <a:pt x="14665" y="21649"/>
                  </a:cubicBezTo>
                  <a:cubicBezTo>
                    <a:pt x="14665" y="21649"/>
                    <a:pt x="14665" y="20252"/>
                    <a:pt x="14665" y="20252"/>
                  </a:cubicBezTo>
                  <a:cubicBezTo>
                    <a:pt x="14665" y="14665"/>
                    <a:pt x="13268" y="11872"/>
                    <a:pt x="13268" y="10475"/>
                  </a:cubicBezTo>
                  <a:close/>
                </a:path>
              </a:pathLst>
            </a:custGeom>
            <a:no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46E97FBE-E1FA-4C6D-9D08-354ACFD9938C}"/>
                </a:ext>
              </a:extLst>
            </p:cNvPr>
            <p:cNvSpPr/>
            <p:nvPr/>
          </p:nvSpPr>
          <p:spPr>
            <a:xfrm>
              <a:off x="6404226" y="3186062"/>
              <a:ext cx="321239" cy="432974"/>
            </a:xfrm>
            <a:custGeom>
              <a:avLst/>
              <a:gdLst>
                <a:gd name="connsiteX0" fmla="*/ 291210 w 321238"/>
                <a:gd name="connsiteY0" fmla="*/ 270260 h 432974"/>
                <a:gd name="connsiteX1" fmla="*/ 313557 w 321238"/>
                <a:gd name="connsiteY1" fmla="*/ 247913 h 432974"/>
                <a:gd name="connsiteX2" fmla="*/ 309367 w 321238"/>
                <a:gd name="connsiteY2" fmla="*/ 239532 h 432974"/>
                <a:gd name="connsiteX3" fmla="*/ 307970 w 321238"/>
                <a:gd name="connsiteY3" fmla="*/ 232549 h 432974"/>
                <a:gd name="connsiteX4" fmla="*/ 307970 w 321238"/>
                <a:gd name="connsiteY4" fmla="*/ 229756 h 432974"/>
                <a:gd name="connsiteX5" fmla="*/ 307970 w 321238"/>
                <a:gd name="connsiteY5" fmla="*/ 228359 h 432974"/>
                <a:gd name="connsiteX6" fmla="*/ 307970 w 321238"/>
                <a:gd name="connsiteY6" fmla="*/ 226962 h 432974"/>
                <a:gd name="connsiteX7" fmla="*/ 307970 w 321238"/>
                <a:gd name="connsiteY7" fmla="*/ 225565 h 432974"/>
                <a:gd name="connsiteX8" fmla="*/ 307970 w 321238"/>
                <a:gd name="connsiteY8" fmla="*/ 221375 h 432974"/>
                <a:gd name="connsiteX9" fmla="*/ 310764 w 321238"/>
                <a:gd name="connsiteY9" fmla="*/ 210202 h 432974"/>
                <a:gd name="connsiteX10" fmla="*/ 316350 w 321238"/>
                <a:gd name="connsiteY10" fmla="*/ 200425 h 432974"/>
                <a:gd name="connsiteX11" fmla="*/ 319143 w 321238"/>
                <a:gd name="connsiteY11" fmla="*/ 197632 h 432974"/>
                <a:gd name="connsiteX12" fmla="*/ 319143 w 321238"/>
                <a:gd name="connsiteY12" fmla="*/ 197632 h 432974"/>
                <a:gd name="connsiteX13" fmla="*/ 147351 w 321238"/>
                <a:gd name="connsiteY13" fmla="*/ 21649 h 432974"/>
                <a:gd name="connsiteX14" fmla="*/ 136177 w 321238"/>
                <a:gd name="connsiteY14" fmla="*/ 10475 h 432974"/>
                <a:gd name="connsiteX15" fmla="*/ 136177 w 321238"/>
                <a:gd name="connsiteY15" fmla="*/ 10475 h 432974"/>
                <a:gd name="connsiteX16" fmla="*/ 136177 w 321238"/>
                <a:gd name="connsiteY16" fmla="*/ 10475 h 432974"/>
                <a:gd name="connsiteX17" fmla="*/ 111037 w 321238"/>
                <a:gd name="connsiteY17" fmla="*/ 35616 h 432974"/>
                <a:gd name="connsiteX18" fmla="*/ 111037 w 321238"/>
                <a:gd name="connsiteY18" fmla="*/ 35616 h 432974"/>
                <a:gd name="connsiteX19" fmla="*/ 10475 w 321238"/>
                <a:gd name="connsiteY19" fmla="*/ 133384 h 432974"/>
                <a:gd name="connsiteX20" fmla="*/ 10475 w 321238"/>
                <a:gd name="connsiteY20" fmla="*/ 313557 h 432974"/>
                <a:gd name="connsiteX21" fmla="*/ 126400 w 321238"/>
                <a:gd name="connsiteY21" fmla="*/ 432276 h 432974"/>
                <a:gd name="connsiteX22" fmla="*/ 291210 w 321238"/>
                <a:gd name="connsiteY22" fmla="*/ 270260 h 432974"/>
                <a:gd name="connsiteX23" fmla="*/ 291210 w 321238"/>
                <a:gd name="connsiteY23" fmla="*/ 270260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1238" h="432974">
                  <a:moveTo>
                    <a:pt x="291210" y="270260"/>
                  </a:moveTo>
                  <a:lnTo>
                    <a:pt x="313557" y="247913"/>
                  </a:lnTo>
                  <a:cubicBezTo>
                    <a:pt x="312160" y="245119"/>
                    <a:pt x="309367" y="242326"/>
                    <a:pt x="309367" y="239532"/>
                  </a:cubicBezTo>
                  <a:cubicBezTo>
                    <a:pt x="307970" y="236739"/>
                    <a:pt x="307970" y="233946"/>
                    <a:pt x="307970" y="232549"/>
                  </a:cubicBezTo>
                  <a:cubicBezTo>
                    <a:pt x="307970" y="231152"/>
                    <a:pt x="307970" y="231152"/>
                    <a:pt x="307970" y="229756"/>
                  </a:cubicBezTo>
                  <a:cubicBezTo>
                    <a:pt x="307970" y="228359"/>
                    <a:pt x="307970" y="228359"/>
                    <a:pt x="307970" y="228359"/>
                  </a:cubicBezTo>
                  <a:cubicBezTo>
                    <a:pt x="307970" y="226962"/>
                    <a:pt x="307970" y="226962"/>
                    <a:pt x="307970" y="226962"/>
                  </a:cubicBezTo>
                  <a:cubicBezTo>
                    <a:pt x="307970" y="226962"/>
                    <a:pt x="307970" y="226962"/>
                    <a:pt x="307970" y="225565"/>
                  </a:cubicBezTo>
                  <a:cubicBezTo>
                    <a:pt x="307970" y="224169"/>
                    <a:pt x="307970" y="222772"/>
                    <a:pt x="307970" y="221375"/>
                  </a:cubicBezTo>
                  <a:cubicBezTo>
                    <a:pt x="307970" y="218582"/>
                    <a:pt x="309367" y="214392"/>
                    <a:pt x="310764" y="210202"/>
                  </a:cubicBezTo>
                  <a:cubicBezTo>
                    <a:pt x="312160" y="206012"/>
                    <a:pt x="314954" y="203219"/>
                    <a:pt x="316350" y="200425"/>
                  </a:cubicBezTo>
                  <a:cubicBezTo>
                    <a:pt x="317747" y="199028"/>
                    <a:pt x="317747" y="199028"/>
                    <a:pt x="319143" y="197632"/>
                  </a:cubicBezTo>
                  <a:cubicBezTo>
                    <a:pt x="319143" y="197632"/>
                    <a:pt x="319143" y="197632"/>
                    <a:pt x="319143" y="197632"/>
                  </a:cubicBezTo>
                  <a:cubicBezTo>
                    <a:pt x="261879" y="138971"/>
                    <a:pt x="204615" y="80310"/>
                    <a:pt x="147351" y="21649"/>
                  </a:cubicBezTo>
                  <a:cubicBezTo>
                    <a:pt x="143161" y="17459"/>
                    <a:pt x="140367" y="14665"/>
                    <a:pt x="136177" y="10475"/>
                  </a:cubicBezTo>
                  <a:lnTo>
                    <a:pt x="136177" y="10475"/>
                  </a:lnTo>
                  <a:lnTo>
                    <a:pt x="136177" y="10475"/>
                  </a:lnTo>
                  <a:lnTo>
                    <a:pt x="111037" y="35616"/>
                  </a:lnTo>
                  <a:lnTo>
                    <a:pt x="111037" y="35616"/>
                  </a:lnTo>
                  <a:lnTo>
                    <a:pt x="10475" y="133384"/>
                  </a:lnTo>
                  <a:lnTo>
                    <a:pt x="10475" y="313557"/>
                  </a:lnTo>
                  <a:cubicBezTo>
                    <a:pt x="49582" y="352664"/>
                    <a:pt x="87293" y="393168"/>
                    <a:pt x="126400" y="432276"/>
                  </a:cubicBezTo>
                  <a:lnTo>
                    <a:pt x="291210" y="270260"/>
                  </a:lnTo>
                  <a:lnTo>
                    <a:pt x="291210" y="270260"/>
                  </a:lnTo>
                  <a:close/>
                </a:path>
              </a:pathLst>
            </a:custGeom>
            <a:no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12DB2EEC-18BA-4C3A-9727-31F157519FCA}"/>
                </a:ext>
              </a:extLst>
            </p:cNvPr>
            <p:cNvSpPr/>
            <p:nvPr/>
          </p:nvSpPr>
          <p:spPr>
            <a:xfrm>
              <a:off x="6524341" y="3138575"/>
              <a:ext cx="27934" cy="41901"/>
            </a:xfrm>
            <a:custGeom>
              <a:avLst/>
              <a:gdLst>
                <a:gd name="connsiteX0" fmla="*/ 16062 w 27933"/>
                <a:gd name="connsiteY0" fmla="*/ 10475 h 41900"/>
                <a:gd name="connsiteX1" fmla="*/ 14666 w 27933"/>
                <a:gd name="connsiteY1" fmla="*/ 11872 h 41900"/>
                <a:gd name="connsiteX2" fmla="*/ 11872 w 27933"/>
                <a:gd name="connsiteY2" fmla="*/ 17459 h 41900"/>
                <a:gd name="connsiteX3" fmla="*/ 10475 w 27933"/>
                <a:gd name="connsiteY3" fmla="*/ 23046 h 41900"/>
                <a:gd name="connsiteX4" fmla="*/ 10475 w 27933"/>
                <a:gd name="connsiteY4" fmla="*/ 24442 h 41900"/>
                <a:gd name="connsiteX5" fmla="*/ 10475 w 27933"/>
                <a:gd name="connsiteY5" fmla="*/ 25839 h 41900"/>
                <a:gd name="connsiteX6" fmla="*/ 10475 w 27933"/>
                <a:gd name="connsiteY6" fmla="*/ 27236 h 41900"/>
                <a:gd name="connsiteX7" fmla="*/ 10475 w 27933"/>
                <a:gd name="connsiteY7" fmla="*/ 28632 h 41900"/>
                <a:gd name="connsiteX8" fmla="*/ 10475 w 27933"/>
                <a:gd name="connsiteY8" fmla="*/ 30029 h 41900"/>
                <a:gd name="connsiteX9" fmla="*/ 11872 w 27933"/>
                <a:gd name="connsiteY9" fmla="*/ 34219 h 41900"/>
                <a:gd name="connsiteX10" fmla="*/ 13269 w 27933"/>
                <a:gd name="connsiteY10" fmla="*/ 35616 h 41900"/>
                <a:gd name="connsiteX11" fmla="*/ 14666 w 27933"/>
                <a:gd name="connsiteY11" fmla="*/ 34219 h 41900"/>
                <a:gd name="connsiteX12" fmla="*/ 17459 w 27933"/>
                <a:gd name="connsiteY12" fmla="*/ 30029 h 41900"/>
                <a:gd name="connsiteX13" fmla="*/ 18855 w 27933"/>
                <a:gd name="connsiteY13" fmla="*/ 24442 h 41900"/>
                <a:gd name="connsiteX14" fmla="*/ 18855 w 27933"/>
                <a:gd name="connsiteY14" fmla="*/ 23046 h 41900"/>
                <a:gd name="connsiteX15" fmla="*/ 18855 w 27933"/>
                <a:gd name="connsiteY15" fmla="*/ 23046 h 41900"/>
                <a:gd name="connsiteX16" fmla="*/ 18855 w 27933"/>
                <a:gd name="connsiteY16" fmla="*/ 23046 h 41900"/>
                <a:gd name="connsiteX17" fmla="*/ 18855 w 27933"/>
                <a:gd name="connsiteY17" fmla="*/ 21649 h 41900"/>
                <a:gd name="connsiteX18" fmla="*/ 16062 w 27933"/>
                <a:gd name="connsiteY18" fmla="*/ 10475 h 41900"/>
                <a:gd name="connsiteX19" fmla="*/ 16062 w 27933"/>
                <a:gd name="connsiteY19" fmla="*/ 10475 h 41900"/>
                <a:gd name="connsiteX20" fmla="*/ 16062 w 27933"/>
                <a:gd name="connsiteY20" fmla="*/ 10475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33" h="41900">
                  <a:moveTo>
                    <a:pt x="16062" y="10475"/>
                  </a:moveTo>
                  <a:cubicBezTo>
                    <a:pt x="16062" y="10475"/>
                    <a:pt x="14666" y="11872"/>
                    <a:pt x="14666" y="11872"/>
                  </a:cubicBezTo>
                  <a:cubicBezTo>
                    <a:pt x="13269" y="13269"/>
                    <a:pt x="11872" y="14665"/>
                    <a:pt x="11872" y="17459"/>
                  </a:cubicBezTo>
                  <a:cubicBezTo>
                    <a:pt x="10475" y="18855"/>
                    <a:pt x="10475" y="21649"/>
                    <a:pt x="10475" y="23046"/>
                  </a:cubicBezTo>
                  <a:cubicBezTo>
                    <a:pt x="10475" y="24442"/>
                    <a:pt x="10475" y="24442"/>
                    <a:pt x="10475" y="24442"/>
                  </a:cubicBezTo>
                  <a:cubicBezTo>
                    <a:pt x="10475" y="24442"/>
                    <a:pt x="10475" y="25839"/>
                    <a:pt x="10475" y="25839"/>
                  </a:cubicBezTo>
                  <a:cubicBezTo>
                    <a:pt x="10475" y="25839"/>
                    <a:pt x="10475" y="25839"/>
                    <a:pt x="10475" y="27236"/>
                  </a:cubicBezTo>
                  <a:cubicBezTo>
                    <a:pt x="10475" y="27236"/>
                    <a:pt x="10475" y="27236"/>
                    <a:pt x="10475" y="28632"/>
                  </a:cubicBezTo>
                  <a:cubicBezTo>
                    <a:pt x="10475" y="28632"/>
                    <a:pt x="10475" y="30029"/>
                    <a:pt x="10475" y="30029"/>
                  </a:cubicBezTo>
                  <a:cubicBezTo>
                    <a:pt x="10475" y="31426"/>
                    <a:pt x="10475" y="32822"/>
                    <a:pt x="11872" y="34219"/>
                  </a:cubicBezTo>
                  <a:cubicBezTo>
                    <a:pt x="11872" y="34219"/>
                    <a:pt x="11872" y="35616"/>
                    <a:pt x="13269" y="35616"/>
                  </a:cubicBezTo>
                  <a:cubicBezTo>
                    <a:pt x="13269" y="35616"/>
                    <a:pt x="13269" y="35616"/>
                    <a:pt x="14666" y="34219"/>
                  </a:cubicBezTo>
                  <a:cubicBezTo>
                    <a:pt x="16062" y="32822"/>
                    <a:pt x="16062" y="31426"/>
                    <a:pt x="17459" y="30029"/>
                  </a:cubicBezTo>
                  <a:cubicBezTo>
                    <a:pt x="18855" y="28632"/>
                    <a:pt x="18855" y="25839"/>
                    <a:pt x="18855" y="24442"/>
                  </a:cubicBezTo>
                  <a:cubicBezTo>
                    <a:pt x="18855" y="23046"/>
                    <a:pt x="18855" y="23046"/>
                    <a:pt x="18855" y="23046"/>
                  </a:cubicBezTo>
                  <a:cubicBezTo>
                    <a:pt x="18855" y="23046"/>
                    <a:pt x="18855" y="23046"/>
                    <a:pt x="18855" y="23046"/>
                  </a:cubicBezTo>
                  <a:cubicBezTo>
                    <a:pt x="18855" y="23046"/>
                    <a:pt x="18855" y="23046"/>
                    <a:pt x="18855" y="23046"/>
                  </a:cubicBezTo>
                  <a:cubicBezTo>
                    <a:pt x="18855" y="23046"/>
                    <a:pt x="18855" y="21649"/>
                    <a:pt x="18855" y="21649"/>
                  </a:cubicBezTo>
                  <a:cubicBezTo>
                    <a:pt x="18855" y="17459"/>
                    <a:pt x="17459" y="14665"/>
                    <a:pt x="16062" y="10475"/>
                  </a:cubicBezTo>
                  <a:cubicBezTo>
                    <a:pt x="16062" y="11872"/>
                    <a:pt x="16062" y="11872"/>
                    <a:pt x="16062" y="10475"/>
                  </a:cubicBezTo>
                  <a:cubicBezTo>
                    <a:pt x="16062" y="10475"/>
                    <a:pt x="16062" y="10475"/>
                    <a:pt x="16062" y="10475"/>
                  </a:cubicBezTo>
                  <a:close/>
                </a:path>
              </a:pathLst>
            </a:custGeom>
            <a:no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87DAC01B-8075-4A30-A59B-F79ADB203E0C}"/>
                </a:ext>
              </a:extLst>
            </p:cNvPr>
            <p:cNvSpPr/>
            <p:nvPr/>
          </p:nvSpPr>
          <p:spPr>
            <a:xfrm>
              <a:off x="6407019" y="2199999"/>
              <a:ext cx="335206" cy="432974"/>
            </a:xfrm>
            <a:custGeom>
              <a:avLst/>
              <a:gdLst>
                <a:gd name="connsiteX0" fmla="*/ 307971 w 335205"/>
                <a:gd name="connsiteY0" fmla="*/ 270260 h 432974"/>
                <a:gd name="connsiteX1" fmla="*/ 307971 w 335205"/>
                <a:gd name="connsiteY1" fmla="*/ 270260 h 432974"/>
                <a:gd name="connsiteX2" fmla="*/ 331714 w 335205"/>
                <a:gd name="connsiteY2" fmla="*/ 247913 h 432974"/>
                <a:gd name="connsiteX3" fmla="*/ 327524 w 335205"/>
                <a:gd name="connsiteY3" fmla="*/ 239533 h 432974"/>
                <a:gd name="connsiteX4" fmla="*/ 326127 w 335205"/>
                <a:gd name="connsiteY4" fmla="*/ 232549 h 432974"/>
                <a:gd name="connsiteX5" fmla="*/ 326127 w 335205"/>
                <a:gd name="connsiteY5" fmla="*/ 229756 h 432974"/>
                <a:gd name="connsiteX6" fmla="*/ 326127 w 335205"/>
                <a:gd name="connsiteY6" fmla="*/ 228359 h 432974"/>
                <a:gd name="connsiteX7" fmla="*/ 326127 w 335205"/>
                <a:gd name="connsiteY7" fmla="*/ 226962 h 432974"/>
                <a:gd name="connsiteX8" fmla="*/ 326127 w 335205"/>
                <a:gd name="connsiteY8" fmla="*/ 225566 h 432974"/>
                <a:gd name="connsiteX9" fmla="*/ 326127 w 335205"/>
                <a:gd name="connsiteY9" fmla="*/ 221376 h 432974"/>
                <a:gd name="connsiteX10" fmla="*/ 328921 w 335205"/>
                <a:gd name="connsiteY10" fmla="*/ 210202 h 432974"/>
                <a:gd name="connsiteX11" fmla="*/ 334508 w 335205"/>
                <a:gd name="connsiteY11" fmla="*/ 200425 h 432974"/>
                <a:gd name="connsiteX12" fmla="*/ 337301 w 335205"/>
                <a:gd name="connsiteY12" fmla="*/ 197632 h 432974"/>
                <a:gd name="connsiteX13" fmla="*/ 337301 w 335205"/>
                <a:gd name="connsiteY13" fmla="*/ 197632 h 432974"/>
                <a:gd name="connsiteX14" fmla="*/ 166905 w 335205"/>
                <a:gd name="connsiteY14" fmla="*/ 23045 h 432974"/>
                <a:gd name="connsiteX15" fmla="*/ 154335 w 335205"/>
                <a:gd name="connsiteY15" fmla="*/ 10475 h 432974"/>
                <a:gd name="connsiteX16" fmla="*/ 152938 w 335205"/>
                <a:gd name="connsiteY16" fmla="*/ 11872 h 432974"/>
                <a:gd name="connsiteX17" fmla="*/ 152938 w 335205"/>
                <a:gd name="connsiteY17" fmla="*/ 11872 h 432974"/>
                <a:gd name="connsiteX18" fmla="*/ 127797 w 335205"/>
                <a:gd name="connsiteY18" fmla="*/ 37012 h 432974"/>
                <a:gd name="connsiteX19" fmla="*/ 127797 w 335205"/>
                <a:gd name="connsiteY19" fmla="*/ 37012 h 432974"/>
                <a:gd name="connsiteX20" fmla="*/ 10475 w 335205"/>
                <a:gd name="connsiteY20" fmla="*/ 151541 h 432974"/>
                <a:gd name="connsiteX21" fmla="*/ 10475 w 335205"/>
                <a:gd name="connsiteY21" fmla="*/ 295400 h 432974"/>
                <a:gd name="connsiteX22" fmla="*/ 144558 w 335205"/>
                <a:gd name="connsiteY22" fmla="*/ 432276 h 432974"/>
                <a:gd name="connsiteX23" fmla="*/ 307971 w 335205"/>
                <a:gd name="connsiteY23" fmla="*/ 270260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5205" h="432974">
                  <a:moveTo>
                    <a:pt x="307971" y="270260"/>
                  </a:moveTo>
                  <a:lnTo>
                    <a:pt x="307971" y="270260"/>
                  </a:lnTo>
                  <a:lnTo>
                    <a:pt x="331714" y="247913"/>
                  </a:lnTo>
                  <a:cubicBezTo>
                    <a:pt x="330317" y="245119"/>
                    <a:pt x="327524" y="242326"/>
                    <a:pt x="327524" y="239533"/>
                  </a:cubicBezTo>
                  <a:cubicBezTo>
                    <a:pt x="326127" y="236739"/>
                    <a:pt x="326127" y="233946"/>
                    <a:pt x="326127" y="232549"/>
                  </a:cubicBezTo>
                  <a:cubicBezTo>
                    <a:pt x="326127" y="231152"/>
                    <a:pt x="326127" y="231152"/>
                    <a:pt x="326127" y="229756"/>
                  </a:cubicBezTo>
                  <a:cubicBezTo>
                    <a:pt x="326127" y="228359"/>
                    <a:pt x="326127" y="228359"/>
                    <a:pt x="326127" y="228359"/>
                  </a:cubicBezTo>
                  <a:cubicBezTo>
                    <a:pt x="326127" y="226962"/>
                    <a:pt x="326127" y="226962"/>
                    <a:pt x="326127" y="226962"/>
                  </a:cubicBezTo>
                  <a:cubicBezTo>
                    <a:pt x="326127" y="226962"/>
                    <a:pt x="326127" y="226962"/>
                    <a:pt x="326127" y="225566"/>
                  </a:cubicBezTo>
                  <a:cubicBezTo>
                    <a:pt x="326127" y="224169"/>
                    <a:pt x="326127" y="222772"/>
                    <a:pt x="326127" y="221376"/>
                  </a:cubicBezTo>
                  <a:cubicBezTo>
                    <a:pt x="326127" y="218582"/>
                    <a:pt x="327524" y="214392"/>
                    <a:pt x="328921" y="210202"/>
                  </a:cubicBezTo>
                  <a:cubicBezTo>
                    <a:pt x="330317" y="206012"/>
                    <a:pt x="333111" y="203219"/>
                    <a:pt x="334508" y="200425"/>
                  </a:cubicBezTo>
                  <a:cubicBezTo>
                    <a:pt x="335904" y="199028"/>
                    <a:pt x="335904" y="199028"/>
                    <a:pt x="337301" y="197632"/>
                  </a:cubicBezTo>
                  <a:cubicBezTo>
                    <a:pt x="337301" y="197632"/>
                    <a:pt x="337301" y="197632"/>
                    <a:pt x="337301" y="197632"/>
                  </a:cubicBezTo>
                  <a:cubicBezTo>
                    <a:pt x="280037" y="138971"/>
                    <a:pt x="224169" y="81706"/>
                    <a:pt x="166905" y="23045"/>
                  </a:cubicBezTo>
                  <a:cubicBezTo>
                    <a:pt x="162714" y="18855"/>
                    <a:pt x="158524" y="14665"/>
                    <a:pt x="154335" y="10475"/>
                  </a:cubicBezTo>
                  <a:lnTo>
                    <a:pt x="152938" y="11872"/>
                  </a:lnTo>
                  <a:lnTo>
                    <a:pt x="152938" y="11872"/>
                  </a:lnTo>
                  <a:lnTo>
                    <a:pt x="127797" y="37012"/>
                  </a:lnTo>
                  <a:lnTo>
                    <a:pt x="127797" y="37012"/>
                  </a:lnTo>
                  <a:lnTo>
                    <a:pt x="10475" y="151541"/>
                  </a:lnTo>
                  <a:lnTo>
                    <a:pt x="10475" y="295400"/>
                  </a:lnTo>
                  <a:cubicBezTo>
                    <a:pt x="55169" y="341491"/>
                    <a:pt x="99863" y="387582"/>
                    <a:pt x="144558" y="432276"/>
                  </a:cubicBezTo>
                  <a:lnTo>
                    <a:pt x="307971" y="270260"/>
                  </a:lnTo>
                  <a:close/>
                </a:path>
              </a:pathLst>
            </a:custGeom>
            <a:no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3F16405-1A92-402A-A937-BA1C633B6B14}"/>
                </a:ext>
              </a:extLst>
            </p:cNvPr>
            <p:cNvSpPr/>
            <p:nvPr/>
          </p:nvSpPr>
          <p:spPr>
            <a:xfrm>
              <a:off x="7708735" y="4426324"/>
              <a:ext cx="391073" cy="432974"/>
            </a:xfrm>
            <a:custGeom>
              <a:avLst/>
              <a:gdLst>
                <a:gd name="connsiteX0" fmla="*/ 356854 w 391073"/>
                <a:gd name="connsiteY0" fmla="*/ 268863 h 432974"/>
                <a:gd name="connsiteX1" fmla="*/ 381995 w 391073"/>
                <a:gd name="connsiteY1" fmla="*/ 245119 h 432974"/>
                <a:gd name="connsiteX2" fmla="*/ 377805 w 391073"/>
                <a:gd name="connsiteY2" fmla="*/ 238136 h 432974"/>
                <a:gd name="connsiteX3" fmla="*/ 376408 w 391073"/>
                <a:gd name="connsiteY3" fmla="*/ 231152 h 432974"/>
                <a:gd name="connsiteX4" fmla="*/ 376408 w 391073"/>
                <a:gd name="connsiteY4" fmla="*/ 228359 h 432974"/>
                <a:gd name="connsiteX5" fmla="*/ 376408 w 391073"/>
                <a:gd name="connsiteY5" fmla="*/ 226962 h 432974"/>
                <a:gd name="connsiteX6" fmla="*/ 376408 w 391073"/>
                <a:gd name="connsiteY6" fmla="*/ 225565 h 432974"/>
                <a:gd name="connsiteX7" fmla="*/ 376408 w 391073"/>
                <a:gd name="connsiteY7" fmla="*/ 224169 h 432974"/>
                <a:gd name="connsiteX8" fmla="*/ 376408 w 391073"/>
                <a:gd name="connsiteY8" fmla="*/ 219979 h 432974"/>
                <a:gd name="connsiteX9" fmla="*/ 379201 w 391073"/>
                <a:gd name="connsiteY9" fmla="*/ 208805 h 432974"/>
                <a:gd name="connsiteX10" fmla="*/ 384788 w 391073"/>
                <a:gd name="connsiteY10" fmla="*/ 199028 h 432974"/>
                <a:gd name="connsiteX11" fmla="*/ 386185 w 391073"/>
                <a:gd name="connsiteY11" fmla="*/ 197632 h 432974"/>
                <a:gd name="connsiteX12" fmla="*/ 215788 w 391073"/>
                <a:gd name="connsiteY12" fmla="*/ 23045 h 432974"/>
                <a:gd name="connsiteX13" fmla="*/ 203218 w 391073"/>
                <a:gd name="connsiteY13" fmla="*/ 10475 h 432974"/>
                <a:gd name="connsiteX14" fmla="*/ 201822 w 391073"/>
                <a:gd name="connsiteY14" fmla="*/ 11872 h 432974"/>
                <a:gd name="connsiteX15" fmla="*/ 201822 w 391073"/>
                <a:gd name="connsiteY15" fmla="*/ 11872 h 432974"/>
                <a:gd name="connsiteX16" fmla="*/ 176681 w 391073"/>
                <a:gd name="connsiteY16" fmla="*/ 37012 h 432974"/>
                <a:gd name="connsiteX17" fmla="*/ 176681 w 391073"/>
                <a:gd name="connsiteY17" fmla="*/ 37012 h 432974"/>
                <a:gd name="connsiteX18" fmla="*/ 11872 w 391073"/>
                <a:gd name="connsiteY18" fmla="*/ 197632 h 432974"/>
                <a:gd name="connsiteX19" fmla="*/ 18855 w 391073"/>
                <a:gd name="connsiteY19" fmla="*/ 217185 h 432974"/>
                <a:gd name="connsiteX20" fmla="*/ 18855 w 391073"/>
                <a:gd name="connsiteY20" fmla="*/ 221376 h 432974"/>
                <a:gd name="connsiteX21" fmla="*/ 18855 w 391073"/>
                <a:gd name="connsiteY21" fmla="*/ 222772 h 432974"/>
                <a:gd name="connsiteX22" fmla="*/ 18855 w 391073"/>
                <a:gd name="connsiteY22" fmla="*/ 224169 h 432974"/>
                <a:gd name="connsiteX23" fmla="*/ 18855 w 391073"/>
                <a:gd name="connsiteY23" fmla="*/ 226962 h 432974"/>
                <a:gd name="connsiteX24" fmla="*/ 16062 w 391073"/>
                <a:gd name="connsiteY24" fmla="*/ 236739 h 432974"/>
                <a:gd name="connsiteX25" fmla="*/ 10475 w 391073"/>
                <a:gd name="connsiteY25" fmla="*/ 245119 h 432974"/>
                <a:gd name="connsiteX26" fmla="*/ 10475 w 391073"/>
                <a:gd name="connsiteY26" fmla="*/ 245119 h 432974"/>
                <a:gd name="connsiteX27" fmla="*/ 21649 w 391073"/>
                <a:gd name="connsiteY27" fmla="*/ 256293 h 432974"/>
                <a:gd name="connsiteX28" fmla="*/ 193442 w 391073"/>
                <a:gd name="connsiteY28" fmla="*/ 432276 h 432974"/>
                <a:gd name="connsiteX29" fmla="*/ 356854 w 391073"/>
                <a:gd name="connsiteY29" fmla="*/ 268863 h 432974"/>
                <a:gd name="connsiteX30" fmla="*/ 356854 w 391073"/>
                <a:gd name="connsiteY30" fmla="*/ 268863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356854" y="268863"/>
                  </a:moveTo>
                  <a:lnTo>
                    <a:pt x="381995" y="245119"/>
                  </a:lnTo>
                  <a:cubicBezTo>
                    <a:pt x="380598" y="242326"/>
                    <a:pt x="379201" y="239532"/>
                    <a:pt x="377805" y="238136"/>
                  </a:cubicBezTo>
                  <a:cubicBezTo>
                    <a:pt x="376408" y="235342"/>
                    <a:pt x="376408" y="232549"/>
                    <a:pt x="376408" y="231152"/>
                  </a:cubicBezTo>
                  <a:cubicBezTo>
                    <a:pt x="376408" y="229755"/>
                    <a:pt x="376408" y="229755"/>
                    <a:pt x="376408" y="228359"/>
                  </a:cubicBezTo>
                  <a:cubicBezTo>
                    <a:pt x="376408" y="226962"/>
                    <a:pt x="376408" y="226962"/>
                    <a:pt x="376408" y="226962"/>
                  </a:cubicBezTo>
                  <a:cubicBezTo>
                    <a:pt x="376408" y="225565"/>
                    <a:pt x="376408" y="225565"/>
                    <a:pt x="376408" y="225565"/>
                  </a:cubicBezTo>
                  <a:cubicBezTo>
                    <a:pt x="376408" y="225565"/>
                    <a:pt x="376408" y="225565"/>
                    <a:pt x="376408" y="224169"/>
                  </a:cubicBezTo>
                  <a:cubicBezTo>
                    <a:pt x="376408" y="222772"/>
                    <a:pt x="376408" y="221376"/>
                    <a:pt x="376408" y="219979"/>
                  </a:cubicBezTo>
                  <a:cubicBezTo>
                    <a:pt x="376408" y="217185"/>
                    <a:pt x="377805" y="212995"/>
                    <a:pt x="379201" y="208805"/>
                  </a:cubicBezTo>
                  <a:cubicBezTo>
                    <a:pt x="380598" y="204615"/>
                    <a:pt x="383391" y="201822"/>
                    <a:pt x="384788" y="199028"/>
                  </a:cubicBezTo>
                  <a:cubicBezTo>
                    <a:pt x="384788" y="197632"/>
                    <a:pt x="386185" y="197632"/>
                    <a:pt x="386185" y="197632"/>
                  </a:cubicBezTo>
                  <a:cubicBezTo>
                    <a:pt x="328920" y="138970"/>
                    <a:pt x="273053" y="81706"/>
                    <a:pt x="215788" y="23045"/>
                  </a:cubicBezTo>
                  <a:cubicBezTo>
                    <a:pt x="211599" y="18855"/>
                    <a:pt x="207409" y="14665"/>
                    <a:pt x="203218" y="10475"/>
                  </a:cubicBezTo>
                  <a:lnTo>
                    <a:pt x="201822" y="11872"/>
                  </a:lnTo>
                  <a:lnTo>
                    <a:pt x="201822" y="11872"/>
                  </a:lnTo>
                  <a:lnTo>
                    <a:pt x="176681" y="37012"/>
                  </a:lnTo>
                  <a:lnTo>
                    <a:pt x="176681" y="37012"/>
                  </a:lnTo>
                  <a:lnTo>
                    <a:pt x="11872" y="197632"/>
                  </a:lnTo>
                  <a:cubicBezTo>
                    <a:pt x="16062" y="204615"/>
                    <a:pt x="18855" y="212995"/>
                    <a:pt x="18855" y="217185"/>
                  </a:cubicBezTo>
                  <a:cubicBezTo>
                    <a:pt x="18855" y="218582"/>
                    <a:pt x="18855" y="219979"/>
                    <a:pt x="18855" y="221376"/>
                  </a:cubicBezTo>
                  <a:cubicBezTo>
                    <a:pt x="18855" y="222772"/>
                    <a:pt x="18855" y="222772"/>
                    <a:pt x="18855" y="222772"/>
                  </a:cubicBezTo>
                  <a:cubicBezTo>
                    <a:pt x="18855" y="222772"/>
                    <a:pt x="18855" y="222772"/>
                    <a:pt x="18855" y="224169"/>
                  </a:cubicBezTo>
                  <a:cubicBezTo>
                    <a:pt x="18855" y="225565"/>
                    <a:pt x="18855" y="225565"/>
                    <a:pt x="18855" y="226962"/>
                  </a:cubicBezTo>
                  <a:cubicBezTo>
                    <a:pt x="18855" y="229755"/>
                    <a:pt x="17459" y="232549"/>
                    <a:pt x="16062" y="236739"/>
                  </a:cubicBezTo>
                  <a:cubicBezTo>
                    <a:pt x="14665" y="239532"/>
                    <a:pt x="11872" y="243722"/>
                    <a:pt x="10475" y="245119"/>
                  </a:cubicBezTo>
                  <a:cubicBezTo>
                    <a:pt x="10475" y="245119"/>
                    <a:pt x="10475" y="245119"/>
                    <a:pt x="10475" y="245119"/>
                  </a:cubicBezTo>
                  <a:cubicBezTo>
                    <a:pt x="14665" y="249309"/>
                    <a:pt x="17459" y="252103"/>
                    <a:pt x="21649" y="256293"/>
                  </a:cubicBezTo>
                  <a:cubicBezTo>
                    <a:pt x="78913" y="314954"/>
                    <a:pt x="136177" y="373615"/>
                    <a:pt x="193442" y="432276"/>
                  </a:cubicBezTo>
                  <a:lnTo>
                    <a:pt x="356854" y="268863"/>
                  </a:lnTo>
                  <a:lnTo>
                    <a:pt x="356854" y="268863"/>
                  </a:lnTo>
                  <a:close/>
                </a:path>
              </a:pathLst>
            </a:custGeom>
            <a:no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F775990F-9F80-4E73-B1D8-08B4A7DB68A4}"/>
                </a:ext>
              </a:extLst>
            </p:cNvPr>
            <p:cNvSpPr/>
            <p:nvPr/>
          </p:nvSpPr>
          <p:spPr>
            <a:xfrm>
              <a:off x="8307915" y="3889994"/>
              <a:ext cx="13967" cy="27934"/>
            </a:xfrm>
            <a:custGeom>
              <a:avLst/>
              <a:gdLst>
                <a:gd name="connsiteX0" fmla="*/ 10475 w 13966"/>
                <a:gd name="connsiteY0" fmla="*/ 23046 h 27933"/>
                <a:gd name="connsiteX1" fmla="*/ 11872 w 13966"/>
                <a:gd name="connsiteY1" fmla="*/ 27235 h 27933"/>
                <a:gd name="connsiteX2" fmla="*/ 11872 w 13966"/>
                <a:gd name="connsiteY2" fmla="*/ 28632 h 27933"/>
                <a:gd name="connsiteX3" fmla="*/ 13269 w 13966"/>
                <a:gd name="connsiteY3" fmla="*/ 25839 h 27933"/>
                <a:gd name="connsiteX4" fmla="*/ 14665 w 13966"/>
                <a:gd name="connsiteY4" fmla="*/ 20252 h 27933"/>
                <a:gd name="connsiteX5" fmla="*/ 14665 w 13966"/>
                <a:gd name="connsiteY5" fmla="*/ 18855 h 27933"/>
                <a:gd name="connsiteX6" fmla="*/ 14665 w 13966"/>
                <a:gd name="connsiteY6" fmla="*/ 18855 h 27933"/>
                <a:gd name="connsiteX7" fmla="*/ 14665 w 13966"/>
                <a:gd name="connsiteY7" fmla="*/ 18855 h 27933"/>
                <a:gd name="connsiteX8" fmla="*/ 14665 w 13966"/>
                <a:gd name="connsiteY8" fmla="*/ 17459 h 27933"/>
                <a:gd name="connsiteX9" fmla="*/ 13269 w 13966"/>
                <a:gd name="connsiteY9" fmla="*/ 10475 h 27933"/>
                <a:gd name="connsiteX10" fmla="*/ 11872 w 13966"/>
                <a:gd name="connsiteY10" fmla="*/ 13269 h 27933"/>
                <a:gd name="connsiteX11" fmla="*/ 10475 w 13966"/>
                <a:gd name="connsiteY11" fmla="*/ 18855 h 27933"/>
                <a:gd name="connsiteX12" fmla="*/ 10475 w 13966"/>
                <a:gd name="connsiteY12" fmla="*/ 20252 h 27933"/>
                <a:gd name="connsiteX13" fmla="*/ 10475 w 13966"/>
                <a:gd name="connsiteY13" fmla="*/ 21649 h 27933"/>
                <a:gd name="connsiteX14" fmla="*/ 10475 w 13966"/>
                <a:gd name="connsiteY14" fmla="*/ 23046 h 27933"/>
                <a:gd name="connsiteX15" fmla="*/ 10475 w 13966"/>
                <a:gd name="connsiteY15" fmla="*/ 24442 h 27933"/>
                <a:gd name="connsiteX16" fmla="*/ 10475 w 13966"/>
                <a:gd name="connsiteY16" fmla="*/ 23046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27933">
                  <a:moveTo>
                    <a:pt x="10475" y="23046"/>
                  </a:moveTo>
                  <a:cubicBezTo>
                    <a:pt x="10475" y="24442"/>
                    <a:pt x="10475" y="25839"/>
                    <a:pt x="11872" y="27235"/>
                  </a:cubicBezTo>
                  <a:cubicBezTo>
                    <a:pt x="11872" y="27235"/>
                    <a:pt x="11872" y="27235"/>
                    <a:pt x="11872" y="28632"/>
                  </a:cubicBezTo>
                  <a:cubicBezTo>
                    <a:pt x="11872" y="27235"/>
                    <a:pt x="13269" y="27235"/>
                    <a:pt x="13269" y="25839"/>
                  </a:cubicBezTo>
                  <a:cubicBezTo>
                    <a:pt x="14665" y="24442"/>
                    <a:pt x="14665" y="21649"/>
                    <a:pt x="14665" y="20252"/>
                  </a:cubicBezTo>
                  <a:cubicBezTo>
                    <a:pt x="14665" y="18855"/>
                    <a:pt x="14665" y="18855"/>
                    <a:pt x="14665" y="18855"/>
                  </a:cubicBezTo>
                  <a:cubicBezTo>
                    <a:pt x="14665" y="18855"/>
                    <a:pt x="14665" y="18855"/>
                    <a:pt x="14665" y="18855"/>
                  </a:cubicBezTo>
                  <a:cubicBezTo>
                    <a:pt x="14665" y="18855"/>
                    <a:pt x="14665" y="18855"/>
                    <a:pt x="14665" y="18855"/>
                  </a:cubicBezTo>
                  <a:cubicBezTo>
                    <a:pt x="14665" y="18855"/>
                    <a:pt x="14665" y="17459"/>
                    <a:pt x="14665" y="17459"/>
                  </a:cubicBezTo>
                  <a:cubicBezTo>
                    <a:pt x="14665" y="16062"/>
                    <a:pt x="13269" y="13269"/>
                    <a:pt x="13269" y="10475"/>
                  </a:cubicBezTo>
                  <a:cubicBezTo>
                    <a:pt x="13269" y="11872"/>
                    <a:pt x="11872" y="11872"/>
                    <a:pt x="11872" y="13269"/>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1649"/>
                    <a:pt x="10475" y="23046"/>
                  </a:cubicBezTo>
                  <a:cubicBezTo>
                    <a:pt x="10475" y="23046"/>
                    <a:pt x="10475" y="23046"/>
                    <a:pt x="10475" y="24442"/>
                  </a:cubicBezTo>
                  <a:cubicBezTo>
                    <a:pt x="10475" y="21649"/>
                    <a:pt x="10475" y="23046"/>
                    <a:pt x="10475" y="23046"/>
                  </a:cubicBezTo>
                  <a:close/>
                </a:path>
              </a:pathLst>
            </a:custGeom>
            <a:no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14EF08E-87C5-4C19-9FD2-00705E216FB1}"/>
                </a:ext>
              </a:extLst>
            </p:cNvPr>
            <p:cNvSpPr/>
            <p:nvPr/>
          </p:nvSpPr>
          <p:spPr>
            <a:xfrm>
              <a:off x="3932083" y="1669256"/>
              <a:ext cx="27934" cy="27934"/>
            </a:xfrm>
            <a:custGeom>
              <a:avLst/>
              <a:gdLst>
                <a:gd name="connsiteX0" fmla="*/ 10475 w 27933"/>
                <a:gd name="connsiteY0" fmla="*/ 24442 h 27933"/>
                <a:gd name="connsiteX1" fmla="*/ 11872 w 27933"/>
                <a:gd name="connsiteY1" fmla="*/ 28632 h 27933"/>
                <a:gd name="connsiteX2" fmla="*/ 13269 w 27933"/>
                <a:gd name="connsiteY2" fmla="*/ 30029 h 27933"/>
                <a:gd name="connsiteX3" fmla="*/ 16062 w 27933"/>
                <a:gd name="connsiteY3" fmla="*/ 25839 h 27933"/>
                <a:gd name="connsiteX4" fmla="*/ 17459 w 27933"/>
                <a:gd name="connsiteY4" fmla="*/ 20252 h 27933"/>
                <a:gd name="connsiteX5" fmla="*/ 17459 w 27933"/>
                <a:gd name="connsiteY5" fmla="*/ 18855 h 27933"/>
                <a:gd name="connsiteX6" fmla="*/ 17459 w 27933"/>
                <a:gd name="connsiteY6" fmla="*/ 18855 h 27933"/>
                <a:gd name="connsiteX7" fmla="*/ 17459 w 27933"/>
                <a:gd name="connsiteY7" fmla="*/ 18855 h 27933"/>
                <a:gd name="connsiteX8" fmla="*/ 17459 w 27933"/>
                <a:gd name="connsiteY8" fmla="*/ 17459 h 27933"/>
                <a:gd name="connsiteX9" fmla="*/ 14665 w 27933"/>
                <a:gd name="connsiteY9" fmla="*/ 10475 h 27933"/>
                <a:gd name="connsiteX10" fmla="*/ 11872 w 27933"/>
                <a:gd name="connsiteY10" fmla="*/ 14665 h 27933"/>
                <a:gd name="connsiteX11" fmla="*/ 10475 w 27933"/>
                <a:gd name="connsiteY11" fmla="*/ 20252 h 27933"/>
                <a:gd name="connsiteX12" fmla="*/ 10475 w 27933"/>
                <a:gd name="connsiteY12" fmla="*/ 21649 h 27933"/>
                <a:gd name="connsiteX13" fmla="*/ 10475 w 27933"/>
                <a:gd name="connsiteY13" fmla="*/ 23045 h 27933"/>
                <a:gd name="connsiteX14" fmla="*/ 10475 w 27933"/>
                <a:gd name="connsiteY14" fmla="*/ 24442 h 27933"/>
                <a:gd name="connsiteX15" fmla="*/ 10475 w 27933"/>
                <a:gd name="connsiteY15" fmla="*/ 25839 h 27933"/>
                <a:gd name="connsiteX16" fmla="*/ 10475 w 27933"/>
                <a:gd name="connsiteY16" fmla="*/ 24442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33" h="27933">
                  <a:moveTo>
                    <a:pt x="10475" y="24442"/>
                  </a:moveTo>
                  <a:cubicBezTo>
                    <a:pt x="10475" y="25839"/>
                    <a:pt x="10475" y="27236"/>
                    <a:pt x="11872" y="28632"/>
                  </a:cubicBezTo>
                  <a:cubicBezTo>
                    <a:pt x="11872" y="28632"/>
                    <a:pt x="11872" y="30029"/>
                    <a:pt x="13269" y="30029"/>
                  </a:cubicBezTo>
                  <a:cubicBezTo>
                    <a:pt x="14665" y="28632"/>
                    <a:pt x="14665" y="27236"/>
                    <a:pt x="16062" y="25839"/>
                  </a:cubicBezTo>
                  <a:cubicBezTo>
                    <a:pt x="17459" y="24442"/>
                    <a:pt x="17459" y="21649"/>
                    <a:pt x="17459" y="20252"/>
                  </a:cubicBezTo>
                  <a:cubicBezTo>
                    <a:pt x="17459" y="18855"/>
                    <a:pt x="17459" y="18855"/>
                    <a:pt x="17459" y="18855"/>
                  </a:cubicBezTo>
                  <a:cubicBezTo>
                    <a:pt x="17459" y="18855"/>
                    <a:pt x="17459" y="18855"/>
                    <a:pt x="17459" y="18855"/>
                  </a:cubicBezTo>
                  <a:cubicBezTo>
                    <a:pt x="17459" y="18855"/>
                    <a:pt x="17459" y="18855"/>
                    <a:pt x="17459" y="18855"/>
                  </a:cubicBezTo>
                  <a:cubicBezTo>
                    <a:pt x="17459" y="18855"/>
                    <a:pt x="17459" y="17459"/>
                    <a:pt x="17459" y="17459"/>
                  </a:cubicBezTo>
                  <a:cubicBezTo>
                    <a:pt x="17459" y="16062"/>
                    <a:pt x="16062" y="13269"/>
                    <a:pt x="14665" y="10475"/>
                  </a:cubicBezTo>
                  <a:cubicBezTo>
                    <a:pt x="13269" y="11872"/>
                    <a:pt x="13269" y="13269"/>
                    <a:pt x="11872" y="14665"/>
                  </a:cubicBezTo>
                  <a:cubicBezTo>
                    <a:pt x="10475" y="16062"/>
                    <a:pt x="10475" y="18855"/>
                    <a:pt x="10475" y="20252"/>
                  </a:cubicBezTo>
                  <a:cubicBezTo>
                    <a:pt x="10475" y="21649"/>
                    <a:pt x="10475" y="21649"/>
                    <a:pt x="10475" y="21649"/>
                  </a:cubicBezTo>
                  <a:cubicBezTo>
                    <a:pt x="10475" y="21649"/>
                    <a:pt x="10475" y="23045"/>
                    <a:pt x="10475" y="23045"/>
                  </a:cubicBezTo>
                  <a:cubicBezTo>
                    <a:pt x="10475" y="23045"/>
                    <a:pt x="10475" y="23045"/>
                    <a:pt x="10475" y="24442"/>
                  </a:cubicBezTo>
                  <a:cubicBezTo>
                    <a:pt x="10475" y="24442"/>
                    <a:pt x="10475" y="24442"/>
                    <a:pt x="10475" y="25839"/>
                  </a:cubicBezTo>
                  <a:cubicBezTo>
                    <a:pt x="10475" y="24442"/>
                    <a:pt x="10475" y="24442"/>
                    <a:pt x="10475" y="24442"/>
                  </a:cubicBezTo>
                  <a:close/>
                </a:path>
              </a:pathLst>
            </a:custGeom>
            <a:no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748E75A8-CFE5-44B5-A933-A4185684771A}"/>
                </a:ext>
              </a:extLst>
            </p:cNvPr>
            <p:cNvSpPr/>
            <p:nvPr/>
          </p:nvSpPr>
          <p:spPr>
            <a:xfrm>
              <a:off x="6550879" y="2153908"/>
              <a:ext cx="27934" cy="41901"/>
            </a:xfrm>
            <a:custGeom>
              <a:avLst/>
              <a:gdLst>
                <a:gd name="connsiteX0" fmla="*/ 14665 w 27933"/>
                <a:gd name="connsiteY0" fmla="*/ 10475 h 41900"/>
                <a:gd name="connsiteX1" fmla="*/ 11872 w 27933"/>
                <a:gd name="connsiteY1" fmla="*/ 14665 h 41900"/>
                <a:gd name="connsiteX2" fmla="*/ 10475 w 27933"/>
                <a:gd name="connsiteY2" fmla="*/ 20252 h 41900"/>
                <a:gd name="connsiteX3" fmla="*/ 10475 w 27933"/>
                <a:gd name="connsiteY3" fmla="*/ 21649 h 41900"/>
                <a:gd name="connsiteX4" fmla="*/ 10475 w 27933"/>
                <a:gd name="connsiteY4" fmla="*/ 23045 h 41900"/>
                <a:gd name="connsiteX5" fmla="*/ 10475 w 27933"/>
                <a:gd name="connsiteY5" fmla="*/ 24442 h 41900"/>
                <a:gd name="connsiteX6" fmla="*/ 10475 w 27933"/>
                <a:gd name="connsiteY6" fmla="*/ 25839 h 41900"/>
                <a:gd name="connsiteX7" fmla="*/ 10475 w 27933"/>
                <a:gd name="connsiteY7" fmla="*/ 27235 h 41900"/>
                <a:gd name="connsiteX8" fmla="*/ 11872 w 27933"/>
                <a:gd name="connsiteY8" fmla="*/ 31426 h 41900"/>
                <a:gd name="connsiteX9" fmla="*/ 13268 w 27933"/>
                <a:gd name="connsiteY9" fmla="*/ 32822 h 41900"/>
                <a:gd name="connsiteX10" fmla="*/ 16062 w 27933"/>
                <a:gd name="connsiteY10" fmla="*/ 28632 h 41900"/>
                <a:gd name="connsiteX11" fmla="*/ 17459 w 27933"/>
                <a:gd name="connsiteY11" fmla="*/ 23045 h 41900"/>
                <a:gd name="connsiteX12" fmla="*/ 17459 w 27933"/>
                <a:gd name="connsiteY12" fmla="*/ 21649 h 41900"/>
                <a:gd name="connsiteX13" fmla="*/ 17459 w 27933"/>
                <a:gd name="connsiteY13" fmla="*/ 21649 h 41900"/>
                <a:gd name="connsiteX14" fmla="*/ 17459 w 27933"/>
                <a:gd name="connsiteY14" fmla="*/ 21649 h 41900"/>
                <a:gd name="connsiteX15" fmla="*/ 17459 w 27933"/>
                <a:gd name="connsiteY15" fmla="*/ 20252 h 41900"/>
                <a:gd name="connsiteX16" fmla="*/ 14665 w 27933"/>
                <a:gd name="connsiteY16" fmla="*/ 10475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33" h="41900">
                  <a:moveTo>
                    <a:pt x="14665" y="10475"/>
                  </a:moveTo>
                  <a:cubicBezTo>
                    <a:pt x="13268" y="11872"/>
                    <a:pt x="13268" y="13269"/>
                    <a:pt x="11872" y="14665"/>
                  </a:cubicBezTo>
                  <a:cubicBezTo>
                    <a:pt x="10475" y="16062"/>
                    <a:pt x="10475" y="18855"/>
                    <a:pt x="10475" y="20252"/>
                  </a:cubicBezTo>
                  <a:cubicBezTo>
                    <a:pt x="10475" y="21649"/>
                    <a:pt x="10475" y="21649"/>
                    <a:pt x="10475" y="21649"/>
                  </a:cubicBezTo>
                  <a:cubicBezTo>
                    <a:pt x="10475" y="21649"/>
                    <a:pt x="10475" y="23045"/>
                    <a:pt x="10475" y="23045"/>
                  </a:cubicBezTo>
                  <a:cubicBezTo>
                    <a:pt x="10475" y="23045"/>
                    <a:pt x="10475" y="23045"/>
                    <a:pt x="10475" y="24442"/>
                  </a:cubicBezTo>
                  <a:cubicBezTo>
                    <a:pt x="10475" y="24442"/>
                    <a:pt x="10475" y="24442"/>
                    <a:pt x="10475" y="25839"/>
                  </a:cubicBezTo>
                  <a:cubicBezTo>
                    <a:pt x="10475" y="25839"/>
                    <a:pt x="10475" y="27235"/>
                    <a:pt x="10475" y="27235"/>
                  </a:cubicBezTo>
                  <a:cubicBezTo>
                    <a:pt x="10475" y="28632"/>
                    <a:pt x="10475" y="30029"/>
                    <a:pt x="11872" y="31426"/>
                  </a:cubicBezTo>
                  <a:cubicBezTo>
                    <a:pt x="11872" y="31426"/>
                    <a:pt x="11872" y="32822"/>
                    <a:pt x="13268" y="32822"/>
                  </a:cubicBezTo>
                  <a:cubicBezTo>
                    <a:pt x="14665" y="31426"/>
                    <a:pt x="14665" y="30029"/>
                    <a:pt x="16062" y="28632"/>
                  </a:cubicBezTo>
                  <a:cubicBezTo>
                    <a:pt x="17459" y="27235"/>
                    <a:pt x="17459" y="24442"/>
                    <a:pt x="17459" y="23045"/>
                  </a:cubicBezTo>
                  <a:cubicBezTo>
                    <a:pt x="17459" y="21649"/>
                    <a:pt x="17459" y="21649"/>
                    <a:pt x="17459" y="21649"/>
                  </a:cubicBezTo>
                  <a:cubicBezTo>
                    <a:pt x="17459" y="21649"/>
                    <a:pt x="17459" y="21649"/>
                    <a:pt x="17459" y="21649"/>
                  </a:cubicBezTo>
                  <a:cubicBezTo>
                    <a:pt x="17459" y="21649"/>
                    <a:pt x="17459" y="21649"/>
                    <a:pt x="17459" y="21649"/>
                  </a:cubicBezTo>
                  <a:cubicBezTo>
                    <a:pt x="17459" y="21649"/>
                    <a:pt x="17459" y="20252"/>
                    <a:pt x="17459" y="20252"/>
                  </a:cubicBezTo>
                  <a:cubicBezTo>
                    <a:pt x="17459" y="16062"/>
                    <a:pt x="16062" y="13269"/>
                    <a:pt x="14665" y="10475"/>
                  </a:cubicBezTo>
                  <a:close/>
                </a:path>
              </a:pathLst>
            </a:custGeom>
            <a:no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EF3E548D-7714-473F-B268-9858672E817F}"/>
                </a:ext>
              </a:extLst>
            </p:cNvPr>
            <p:cNvSpPr/>
            <p:nvPr/>
          </p:nvSpPr>
          <p:spPr>
            <a:xfrm>
              <a:off x="8333055" y="2905327"/>
              <a:ext cx="13967" cy="27934"/>
            </a:xfrm>
            <a:custGeom>
              <a:avLst/>
              <a:gdLst>
                <a:gd name="connsiteX0" fmla="*/ 10475 w 13966"/>
                <a:gd name="connsiteY0" fmla="*/ 23046 h 27933"/>
                <a:gd name="connsiteX1" fmla="*/ 11872 w 13966"/>
                <a:gd name="connsiteY1" fmla="*/ 27235 h 27933"/>
                <a:gd name="connsiteX2" fmla="*/ 11872 w 13966"/>
                <a:gd name="connsiteY2" fmla="*/ 28632 h 27933"/>
                <a:gd name="connsiteX3" fmla="*/ 13269 w 13966"/>
                <a:gd name="connsiteY3" fmla="*/ 25839 h 27933"/>
                <a:gd name="connsiteX4" fmla="*/ 14666 w 13966"/>
                <a:gd name="connsiteY4" fmla="*/ 20252 h 27933"/>
                <a:gd name="connsiteX5" fmla="*/ 14666 w 13966"/>
                <a:gd name="connsiteY5" fmla="*/ 18855 h 27933"/>
                <a:gd name="connsiteX6" fmla="*/ 14666 w 13966"/>
                <a:gd name="connsiteY6" fmla="*/ 18855 h 27933"/>
                <a:gd name="connsiteX7" fmla="*/ 14666 w 13966"/>
                <a:gd name="connsiteY7" fmla="*/ 18855 h 27933"/>
                <a:gd name="connsiteX8" fmla="*/ 14666 w 13966"/>
                <a:gd name="connsiteY8" fmla="*/ 17459 h 27933"/>
                <a:gd name="connsiteX9" fmla="*/ 13269 w 13966"/>
                <a:gd name="connsiteY9" fmla="*/ 10475 h 27933"/>
                <a:gd name="connsiteX10" fmla="*/ 11872 w 13966"/>
                <a:gd name="connsiteY10" fmla="*/ 13269 h 27933"/>
                <a:gd name="connsiteX11" fmla="*/ 10475 w 13966"/>
                <a:gd name="connsiteY11" fmla="*/ 18855 h 27933"/>
                <a:gd name="connsiteX12" fmla="*/ 10475 w 13966"/>
                <a:gd name="connsiteY12" fmla="*/ 20252 h 27933"/>
                <a:gd name="connsiteX13" fmla="*/ 10475 w 13966"/>
                <a:gd name="connsiteY13" fmla="*/ 21649 h 27933"/>
                <a:gd name="connsiteX14" fmla="*/ 10475 w 13966"/>
                <a:gd name="connsiteY14" fmla="*/ 23046 h 27933"/>
                <a:gd name="connsiteX15" fmla="*/ 10475 w 13966"/>
                <a:gd name="connsiteY15" fmla="*/ 24442 h 27933"/>
                <a:gd name="connsiteX16" fmla="*/ 10475 w 13966"/>
                <a:gd name="connsiteY16" fmla="*/ 23046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27933">
                  <a:moveTo>
                    <a:pt x="10475" y="23046"/>
                  </a:moveTo>
                  <a:cubicBezTo>
                    <a:pt x="10475" y="24442"/>
                    <a:pt x="10475" y="25839"/>
                    <a:pt x="11872" y="27235"/>
                  </a:cubicBezTo>
                  <a:cubicBezTo>
                    <a:pt x="11872" y="27235"/>
                    <a:pt x="11872" y="27235"/>
                    <a:pt x="11872" y="28632"/>
                  </a:cubicBezTo>
                  <a:cubicBezTo>
                    <a:pt x="11872" y="27235"/>
                    <a:pt x="13269" y="27235"/>
                    <a:pt x="13269" y="25839"/>
                  </a:cubicBezTo>
                  <a:cubicBezTo>
                    <a:pt x="14666" y="24442"/>
                    <a:pt x="14666" y="21649"/>
                    <a:pt x="14666" y="20252"/>
                  </a:cubicBezTo>
                  <a:cubicBezTo>
                    <a:pt x="14666" y="18855"/>
                    <a:pt x="14666" y="18855"/>
                    <a:pt x="14666" y="18855"/>
                  </a:cubicBezTo>
                  <a:cubicBezTo>
                    <a:pt x="14666" y="18855"/>
                    <a:pt x="14666" y="18855"/>
                    <a:pt x="14666" y="18855"/>
                  </a:cubicBezTo>
                  <a:cubicBezTo>
                    <a:pt x="14666" y="18855"/>
                    <a:pt x="14666" y="18855"/>
                    <a:pt x="14666" y="18855"/>
                  </a:cubicBezTo>
                  <a:cubicBezTo>
                    <a:pt x="14666" y="18855"/>
                    <a:pt x="14666" y="17459"/>
                    <a:pt x="14666" y="17459"/>
                  </a:cubicBezTo>
                  <a:cubicBezTo>
                    <a:pt x="14666" y="16062"/>
                    <a:pt x="13269" y="13269"/>
                    <a:pt x="13269" y="10475"/>
                  </a:cubicBezTo>
                  <a:cubicBezTo>
                    <a:pt x="13269" y="11872"/>
                    <a:pt x="11872" y="11872"/>
                    <a:pt x="11872" y="13269"/>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1649"/>
                    <a:pt x="10475" y="23046"/>
                  </a:cubicBezTo>
                  <a:cubicBezTo>
                    <a:pt x="10475" y="23046"/>
                    <a:pt x="10475" y="23046"/>
                    <a:pt x="10475" y="24442"/>
                  </a:cubicBezTo>
                  <a:cubicBezTo>
                    <a:pt x="10475" y="21649"/>
                    <a:pt x="10475" y="23046"/>
                    <a:pt x="10475" y="23046"/>
                  </a:cubicBezTo>
                  <a:close/>
                </a:path>
              </a:pathLst>
            </a:custGeom>
            <a:no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DDD1270E-1A93-4E0D-B009-70549E006144}"/>
                </a:ext>
              </a:extLst>
            </p:cNvPr>
            <p:cNvSpPr/>
            <p:nvPr/>
          </p:nvSpPr>
          <p:spPr>
            <a:xfrm>
              <a:off x="8344229" y="2405312"/>
              <a:ext cx="27934" cy="41901"/>
            </a:xfrm>
            <a:custGeom>
              <a:avLst/>
              <a:gdLst>
                <a:gd name="connsiteX0" fmla="*/ 16062 w 27933"/>
                <a:gd name="connsiteY0" fmla="*/ 10475 h 41900"/>
                <a:gd name="connsiteX1" fmla="*/ 16062 w 27933"/>
                <a:gd name="connsiteY1" fmla="*/ 10475 h 41900"/>
                <a:gd name="connsiteX2" fmla="*/ 16062 w 27933"/>
                <a:gd name="connsiteY2" fmla="*/ 10475 h 41900"/>
                <a:gd name="connsiteX3" fmla="*/ 14665 w 27933"/>
                <a:gd name="connsiteY3" fmla="*/ 11872 h 41900"/>
                <a:gd name="connsiteX4" fmla="*/ 11872 w 27933"/>
                <a:gd name="connsiteY4" fmla="*/ 17459 h 41900"/>
                <a:gd name="connsiteX5" fmla="*/ 10475 w 27933"/>
                <a:gd name="connsiteY5" fmla="*/ 23046 h 41900"/>
                <a:gd name="connsiteX6" fmla="*/ 10475 w 27933"/>
                <a:gd name="connsiteY6" fmla="*/ 24442 h 41900"/>
                <a:gd name="connsiteX7" fmla="*/ 10475 w 27933"/>
                <a:gd name="connsiteY7" fmla="*/ 25839 h 41900"/>
                <a:gd name="connsiteX8" fmla="*/ 10475 w 27933"/>
                <a:gd name="connsiteY8" fmla="*/ 27236 h 41900"/>
                <a:gd name="connsiteX9" fmla="*/ 10475 w 27933"/>
                <a:gd name="connsiteY9" fmla="*/ 28632 h 41900"/>
                <a:gd name="connsiteX10" fmla="*/ 10475 w 27933"/>
                <a:gd name="connsiteY10" fmla="*/ 30029 h 41900"/>
                <a:gd name="connsiteX11" fmla="*/ 11872 w 27933"/>
                <a:gd name="connsiteY11" fmla="*/ 34219 h 41900"/>
                <a:gd name="connsiteX12" fmla="*/ 13268 w 27933"/>
                <a:gd name="connsiteY12" fmla="*/ 35616 h 41900"/>
                <a:gd name="connsiteX13" fmla="*/ 13268 w 27933"/>
                <a:gd name="connsiteY13" fmla="*/ 35616 h 41900"/>
                <a:gd name="connsiteX14" fmla="*/ 16062 w 27933"/>
                <a:gd name="connsiteY14" fmla="*/ 31426 h 41900"/>
                <a:gd name="connsiteX15" fmla="*/ 17459 w 27933"/>
                <a:gd name="connsiteY15" fmla="*/ 25839 h 41900"/>
                <a:gd name="connsiteX16" fmla="*/ 17459 w 27933"/>
                <a:gd name="connsiteY16" fmla="*/ 24442 h 41900"/>
                <a:gd name="connsiteX17" fmla="*/ 17459 w 27933"/>
                <a:gd name="connsiteY17" fmla="*/ 24442 h 41900"/>
                <a:gd name="connsiteX18" fmla="*/ 17459 w 27933"/>
                <a:gd name="connsiteY18" fmla="*/ 24442 h 41900"/>
                <a:gd name="connsiteX19" fmla="*/ 17459 w 27933"/>
                <a:gd name="connsiteY19" fmla="*/ 23046 h 41900"/>
                <a:gd name="connsiteX20" fmla="*/ 14665 w 27933"/>
                <a:gd name="connsiteY20" fmla="*/ 16062 h 41900"/>
                <a:gd name="connsiteX21" fmla="*/ 16062 w 27933"/>
                <a:gd name="connsiteY21" fmla="*/ 10475 h 41900"/>
                <a:gd name="connsiteX22" fmla="*/ 16062 w 27933"/>
                <a:gd name="connsiteY22" fmla="*/ 10475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933" h="41900">
                  <a:moveTo>
                    <a:pt x="16062" y="10475"/>
                  </a:moveTo>
                  <a:lnTo>
                    <a:pt x="16062" y="10475"/>
                  </a:lnTo>
                  <a:cubicBezTo>
                    <a:pt x="16062" y="10475"/>
                    <a:pt x="16062" y="10475"/>
                    <a:pt x="16062" y="10475"/>
                  </a:cubicBezTo>
                  <a:cubicBezTo>
                    <a:pt x="14665" y="11872"/>
                    <a:pt x="14665" y="11872"/>
                    <a:pt x="14665" y="11872"/>
                  </a:cubicBezTo>
                  <a:cubicBezTo>
                    <a:pt x="13268" y="13269"/>
                    <a:pt x="11872" y="14665"/>
                    <a:pt x="11872" y="17459"/>
                  </a:cubicBezTo>
                  <a:cubicBezTo>
                    <a:pt x="10475" y="18855"/>
                    <a:pt x="10475" y="21649"/>
                    <a:pt x="10475" y="23046"/>
                  </a:cubicBezTo>
                  <a:cubicBezTo>
                    <a:pt x="10475" y="24442"/>
                    <a:pt x="10475" y="24442"/>
                    <a:pt x="10475" y="24442"/>
                  </a:cubicBezTo>
                  <a:cubicBezTo>
                    <a:pt x="10475" y="24442"/>
                    <a:pt x="10475" y="25839"/>
                    <a:pt x="10475" y="25839"/>
                  </a:cubicBezTo>
                  <a:cubicBezTo>
                    <a:pt x="10475" y="25839"/>
                    <a:pt x="10475" y="25839"/>
                    <a:pt x="10475" y="27236"/>
                  </a:cubicBezTo>
                  <a:cubicBezTo>
                    <a:pt x="10475" y="27236"/>
                    <a:pt x="10475" y="27236"/>
                    <a:pt x="10475" y="28632"/>
                  </a:cubicBezTo>
                  <a:cubicBezTo>
                    <a:pt x="10475" y="28632"/>
                    <a:pt x="10475" y="30029"/>
                    <a:pt x="10475" y="30029"/>
                  </a:cubicBezTo>
                  <a:cubicBezTo>
                    <a:pt x="10475" y="31426"/>
                    <a:pt x="10475" y="32822"/>
                    <a:pt x="11872" y="34219"/>
                  </a:cubicBezTo>
                  <a:cubicBezTo>
                    <a:pt x="11872" y="34219"/>
                    <a:pt x="13268" y="35616"/>
                    <a:pt x="13268" y="35616"/>
                  </a:cubicBezTo>
                  <a:cubicBezTo>
                    <a:pt x="13268" y="35616"/>
                    <a:pt x="13268" y="35616"/>
                    <a:pt x="13268" y="35616"/>
                  </a:cubicBezTo>
                  <a:cubicBezTo>
                    <a:pt x="14665" y="34219"/>
                    <a:pt x="14665" y="32822"/>
                    <a:pt x="16062" y="31426"/>
                  </a:cubicBezTo>
                  <a:cubicBezTo>
                    <a:pt x="17459" y="30029"/>
                    <a:pt x="17459" y="27236"/>
                    <a:pt x="17459" y="25839"/>
                  </a:cubicBezTo>
                  <a:cubicBezTo>
                    <a:pt x="17459" y="24442"/>
                    <a:pt x="17459" y="24442"/>
                    <a:pt x="17459" y="24442"/>
                  </a:cubicBezTo>
                  <a:cubicBezTo>
                    <a:pt x="17459" y="24442"/>
                    <a:pt x="17459" y="24442"/>
                    <a:pt x="17459" y="24442"/>
                  </a:cubicBezTo>
                  <a:cubicBezTo>
                    <a:pt x="17459" y="24442"/>
                    <a:pt x="17459" y="24442"/>
                    <a:pt x="17459" y="24442"/>
                  </a:cubicBezTo>
                  <a:cubicBezTo>
                    <a:pt x="17459" y="24442"/>
                    <a:pt x="17459" y="23046"/>
                    <a:pt x="17459" y="23046"/>
                  </a:cubicBezTo>
                  <a:cubicBezTo>
                    <a:pt x="17459" y="21649"/>
                    <a:pt x="16062" y="18855"/>
                    <a:pt x="14665" y="16062"/>
                  </a:cubicBezTo>
                  <a:cubicBezTo>
                    <a:pt x="16062" y="11872"/>
                    <a:pt x="16062" y="10475"/>
                    <a:pt x="16062" y="10475"/>
                  </a:cubicBezTo>
                  <a:lnTo>
                    <a:pt x="16062" y="10475"/>
                  </a:lnTo>
                  <a:close/>
                </a:path>
              </a:pathLst>
            </a:custGeom>
            <a:no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58D59B65-18D9-4BA5-87FE-825E5C7C4F7B}"/>
                </a:ext>
              </a:extLst>
            </p:cNvPr>
            <p:cNvSpPr/>
            <p:nvPr/>
          </p:nvSpPr>
          <p:spPr>
            <a:xfrm>
              <a:off x="6686357" y="4869074"/>
              <a:ext cx="13967" cy="41901"/>
            </a:xfrm>
            <a:custGeom>
              <a:avLst/>
              <a:gdLst>
                <a:gd name="connsiteX0" fmla="*/ 14666 w 13966"/>
                <a:gd name="connsiteY0" fmla="*/ 17459 h 41900"/>
                <a:gd name="connsiteX1" fmla="*/ 13269 w 13966"/>
                <a:gd name="connsiteY1" fmla="*/ 10475 h 41900"/>
                <a:gd name="connsiteX2" fmla="*/ 11872 w 13966"/>
                <a:gd name="connsiteY2" fmla="*/ 13269 h 41900"/>
                <a:gd name="connsiteX3" fmla="*/ 10475 w 13966"/>
                <a:gd name="connsiteY3" fmla="*/ 18855 h 41900"/>
                <a:gd name="connsiteX4" fmla="*/ 10475 w 13966"/>
                <a:gd name="connsiteY4" fmla="*/ 20252 h 41900"/>
                <a:gd name="connsiteX5" fmla="*/ 10475 w 13966"/>
                <a:gd name="connsiteY5" fmla="*/ 21649 h 41900"/>
                <a:gd name="connsiteX6" fmla="*/ 10475 w 13966"/>
                <a:gd name="connsiteY6" fmla="*/ 23046 h 41900"/>
                <a:gd name="connsiteX7" fmla="*/ 10475 w 13966"/>
                <a:gd name="connsiteY7" fmla="*/ 24442 h 41900"/>
                <a:gd name="connsiteX8" fmla="*/ 10475 w 13966"/>
                <a:gd name="connsiteY8" fmla="*/ 25839 h 41900"/>
                <a:gd name="connsiteX9" fmla="*/ 11872 w 13966"/>
                <a:gd name="connsiteY9" fmla="*/ 30029 h 41900"/>
                <a:gd name="connsiteX10" fmla="*/ 11872 w 13966"/>
                <a:gd name="connsiteY10" fmla="*/ 31426 h 41900"/>
                <a:gd name="connsiteX11" fmla="*/ 13269 w 13966"/>
                <a:gd name="connsiteY11" fmla="*/ 28632 h 41900"/>
                <a:gd name="connsiteX12" fmla="*/ 14666 w 13966"/>
                <a:gd name="connsiteY12" fmla="*/ 23046 h 41900"/>
                <a:gd name="connsiteX13" fmla="*/ 14666 w 13966"/>
                <a:gd name="connsiteY13" fmla="*/ 21649 h 41900"/>
                <a:gd name="connsiteX14" fmla="*/ 14666 w 13966"/>
                <a:gd name="connsiteY14" fmla="*/ 21649 h 41900"/>
                <a:gd name="connsiteX15" fmla="*/ 14666 w 13966"/>
                <a:gd name="connsiteY15" fmla="*/ 21649 h 41900"/>
                <a:gd name="connsiteX16" fmla="*/ 14666 w 13966"/>
                <a:gd name="connsiteY16" fmla="*/ 17459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41900">
                  <a:moveTo>
                    <a:pt x="14666" y="17459"/>
                  </a:moveTo>
                  <a:cubicBezTo>
                    <a:pt x="14666" y="16062"/>
                    <a:pt x="13269" y="13269"/>
                    <a:pt x="13269" y="10475"/>
                  </a:cubicBezTo>
                  <a:cubicBezTo>
                    <a:pt x="13269" y="11872"/>
                    <a:pt x="11872" y="11872"/>
                    <a:pt x="11872" y="13269"/>
                  </a:cubicBezTo>
                  <a:cubicBezTo>
                    <a:pt x="10475" y="14666"/>
                    <a:pt x="10475" y="17459"/>
                    <a:pt x="10475" y="18855"/>
                  </a:cubicBezTo>
                  <a:cubicBezTo>
                    <a:pt x="10475" y="20252"/>
                    <a:pt x="10475" y="20252"/>
                    <a:pt x="10475" y="20252"/>
                  </a:cubicBezTo>
                  <a:cubicBezTo>
                    <a:pt x="10475" y="20252"/>
                    <a:pt x="10475" y="21649"/>
                    <a:pt x="10475" y="21649"/>
                  </a:cubicBezTo>
                  <a:cubicBezTo>
                    <a:pt x="10475" y="21649"/>
                    <a:pt x="10475" y="21649"/>
                    <a:pt x="10475" y="23046"/>
                  </a:cubicBezTo>
                  <a:cubicBezTo>
                    <a:pt x="10475" y="23046"/>
                    <a:pt x="10475" y="23046"/>
                    <a:pt x="10475" y="24442"/>
                  </a:cubicBezTo>
                  <a:cubicBezTo>
                    <a:pt x="10475" y="24442"/>
                    <a:pt x="10475" y="25839"/>
                    <a:pt x="10475" y="25839"/>
                  </a:cubicBezTo>
                  <a:cubicBezTo>
                    <a:pt x="10475" y="27236"/>
                    <a:pt x="10475" y="28632"/>
                    <a:pt x="11872" y="30029"/>
                  </a:cubicBezTo>
                  <a:cubicBezTo>
                    <a:pt x="11872" y="30029"/>
                    <a:pt x="11872" y="30029"/>
                    <a:pt x="11872" y="31426"/>
                  </a:cubicBezTo>
                  <a:cubicBezTo>
                    <a:pt x="11872" y="30029"/>
                    <a:pt x="13269" y="30029"/>
                    <a:pt x="13269" y="28632"/>
                  </a:cubicBezTo>
                  <a:cubicBezTo>
                    <a:pt x="14666" y="27236"/>
                    <a:pt x="14666" y="24442"/>
                    <a:pt x="14666" y="23046"/>
                  </a:cubicBezTo>
                  <a:cubicBezTo>
                    <a:pt x="14666" y="21649"/>
                    <a:pt x="14666" y="21649"/>
                    <a:pt x="14666" y="21649"/>
                  </a:cubicBezTo>
                  <a:cubicBezTo>
                    <a:pt x="14666" y="21649"/>
                    <a:pt x="14666" y="21649"/>
                    <a:pt x="14666" y="21649"/>
                  </a:cubicBezTo>
                  <a:cubicBezTo>
                    <a:pt x="14666" y="21649"/>
                    <a:pt x="14666" y="21649"/>
                    <a:pt x="14666" y="21649"/>
                  </a:cubicBezTo>
                  <a:cubicBezTo>
                    <a:pt x="14666" y="20252"/>
                    <a:pt x="14666" y="18855"/>
                    <a:pt x="14666" y="17459"/>
                  </a:cubicBezTo>
                  <a:close/>
                </a:path>
              </a:pathLst>
            </a:custGeom>
            <a:no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29C1EF67-3B58-4767-A28C-9766B7F62A6B}"/>
                </a:ext>
              </a:extLst>
            </p:cNvPr>
            <p:cNvSpPr/>
            <p:nvPr/>
          </p:nvSpPr>
          <p:spPr>
            <a:xfrm>
              <a:off x="7486661" y="4871868"/>
              <a:ext cx="13967" cy="41901"/>
            </a:xfrm>
            <a:custGeom>
              <a:avLst/>
              <a:gdLst>
                <a:gd name="connsiteX0" fmla="*/ 14665 w 13966"/>
                <a:gd name="connsiteY0" fmla="*/ 17459 h 41900"/>
                <a:gd name="connsiteX1" fmla="*/ 13268 w 13966"/>
                <a:gd name="connsiteY1" fmla="*/ 10475 h 41900"/>
                <a:gd name="connsiteX2" fmla="*/ 11872 w 13966"/>
                <a:gd name="connsiteY2" fmla="*/ 13269 h 41900"/>
                <a:gd name="connsiteX3" fmla="*/ 10475 w 13966"/>
                <a:gd name="connsiteY3" fmla="*/ 18855 h 41900"/>
                <a:gd name="connsiteX4" fmla="*/ 10475 w 13966"/>
                <a:gd name="connsiteY4" fmla="*/ 20252 h 41900"/>
                <a:gd name="connsiteX5" fmla="*/ 10475 w 13966"/>
                <a:gd name="connsiteY5" fmla="*/ 21649 h 41900"/>
                <a:gd name="connsiteX6" fmla="*/ 10475 w 13966"/>
                <a:gd name="connsiteY6" fmla="*/ 23045 h 41900"/>
                <a:gd name="connsiteX7" fmla="*/ 10475 w 13966"/>
                <a:gd name="connsiteY7" fmla="*/ 24442 h 41900"/>
                <a:gd name="connsiteX8" fmla="*/ 10475 w 13966"/>
                <a:gd name="connsiteY8" fmla="*/ 25839 h 41900"/>
                <a:gd name="connsiteX9" fmla="*/ 11872 w 13966"/>
                <a:gd name="connsiteY9" fmla="*/ 30029 h 41900"/>
                <a:gd name="connsiteX10" fmla="*/ 11872 w 13966"/>
                <a:gd name="connsiteY10" fmla="*/ 31426 h 41900"/>
                <a:gd name="connsiteX11" fmla="*/ 13268 w 13966"/>
                <a:gd name="connsiteY11" fmla="*/ 28632 h 41900"/>
                <a:gd name="connsiteX12" fmla="*/ 14665 w 13966"/>
                <a:gd name="connsiteY12" fmla="*/ 23045 h 41900"/>
                <a:gd name="connsiteX13" fmla="*/ 14665 w 13966"/>
                <a:gd name="connsiteY13" fmla="*/ 21649 h 41900"/>
                <a:gd name="connsiteX14" fmla="*/ 14665 w 13966"/>
                <a:gd name="connsiteY14" fmla="*/ 21649 h 41900"/>
                <a:gd name="connsiteX15" fmla="*/ 14665 w 13966"/>
                <a:gd name="connsiteY15" fmla="*/ 21649 h 41900"/>
                <a:gd name="connsiteX16" fmla="*/ 14665 w 13966"/>
                <a:gd name="connsiteY16" fmla="*/ 17459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41900">
                  <a:moveTo>
                    <a:pt x="14665" y="17459"/>
                  </a:moveTo>
                  <a:cubicBezTo>
                    <a:pt x="14665" y="16062"/>
                    <a:pt x="13268" y="13269"/>
                    <a:pt x="13268" y="10475"/>
                  </a:cubicBezTo>
                  <a:cubicBezTo>
                    <a:pt x="13268" y="11872"/>
                    <a:pt x="11872" y="11872"/>
                    <a:pt x="11872" y="13269"/>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1649"/>
                    <a:pt x="10475" y="23045"/>
                  </a:cubicBezTo>
                  <a:cubicBezTo>
                    <a:pt x="10475" y="23045"/>
                    <a:pt x="10475" y="23045"/>
                    <a:pt x="10475" y="24442"/>
                  </a:cubicBezTo>
                  <a:cubicBezTo>
                    <a:pt x="10475" y="24442"/>
                    <a:pt x="10475" y="25839"/>
                    <a:pt x="10475" y="25839"/>
                  </a:cubicBezTo>
                  <a:cubicBezTo>
                    <a:pt x="10475" y="27236"/>
                    <a:pt x="10475" y="28632"/>
                    <a:pt x="11872" y="30029"/>
                  </a:cubicBezTo>
                  <a:cubicBezTo>
                    <a:pt x="11872" y="30029"/>
                    <a:pt x="11872" y="30029"/>
                    <a:pt x="11872" y="31426"/>
                  </a:cubicBezTo>
                  <a:cubicBezTo>
                    <a:pt x="11872" y="30029"/>
                    <a:pt x="13268" y="30029"/>
                    <a:pt x="13268" y="28632"/>
                  </a:cubicBezTo>
                  <a:cubicBezTo>
                    <a:pt x="14665" y="27236"/>
                    <a:pt x="14665" y="24442"/>
                    <a:pt x="14665" y="23045"/>
                  </a:cubicBezTo>
                  <a:cubicBezTo>
                    <a:pt x="14665" y="21649"/>
                    <a:pt x="14665" y="21649"/>
                    <a:pt x="14665" y="21649"/>
                  </a:cubicBezTo>
                  <a:cubicBezTo>
                    <a:pt x="14665" y="21649"/>
                    <a:pt x="14665" y="21649"/>
                    <a:pt x="14665" y="21649"/>
                  </a:cubicBezTo>
                  <a:cubicBezTo>
                    <a:pt x="14665" y="21649"/>
                    <a:pt x="14665" y="21649"/>
                    <a:pt x="14665" y="21649"/>
                  </a:cubicBezTo>
                  <a:cubicBezTo>
                    <a:pt x="14665" y="18855"/>
                    <a:pt x="14665" y="18855"/>
                    <a:pt x="14665" y="17459"/>
                  </a:cubicBezTo>
                  <a:close/>
                </a:path>
              </a:pathLst>
            </a:custGeom>
            <a:no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CFAFA17B-428D-4B62-BA55-E2AC58AC2A91}"/>
                </a:ext>
              </a:extLst>
            </p:cNvPr>
            <p:cNvSpPr/>
            <p:nvPr/>
          </p:nvSpPr>
          <p:spPr>
            <a:xfrm>
              <a:off x="6902844" y="4423530"/>
              <a:ext cx="391073" cy="432974"/>
            </a:xfrm>
            <a:custGeom>
              <a:avLst/>
              <a:gdLst>
                <a:gd name="connsiteX0" fmla="*/ 355458 w 391073"/>
                <a:gd name="connsiteY0" fmla="*/ 268863 h 432974"/>
                <a:gd name="connsiteX1" fmla="*/ 380598 w 391073"/>
                <a:gd name="connsiteY1" fmla="*/ 245119 h 432974"/>
                <a:gd name="connsiteX2" fmla="*/ 376408 w 391073"/>
                <a:gd name="connsiteY2" fmla="*/ 238136 h 432974"/>
                <a:gd name="connsiteX3" fmla="*/ 375012 w 391073"/>
                <a:gd name="connsiteY3" fmla="*/ 231153 h 432974"/>
                <a:gd name="connsiteX4" fmla="*/ 375012 w 391073"/>
                <a:gd name="connsiteY4" fmla="*/ 228359 h 432974"/>
                <a:gd name="connsiteX5" fmla="*/ 375012 w 391073"/>
                <a:gd name="connsiteY5" fmla="*/ 226962 h 432974"/>
                <a:gd name="connsiteX6" fmla="*/ 375012 w 391073"/>
                <a:gd name="connsiteY6" fmla="*/ 225565 h 432974"/>
                <a:gd name="connsiteX7" fmla="*/ 375012 w 391073"/>
                <a:gd name="connsiteY7" fmla="*/ 224169 h 432974"/>
                <a:gd name="connsiteX8" fmla="*/ 375012 w 391073"/>
                <a:gd name="connsiteY8" fmla="*/ 219979 h 432974"/>
                <a:gd name="connsiteX9" fmla="*/ 377805 w 391073"/>
                <a:gd name="connsiteY9" fmla="*/ 208805 h 432974"/>
                <a:gd name="connsiteX10" fmla="*/ 383392 w 391073"/>
                <a:gd name="connsiteY10" fmla="*/ 199028 h 432974"/>
                <a:gd name="connsiteX11" fmla="*/ 384789 w 391073"/>
                <a:gd name="connsiteY11" fmla="*/ 197632 h 432974"/>
                <a:gd name="connsiteX12" fmla="*/ 214392 w 391073"/>
                <a:gd name="connsiteY12" fmla="*/ 23045 h 432974"/>
                <a:gd name="connsiteX13" fmla="*/ 201822 w 391073"/>
                <a:gd name="connsiteY13" fmla="*/ 10475 h 432974"/>
                <a:gd name="connsiteX14" fmla="*/ 200425 w 391073"/>
                <a:gd name="connsiteY14" fmla="*/ 11872 h 432974"/>
                <a:gd name="connsiteX15" fmla="*/ 200425 w 391073"/>
                <a:gd name="connsiteY15" fmla="*/ 11872 h 432974"/>
                <a:gd name="connsiteX16" fmla="*/ 175285 w 391073"/>
                <a:gd name="connsiteY16" fmla="*/ 37012 h 432974"/>
                <a:gd name="connsiteX17" fmla="*/ 175285 w 391073"/>
                <a:gd name="connsiteY17" fmla="*/ 37012 h 432974"/>
                <a:gd name="connsiteX18" fmla="*/ 10475 w 391073"/>
                <a:gd name="connsiteY18" fmla="*/ 197632 h 432974"/>
                <a:gd name="connsiteX19" fmla="*/ 17459 w 391073"/>
                <a:gd name="connsiteY19" fmla="*/ 217186 h 432974"/>
                <a:gd name="connsiteX20" fmla="*/ 17459 w 391073"/>
                <a:gd name="connsiteY20" fmla="*/ 221376 h 432974"/>
                <a:gd name="connsiteX21" fmla="*/ 17459 w 391073"/>
                <a:gd name="connsiteY21" fmla="*/ 222772 h 432974"/>
                <a:gd name="connsiteX22" fmla="*/ 17459 w 391073"/>
                <a:gd name="connsiteY22" fmla="*/ 224169 h 432974"/>
                <a:gd name="connsiteX23" fmla="*/ 17459 w 391073"/>
                <a:gd name="connsiteY23" fmla="*/ 226962 h 432974"/>
                <a:gd name="connsiteX24" fmla="*/ 14666 w 391073"/>
                <a:gd name="connsiteY24" fmla="*/ 236739 h 432974"/>
                <a:gd name="connsiteX25" fmla="*/ 10475 w 391073"/>
                <a:gd name="connsiteY25" fmla="*/ 245119 h 432974"/>
                <a:gd name="connsiteX26" fmla="*/ 21649 w 391073"/>
                <a:gd name="connsiteY26" fmla="*/ 256293 h 432974"/>
                <a:gd name="connsiteX27" fmla="*/ 193442 w 391073"/>
                <a:gd name="connsiteY27" fmla="*/ 432276 h 432974"/>
                <a:gd name="connsiteX28" fmla="*/ 355458 w 391073"/>
                <a:gd name="connsiteY28" fmla="*/ 268863 h 432974"/>
                <a:gd name="connsiteX29" fmla="*/ 355458 w 391073"/>
                <a:gd name="connsiteY29" fmla="*/ 268863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355458" y="268863"/>
                  </a:moveTo>
                  <a:lnTo>
                    <a:pt x="380598" y="245119"/>
                  </a:lnTo>
                  <a:cubicBezTo>
                    <a:pt x="379201" y="242326"/>
                    <a:pt x="377805" y="239532"/>
                    <a:pt x="376408" y="238136"/>
                  </a:cubicBezTo>
                  <a:cubicBezTo>
                    <a:pt x="375012" y="235342"/>
                    <a:pt x="375012" y="232549"/>
                    <a:pt x="375012" y="231153"/>
                  </a:cubicBezTo>
                  <a:cubicBezTo>
                    <a:pt x="375012" y="229756"/>
                    <a:pt x="375012" y="229756"/>
                    <a:pt x="375012" y="228359"/>
                  </a:cubicBezTo>
                  <a:cubicBezTo>
                    <a:pt x="375012" y="226962"/>
                    <a:pt x="375012" y="226962"/>
                    <a:pt x="375012" y="226962"/>
                  </a:cubicBezTo>
                  <a:cubicBezTo>
                    <a:pt x="375012" y="225565"/>
                    <a:pt x="375012" y="225565"/>
                    <a:pt x="375012" y="225565"/>
                  </a:cubicBezTo>
                  <a:cubicBezTo>
                    <a:pt x="375012" y="225565"/>
                    <a:pt x="375012" y="225565"/>
                    <a:pt x="375012" y="224169"/>
                  </a:cubicBezTo>
                  <a:cubicBezTo>
                    <a:pt x="375012" y="222772"/>
                    <a:pt x="375012" y="221376"/>
                    <a:pt x="375012" y="219979"/>
                  </a:cubicBezTo>
                  <a:cubicBezTo>
                    <a:pt x="375012" y="217186"/>
                    <a:pt x="376408" y="212995"/>
                    <a:pt x="377805" y="208805"/>
                  </a:cubicBezTo>
                  <a:cubicBezTo>
                    <a:pt x="379201" y="204615"/>
                    <a:pt x="381995" y="201822"/>
                    <a:pt x="383392" y="199028"/>
                  </a:cubicBezTo>
                  <a:cubicBezTo>
                    <a:pt x="383392" y="197632"/>
                    <a:pt x="384789" y="197632"/>
                    <a:pt x="384789" y="197632"/>
                  </a:cubicBezTo>
                  <a:cubicBezTo>
                    <a:pt x="327524" y="138971"/>
                    <a:pt x="271657" y="81706"/>
                    <a:pt x="214392" y="23045"/>
                  </a:cubicBezTo>
                  <a:cubicBezTo>
                    <a:pt x="210202" y="18855"/>
                    <a:pt x="206012" y="14666"/>
                    <a:pt x="201822" y="10475"/>
                  </a:cubicBezTo>
                  <a:lnTo>
                    <a:pt x="200425" y="11872"/>
                  </a:lnTo>
                  <a:lnTo>
                    <a:pt x="200425" y="11872"/>
                  </a:lnTo>
                  <a:lnTo>
                    <a:pt x="175285" y="37012"/>
                  </a:lnTo>
                  <a:lnTo>
                    <a:pt x="175285" y="37012"/>
                  </a:lnTo>
                  <a:lnTo>
                    <a:pt x="10475" y="197632"/>
                  </a:lnTo>
                  <a:cubicBezTo>
                    <a:pt x="14666" y="204615"/>
                    <a:pt x="16062" y="212995"/>
                    <a:pt x="17459" y="217186"/>
                  </a:cubicBezTo>
                  <a:cubicBezTo>
                    <a:pt x="17459" y="218582"/>
                    <a:pt x="17459" y="219979"/>
                    <a:pt x="17459" y="221376"/>
                  </a:cubicBezTo>
                  <a:cubicBezTo>
                    <a:pt x="17459" y="222772"/>
                    <a:pt x="17459" y="222772"/>
                    <a:pt x="17459" y="222772"/>
                  </a:cubicBezTo>
                  <a:cubicBezTo>
                    <a:pt x="17459" y="222772"/>
                    <a:pt x="17459" y="222772"/>
                    <a:pt x="17459" y="224169"/>
                  </a:cubicBezTo>
                  <a:cubicBezTo>
                    <a:pt x="17459" y="225565"/>
                    <a:pt x="17459" y="225565"/>
                    <a:pt x="17459" y="226962"/>
                  </a:cubicBezTo>
                  <a:cubicBezTo>
                    <a:pt x="17459" y="229756"/>
                    <a:pt x="16062" y="232549"/>
                    <a:pt x="14666" y="236739"/>
                  </a:cubicBezTo>
                  <a:cubicBezTo>
                    <a:pt x="13269" y="239532"/>
                    <a:pt x="11872" y="242326"/>
                    <a:pt x="10475" y="245119"/>
                  </a:cubicBezTo>
                  <a:cubicBezTo>
                    <a:pt x="14666" y="249309"/>
                    <a:pt x="17459" y="253499"/>
                    <a:pt x="21649" y="256293"/>
                  </a:cubicBezTo>
                  <a:cubicBezTo>
                    <a:pt x="78913" y="314954"/>
                    <a:pt x="136177" y="373615"/>
                    <a:pt x="193442" y="432276"/>
                  </a:cubicBezTo>
                  <a:lnTo>
                    <a:pt x="355458" y="268863"/>
                  </a:lnTo>
                  <a:lnTo>
                    <a:pt x="355458" y="268863"/>
                  </a:lnTo>
                  <a:close/>
                </a:path>
              </a:pathLst>
            </a:custGeom>
            <a:no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6883EE6-9F6B-418E-A8B4-DE696859C283}"/>
                </a:ext>
              </a:extLst>
            </p:cNvPr>
            <p:cNvSpPr/>
            <p:nvPr/>
          </p:nvSpPr>
          <p:spPr>
            <a:xfrm>
              <a:off x="7307885" y="4423530"/>
              <a:ext cx="391073" cy="432974"/>
            </a:xfrm>
            <a:custGeom>
              <a:avLst/>
              <a:gdLst>
                <a:gd name="connsiteX0" fmla="*/ 359648 w 391073"/>
                <a:gd name="connsiteY0" fmla="*/ 270260 h 432974"/>
                <a:gd name="connsiteX1" fmla="*/ 381995 w 391073"/>
                <a:gd name="connsiteY1" fmla="*/ 247913 h 432974"/>
                <a:gd name="connsiteX2" fmla="*/ 377805 w 391073"/>
                <a:gd name="connsiteY2" fmla="*/ 239532 h 432974"/>
                <a:gd name="connsiteX3" fmla="*/ 376408 w 391073"/>
                <a:gd name="connsiteY3" fmla="*/ 232549 h 432974"/>
                <a:gd name="connsiteX4" fmla="*/ 376408 w 391073"/>
                <a:gd name="connsiteY4" fmla="*/ 229756 h 432974"/>
                <a:gd name="connsiteX5" fmla="*/ 376408 w 391073"/>
                <a:gd name="connsiteY5" fmla="*/ 228359 h 432974"/>
                <a:gd name="connsiteX6" fmla="*/ 376408 w 391073"/>
                <a:gd name="connsiteY6" fmla="*/ 226962 h 432974"/>
                <a:gd name="connsiteX7" fmla="*/ 376408 w 391073"/>
                <a:gd name="connsiteY7" fmla="*/ 225565 h 432974"/>
                <a:gd name="connsiteX8" fmla="*/ 376408 w 391073"/>
                <a:gd name="connsiteY8" fmla="*/ 221376 h 432974"/>
                <a:gd name="connsiteX9" fmla="*/ 379201 w 391073"/>
                <a:gd name="connsiteY9" fmla="*/ 210202 h 432974"/>
                <a:gd name="connsiteX10" fmla="*/ 384789 w 391073"/>
                <a:gd name="connsiteY10" fmla="*/ 200425 h 432974"/>
                <a:gd name="connsiteX11" fmla="*/ 387582 w 391073"/>
                <a:gd name="connsiteY11" fmla="*/ 197632 h 432974"/>
                <a:gd name="connsiteX12" fmla="*/ 214392 w 391073"/>
                <a:gd name="connsiteY12" fmla="*/ 21649 h 432974"/>
                <a:gd name="connsiteX13" fmla="*/ 203219 w 391073"/>
                <a:gd name="connsiteY13" fmla="*/ 10475 h 432974"/>
                <a:gd name="connsiteX14" fmla="*/ 178078 w 391073"/>
                <a:gd name="connsiteY14" fmla="*/ 34219 h 432974"/>
                <a:gd name="connsiteX15" fmla="*/ 178078 w 391073"/>
                <a:gd name="connsiteY15" fmla="*/ 34219 h 432974"/>
                <a:gd name="connsiteX16" fmla="*/ 11872 w 391073"/>
                <a:gd name="connsiteY16" fmla="*/ 196235 h 432974"/>
                <a:gd name="connsiteX17" fmla="*/ 18855 w 391073"/>
                <a:gd name="connsiteY17" fmla="*/ 214392 h 432974"/>
                <a:gd name="connsiteX18" fmla="*/ 18855 w 391073"/>
                <a:gd name="connsiteY18" fmla="*/ 218582 h 432974"/>
                <a:gd name="connsiteX19" fmla="*/ 18855 w 391073"/>
                <a:gd name="connsiteY19" fmla="*/ 219979 h 432974"/>
                <a:gd name="connsiteX20" fmla="*/ 18855 w 391073"/>
                <a:gd name="connsiteY20" fmla="*/ 221376 h 432974"/>
                <a:gd name="connsiteX21" fmla="*/ 18855 w 391073"/>
                <a:gd name="connsiteY21" fmla="*/ 224169 h 432974"/>
                <a:gd name="connsiteX22" fmla="*/ 16062 w 391073"/>
                <a:gd name="connsiteY22" fmla="*/ 233946 h 432974"/>
                <a:gd name="connsiteX23" fmla="*/ 10475 w 391073"/>
                <a:gd name="connsiteY23" fmla="*/ 242326 h 432974"/>
                <a:gd name="connsiteX24" fmla="*/ 23045 w 391073"/>
                <a:gd name="connsiteY24" fmla="*/ 256293 h 432974"/>
                <a:gd name="connsiteX25" fmla="*/ 193442 w 391073"/>
                <a:gd name="connsiteY25" fmla="*/ 430879 h 432974"/>
                <a:gd name="connsiteX26" fmla="*/ 359648 w 391073"/>
                <a:gd name="connsiteY26" fmla="*/ 270260 h 432974"/>
                <a:gd name="connsiteX27" fmla="*/ 359648 w 391073"/>
                <a:gd name="connsiteY27" fmla="*/ 270260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91073" h="432974">
                  <a:moveTo>
                    <a:pt x="359648" y="270260"/>
                  </a:moveTo>
                  <a:lnTo>
                    <a:pt x="381995" y="247913"/>
                  </a:lnTo>
                  <a:cubicBezTo>
                    <a:pt x="380598" y="245119"/>
                    <a:pt x="377805" y="242326"/>
                    <a:pt x="377805" y="239532"/>
                  </a:cubicBezTo>
                  <a:cubicBezTo>
                    <a:pt x="376408" y="236739"/>
                    <a:pt x="376408" y="233946"/>
                    <a:pt x="376408" y="232549"/>
                  </a:cubicBezTo>
                  <a:cubicBezTo>
                    <a:pt x="376408" y="231153"/>
                    <a:pt x="376408" y="231153"/>
                    <a:pt x="376408" y="229756"/>
                  </a:cubicBezTo>
                  <a:cubicBezTo>
                    <a:pt x="376408" y="228359"/>
                    <a:pt x="376408" y="228359"/>
                    <a:pt x="376408" y="228359"/>
                  </a:cubicBezTo>
                  <a:cubicBezTo>
                    <a:pt x="376408" y="226962"/>
                    <a:pt x="376408" y="226962"/>
                    <a:pt x="376408" y="226962"/>
                  </a:cubicBezTo>
                  <a:cubicBezTo>
                    <a:pt x="376408" y="226962"/>
                    <a:pt x="376408" y="226962"/>
                    <a:pt x="376408" y="225565"/>
                  </a:cubicBezTo>
                  <a:cubicBezTo>
                    <a:pt x="376408" y="224169"/>
                    <a:pt x="376408" y="222772"/>
                    <a:pt x="376408" y="221376"/>
                  </a:cubicBezTo>
                  <a:cubicBezTo>
                    <a:pt x="376408" y="218582"/>
                    <a:pt x="377805" y="214392"/>
                    <a:pt x="379201" y="210202"/>
                  </a:cubicBezTo>
                  <a:cubicBezTo>
                    <a:pt x="380598" y="206012"/>
                    <a:pt x="383392" y="203219"/>
                    <a:pt x="384789" y="200425"/>
                  </a:cubicBezTo>
                  <a:cubicBezTo>
                    <a:pt x="386185" y="199028"/>
                    <a:pt x="386185" y="199028"/>
                    <a:pt x="387582" y="197632"/>
                  </a:cubicBezTo>
                  <a:cubicBezTo>
                    <a:pt x="330317" y="138971"/>
                    <a:pt x="273053" y="80310"/>
                    <a:pt x="214392" y="21649"/>
                  </a:cubicBezTo>
                  <a:cubicBezTo>
                    <a:pt x="210202" y="17459"/>
                    <a:pt x="207409" y="14666"/>
                    <a:pt x="203219" y="10475"/>
                  </a:cubicBezTo>
                  <a:lnTo>
                    <a:pt x="178078" y="34219"/>
                  </a:lnTo>
                  <a:lnTo>
                    <a:pt x="178078" y="34219"/>
                  </a:lnTo>
                  <a:lnTo>
                    <a:pt x="11872" y="196235"/>
                  </a:lnTo>
                  <a:cubicBezTo>
                    <a:pt x="16062" y="203219"/>
                    <a:pt x="17459" y="211599"/>
                    <a:pt x="18855" y="214392"/>
                  </a:cubicBezTo>
                  <a:cubicBezTo>
                    <a:pt x="18855" y="215789"/>
                    <a:pt x="18855" y="217186"/>
                    <a:pt x="18855" y="218582"/>
                  </a:cubicBezTo>
                  <a:cubicBezTo>
                    <a:pt x="18855" y="219979"/>
                    <a:pt x="18855" y="219979"/>
                    <a:pt x="18855" y="219979"/>
                  </a:cubicBezTo>
                  <a:cubicBezTo>
                    <a:pt x="18855" y="219979"/>
                    <a:pt x="18855" y="219979"/>
                    <a:pt x="18855" y="221376"/>
                  </a:cubicBezTo>
                  <a:cubicBezTo>
                    <a:pt x="18855" y="222772"/>
                    <a:pt x="18855" y="222772"/>
                    <a:pt x="18855" y="224169"/>
                  </a:cubicBezTo>
                  <a:cubicBezTo>
                    <a:pt x="18855" y="226962"/>
                    <a:pt x="17459" y="229756"/>
                    <a:pt x="16062" y="233946"/>
                  </a:cubicBezTo>
                  <a:cubicBezTo>
                    <a:pt x="14666" y="236739"/>
                    <a:pt x="13269" y="239532"/>
                    <a:pt x="10475" y="242326"/>
                  </a:cubicBezTo>
                  <a:cubicBezTo>
                    <a:pt x="14666" y="246516"/>
                    <a:pt x="18855" y="250706"/>
                    <a:pt x="23045" y="256293"/>
                  </a:cubicBezTo>
                  <a:cubicBezTo>
                    <a:pt x="80310" y="314954"/>
                    <a:pt x="136177" y="372218"/>
                    <a:pt x="193442" y="430879"/>
                  </a:cubicBezTo>
                  <a:lnTo>
                    <a:pt x="359648" y="270260"/>
                  </a:lnTo>
                  <a:lnTo>
                    <a:pt x="359648" y="270260"/>
                  </a:lnTo>
                  <a:close/>
                </a:path>
              </a:pathLst>
            </a:custGeom>
            <a:no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BD2A22EE-D745-4557-BF23-B09F84EA34ED}"/>
                </a:ext>
              </a:extLst>
            </p:cNvPr>
            <p:cNvSpPr/>
            <p:nvPr/>
          </p:nvSpPr>
          <p:spPr>
            <a:xfrm>
              <a:off x="7102571" y="4669348"/>
              <a:ext cx="391073" cy="432974"/>
            </a:xfrm>
            <a:custGeom>
              <a:avLst/>
              <a:gdLst>
                <a:gd name="connsiteX0" fmla="*/ 201822 w 391073"/>
                <a:gd name="connsiteY0" fmla="*/ 10475 h 432974"/>
                <a:gd name="connsiteX1" fmla="*/ 201822 w 391073"/>
                <a:gd name="connsiteY1" fmla="*/ 10475 h 432974"/>
                <a:gd name="connsiteX2" fmla="*/ 201822 w 391073"/>
                <a:gd name="connsiteY2" fmla="*/ 10475 h 432974"/>
                <a:gd name="connsiteX3" fmla="*/ 175285 w 391073"/>
                <a:gd name="connsiteY3" fmla="*/ 35615 h 432974"/>
                <a:gd name="connsiteX4" fmla="*/ 175285 w 391073"/>
                <a:gd name="connsiteY4" fmla="*/ 35615 h 432974"/>
                <a:gd name="connsiteX5" fmla="*/ 10475 w 391073"/>
                <a:gd name="connsiteY5" fmla="*/ 196235 h 432974"/>
                <a:gd name="connsiteX6" fmla="*/ 17459 w 391073"/>
                <a:gd name="connsiteY6" fmla="*/ 215789 h 432974"/>
                <a:gd name="connsiteX7" fmla="*/ 17459 w 391073"/>
                <a:gd name="connsiteY7" fmla="*/ 219979 h 432974"/>
                <a:gd name="connsiteX8" fmla="*/ 17459 w 391073"/>
                <a:gd name="connsiteY8" fmla="*/ 221376 h 432974"/>
                <a:gd name="connsiteX9" fmla="*/ 17459 w 391073"/>
                <a:gd name="connsiteY9" fmla="*/ 222772 h 432974"/>
                <a:gd name="connsiteX10" fmla="*/ 17459 w 391073"/>
                <a:gd name="connsiteY10" fmla="*/ 225565 h 432974"/>
                <a:gd name="connsiteX11" fmla="*/ 14665 w 391073"/>
                <a:gd name="connsiteY11" fmla="*/ 235342 h 432974"/>
                <a:gd name="connsiteX12" fmla="*/ 10475 w 391073"/>
                <a:gd name="connsiteY12" fmla="*/ 243723 h 432974"/>
                <a:gd name="connsiteX13" fmla="*/ 21649 w 391073"/>
                <a:gd name="connsiteY13" fmla="*/ 254896 h 432974"/>
                <a:gd name="connsiteX14" fmla="*/ 193441 w 391073"/>
                <a:gd name="connsiteY14" fmla="*/ 430879 h 432974"/>
                <a:gd name="connsiteX15" fmla="*/ 358251 w 391073"/>
                <a:gd name="connsiteY15" fmla="*/ 270260 h 432974"/>
                <a:gd name="connsiteX16" fmla="*/ 358251 w 391073"/>
                <a:gd name="connsiteY16" fmla="*/ 270260 h 432974"/>
                <a:gd name="connsiteX17" fmla="*/ 383391 w 391073"/>
                <a:gd name="connsiteY17" fmla="*/ 246516 h 432974"/>
                <a:gd name="connsiteX18" fmla="*/ 379201 w 391073"/>
                <a:gd name="connsiteY18" fmla="*/ 239532 h 432974"/>
                <a:gd name="connsiteX19" fmla="*/ 377805 w 391073"/>
                <a:gd name="connsiteY19" fmla="*/ 232549 h 432974"/>
                <a:gd name="connsiteX20" fmla="*/ 377805 w 391073"/>
                <a:gd name="connsiteY20" fmla="*/ 229756 h 432974"/>
                <a:gd name="connsiteX21" fmla="*/ 377805 w 391073"/>
                <a:gd name="connsiteY21" fmla="*/ 228359 h 432974"/>
                <a:gd name="connsiteX22" fmla="*/ 377805 w 391073"/>
                <a:gd name="connsiteY22" fmla="*/ 226962 h 432974"/>
                <a:gd name="connsiteX23" fmla="*/ 377805 w 391073"/>
                <a:gd name="connsiteY23" fmla="*/ 225565 h 432974"/>
                <a:gd name="connsiteX24" fmla="*/ 377805 w 391073"/>
                <a:gd name="connsiteY24" fmla="*/ 221376 h 432974"/>
                <a:gd name="connsiteX25" fmla="*/ 380598 w 391073"/>
                <a:gd name="connsiteY25" fmla="*/ 210202 h 432974"/>
                <a:gd name="connsiteX26" fmla="*/ 386185 w 391073"/>
                <a:gd name="connsiteY26" fmla="*/ 200425 h 432974"/>
                <a:gd name="connsiteX27" fmla="*/ 387582 w 391073"/>
                <a:gd name="connsiteY27" fmla="*/ 199028 h 432974"/>
                <a:gd name="connsiteX28" fmla="*/ 217185 w 391073"/>
                <a:gd name="connsiteY28" fmla="*/ 24442 h 432974"/>
                <a:gd name="connsiteX29" fmla="*/ 201822 w 391073"/>
                <a:gd name="connsiteY29" fmla="*/ 1047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201822" y="10475"/>
                  </a:moveTo>
                  <a:lnTo>
                    <a:pt x="201822" y="10475"/>
                  </a:lnTo>
                  <a:lnTo>
                    <a:pt x="201822" y="10475"/>
                  </a:lnTo>
                  <a:lnTo>
                    <a:pt x="175285" y="35615"/>
                  </a:lnTo>
                  <a:lnTo>
                    <a:pt x="175285" y="35615"/>
                  </a:lnTo>
                  <a:lnTo>
                    <a:pt x="10475" y="196235"/>
                  </a:lnTo>
                  <a:cubicBezTo>
                    <a:pt x="14665" y="203218"/>
                    <a:pt x="16062" y="211599"/>
                    <a:pt x="17459" y="215789"/>
                  </a:cubicBezTo>
                  <a:cubicBezTo>
                    <a:pt x="17459" y="217185"/>
                    <a:pt x="17459" y="218582"/>
                    <a:pt x="17459" y="219979"/>
                  </a:cubicBezTo>
                  <a:cubicBezTo>
                    <a:pt x="17459" y="221376"/>
                    <a:pt x="17459" y="221376"/>
                    <a:pt x="17459" y="221376"/>
                  </a:cubicBezTo>
                  <a:cubicBezTo>
                    <a:pt x="17459" y="221376"/>
                    <a:pt x="17459" y="221376"/>
                    <a:pt x="17459" y="222772"/>
                  </a:cubicBezTo>
                  <a:cubicBezTo>
                    <a:pt x="17459" y="224169"/>
                    <a:pt x="17459" y="224169"/>
                    <a:pt x="17459" y="225565"/>
                  </a:cubicBezTo>
                  <a:cubicBezTo>
                    <a:pt x="17459" y="228359"/>
                    <a:pt x="16062" y="232549"/>
                    <a:pt x="14665" y="235342"/>
                  </a:cubicBezTo>
                  <a:cubicBezTo>
                    <a:pt x="13268" y="238136"/>
                    <a:pt x="11872" y="240929"/>
                    <a:pt x="10475" y="243723"/>
                  </a:cubicBezTo>
                  <a:cubicBezTo>
                    <a:pt x="14665" y="247913"/>
                    <a:pt x="17459" y="252103"/>
                    <a:pt x="21649" y="254896"/>
                  </a:cubicBezTo>
                  <a:cubicBezTo>
                    <a:pt x="78913" y="313557"/>
                    <a:pt x="136177" y="372218"/>
                    <a:pt x="193441" y="430879"/>
                  </a:cubicBezTo>
                  <a:lnTo>
                    <a:pt x="358251" y="270260"/>
                  </a:lnTo>
                  <a:lnTo>
                    <a:pt x="358251" y="270260"/>
                  </a:lnTo>
                  <a:lnTo>
                    <a:pt x="383391" y="246516"/>
                  </a:lnTo>
                  <a:cubicBezTo>
                    <a:pt x="381995" y="243723"/>
                    <a:pt x="380598" y="240929"/>
                    <a:pt x="379201" y="239532"/>
                  </a:cubicBezTo>
                  <a:cubicBezTo>
                    <a:pt x="377805" y="236739"/>
                    <a:pt x="377805" y="233946"/>
                    <a:pt x="377805" y="232549"/>
                  </a:cubicBezTo>
                  <a:cubicBezTo>
                    <a:pt x="377805" y="231152"/>
                    <a:pt x="377805" y="231152"/>
                    <a:pt x="377805" y="229756"/>
                  </a:cubicBezTo>
                  <a:cubicBezTo>
                    <a:pt x="377805" y="228359"/>
                    <a:pt x="377805" y="228359"/>
                    <a:pt x="377805" y="228359"/>
                  </a:cubicBezTo>
                  <a:cubicBezTo>
                    <a:pt x="377805" y="226962"/>
                    <a:pt x="377805" y="226962"/>
                    <a:pt x="377805" y="226962"/>
                  </a:cubicBezTo>
                  <a:cubicBezTo>
                    <a:pt x="377805" y="226962"/>
                    <a:pt x="377805" y="226962"/>
                    <a:pt x="377805" y="225565"/>
                  </a:cubicBezTo>
                  <a:cubicBezTo>
                    <a:pt x="377805" y="224169"/>
                    <a:pt x="377805" y="222772"/>
                    <a:pt x="377805" y="221376"/>
                  </a:cubicBezTo>
                  <a:cubicBezTo>
                    <a:pt x="377805" y="218582"/>
                    <a:pt x="379201" y="214392"/>
                    <a:pt x="380598" y="210202"/>
                  </a:cubicBezTo>
                  <a:cubicBezTo>
                    <a:pt x="381995" y="206012"/>
                    <a:pt x="384788" y="203218"/>
                    <a:pt x="386185" y="200425"/>
                  </a:cubicBezTo>
                  <a:cubicBezTo>
                    <a:pt x="386185" y="199028"/>
                    <a:pt x="387582" y="199028"/>
                    <a:pt x="387582" y="199028"/>
                  </a:cubicBezTo>
                  <a:cubicBezTo>
                    <a:pt x="330317" y="140367"/>
                    <a:pt x="274450" y="83103"/>
                    <a:pt x="217185" y="24442"/>
                  </a:cubicBezTo>
                  <a:cubicBezTo>
                    <a:pt x="210202" y="20252"/>
                    <a:pt x="206012" y="14665"/>
                    <a:pt x="201822" y="10475"/>
                  </a:cubicBezTo>
                  <a:close/>
                </a:path>
              </a:pathLst>
            </a:custGeom>
            <a:no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DF9AF8DC-313D-4530-8E61-AB0E03BA70EE}"/>
                </a:ext>
              </a:extLst>
            </p:cNvPr>
            <p:cNvSpPr/>
            <p:nvPr/>
          </p:nvSpPr>
          <p:spPr>
            <a:xfrm>
              <a:off x="6714291" y="3884192"/>
              <a:ext cx="13967" cy="27934"/>
            </a:xfrm>
            <a:custGeom>
              <a:avLst/>
              <a:gdLst>
                <a:gd name="connsiteX0" fmla="*/ 11872 w 13966"/>
                <a:gd name="connsiteY0" fmla="*/ 12088 h 27933"/>
                <a:gd name="connsiteX1" fmla="*/ 10475 w 13966"/>
                <a:gd name="connsiteY1" fmla="*/ 17675 h 27933"/>
                <a:gd name="connsiteX2" fmla="*/ 10475 w 13966"/>
                <a:gd name="connsiteY2" fmla="*/ 19071 h 27933"/>
                <a:gd name="connsiteX3" fmla="*/ 10475 w 13966"/>
                <a:gd name="connsiteY3" fmla="*/ 20468 h 27933"/>
                <a:gd name="connsiteX4" fmla="*/ 10475 w 13966"/>
                <a:gd name="connsiteY4" fmla="*/ 21865 h 27933"/>
                <a:gd name="connsiteX5" fmla="*/ 10475 w 13966"/>
                <a:gd name="connsiteY5" fmla="*/ 23261 h 27933"/>
                <a:gd name="connsiteX6" fmla="*/ 10475 w 13966"/>
                <a:gd name="connsiteY6" fmla="*/ 24658 h 27933"/>
                <a:gd name="connsiteX7" fmla="*/ 11872 w 13966"/>
                <a:gd name="connsiteY7" fmla="*/ 28848 h 27933"/>
                <a:gd name="connsiteX8" fmla="*/ 11872 w 13966"/>
                <a:gd name="connsiteY8" fmla="*/ 30245 h 27933"/>
                <a:gd name="connsiteX9" fmla="*/ 13269 w 13966"/>
                <a:gd name="connsiteY9" fmla="*/ 27452 h 27933"/>
                <a:gd name="connsiteX10" fmla="*/ 14666 w 13966"/>
                <a:gd name="connsiteY10" fmla="*/ 21865 h 27933"/>
                <a:gd name="connsiteX11" fmla="*/ 14666 w 13966"/>
                <a:gd name="connsiteY11" fmla="*/ 20468 h 27933"/>
                <a:gd name="connsiteX12" fmla="*/ 14666 w 13966"/>
                <a:gd name="connsiteY12" fmla="*/ 20468 h 27933"/>
                <a:gd name="connsiteX13" fmla="*/ 14666 w 13966"/>
                <a:gd name="connsiteY13" fmla="*/ 20468 h 27933"/>
                <a:gd name="connsiteX14" fmla="*/ 14666 w 13966"/>
                <a:gd name="connsiteY14" fmla="*/ 19071 h 27933"/>
                <a:gd name="connsiteX15" fmla="*/ 13269 w 13966"/>
                <a:gd name="connsiteY15" fmla="*/ 12088 h 27933"/>
                <a:gd name="connsiteX16" fmla="*/ 11872 w 13966"/>
                <a:gd name="connsiteY16" fmla="*/ 12088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27933">
                  <a:moveTo>
                    <a:pt x="11872" y="12088"/>
                  </a:moveTo>
                  <a:cubicBezTo>
                    <a:pt x="10475" y="13485"/>
                    <a:pt x="10475" y="16278"/>
                    <a:pt x="10475" y="17675"/>
                  </a:cubicBezTo>
                  <a:cubicBezTo>
                    <a:pt x="10475" y="19071"/>
                    <a:pt x="10475" y="19071"/>
                    <a:pt x="10475" y="19071"/>
                  </a:cubicBezTo>
                  <a:cubicBezTo>
                    <a:pt x="10475" y="19071"/>
                    <a:pt x="10475" y="20468"/>
                    <a:pt x="10475" y="20468"/>
                  </a:cubicBezTo>
                  <a:cubicBezTo>
                    <a:pt x="10475" y="20468"/>
                    <a:pt x="10475" y="20468"/>
                    <a:pt x="10475" y="21865"/>
                  </a:cubicBezTo>
                  <a:cubicBezTo>
                    <a:pt x="10475" y="21865"/>
                    <a:pt x="10475" y="21865"/>
                    <a:pt x="10475" y="23261"/>
                  </a:cubicBezTo>
                  <a:cubicBezTo>
                    <a:pt x="10475" y="23261"/>
                    <a:pt x="10475" y="24658"/>
                    <a:pt x="10475" y="24658"/>
                  </a:cubicBezTo>
                  <a:cubicBezTo>
                    <a:pt x="10475" y="26055"/>
                    <a:pt x="10475" y="27452"/>
                    <a:pt x="11872" y="28848"/>
                  </a:cubicBezTo>
                  <a:cubicBezTo>
                    <a:pt x="11872" y="28848"/>
                    <a:pt x="11872" y="28848"/>
                    <a:pt x="11872" y="30245"/>
                  </a:cubicBezTo>
                  <a:cubicBezTo>
                    <a:pt x="11872" y="28848"/>
                    <a:pt x="13269" y="28848"/>
                    <a:pt x="13269" y="27452"/>
                  </a:cubicBezTo>
                  <a:cubicBezTo>
                    <a:pt x="14666" y="26055"/>
                    <a:pt x="14666" y="23261"/>
                    <a:pt x="14666" y="21865"/>
                  </a:cubicBezTo>
                  <a:cubicBezTo>
                    <a:pt x="14666" y="20468"/>
                    <a:pt x="14666" y="20468"/>
                    <a:pt x="14666" y="20468"/>
                  </a:cubicBezTo>
                  <a:cubicBezTo>
                    <a:pt x="14666" y="20468"/>
                    <a:pt x="14666" y="20468"/>
                    <a:pt x="14666" y="20468"/>
                  </a:cubicBezTo>
                  <a:cubicBezTo>
                    <a:pt x="14666" y="20468"/>
                    <a:pt x="14666" y="20468"/>
                    <a:pt x="14666" y="20468"/>
                  </a:cubicBezTo>
                  <a:cubicBezTo>
                    <a:pt x="14666" y="20468"/>
                    <a:pt x="14666" y="19071"/>
                    <a:pt x="14666" y="19071"/>
                  </a:cubicBezTo>
                  <a:cubicBezTo>
                    <a:pt x="14666" y="17675"/>
                    <a:pt x="13269" y="14881"/>
                    <a:pt x="13269" y="12088"/>
                  </a:cubicBezTo>
                  <a:cubicBezTo>
                    <a:pt x="13269" y="9295"/>
                    <a:pt x="13269" y="10691"/>
                    <a:pt x="11872" y="12088"/>
                  </a:cubicBezTo>
                  <a:close/>
                </a:path>
              </a:pathLst>
            </a:custGeom>
            <a:no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ED846AF0-0969-4904-803C-AC2F9D317E70}"/>
                </a:ext>
              </a:extLst>
            </p:cNvPr>
            <p:cNvSpPr/>
            <p:nvPr/>
          </p:nvSpPr>
          <p:spPr>
            <a:xfrm>
              <a:off x="7500628" y="4670745"/>
              <a:ext cx="391073" cy="432974"/>
            </a:xfrm>
            <a:custGeom>
              <a:avLst/>
              <a:gdLst>
                <a:gd name="connsiteX0" fmla="*/ 204615 w 391073"/>
                <a:gd name="connsiteY0" fmla="*/ 10475 h 432974"/>
                <a:gd name="connsiteX1" fmla="*/ 204615 w 391073"/>
                <a:gd name="connsiteY1" fmla="*/ 10475 h 432974"/>
                <a:gd name="connsiteX2" fmla="*/ 204615 w 391073"/>
                <a:gd name="connsiteY2" fmla="*/ 10475 h 432974"/>
                <a:gd name="connsiteX3" fmla="*/ 179474 w 391073"/>
                <a:gd name="connsiteY3" fmla="*/ 35615 h 432974"/>
                <a:gd name="connsiteX4" fmla="*/ 179474 w 391073"/>
                <a:gd name="connsiteY4" fmla="*/ 35615 h 432974"/>
                <a:gd name="connsiteX5" fmla="*/ 13268 w 391073"/>
                <a:gd name="connsiteY5" fmla="*/ 197632 h 432974"/>
                <a:gd name="connsiteX6" fmla="*/ 20252 w 391073"/>
                <a:gd name="connsiteY6" fmla="*/ 217185 h 432974"/>
                <a:gd name="connsiteX7" fmla="*/ 20252 w 391073"/>
                <a:gd name="connsiteY7" fmla="*/ 221376 h 432974"/>
                <a:gd name="connsiteX8" fmla="*/ 20252 w 391073"/>
                <a:gd name="connsiteY8" fmla="*/ 222772 h 432974"/>
                <a:gd name="connsiteX9" fmla="*/ 20252 w 391073"/>
                <a:gd name="connsiteY9" fmla="*/ 224169 h 432974"/>
                <a:gd name="connsiteX10" fmla="*/ 20252 w 391073"/>
                <a:gd name="connsiteY10" fmla="*/ 226962 h 432974"/>
                <a:gd name="connsiteX11" fmla="*/ 17459 w 391073"/>
                <a:gd name="connsiteY11" fmla="*/ 236739 h 432974"/>
                <a:gd name="connsiteX12" fmla="*/ 11872 w 391073"/>
                <a:gd name="connsiteY12" fmla="*/ 245119 h 432974"/>
                <a:gd name="connsiteX13" fmla="*/ 10475 w 391073"/>
                <a:gd name="connsiteY13" fmla="*/ 246516 h 432974"/>
                <a:gd name="connsiteX14" fmla="*/ 20252 w 391073"/>
                <a:gd name="connsiteY14" fmla="*/ 256293 h 432974"/>
                <a:gd name="connsiteX15" fmla="*/ 193441 w 391073"/>
                <a:gd name="connsiteY15" fmla="*/ 433672 h 432974"/>
                <a:gd name="connsiteX16" fmla="*/ 361044 w 391073"/>
                <a:gd name="connsiteY16" fmla="*/ 270260 h 432974"/>
                <a:gd name="connsiteX17" fmla="*/ 361044 w 391073"/>
                <a:gd name="connsiteY17" fmla="*/ 270260 h 432974"/>
                <a:gd name="connsiteX18" fmla="*/ 383391 w 391073"/>
                <a:gd name="connsiteY18" fmla="*/ 247913 h 432974"/>
                <a:gd name="connsiteX19" fmla="*/ 379201 w 391073"/>
                <a:gd name="connsiteY19" fmla="*/ 239532 h 432974"/>
                <a:gd name="connsiteX20" fmla="*/ 377805 w 391073"/>
                <a:gd name="connsiteY20" fmla="*/ 232549 h 432974"/>
                <a:gd name="connsiteX21" fmla="*/ 377805 w 391073"/>
                <a:gd name="connsiteY21" fmla="*/ 229755 h 432974"/>
                <a:gd name="connsiteX22" fmla="*/ 377805 w 391073"/>
                <a:gd name="connsiteY22" fmla="*/ 228359 h 432974"/>
                <a:gd name="connsiteX23" fmla="*/ 377805 w 391073"/>
                <a:gd name="connsiteY23" fmla="*/ 226962 h 432974"/>
                <a:gd name="connsiteX24" fmla="*/ 377805 w 391073"/>
                <a:gd name="connsiteY24" fmla="*/ 225565 h 432974"/>
                <a:gd name="connsiteX25" fmla="*/ 377805 w 391073"/>
                <a:gd name="connsiteY25" fmla="*/ 221376 h 432974"/>
                <a:gd name="connsiteX26" fmla="*/ 380598 w 391073"/>
                <a:gd name="connsiteY26" fmla="*/ 210202 h 432974"/>
                <a:gd name="connsiteX27" fmla="*/ 386185 w 391073"/>
                <a:gd name="connsiteY27" fmla="*/ 200425 h 432974"/>
                <a:gd name="connsiteX28" fmla="*/ 388978 w 391073"/>
                <a:gd name="connsiteY28" fmla="*/ 197632 h 432974"/>
                <a:gd name="connsiteX29" fmla="*/ 388978 w 391073"/>
                <a:gd name="connsiteY29" fmla="*/ 197632 h 432974"/>
                <a:gd name="connsiteX30" fmla="*/ 217185 w 391073"/>
                <a:gd name="connsiteY30" fmla="*/ 21649 h 432974"/>
                <a:gd name="connsiteX31" fmla="*/ 204615 w 391073"/>
                <a:gd name="connsiteY31" fmla="*/ 1047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91073" h="432974">
                  <a:moveTo>
                    <a:pt x="204615" y="10475"/>
                  </a:moveTo>
                  <a:lnTo>
                    <a:pt x="204615" y="10475"/>
                  </a:lnTo>
                  <a:lnTo>
                    <a:pt x="204615" y="10475"/>
                  </a:lnTo>
                  <a:lnTo>
                    <a:pt x="179474" y="35615"/>
                  </a:lnTo>
                  <a:lnTo>
                    <a:pt x="179474" y="35615"/>
                  </a:lnTo>
                  <a:lnTo>
                    <a:pt x="13268" y="197632"/>
                  </a:lnTo>
                  <a:cubicBezTo>
                    <a:pt x="17459" y="204615"/>
                    <a:pt x="18855" y="212995"/>
                    <a:pt x="20252" y="217185"/>
                  </a:cubicBezTo>
                  <a:cubicBezTo>
                    <a:pt x="20252" y="218582"/>
                    <a:pt x="20252" y="219979"/>
                    <a:pt x="20252" y="221376"/>
                  </a:cubicBezTo>
                  <a:cubicBezTo>
                    <a:pt x="20252" y="222772"/>
                    <a:pt x="20252" y="222772"/>
                    <a:pt x="20252" y="222772"/>
                  </a:cubicBezTo>
                  <a:cubicBezTo>
                    <a:pt x="20252" y="222772"/>
                    <a:pt x="20252" y="222772"/>
                    <a:pt x="20252" y="224169"/>
                  </a:cubicBezTo>
                  <a:cubicBezTo>
                    <a:pt x="20252" y="225565"/>
                    <a:pt x="20252" y="225565"/>
                    <a:pt x="20252" y="226962"/>
                  </a:cubicBezTo>
                  <a:cubicBezTo>
                    <a:pt x="20252" y="229755"/>
                    <a:pt x="18855" y="232549"/>
                    <a:pt x="17459" y="236739"/>
                  </a:cubicBezTo>
                  <a:cubicBezTo>
                    <a:pt x="16062" y="239532"/>
                    <a:pt x="13268" y="243722"/>
                    <a:pt x="11872" y="245119"/>
                  </a:cubicBezTo>
                  <a:cubicBezTo>
                    <a:pt x="11872" y="245119"/>
                    <a:pt x="11872" y="245119"/>
                    <a:pt x="10475" y="246516"/>
                  </a:cubicBezTo>
                  <a:cubicBezTo>
                    <a:pt x="13268" y="249309"/>
                    <a:pt x="17459" y="253499"/>
                    <a:pt x="20252" y="256293"/>
                  </a:cubicBezTo>
                  <a:cubicBezTo>
                    <a:pt x="77516" y="314954"/>
                    <a:pt x="136177" y="375012"/>
                    <a:pt x="193441" y="433672"/>
                  </a:cubicBezTo>
                  <a:lnTo>
                    <a:pt x="361044" y="270260"/>
                  </a:lnTo>
                  <a:lnTo>
                    <a:pt x="361044" y="270260"/>
                  </a:lnTo>
                  <a:lnTo>
                    <a:pt x="383391" y="247913"/>
                  </a:lnTo>
                  <a:cubicBezTo>
                    <a:pt x="381995" y="245119"/>
                    <a:pt x="379201" y="242326"/>
                    <a:pt x="379201" y="239532"/>
                  </a:cubicBezTo>
                  <a:cubicBezTo>
                    <a:pt x="377805" y="236739"/>
                    <a:pt x="377805" y="233946"/>
                    <a:pt x="377805" y="232549"/>
                  </a:cubicBezTo>
                  <a:cubicBezTo>
                    <a:pt x="377805" y="231152"/>
                    <a:pt x="377805" y="231152"/>
                    <a:pt x="377805" y="229755"/>
                  </a:cubicBezTo>
                  <a:cubicBezTo>
                    <a:pt x="377805" y="228359"/>
                    <a:pt x="377805" y="228359"/>
                    <a:pt x="377805" y="228359"/>
                  </a:cubicBezTo>
                  <a:cubicBezTo>
                    <a:pt x="377805" y="226962"/>
                    <a:pt x="377805" y="226962"/>
                    <a:pt x="377805" y="226962"/>
                  </a:cubicBezTo>
                  <a:cubicBezTo>
                    <a:pt x="377805" y="226962"/>
                    <a:pt x="377805" y="226962"/>
                    <a:pt x="377805" y="225565"/>
                  </a:cubicBezTo>
                  <a:cubicBezTo>
                    <a:pt x="377805" y="224169"/>
                    <a:pt x="377805" y="222772"/>
                    <a:pt x="377805" y="221376"/>
                  </a:cubicBezTo>
                  <a:cubicBezTo>
                    <a:pt x="377805" y="218582"/>
                    <a:pt x="379201" y="214392"/>
                    <a:pt x="380598" y="210202"/>
                  </a:cubicBezTo>
                  <a:cubicBezTo>
                    <a:pt x="381995" y="206012"/>
                    <a:pt x="384788" y="203218"/>
                    <a:pt x="386185" y="200425"/>
                  </a:cubicBezTo>
                  <a:cubicBezTo>
                    <a:pt x="387582" y="199028"/>
                    <a:pt x="387582" y="199028"/>
                    <a:pt x="388978" y="197632"/>
                  </a:cubicBezTo>
                  <a:cubicBezTo>
                    <a:pt x="388978" y="197632"/>
                    <a:pt x="388978" y="197632"/>
                    <a:pt x="388978" y="197632"/>
                  </a:cubicBezTo>
                  <a:cubicBezTo>
                    <a:pt x="331714" y="138970"/>
                    <a:pt x="274450" y="80310"/>
                    <a:pt x="217185" y="21649"/>
                  </a:cubicBezTo>
                  <a:cubicBezTo>
                    <a:pt x="211599" y="18855"/>
                    <a:pt x="207408" y="14665"/>
                    <a:pt x="204615" y="10475"/>
                  </a:cubicBezTo>
                  <a:close/>
                </a:path>
              </a:pathLst>
            </a:custGeom>
            <a:no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1F83567B-C392-4EAE-B54F-F70A639E0348}"/>
                </a:ext>
              </a:extLst>
            </p:cNvPr>
            <p:cNvSpPr/>
            <p:nvPr/>
          </p:nvSpPr>
          <p:spPr>
            <a:xfrm>
              <a:off x="7883321" y="4870471"/>
              <a:ext cx="27934" cy="41901"/>
            </a:xfrm>
            <a:custGeom>
              <a:avLst/>
              <a:gdLst>
                <a:gd name="connsiteX0" fmla="*/ 18855 w 27933"/>
                <a:gd name="connsiteY0" fmla="*/ 18855 h 41900"/>
                <a:gd name="connsiteX1" fmla="*/ 16062 w 27933"/>
                <a:gd name="connsiteY1" fmla="*/ 11872 h 41900"/>
                <a:gd name="connsiteX2" fmla="*/ 16062 w 27933"/>
                <a:gd name="connsiteY2" fmla="*/ 10475 h 41900"/>
                <a:gd name="connsiteX3" fmla="*/ 16062 w 27933"/>
                <a:gd name="connsiteY3" fmla="*/ 10475 h 41900"/>
                <a:gd name="connsiteX4" fmla="*/ 14665 w 27933"/>
                <a:gd name="connsiteY4" fmla="*/ 11872 h 41900"/>
                <a:gd name="connsiteX5" fmla="*/ 11872 w 27933"/>
                <a:gd name="connsiteY5" fmla="*/ 17459 h 41900"/>
                <a:gd name="connsiteX6" fmla="*/ 10475 w 27933"/>
                <a:gd name="connsiteY6" fmla="*/ 23045 h 41900"/>
                <a:gd name="connsiteX7" fmla="*/ 10475 w 27933"/>
                <a:gd name="connsiteY7" fmla="*/ 24442 h 41900"/>
                <a:gd name="connsiteX8" fmla="*/ 10475 w 27933"/>
                <a:gd name="connsiteY8" fmla="*/ 25839 h 41900"/>
                <a:gd name="connsiteX9" fmla="*/ 10475 w 27933"/>
                <a:gd name="connsiteY9" fmla="*/ 27236 h 41900"/>
                <a:gd name="connsiteX10" fmla="*/ 10475 w 27933"/>
                <a:gd name="connsiteY10" fmla="*/ 28632 h 41900"/>
                <a:gd name="connsiteX11" fmla="*/ 10475 w 27933"/>
                <a:gd name="connsiteY11" fmla="*/ 30029 h 41900"/>
                <a:gd name="connsiteX12" fmla="*/ 11872 w 27933"/>
                <a:gd name="connsiteY12" fmla="*/ 34219 h 41900"/>
                <a:gd name="connsiteX13" fmla="*/ 13268 w 27933"/>
                <a:gd name="connsiteY13" fmla="*/ 35616 h 41900"/>
                <a:gd name="connsiteX14" fmla="*/ 14665 w 27933"/>
                <a:gd name="connsiteY14" fmla="*/ 34219 h 41900"/>
                <a:gd name="connsiteX15" fmla="*/ 17459 w 27933"/>
                <a:gd name="connsiteY15" fmla="*/ 30029 h 41900"/>
                <a:gd name="connsiteX16" fmla="*/ 18855 w 27933"/>
                <a:gd name="connsiteY16" fmla="*/ 24442 h 41900"/>
                <a:gd name="connsiteX17" fmla="*/ 18855 w 27933"/>
                <a:gd name="connsiteY17" fmla="*/ 23045 h 41900"/>
                <a:gd name="connsiteX18" fmla="*/ 18855 w 27933"/>
                <a:gd name="connsiteY18" fmla="*/ 23045 h 41900"/>
                <a:gd name="connsiteX19" fmla="*/ 18855 w 27933"/>
                <a:gd name="connsiteY19" fmla="*/ 23045 h 41900"/>
                <a:gd name="connsiteX20" fmla="*/ 18855 w 27933"/>
                <a:gd name="connsiteY20" fmla="*/ 18855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33" h="41900">
                  <a:moveTo>
                    <a:pt x="18855" y="18855"/>
                  </a:moveTo>
                  <a:cubicBezTo>
                    <a:pt x="18855" y="17459"/>
                    <a:pt x="17459" y="14666"/>
                    <a:pt x="16062" y="11872"/>
                  </a:cubicBezTo>
                  <a:cubicBezTo>
                    <a:pt x="16062" y="11872"/>
                    <a:pt x="16062" y="11872"/>
                    <a:pt x="16062" y="10475"/>
                  </a:cubicBezTo>
                  <a:cubicBezTo>
                    <a:pt x="16062" y="10475"/>
                    <a:pt x="16062" y="10475"/>
                    <a:pt x="16062" y="10475"/>
                  </a:cubicBezTo>
                  <a:cubicBezTo>
                    <a:pt x="16062" y="10475"/>
                    <a:pt x="14665" y="11872"/>
                    <a:pt x="14665" y="11872"/>
                  </a:cubicBezTo>
                  <a:cubicBezTo>
                    <a:pt x="13268" y="13269"/>
                    <a:pt x="11872" y="14666"/>
                    <a:pt x="11872" y="17459"/>
                  </a:cubicBezTo>
                  <a:cubicBezTo>
                    <a:pt x="10475" y="18855"/>
                    <a:pt x="10475" y="21649"/>
                    <a:pt x="10475" y="23045"/>
                  </a:cubicBezTo>
                  <a:cubicBezTo>
                    <a:pt x="10475" y="24442"/>
                    <a:pt x="10475" y="24442"/>
                    <a:pt x="10475" y="24442"/>
                  </a:cubicBezTo>
                  <a:cubicBezTo>
                    <a:pt x="10475" y="24442"/>
                    <a:pt x="10475" y="25839"/>
                    <a:pt x="10475" y="25839"/>
                  </a:cubicBezTo>
                  <a:cubicBezTo>
                    <a:pt x="10475" y="25839"/>
                    <a:pt x="10475" y="25839"/>
                    <a:pt x="10475" y="27236"/>
                  </a:cubicBezTo>
                  <a:cubicBezTo>
                    <a:pt x="10475" y="27236"/>
                    <a:pt x="10475" y="27236"/>
                    <a:pt x="10475" y="28632"/>
                  </a:cubicBezTo>
                  <a:cubicBezTo>
                    <a:pt x="10475" y="28632"/>
                    <a:pt x="10475" y="30029"/>
                    <a:pt x="10475" y="30029"/>
                  </a:cubicBezTo>
                  <a:cubicBezTo>
                    <a:pt x="10475" y="31426"/>
                    <a:pt x="10475" y="32822"/>
                    <a:pt x="11872" y="34219"/>
                  </a:cubicBezTo>
                  <a:cubicBezTo>
                    <a:pt x="11872" y="34219"/>
                    <a:pt x="11872" y="35616"/>
                    <a:pt x="13268" y="35616"/>
                  </a:cubicBezTo>
                  <a:cubicBezTo>
                    <a:pt x="13268" y="35616"/>
                    <a:pt x="13268" y="35616"/>
                    <a:pt x="14665" y="34219"/>
                  </a:cubicBezTo>
                  <a:cubicBezTo>
                    <a:pt x="16062" y="32822"/>
                    <a:pt x="16062" y="31426"/>
                    <a:pt x="17459" y="30029"/>
                  </a:cubicBezTo>
                  <a:cubicBezTo>
                    <a:pt x="18855" y="28632"/>
                    <a:pt x="18855" y="25839"/>
                    <a:pt x="18855" y="24442"/>
                  </a:cubicBezTo>
                  <a:cubicBezTo>
                    <a:pt x="18855" y="23045"/>
                    <a:pt x="18855" y="23045"/>
                    <a:pt x="18855" y="23045"/>
                  </a:cubicBezTo>
                  <a:cubicBezTo>
                    <a:pt x="18855" y="23045"/>
                    <a:pt x="18855" y="23045"/>
                    <a:pt x="18855" y="23045"/>
                  </a:cubicBezTo>
                  <a:cubicBezTo>
                    <a:pt x="18855" y="23045"/>
                    <a:pt x="18855" y="23045"/>
                    <a:pt x="18855" y="23045"/>
                  </a:cubicBezTo>
                  <a:cubicBezTo>
                    <a:pt x="18855" y="21649"/>
                    <a:pt x="18855" y="20252"/>
                    <a:pt x="18855" y="18855"/>
                  </a:cubicBezTo>
                  <a:close/>
                </a:path>
              </a:pathLst>
            </a:custGeom>
            <a:no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3AAA9CBD-711B-4BE5-B137-5748C1796AB1}"/>
                </a:ext>
              </a:extLst>
            </p:cNvPr>
            <p:cNvSpPr/>
            <p:nvPr/>
          </p:nvSpPr>
          <p:spPr>
            <a:xfrm>
              <a:off x="6696134" y="4374646"/>
              <a:ext cx="27934" cy="41901"/>
            </a:xfrm>
            <a:custGeom>
              <a:avLst/>
              <a:gdLst>
                <a:gd name="connsiteX0" fmla="*/ 14665 w 27933"/>
                <a:gd name="connsiteY0" fmla="*/ 10475 h 41900"/>
                <a:gd name="connsiteX1" fmla="*/ 11872 w 27933"/>
                <a:gd name="connsiteY1" fmla="*/ 14666 h 41900"/>
                <a:gd name="connsiteX2" fmla="*/ 10475 w 27933"/>
                <a:gd name="connsiteY2" fmla="*/ 20252 h 41900"/>
                <a:gd name="connsiteX3" fmla="*/ 10475 w 27933"/>
                <a:gd name="connsiteY3" fmla="*/ 21649 h 41900"/>
                <a:gd name="connsiteX4" fmla="*/ 10475 w 27933"/>
                <a:gd name="connsiteY4" fmla="*/ 23045 h 41900"/>
                <a:gd name="connsiteX5" fmla="*/ 10475 w 27933"/>
                <a:gd name="connsiteY5" fmla="*/ 24442 h 41900"/>
                <a:gd name="connsiteX6" fmla="*/ 10475 w 27933"/>
                <a:gd name="connsiteY6" fmla="*/ 25839 h 41900"/>
                <a:gd name="connsiteX7" fmla="*/ 10475 w 27933"/>
                <a:gd name="connsiteY7" fmla="*/ 27236 h 41900"/>
                <a:gd name="connsiteX8" fmla="*/ 11872 w 27933"/>
                <a:gd name="connsiteY8" fmla="*/ 31426 h 41900"/>
                <a:gd name="connsiteX9" fmla="*/ 13268 w 27933"/>
                <a:gd name="connsiteY9" fmla="*/ 32822 h 41900"/>
                <a:gd name="connsiteX10" fmla="*/ 16062 w 27933"/>
                <a:gd name="connsiteY10" fmla="*/ 28632 h 41900"/>
                <a:gd name="connsiteX11" fmla="*/ 17459 w 27933"/>
                <a:gd name="connsiteY11" fmla="*/ 23045 h 41900"/>
                <a:gd name="connsiteX12" fmla="*/ 17459 w 27933"/>
                <a:gd name="connsiteY12" fmla="*/ 21649 h 41900"/>
                <a:gd name="connsiteX13" fmla="*/ 17459 w 27933"/>
                <a:gd name="connsiteY13" fmla="*/ 21649 h 41900"/>
                <a:gd name="connsiteX14" fmla="*/ 17459 w 27933"/>
                <a:gd name="connsiteY14" fmla="*/ 21649 h 41900"/>
                <a:gd name="connsiteX15" fmla="*/ 17459 w 27933"/>
                <a:gd name="connsiteY15" fmla="*/ 20252 h 41900"/>
                <a:gd name="connsiteX16" fmla="*/ 14665 w 27933"/>
                <a:gd name="connsiteY16" fmla="*/ 10475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33" h="41900">
                  <a:moveTo>
                    <a:pt x="14665" y="10475"/>
                  </a:moveTo>
                  <a:cubicBezTo>
                    <a:pt x="13268" y="11872"/>
                    <a:pt x="13268" y="13269"/>
                    <a:pt x="11872" y="14666"/>
                  </a:cubicBezTo>
                  <a:cubicBezTo>
                    <a:pt x="10475" y="16062"/>
                    <a:pt x="10475" y="18855"/>
                    <a:pt x="10475" y="20252"/>
                  </a:cubicBezTo>
                  <a:cubicBezTo>
                    <a:pt x="10475" y="21649"/>
                    <a:pt x="10475" y="21649"/>
                    <a:pt x="10475" y="21649"/>
                  </a:cubicBezTo>
                  <a:cubicBezTo>
                    <a:pt x="10475" y="21649"/>
                    <a:pt x="10475" y="23045"/>
                    <a:pt x="10475" y="23045"/>
                  </a:cubicBezTo>
                  <a:cubicBezTo>
                    <a:pt x="10475" y="23045"/>
                    <a:pt x="10475" y="23045"/>
                    <a:pt x="10475" y="24442"/>
                  </a:cubicBezTo>
                  <a:cubicBezTo>
                    <a:pt x="10475" y="24442"/>
                    <a:pt x="10475" y="24442"/>
                    <a:pt x="10475" y="25839"/>
                  </a:cubicBezTo>
                  <a:cubicBezTo>
                    <a:pt x="10475" y="25839"/>
                    <a:pt x="10475" y="27236"/>
                    <a:pt x="10475" y="27236"/>
                  </a:cubicBezTo>
                  <a:cubicBezTo>
                    <a:pt x="10475" y="28632"/>
                    <a:pt x="10475" y="30029"/>
                    <a:pt x="11872" y="31426"/>
                  </a:cubicBezTo>
                  <a:cubicBezTo>
                    <a:pt x="11872" y="31426"/>
                    <a:pt x="11872" y="32822"/>
                    <a:pt x="13268" y="32822"/>
                  </a:cubicBezTo>
                  <a:cubicBezTo>
                    <a:pt x="14665" y="31426"/>
                    <a:pt x="14665" y="30029"/>
                    <a:pt x="16062" y="28632"/>
                  </a:cubicBezTo>
                  <a:cubicBezTo>
                    <a:pt x="17459" y="27236"/>
                    <a:pt x="17459" y="24442"/>
                    <a:pt x="17459" y="23045"/>
                  </a:cubicBezTo>
                  <a:cubicBezTo>
                    <a:pt x="17459" y="21649"/>
                    <a:pt x="17459" y="21649"/>
                    <a:pt x="17459" y="21649"/>
                  </a:cubicBezTo>
                  <a:cubicBezTo>
                    <a:pt x="17459" y="21649"/>
                    <a:pt x="17459" y="21649"/>
                    <a:pt x="17459" y="21649"/>
                  </a:cubicBezTo>
                  <a:cubicBezTo>
                    <a:pt x="17459" y="21649"/>
                    <a:pt x="17459" y="21649"/>
                    <a:pt x="17459" y="21649"/>
                  </a:cubicBezTo>
                  <a:cubicBezTo>
                    <a:pt x="17459" y="21649"/>
                    <a:pt x="17459" y="20252"/>
                    <a:pt x="17459" y="20252"/>
                  </a:cubicBezTo>
                  <a:cubicBezTo>
                    <a:pt x="17459" y="16062"/>
                    <a:pt x="16062" y="13269"/>
                    <a:pt x="14665" y="10475"/>
                  </a:cubicBezTo>
                  <a:close/>
                </a:path>
              </a:pathLst>
            </a:custGeom>
            <a:no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1FDF4574-58DA-405A-A596-3140EA9B85E0}"/>
                </a:ext>
              </a:extLst>
            </p:cNvPr>
            <p:cNvSpPr/>
            <p:nvPr/>
          </p:nvSpPr>
          <p:spPr>
            <a:xfrm>
              <a:off x="6525738" y="3927705"/>
              <a:ext cx="391073" cy="432974"/>
            </a:xfrm>
            <a:custGeom>
              <a:avLst/>
              <a:gdLst>
                <a:gd name="connsiteX0" fmla="*/ 356855 w 391073"/>
                <a:gd name="connsiteY0" fmla="*/ 270260 h 432974"/>
                <a:gd name="connsiteX1" fmla="*/ 356855 w 391073"/>
                <a:gd name="connsiteY1" fmla="*/ 270260 h 432974"/>
                <a:gd name="connsiteX2" fmla="*/ 381995 w 391073"/>
                <a:gd name="connsiteY2" fmla="*/ 246516 h 432974"/>
                <a:gd name="connsiteX3" fmla="*/ 377805 w 391073"/>
                <a:gd name="connsiteY3" fmla="*/ 238136 h 432974"/>
                <a:gd name="connsiteX4" fmla="*/ 376408 w 391073"/>
                <a:gd name="connsiteY4" fmla="*/ 231153 h 432974"/>
                <a:gd name="connsiteX5" fmla="*/ 376408 w 391073"/>
                <a:gd name="connsiteY5" fmla="*/ 228359 h 432974"/>
                <a:gd name="connsiteX6" fmla="*/ 376408 w 391073"/>
                <a:gd name="connsiteY6" fmla="*/ 226962 h 432974"/>
                <a:gd name="connsiteX7" fmla="*/ 376408 w 391073"/>
                <a:gd name="connsiteY7" fmla="*/ 225565 h 432974"/>
                <a:gd name="connsiteX8" fmla="*/ 376408 w 391073"/>
                <a:gd name="connsiteY8" fmla="*/ 224169 h 432974"/>
                <a:gd name="connsiteX9" fmla="*/ 376408 w 391073"/>
                <a:gd name="connsiteY9" fmla="*/ 219979 h 432974"/>
                <a:gd name="connsiteX10" fmla="*/ 379201 w 391073"/>
                <a:gd name="connsiteY10" fmla="*/ 208805 h 432974"/>
                <a:gd name="connsiteX11" fmla="*/ 384789 w 391073"/>
                <a:gd name="connsiteY11" fmla="*/ 199028 h 432974"/>
                <a:gd name="connsiteX12" fmla="*/ 386185 w 391073"/>
                <a:gd name="connsiteY12" fmla="*/ 197632 h 432974"/>
                <a:gd name="connsiteX13" fmla="*/ 215789 w 391073"/>
                <a:gd name="connsiteY13" fmla="*/ 23046 h 432974"/>
                <a:gd name="connsiteX14" fmla="*/ 203219 w 391073"/>
                <a:gd name="connsiteY14" fmla="*/ 10475 h 432974"/>
                <a:gd name="connsiteX15" fmla="*/ 201822 w 391073"/>
                <a:gd name="connsiteY15" fmla="*/ 11872 h 432974"/>
                <a:gd name="connsiteX16" fmla="*/ 201822 w 391073"/>
                <a:gd name="connsiteY16" fmla="*/ 11872 h 432974"/>
                <a:gd name="connsiteX17" fmla="*/ 176681 w 391073"/>
                <a:gd name="connsiteY17" fmla="*/ 37012 h 432974"/>
                <a:gd name="connsiteX18" fmla="*/ 176681 w 391073"/>
                <a:gd name="connsiteY18" fmla="*/ 37012 h 432974"/>
                <a:gd name="connsiteX19" fmla="*/ 11872 w 391073"/>
                <a:gd name="connsiteY19" fmla="*/ 197632 h 432974"/>
                <a:gd name="connsiteX20" fmla="*/ 18855 w 391073"/>
                <a:gd name="connsiteY20" fmla="*/ 217186 h 432974"/>
                <a:gd name="connsiteX21" fmla="*/ 18855 w 391073"/>
                <a:gd name="connsiteY21" fmla="*/ 221376 h 432974"/>
                <a:gd name="connsiteX22" fmla="*/ 18855 w 391073"/>
                <a:gd name="connsiteY22" fmla="*/ 222772 h 432974"/>
                <a:gd name="connsiteX23" fmla="*/ 18855 w 391073"/>
                <a:gd name="connsiteY23" fmla="*/ 224169 h 432974"/>
                <a:gd name="connsiteX24" fmla="*/ 18855 w 391073"/>
                <a:gd name="connsiteY24" fmla="*/ 226962 h 432974"/>
                <a:gd name="connsiteX25" fmla="*/ 16062 w 391073"/>
                <a:gd name="connsiteY25" fmla="*/ 236739 h 432974"/>
                <a:gd name="connsiteX26" fmla="*/ 10475 w 391073"/>
                <a:gd name="connsiteY26" fmla="*/ 245119 h 432974"/>
                <a:gd name="connsiteX27" fmla="*/ 23045 w 391073"/>
                <a:gd name="connsiteY27" fmla="*/ 259086 h 432974"/>
                <a:gd name="connsiteX28" fmla="*/ 193442 w 391073"/>
                <a:gd name="connsiteY28" fmla="*/ 433673 h 432974"/>
                <a:gd name="connsiteX29" fmla="*/ 356855 w 391073"/>
                <a:gd name="connsiteY29" fmla="*/ 270260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356855" y="270260"/>
                  </a:moveTo>
                  <a:lnTo>
                    <a:pt x="356855" y="270260"/>
                  </a:lnTo>
                  <a:lnTo>
                    <a:pt x="381995" y="246516"/>
                  </a:lnTo>
                  <a:cubicBezTo>
                    <a:pt x="380598" y="243723"/>
                    <a:pt x="377805" y="240929"/>
                    <a:pt x="377805" y="238136"/>
                  </a:cubicBezTo>
                  <a:cubicBezTo>
                    <a:pt x="376408" y="235342"/>
                    <a:pt x="376408" y="232549"/>
                    <a:pt x="376408" y="231153"/>
                  </a:cubicBezTo>
                  <a:cubicBezTo>
                    <a:pt x="376408" y="229756"/>
                    <a:pt x="376408" y="229756"/>
                    <a:pt x="376408" y="228359"/>
                  </a:cubicBezTo>
                  <a:cubicBezTo>
                    <a:pt x="376408" y="226962"/>
                    <a:pt x="376408" y="226962"/>
                    <a:pt x="376408" y="226962"/>
                  </a:cubicBezTo>
                  <a:cubicBezTo>
                    <a:pt x="376408" y="225565"/>
                    <a:pt x="376408" y="225565"/>
                    <a:pt x="376408" y="225565"/>
                  </a:cubicBezTo>
                  <a:cubicBezTo>
                    <a:pt x="376408" y="225565"/>
                    <a:pt x="376408" y="225565"/>
                    <a:pt x="376408" y="224169"/>
                  </a:cubicBezTo>
                  <a:cubicBezTo>
                    <a:pt x="376408" y="222772"/>
                    <a:pt x="376408" y="221376"/>
                    <a:pt x="376408" y="219979"/>
                  </a:cubicBezTo>
                  <a:cubicBezTo>
                    <a:pt x="376408" y="217186"/>
                    <a:pt x="377805" y="212995"/>
                    <a:pt x="379201" y="208805"/>
                  </a:cubicBezTo>
                  <a:cubicBezTo>
                    <a:pt x="380598" y="204615"/>
                    <a:pt x="383392" y="201822"/>
                    <a:pt x="384789" y="199028"/>
                  </a:cubicBezTo>
                  <a:cubicBezTo>
                    <a:pt x="384789" y="197632"/>
                    <a:pt x="386185" y="197632"/>
                    <a:pt x="386185" y="197632"/>
                  </a:cubicBezTo>
                  <a:cubicBezTo>
                    <a:pt x="328921" y="138971"/>
                    <a:pt x="273053" y="81706"/>
                    <a:pt x="215789" y="23046"/>
                  </a:cubicBezTo>
                  <a:cubicBezTo>
                    <a:pt x="211599" y="18855"/>
                    <a:pt x="207409" y="14665"/>
                    <a:pt x="203219" y="10475"/>
                  </a:cubicBezTo>
                  <a:lnTo>
                    <a:pt x="201822" y="11872"/>
                  </a:lnTo>
                  <a:lnTo>
                    <a:pt x="201822" y="11872"/>
                  </a:lnTo>
                  <a:lnTo>
                    <a:pt x="176681" y="37012"/>
                  </a:lnTo>
                  <a:lnTo>
                    <a:pt x="176681" y="37012"/>
                  </a:lnTo>
                  <a:lnTo>
                    <a:pt x="11872" y="197632"/>
                  </a:lnTo>
                  <a:cubicBezTo>
                    <a:pt x="17459" y="204615"/>
                    <a:pt x="18855" y="212995"/>
                    <a:pt x="18855" y="217186"/>
                  </a:cubicBezTo>
                  <a:cubicBezTo>
                    <a:pt x="18855" y="218582"/>
                    <a:pt x="18855" y="219979"/>
                    <a:pt x="18855" y="221376"/>
                  </a:cubicBezTo>
                  <a:cubicBezTo>
                    <a:pt x="18855" y="222772"/>
                    <a:pt x="18855" y="222772"/>
                    <a:pt x="18855" y="222772"/>
                  </a:cubicBezTo>
                  <a:cubicBezTo>
                    <a:pt x="18855" y="222772"/>
                    <a:pt x="18855" y="222772"/>
                    <a:pt x="18855" y="224169"/>
                  </a:cubicBezTo>
                  <a:cubicBezTo>
                    <a:pt x="18855" y="225565"/>
                    <a:pt x="18855" y="225565"/>
                    <a:pt x="18855" y="226962"/>
                  </a:cubicBezTo>
                  <a:cubicBezTo>
                    <a:pt x="18855" y="229756"/>
                    <a:pt x="17459" y="232549"/>
                    <a:pt x="16062" y="236739"/>
                  </a:cubicBezTo>
                  <a:cubicBezTo>
                    <a:pt x="14666" y="239532"/>
                    <a:pt x="13269" y="242326"/>
                    <a:pt x="10475" y="245119"/>
                  </a:cubicBezTo>
                  <a:cubicBezTo>
                    <a:pt x="14666" y="249309"/>
                    <a:pt x="18855" y="253499"/>
                    <a:pt x="23045" y="259086"/>
                  </a:cubicBezTo>
                  <a:cubicBezTo>
                    <a:pt x="80310" y="317747"/>
                    <a:pt x="136177" y="375012"/>
                    <a:pt x="193442" y="433673"/>
                  </a:cubicBezTo>
                  <a:lnTo>
                    <a:pt x="356855" y="270260"/>
                  </a:lnTo>
                  <a:close/>
                </a:path>
              </a:pathLst>
            </a:custGeom>
            <a:no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12DCEA80-FF30-4DEE-A10A-6DF45E66DFA4}"/>
                </a:ext>
              </a:extLst>
            </p:cNvPr>
            <p:cNvSpPr/>
            <p:nvPr/>
          </p:nvSpPr>
          <p:spPr>
            <a:xfrm>
              <a:off x="7077431" y="4870471"/>
              <a:ext cx="27934" cy="41901"/>
            </a:xfrm>
            <a:custGeom>
              <a:avLst/>
              <a:gdLst>
                <a:gd name="connsiteX0" fmla="*/ 17459 w 27933"/>
                <a:gd name="connsiteY0" fmla="*/ 17459 h 41900"/>
                <a:gd name="connsiteX1" fmla="*/ 14666 w 27933"/>
                <a:gd name="connsiteY1" fmla="*/ 10475 h 41900"/>
                <a:gd name="connsiteX2" fmla="*/ 11872 w 27933"/>
                <a:gd name="connsiteY2" fmla="*/ 14666 h 41900"/>
                <a:gd name="connsiteX3" fmla="*/ 10475 w 27933"/>
                <a:gd name="connsiteY3" fmla="*/ 20252 h 41900"/>
                <a:gd name="connsiteX4" fmla="*/ 10475 w 27933"/>
                <a:gd name="connsiteY4" fmla="*/ 21649 h 41900"/>
                <a:gd name="connsiteX5" fmla="*/ 10475 w 27933"/>
                <a:gd name="connsiteY5" fmla="*/ 23045 h 41900"/>
                <a:gd name="connsiteX6" fmla="*/ 10475 w 27933"/>
                <a:gd name="connsiteY6" fmla="*/ 24442 h 41900"/>
                <a:gd name="connsiteX7" fmla="*/ 10475 w 27933"/>
                <a:gd name="connsiteY7" fmla="*/ 25839 h 41900"/>
                <a:gd name="connsiteX8" fmla="*/ 10475 w 27933"/>
                <a:gd name="connsiteY8" fmla="*/ 27236 h 41900"/>
                <a:gd name="connsiteX9" fmla="*/ 11872 w 27933"/>
                <a:gd name="connsiteY9" fmla="*/ 31426 h 41900"/>
                <a:gd name="connsiteX10" fmla="*/ 13269 w 27933"/>
                <a:gd name="connsiteY10" fmla="*/ 32822 h 41900"/>
                <a:gd name="connsiteX11" fmla="*/ 16062 w 27933"/>
                <a:gd name="connsiteY11" fmla="*/ 28632 h 41900"/>
                <a:gd name="connsiteX12" fmla="*/ 17459 w 27933"/>
                <a:gd name="connsiteY12" fmla="*/ 23045 h 41900"/>
                <a:gd name="connsiteX13" fmla="*/ 17459 w 27933"/>
                <a:gd name="connsiteY13" fmla="*/ 21649 h 41900"/>
                <a:gd name="connsiteX14" fmla="*/ 17459 w 27933"/>
                <a:gd name="connsiteY14" fmla="*/ 21649 h 41900"/>
                <a:gd name="connsiteX15" fmla="*/ 17459 w 27933"/>
                <a:gd name="connsiteY15" fmla="*/ 21649 h 41900"/>
                <a:gd name="connsiteX16" fmla="*/ 17459 w 27933"/>
                <a:gd name="connsiteY16" fmla="*/ 17459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33" h="41900">
                  <a:moveTo>
                    <a:pt x="17459" y="17459"/>
                  </a:moveTo>
                  <a:cubicBezTo>
                    <a:pt x="17459" y="16062"/>
                    <a:pt x="16062" y="13269"/>
                    <a:pt x="14666" y="10475"/>
                  </a:cubicBezTo>
                  <a:cubicBezTo>
                    <a:pt x="13269" y="11872"/>
                    <a:pt x="13269" y="13269"/>
                    <a:pt x="11872" y="14666"/>
                  </a:cubicBezTo>
                  <a:cubicBezTo>
                    <a:pt x="10475" y="16062"/>
                    <a:pt x="10475" y="18855"/>
                    <a:pt x="10475" y="20252"/>
                  </a:cubicBezTo>
                  <a:cubicBezTo>
                    <a:pt x="10475" y="21649"/>
                    <a:pt x="10475" y="21649"/>
                    <a:pt x="10475" y="21649"/>
                  </a:cubicBezTo>
                  <a:cubicBezTo>
                    <a:pt x="10475" y="21649"/>
                    <a:pt x="10475" y="23045"/>
                    <a:pt x="10475" y="23045"/>
                  </a:cubicBezTo>
                  <a:cubicBezTo>
                    <a:pt x="10475" y="23045"/>
                    <a:pt x="10475" y="23045"/>
                    <a:pt x="10475" y="24442"/>
                  </a:cubicBezTo>
                  <a:cubicBezTo>
                    <a:pt x="10475" y="24442"/>
                    <a:pt x="10475" y="24442"/>
                    <a:pt x="10475" y="25839"/>
                  </a:cubicBezTo>
                  <a:cubicBezTo>
                    <a:pt x="10475" y="25839"/>
                    <a:pt x="10475" y="27236"/>
                    <a:pt x="10475" y="27236"/>
                  </a:cubicBezTo>
                  <a:cubicBezTo>
                    <a:pt x="10475" y="28632"/>
                    <a:pt x="10475" y="30029"/>
                    <a:pt x="11872" y="31426"/>
                  </a:cubicBezTo>
                  <a:cubicBezTo>
                    <a:pt x="11872" y="31426"/>
                    <a:pt x="11872" y="32822"/>
                    <a:pt x="13269" y="32822"/>
                  </a:cubicBezTo>
                  <a:cubicBezTo>
                    <a:pt x="14666" y="31426"/>
                    <a:pt x="14666" y="30029"/>
                    <a:pt x="16062" y="28632"/>
                  </a:cubicBezTo>
                  <a:cubicBezTo>
                    <a:pt x="17459" y="27236"/>
                    <a:pt x="17459" y="24442"/>
                    <a:pt x="17459" y="23045"/>
                  </a:cubicBezTo>
                  <a:cubicBezTo>
                    <a:pt x="17459" y="21649"/>
                    <a:pt x="17459" y="21649"/>
                    <a:pt x="17459" y="21649"/>
                  </a:cubicBezTo>
                  <a:cubicBezTo>
                    <a:pt x="17459" y="21649"/>
                    <a:pt x="17459" y="21649"/>
                    <a:pt x="17459" y="21649"/>
                  </a:cubicBezTo>
                  <a:cubicBezTo>
                    <a:pt x="17459" y="21649"/>
                    <a:pt x="17459" y="21649"/>
                    <a:pt x="17459" y="21649"/>
                  </a:cubicBezTo>
                  <a:cubicBezTo>
                    <a:pt x="17459" y="18855"/>
                    <a:pt x="17459" y="18855"/>
                    <a:pt x="17459" y="17459"/>
                  </a:cubicBezTo>
                  <a:close/>
                </a:path>
              </a:pathLst>
            </a:custGeom>
            <a:no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AED83DB8-0F23-4F16-897F-FFE8A2B425A1}"/>
                </a:ext>
              </a:extLst>
            </p:cNvPr>
            <p:cNvSpPr/>
            <p:nvPr/>
          </p:nvSpPr>
          <p:spPr>
            <a:xfrm>
              <a:off x="6902844" y="4131622"/>
              <a:ext cx="27934" cy="27934"/>
            </a:xfrm>
            <a:custGeom>
              <a:avLst/>
              <a:gdLst>
                <a:gd name="connsiteX0" fmla="*/ 10475 w 27933"/>
                <a:gd name="connsiteY0" fmla="*/ 23045 h 27933"/>
                <a:gd name="connsiteX1" fmla="*/ 10475 w 27933"/>
                <a:gd name="connsiteY1" fmla="*/ 24442 h 27933"/>
                <a:gd name="connsiteX2" fmla="*/ 11872 w 27933"/>
                <a:gd name="connsiteY2" fmla="*/ 28632 h 27933"/>
                <a:gd name="connsiteX3" fmla="*/ 13269 w 27933"/>
                <a:gd name="connsiteY3" fmla="*/ 30029 h 27933"/>
                <a:gd name="connsiteX4" fmla="*/ 16062 w 27933"/>
                <a:gd name="connsiteY4" fmla="*/ 25839 h 27933"/>
                <a:gd name="connsiteX5" fmla="*/ 17459 w 27933"/>
                <a:gd name="connsiteY5" fmla="*/ 20252 h 27933"/>
                <a:gd name="connsiteX6" fmla="*/ 17459 w 27933"/>
                <a:gd name="connsiteY6" fmla="*/ 18855 h 27933"/>
                <a:gd name="connsiteX7" fmla="*/ 17459 w 27933"/>
                <a:gd name="connsiteY7" fmla="*/ 18855 h 27933"/>
                <a:gd name="connsiteX8" fmla="*/ 17459 w 27933"/>
                <a:gd name="connsiteY8" fmla="*/ 18855 h 27933"/>
                <a:gd name="connsiteX9" fmla="*/ 17459 w 27933"/>
                <a:gd name="connsiteY9" fmla="*/ 17459 h 27933"/>
                <a:gd name="connsiteX10" fmla="*/ 14666 w 27933"/>
                <a:gd name="connsiteY10" fmla="*/ 10475 h 27933"/>
                <a:gd name="connsiteX11" fmla="*/ 11872 w 27933"/>
                <a:gd name="connsiteY11" fmla="*/ 14665 h 27933"/>
                <a:gd name="connsiteX12" fmla="*/ 10475 w 27933"/>
                <a:gd name="connsiteY12" fmla="*/ 20252 h 27933"/>
                <a:gd name="connsiteX13" fmla="*/ 10475 w 27933"/>
                <a:gd name="connsiteY13" fmla="*/ 21649 h 27933"/>
                <a:gd name="connsiteX14" fmla="*/ 10475 w 27933"/>
                <a:gd name="connsiteY14" fmla="*/ 23045 h 27933"/>
                <a:gd name="connsiteX15" fmla="*/ 10475 w 27933"/>
                <a:gd name="connsiteY15" fmla="*/ 23045 h 27933"/>
                <a:gd name="connsiteX16" fmla="*/ 10475 w 27933"/>
                <a:gd name="connsiteY16" fmla="*/ 23045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33" h="27933">
                  <a:moveTo>
                    <a:pt x="10475" y="23045"/>
                  </a:moveTo>
                  <a:cubicBezTo>
                    <a:pt x="10475" y="23045"/>
                    <a:pt x="10475" y="24442"/>
                    <a:pt x="10475" y="24442"/>
                  </a:cubicBezTo>
                  <a:cubicBezTo>
                    <a:pt x="10475" y="25839"/>
                    <a:pt x="10475" y="27236"/>
                    <a:pt x="11872" y="28632"/>
                  </a:cubicBezTo>
                  <a:cubicBezTo>
                    <a:pt x="11872" y="28632"/>
                    <a:pt x="11872" y="30029"/>
                    <a:pt x="13269" y="30029"/>
                  </a:cubicBezTo>
                  <a:cubicBezTo>
                    <a:pt x="14666" y="28632"/>
                    <a:pt x="14666" y="27236"/>
                    <a:pt x="16062" y="25839"/>
                  </a:cubicBezTo>
                  <a:cubicBezTo>
                    <a:pt x="17459" y="24442"/>
                    <a:pt x="17459" y="21649"/>
                    <a:pt x="17459" y="20252"/>
                  </a:cubicBezTo>
                  <a:cubicBezTo>
                    <a:pt x="17459" y="18855"/>
                    <a:pt x="17459" y="18855"/>
                    <a:pt x="17459" y="18855"/>
                  </a:cubicBezTo>
                  <a:cubicBezTo>
                    <a:pt x="17459" y="18855"/>
                    <a:pt x="17459" y="18855"/>
                    <a:pt x="17459" y="18855"/>
                  </a:cubicBezTo>
                  <a:cubicBezTo>
                    <a:pt x="17459" y="18855"/>
                    <a:pt x="17459" y="18855"/>
                    <a:pt x="17459" y="18855"/>
                  </a:cubicBezTo>
                  <a:cubicBezTo>
                    <a:pt x="17459" y="18855"/>
                    <a:pt x="17459" y="17459"/>
                    <a:pt x="17459" y="17459"/>
                  </a:cubicBezTo>
                  <a:cubicBezTo>
                    <a:pt x="17459" y="16062"/>
                    <a:pt x="16062" y="13269"/>
                    <a:pt x="14666" y="10475"/>
                  </a:cubicBezTo>
                  <a:cubicBezTo>
                    <a:pt x="13269" y="11872"/>
                    <a:pt x="13269" y="13269"/>
                    <a:pt x="11872" y="14665"/>
                  </a:cubicBezTo>
                  <a:cubicBezTo>
                    <a:pt x="10475" y="16062"/>
                    <a:pt x="10475" y="18855"/>
                    <a:pt x="10475" y="20252"/>
                  </a:cubicBezTo>
                  <a:cubicBezTo>
                    <a:pt x="10475" y="21649"/>
                    <a:pt x="10475" y="21649"/>
                    <a:pt x="10475" y="21649"/>
                  </a:cubicBezTo>
                  <a:cubicBezTo>
                    <a:pt x="10475" y="21649"/>
                    <a:pt x="10475" y="23045"/>
                    <a:pt x="10475" y="23045"/>
                  </a:cubicBezTo>
                  <a:cubicBezTo>
                    <a:pt x="10475" y="23045"/>
                    <a:pt x="10475" y="20252"/>
                    <a:pt x="10475" y="23045"/>
                  </a:cubicBezTo>
                  <a:cubicBezTo>
                    <a:pt x="10475" y="21649"/>
                    <a:pt x="10475" y="21649"/>
                    <a:pt x="10475" y="23045"/>
                  </a:cubicBezTo>
                  <a:close/>
                </a:path>
              </a:pathLst>
            </a:custGeom>
            <a:no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55D60A2D-BA14-41AC-B052-4438B9B98168}"/>
                </a:ext>
              </a:extLst>
            </p:cNvPr>
            <p:cNvSpPr/>
            <p:nvPr/>
          </p:nvSpPr>
          <p:spPr>
            <a:xfrm>
              <a:off x="6506184" y="4419340"/>
              <a:ext cx="391073" cy="432974"/>
            </a:xfrm>
            <a:custGeom>
              <a:avLst/>
              <a:gdLst>
                <a:gd name="connsiteX0" fmla="*/ 358251 w 391073"/>
                <a:gd name="connsiteY0" fmla="*/ 271656 h 432974"/>
                <a:gd name="connsiteX1" fmla="*/ 381995 w 391073"/>
                <a:gd name="connsiteY1" fmla="*/ 247913 h 432974"/>
                <a:gd name="connsiteX2" fmla="*/ 377805 w 391073"/>
                <a:gd name="connsiteY2" fmla="*/ 239532 h 432974"/>
                <a:gd name="connsiteX3" fmla="*/ 376408 w 391073"/>
                <a:gd name="connsiteY3" fmla="*/ 232549 h 432974"/>
                <a:gd name="connsiteX4" fmla="*/ 376408 w 391073"/>
                <a:gd name="connsiteY4" fmla="*/ 229755 h 432974"/>
                <a:gd name="connsiteX5" fmla="*/ 376408 w 391073"/>
                <a:gd name="connsiteY5" fmla="*/ 228359 h 432974"/>
                <a:gd name="connsiteX6" fmla="*/ 376408 w 391073"/>
                <a:gd name="connsiteY6" fmla="*/ 226962 h 432974"/>
                <a:gd name="connsiteX7" fmla="*/ 376408 w 391073"/>
                <a:gd name="connsiteY7" fmla="*/ 225565 h 432974"/>
                <a:gd name="connsiteX8" fmla="*/ 376408 w 391073"/>
                <a:gd name="connsiteY8" fmla="*/ 221376 h 432974"/>
                <a:gd name="connsiteX9" fmla="*/ 379201 w 391073"/>
                <a:gd name="connsiteY9" fmla="*/ 210202 h 432974"/>
                <a:gd name="connsiteX10" fmla="*/ 384788 w 391073"/>
                <a:gd name="connsiteY10" fmla="*/ 200425 h 432974"/>
                <a:gd name="connsiteX11" fmla="*/ 387582 w 391073"/>
                <a:gd name="connsiteY11" fmla="*/ 197632 h 432974"/>
                <a:gd name="connsiteX12" fmla="*/ 387582 w 391073"/>
                <a:gd name="connsiteY12" fmla="*/ 197632 h 432974"/>
                <a:gd name="connsiteX13" fmla="*/ 217185 w 391073"/>
                <a:gd name="connsiteY13" fmla="*/ 23045 h 432974"/>
                <a:gd name="connsiteX14" fmla="*/ 204615 w 391073"/>
                <a:gd name="connsiteY14" fmla="*/ 10475 h 432974"/>
                <a:gd name="connsiteX15" fmla="*/ 203218 w 391073"/>
                <a:gd name="connsiteY15" fmla="*/ 11872 h 432974"/>
                <a:gd name="connsiteX16" fmla="*/ 203218 w 391073"/>
                <a:gd name="connsiteY16" fmla="*/ 11872 h 432974"/>
                <a:gd name="connsiteX17" fmla="*/ 178078 w 391073"/>
                <a:gd name="connsiteY17" fmla="*/ 37012 h 432974"/>
                <a:gd name="connsiteX18" fmla="*/ 178078 w 391073"/>
                <a:gd name="connsiteY18" fmla="*/ 37012 h 432974"/>
                <a:gd name="connsiteX19" fmla="*/ 11872 w 391073"/>
                <a:gd name="connsiteY19" fmla="*/ 199028 h 432974"/>
                <a:gd name="connsiteX20" fmla="*/ 18855 w 391073"/>
                <a:gd name="connsiteY20" fmla="*/ 218582 h 432974"/>
                <a:gd name="connsiteX21" fmla="*/ 18855 w 391073"/>
                <a:gd name="connsiteY21" fmla="*/ 222772 h 432974"/>
                <a:gd name="connsiteX22" fmla="*/ 18855 w 391073"/>
                <a:gd name="connsiteY22" fmla="*/ 224169 h 432974"/>
                <a:gd name="connsiteX23" fmla="*/ 18855 w 391073"/>
                <a:gd name="connsiteY23" fmla="*/ 225565 h 432974"/>
                <a:gd name="connsiteX24" fmla="*/ 18855 w 391073"/>
                <a:gd name="connsiteY24" fmla="*/ 228359 h 432974"/>
                <a:gd name="connsiteX25" fmla="*/ 16062 w 391073"/>
                <a:gd name="connsiteY25" fmla="*/ 238136 h 432974"/>
                <a:gd name="connsiteX26" fmla="*/ 10475 w 391073"/>
                <a:gd name="connsiteY26" fmla="*/ 246516 h 432974"/>
                <a:gd name="connsiteX27" fmla="*/ 23045 w 391073"/>
                <a:gd name="connsiteY27" fmla="*/ 260483 h 432974"/>
                <a:gd name="connsiteX28" fmla="*/ 193442 w 391073"/>
                <a:gd name="connsiteY28" fmla="*/ 435069 h 432974"/>
                <a:gd name="connsiteX29" fmla="*/ 358251 w 391073"/>
                <a:gd name="connsiteY29" fmla="*/ 271656 h 432974"/>
                <a:gd name="connsiteX30" fmla="*/ 358251 w 391073"/>
                <a:gd name="connsiteY30" fmla="*/ 271656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358251" y="271656"/>
                  </a:moveTo>
                  <a:lnTo>
                    <a:pt x="381995" y="247913"/>
                  </a:lnTo>
                  <a:cubicBezTo>
                    <a:pt x="380598" y="245119"/>
                    <a:pt x="379201" y="242326"/>
                    <a:pt x="377805" y="239532"/>
                  </a:cubicBezTo>
                  <a:cubicBezTo>
                    <a:pt x="376408" y="236739"/>
                    <a:pt x="376408" y="233946"/>
                    <a:pt x="376408" y="232549"/>
                  </a:cubicBezTo>
                  <a:cubicBezTo>
                    <a:pt x="376408" y="231152"/>
                    <a:pt x="376408" y="231152"/>
                    <a:pt x="376408" y="229755"/>
                  </a:cubicBezTo>
                  <a:cubicBezTo>
                    <a:pt x="376408" y="228359"/>
                    <a:pt x="376408" y="228359"/>
                    <a:pt x="376408" y="228359"/>
                  </a:cubicBezTo>
                  <a:cubicBezTo>
                    <a:pt x="376408" y="226962"/>
                    <a:pt x="376408" y="226962"/>
                    <a:pt x="376408" y="226962"/>
                  </a:cubicBezTo>
                  <a:cubicBezTo>
                    <a:pt x="376408" y="226962"/>
                    <a:pt x="376408" y="226962"/>
                    <a:pt x="376408" y="225565"/>
                  </a:cubicBezTo>
                  <a:cubicBezTo>
                    <a:pt x="376408" y="224169"/>
                    <a:pt x="376408" y="222772"/>
                    <a:pt x="376408" y="221376"/>
                  </a:cubicBezTo>
                  <a:cubicBezTo>
                    <a:pt x="376408" y="218582"/>
                    <a:pt x="377805" y="214392"/>
                    <a:pt x="379201" y="210202"/>
                  </a:cubicBezTo>
                  <a:cubicBezTo>
                    <a:pt x="380598" y="206012"/>
                    <a:pt x="383392" y="203218"/>
                    <a:pt x="384788" y="200425"/>
                  </a:cubicBezTo>
                  <a:cubicBezTo>
                    <a:pt x="386185" y="199028"/>
                    <a:pt x="386185" y="199028"/>
                    <a:pt x="387582" y="197632"/>
                  </a:cubicBezTo>
                  <a:lnTo>
                    <a:pt x="387582" y="197632"/>
                  </a:lnTo>
                  <a:cubicBezTo>
                    <a:pt x="330317" y="138970"/>
                    <a:pt x="274450" y="81706"/>
                    <a:pt x="217185" y="23045"/>
                  </a:cubicBezTo>
                  <a:cubicBezTo>
                    <a:pt x="212995" y="18855"/>
                    <a:pt x="208805" y="14665"/>
                    <a:pt x="204615" y="10475"/>
                  </a:cubicBezTo>
                  <a:lnTo>
                    <a:pt x="203218" y="11872"/>
                  </a:lnTo>
                  <a:lnTo>
                    <a:pt x="203218" y="11872"/>
                  </a:lnTo>
                  <a:lnTo>
                    <a:pt x="178078" y="37012"/>
                  </a:lnTo>
                  <a:lnTo>
                    <a:pt x="178078" y="37012"/>
                  </a:lnTo>
                  <a:lnTo>
                    <a:pt x="11872" y="199028"/>
                  </a:lnTo>
                  <a:cubicBezTo>
                    <a:pt x="16062" y="206012"/>
                    <a:pt x="17459" y="214392"/>
                    <a:pt x="18855" y="218582"/>
                  </a:cubicBezTo>
                  <a:cubicBezTo>
                    <a:pt x="18855" y="219979"/>
                    <a:pt x="18855" y="221376"/>
                    <a:pt x="18855" y="222772"/>
                  </a:cubicBezTo>
                  <a:cubicBezTo>
                    <a:pt x="18855" y="224169"/>
                    <a:pt x="18855" y="224169"/>
                    <a:pt x="18855" y="224169"/>
                  </a:cubicBezTo>
                  <a:cubicBezTo>
                    <a:pt x="18855" y="224169"/>
                    <a:pt x="18855" y="224169"/>
                    <a:pt x="18855" y="225565"/>
                  </a:cubicBezTo>
                  <a:cubicBezTo>
                    <a:pt x="18855" y="226962"/>
                    <a:pt x="18855" y="226962"/>
                    <a:pt x="18855" y="228359"/>
                  </a:cubicBezTo>
                  <a:cubicBezTo>
                    <a:pt x="18855" y="231152"/>
                    <a:pt x="17459" y="235342"/>
                    <a:pt x="16062" y="238136"/>
                  </a:cubicBezTo>
                  <a:cubicBezTo>
                    <a:pt x="14665" y="240929"/>
                    <a:pt x="13269" y="243722"/>
                    <a:pt x="10475" y="246516"/>
                  </a:cubicBezTo>
                  <a:cubicBezTo>
                    <a:pt x="14665" y="250706"/>
                    <a:pt x="18855" y="254896"/>
                    <a:pt x="23045" y="260483"/>
                  </a:cubicBezTo>
                  <a:cubicBezTo>
                    <a:pt x="80310" y="319144"/>
                    <a:pt x="136177" y="376408"/>
                    <a:pt x="193442" y="435069"/>
                  </a:cubicBezTo>
                  <a:lnTo>
                    <a:pt x="358251" y="271656"/>
                  </a:lnTo>
                  <a:lnTo>
                    <a:pt x="358251" y="271656"/>
                  </a:lnTo>
                  <a:close/>
                </a:path>
              </a:pathLst>
            </a:custGeom>
            <a:no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19CE5AD7-2091-47FB-B32D-3DC0AA97A427}"/>
                </a:ext>
              </a:extLst>
            </p:cNvPr>
            <p:cNvSpPr/>
            <p:nvPr/>
          </p:nvSpPr>
          <p:spPr>
            <a:xfrm>
              <a:off x="6691944" y="4667951"/>
              <a:ext cx="391073" cy="432974"/>
            </a:xfrm>
            <a:custGeom>
              <a:avLst/>
              <a:gdLst>
                <a:gd name="connsiteX0" fmla="*/ 206012 w 391073"/>
                <a:gd name="connsiteY0" fmla="*/ 10475 h 432974"/>
                <a:gd name="connsiteX1" fmla="*/ 206012 w 391073"/>
                <a:gd name="connsiteY1" fmla="*/ 10475 h 432974"/>
                <a:gd name="connsiteX2" fmla="*/ 206012 w 391073"/>
                <a:gd name="connsiteY2" fmla="*/ 10475 h 432974"/>
                <a:gd name="connsiteX3" fmla="*/ 179475 w 391073"/>
                <a:gd name="connsiteY3" fmla="*/ 35616 h 432974"/>
                <a:gd name="connsiteX4" fmla="*/ 179475 w 391073"/>
                <a:gd name="connsiteY4" fmla="*/ 35616 h 432974"/>
                <a:gd name="connsiteX5" fmla="*/ 13269 w 391073"/>
                <a:gd name="connsiteY5" fmla="*/ 199028 h 432974"/>
                <a:gd name="connsiteX6" fmla="*/ 20252 w 391073"/>
                <a:gd name="connsiteY6" fmla="*/ 217186 h 432974"/>
                <a:gd name="connsiteX7" fmla="*/ 20252 w 391073"/>
                <a:gd name="connsiteY7" fmla="*/ 221376 h 432974"/>
                <a:gd name="connsiteX8" fmla="*/ 20252 w 391073"/>
                <a:gd name="connsiteY8" fmla="*/ 222772 h 432974"/>
                <a:gd name="connsiteX9" fmla="*/ 20252 w 391073"/>
                <a:gd name="connsiteY9" fmla="*/ 224169 h 432974"/>
                <a:gd name="connsiteX10" fmla="*/ 20252 w 391073"/>
                <a:gd name="connsiteY10" fmla="*/ 226962 h 432974"/>
                <a:gd name="connsiteX11" fmla="*/ 17459 w 391073"/>
                <a:gd name="connsiteY11" fmla="*/ 236739 h 432974"/>
                <a:gd name="connsiteX12" fmla="*/ 11872 w 391073"/>
                <a:gd name="connsiteY12" fmla="*/ 245119 h 432974"/>
                <a:gd name="connsiteX13" fmla="*/ 10475 w 391073"/>
                <a:gd name="connsiteY13" fmla="*/ 246516 h 432974"/>
                <a:gd name="connsiteX14" fmla="*/ 20252 w 391073"/>
                <a:gd name="connsiteY14" fmla="*/ 256293 h 432974"/>
                <a:gd name="connsiteX15" fmla="*/ 193442 w 391073"/>
                <a:gd name="connsiteY15" fmla="*/ 433673 h 432974"/>
                <a:gd name="connsiteX16" fmla="*/ 361045 w 391073"/>
                <a:gd name="connsiteY16" fmla="*/ 270260 h 432974"/>
                <a:gd name="connsiteX17" fmla="*/ 361045 w 391073"/>
                <a:gd name="connsiteY17" fmla="*/ 270260 h 432974"/>
                <a:gd name="connsiteX18" fmla="*/ 384789 w 391073"/>
                <a:gd name="connsiteY18" fmla="*/ 246516 h 432974"/>
                <a:gd name="connsiteX19" fmla="*/ 380598 w 391073"/>
                <a:gd name="connsiteY19" fmla="*/ 238136 h 432974"/>
                <a:gd name="connsiteX20" fmla="*/ 379202 w 391073"/>
                <a:gd name="connsiteY20" fmla="*/ 231153 h 432974"/>
                <a:gd name="connsiteX21" fmla="*/ 379202 w 391073"/>
                <a:gd name="connsiteY21" fmla="*/ 228359 h 432974"/>
                <a:gd name="connsiteX22" fmla="*/ 379202 w 391073"/>
                <a:gd name="connsiteY22" fmla="*/ 226962 h 432974"/>
                <a:gd name="connsiteX23" fmla="*/ 379202 w 391073"/>
                <a:gd name="connsiteY23" fmla="*/ 225565 h 432974"/>
                <a:gd name="connsiteX24" fmla="*/ 379202 w 391073"/>
                <a:gd name="connsiteY24" fmla="*/ 224169 h 432974"/>
                <a:gd name="connsiteX25" fmla="*/ 379202 w 391073"/>
                <a:gd name="connsiteY25" fmla="*/ 219979 h 432974"/>
                <a:gd name="connsiteX26" fmla="*/ 381995 w 391073"/>
                <a:gd name="connsiteY26" fmla="*/ 208805 h 432974"/>
                <a:gd name="connsiteX27" fmla="*/ 387582 w 391073"/>
                <a:gd name="connsiteY27" fmla="*/ 199028 h 432974"/>
                <a:gd name="connsiteX28" fmla="*/ 390375 w 391073"/>
                <a:gd name="connsiteY28" fmla="*/ 196235 h 432974"/>
                <a:gd name="connsiteX29" fmla="*/ 390375 w 391073"/>
                <a:gd name="connsiteY29" fmla="*/ 196235 h 432974"/>
                <a:gd name="connsiteX30" fmla="*/ 219979 w 391073"/>
                <a:gd name="connsiteY30" fmla="*/ 21649 h 432974"/>
                <a:gd name="connsiteX31" fmla="*/ 206012 w 391073"/>
                <a:gd name="connsiteY31" fmla="*/ 1047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91073" h="432974">
                  <a:moveTo>
                    <a:pt x="206012" y="10475"/>
                  </a:moveTo>
                  <a:lnTo>
                    <a:pt x="206012" y="10475"/>
                  </a:lnTo>
                  <a:lnTo>
                    <a:pt x="206012" y="10475"/>
                  </a:lnTo>
                  <a:lnTo>
                    <a:pt x="179475" y="35616"/>
                  </a:lnTo>
                  <a:lnTo>
                    <a:pt x="179475" y="35616"/>
                  </a:lnTo>
                  <a:lnTo>
                    <a:pt x="13269" y="199028"/>
                  </a:lnTo>
                  <a:cubicBezTo>
                    <a:pt x="17459" y="206012"/>
                    <a:pt x="18855" y="214392"/>
                    <a:pt x="20252" y="217186"/>
                  </a:cubicBezTo>
                  <a:cubicBezTo>
                    <a:pt x="20252" y="218582"/>
                    <a:pt x="20252" y="219979"/>
                    <a:pt x="20252" y="221376"/>
                  </a:cubicBezTo>
                  <a:cubicBezTo>
                    <a:pt x="20252" y="222772"/>
                    <a:pt x="20252" y="222772"/>
                    <a:pt x="20252" y="222772"/>
                  </a:cubicBezTo>
                  <a:cubicBezTo>
                    <a:pt x="20252" y="222772"/>
                    <a:pt x="20252" y="222772"/>
                    <a:pt x="20252" y="224169"/>
                  </a:cubicBezTo>
                  <a:cubicBezTo>
                    <a:pt x="20252" y="225565"/>
                    <a:pt x="20252" y="225565"/>
                    <a:pt x="20252" y="226962"/>
                  </a:cubicBezTo>
                  <a:cubicBezTo>
                    <a:pt x="20252" y="229756"/>
                    <a:pt x="18855" y="232549"/>
                    <a:pt x="17459" y="236739"/>
                  </a:cubicBezTo>
                  <a:cubicBezTo>
                    <a:pt x="16062" y="239532"/>
                    <a:pt x="13269" y="243723"/>
                    <a:pt x="11872" y="245119"/>
                  </a:cubicBezTo>
                  <a:cubicBezTo>
                    <a:pt x="11872" y="245119"/>
                    <a:pt x="11872" y="245119"/>
                    <a:pt x="10475" y="246516"/>
                  </a:cubicBezTo>
                  <a:cubicBezTo>
                    <a:pt x="13269" y="249309"/>
                    <a:pt x="17459" y="253499"/>
                    <a:pt x="20252" y="256293"/>
                  </a:cubicBezTo>
                  <a:cubicBezTo>
                    <a:pt x="77517" y="314954"/>
                    <a:pt x="136177" y="375012"/>
                    <a:pt x="193442" y="433673"/>
                  </a:cubicBezTo>
                  <a:lnTo>
                    <a:pt x="361045" y="270260"/>
                  </a:lnTo>
                  <a:lnTo>
                    <a:pt x="361045" y="270260"/>
                  </a:lnTo>
                  <a:lnTo>
                    <a:pt x="384789" y="246516"/>
                  </a:lnTo>
                  <a:cubicBezTo>
                    <a:pt x="383392" y="243723"/>
                    <a:pt x="381995" y="240929"/>
                    <a:pt x="380598" y="238136"/>
                  </a:cubicBezTo>
                  <a:cubicBezTo>
                    <a:pt x="379202" y="235342"/>
                    <a:pt x="379202" y="232549"/>
                    <a:pt x="379202" y="231153"/>
                  </a:cubicBezTo>
                  <a:cubicBezTo>
                    <a:pt x="379202" y="229756"/>
                    <a:pt x="379202" y="229756"/>
                    <a:pt x="379202" y="228359"/>
                  </a:cubicBezTo>
                  <a:cubicBezTo>
                    <a:pt x="379202" y="226962"/>
                    <a:pt x="379202" y="226962"/>
                    <a:pt x="379202" y="226962"/>
                  </a:cubicBezTo>
                  <a:cubicBezTo>
                    <a:pt x="379202" y="225565"/>
                    <a:pt x="379202" y="225565"/>
                    <a:pt x="379202" y="225565"/>
                  </a:cubicBezTo>
                  <a:cubicBezTo>
                    <a:pt x="379202" y="225565"/>
                    <a:pt x="379202" y="225565"/>
                    <a:pt x="379202" y="224169"/>
                  </a:cubicBezTo>
                  <a:cubicBezTo>
                    <a:pt x="379202" y="222772"/>
                    <a:pt x="379202" y="221376"/>
                    <a:pt x="379202" y="219979"/>
                  </a:cubicBezTo>
                  <a:cubicBezTo>
                    <a:pt x="379202" y="217186"/>
                    <a:pt x="380598" y="212995"/>
                    <a:pt x="381995" y="208805"/>
                  </a:cubicBezTo>
                  <a:cubicBezTo>
                    <a:pt x="383392" y="204615"/>
                    <a:pt x="386185" y="201822"/>
                    <a:pt x="387582" y="199028"/>
                  </a:cubicBezTo>
                  <a:cubicBezTo>
                    <a:pt x="388978" y="197632"/>
                    <a:pt x="388978" y="197632"/>
                    <a:pt x="390375" y="196235"/>
                  </a:cubicBezTo>
                  <a:cubicBezTo>
                    <a:pt x="390375" y="196235"/>
                    <a:pt x="390375" y="196235"/>
                    <a:pt x="390375" y="196235"/>
                  </a:cubicBezTo>
                  <a:cubicBezTo>
                    <a:pt x="333111" y="137574"/>
                    <a:pt x="277243" y="80310"/>
                    <a:pt x="219979" y="21649"/>
                  </a:cubicBezTo>
                  <a:cubicBezTo>
                    <a:pt x="214392" y="20252"/>
                    <a:pt x="210202" y="14666"/>
                    <a:pt x="206012" y="10475"/>
                  </a:cubicBezTo>
                  <a:close/>
                </a:path>
              </a:pathLst>
            </a:custGeom>
            <a:no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A8DBBD5-4593-4464-A1B8-5CA67D2B07C6}"/>
                </a:ext>
              </a:extLst>
            </p:cNvPr>
            <p:cNvSpPr/>
            <p:nvPr/>
          </p:nvSpPr>
          <p:spPr>
            <a:xfrm>
              <a:off x="6531325" y="3433277"/>
              <a:ext cx="391073" cy="432974"/>
            </a:xfrm>
            <a:custGeom>
              <a:avLst/>
              <a:gdLst>
                <a:gd name="connsiteX0" fmla="*/ 358251 w 391073"/>
                <a:gd name="connsiteY0" fmla="*/ 270260 h 432974"/>
                <a:gd name="connsiteX1" fmla="*/ 358251 w 391073"/>
                <a:gd name="connsiteY1" fmla="*/ 270260 h 432974"/>
                <a:gd name="connsiteX2" fmla="*/ 380598 w 391073"/>
                <a:gd name="connsiteY2" fmla="*/ 247913 h 432974"/>
                <a:gd name="connsiteX3" fmla="*/ 376408 w 391073"/>
                <a:gd name="connsiteY3" fmla="*/ 239532 h 432974"/>
                <a:gd name="connsiteX4" fmla="*/ 375012 w 391073"/>
                <a:gd name="connsiteY4" fmla="*/ 232549 h 432974"/>
                <a:gd name="connsiteX5" fmla="*/ 375012 w 391073"/>
                <a:gd name="connsiteY5" fmla="*/ 229756 h 432974"/>
                <a:gd name="connsiteX6" fmla="*/ 375012 w 391073"/>
                <a:gd name="connsiteY6" fmla="*/ 228359 h 432974"/>
                <a:gd name="connsiteX7" fmla="*/ 375012 w 391073"/>
                <a:gd name="connsiteY7" fmla="*/ 226962 h 432974"/>
                <a:gd name="connsiteX8" fmla="*/ 375012 w 391073"/>
                <a:gd name="connsiteY8" fmla="*/ 225565 h 432974"/>
                <a:gd name="connsiteX9" fmla="*/ 375012 w 391073"/>
                <a:gd name="connsiteY9" fmla="*/ 221376 h 432974"/>
                <a:gd name="connsiteX10" fmla="*/ 377805 w 391073"/>
                <a:gd name="connsiteY10" fmla="*/ 210202 h 432974"/>
                <a:gd name="connsiteX11" fmla="*/ 383392 w 391073"/>
                <a:gd name="connsiteY11" fmla="*/ 200425 h 432974"/>
                <a:gd name="connsiteX12" fmla="*/ 386185 w 391073"/>
                <a:gd name="connsiteY12" fmla="*/ 197632 h 432974"/>
                <a:gd name="connsiteX13" fmla="*/ 386185 w 391073"/>
                <a:gd name="connsiteY13" fmla="*/ 197632 h 432974"/>
                <a:gd name="connsiteX14" fmla="*/ 214392 w 391073"/>
                <a:gd name="connsiteY14" fmla="*/ 21649 h 432974"/>
                <a:gd name="connsiteX15" fmla="*/ 203219 w 391073"/>
                <a:gd name="connsiteY15" fmla="*/ 10475 h 432974"/>
                <a:gd name="connsiteX16" fmla="*/ 203219 w 391073"/>
                <a:gd name="connsiteY16" fmla="*/ 10475 h 432974"/>
                <a:gd name="connsiteX17" fmla="*/ 203219 w 391073"/>
                <a:gd name="connsiteY17" fmla="*/ 10475 h 432974"/>
                <a:gd name="connsiteX18" fmla="*/ 178078 w 391073"/>
                <a:gd name="connsiteY18" fmla="*/ 35616 h 432974"/>
                <a:gd name="connsiteX19" fmla="*/ 178078 w 391073"/>
                <a:gd name="connsiteY19" fmla="*/ 35616 h 432974"/>
                <a:gd name="connsiteX20" fmla="*/ 11872 w 391073"/>
                <a:gd name="connsiteY20" fmla="*/ 197632 h 432974"/>
                <a:gd name="connsiteX21" fmla="*/ 18855 w 391073"/>
                <a:gd name="connsiteY21" fmla="*/ 217185 h 432974"/>
                <a:gd name="connsiteX22" fmla="*/ 18855 w 391073"/>
                <a:gd name="connsiteY22" fmla="*/ 221376 h 432974"/>
                <a:gd name="connsiteX23" fmla="*/ 18855 w 391073"/>
                <a:gd name="connsiteY23" fmla="*/ 222772 h 432974"/>
                <a:gd name="connsiteX24" fmla="*/ 18855 w 391073"/>
                <a:gd name="connsiteY24" fmla="*/ 224169 h 432974"/>
                <a:gd name="connsiteX25" fmla="*/ 18855 w 391073"/>
                <a:gd name="connsiteY25" fmla="*/ 226962 h 432974"/>
                <a:gd name="connsiteX26" fmla="*/ 16062 w 391073"/>
                <a:gd name="connsiteY26" fmla="*/ 236739 h 432974"/>
                <a:gd name="connsiteX27" fmla="*/ 10475 w 391073"/>
                <a:gd name="connsiteY27" fmla="*/ 245119 h 432974"/>
                <a:gd name="connsiteX28" fmla="*/ 23046 w 391073"/>
                <a:gd name="connsiteY28" fmla="*/ 259086 h 432974"/>
                <a:gd name="connsiteX29" fmla="*/ 193442 w 391073"/>
                <a:gd name="connsiteY29" fmla="*/ 433673 h 432974"/>
                <a:gd name="connsiteX30" fmla="*/ 358251 w 391073"/>
                <a:gd name="connsiteY30" fmla="*/ 270260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358251" y="270260"/>
                  </a:moveTo>
                  <a:lnTo>
                    <a:pt x="358251" y="270260"/>
                  </a:lnTo>
                  <a:lnTo>
                    <a:pt x="380598" y="247913"/>
                  </a:lnTo>
                  <a:cubicBezTo>
                    <a:pt x="379202" y="245119"/>
                    <a:pt x="376408" y="242326"/>
                    <a:pt x="376408" y="239532"/>
                  </a:cubicBezTo>
                  <a:cubicBezTo>
                    <a:pt x="375012" y="236739"/>
                    <a:pt x="375012" y="233946"/>
                    <a:pt x="375012" y="232549"/>
                  </a:cubicBezTo>
                  <a:cubicBezTo>
                    <a:pt x="375012" y="231152"/>
                    <a:pt x="375012" y="231152"/>
                    <a:pt x="375012" y="229756"/>
                  </a:cubicBezTo>
                  <a:cubicBezTo>
                    <a:pt x="375012" y="228359"/>
                    <a:pt x="375012" y="228359"/>
                    <a:pt x="375012" y="228359"/>
                  </a:cubicBezTo>
                  <a:cubicBezTo>
                    <a:pt x="375012" y="226962"/>
                    <a:pt x="375012" y="226962"/>
                    <a:pt x="375012" y="226962"/>
                  </a:cubicBezTo>
                  <a:cubicBezTo>
                    <a:pt x="375012" y="226962"/>
                    <a:pt x="375012" y="226962"/>
                    <a:pt x="375012" y="225565"/>
                  </a:cubicBezTo>
                  <a:cubicBezTo>
                    <a:pt x="375012" y="224169"/>
                    <a:pt x="375012" y="222772"/>
                    <a:pt x="375012" y="221376"/>
                  </a:cubicBezTo>
                  <a:cubicBezTo>
                    <a:pt x="375012" y="218582"/>
                    <a:pt x="376408" y="214392"/>
                    <a:pt x="377805" y="210202"/>
                  </a:cubicBezTo>
                  <a:cubicBezTo>
                    <a:pt x="379202" y="206012"/>
                    <a:pt x="381995" y="203219"/>
                    <a:pt x="383392" y="200425"/>
                  </a:cubicBezTo>
                  <a:cubicBezTo>
                    <a:pt x="384789" y="199028"/>
                    <a:pt x="384789" y="199028"/>
                    <a:pt x="386185" y="197632"/>
                  </a:cubicBezTo>
                  <a:cubicBezTo>
                    <a:pt x="386185" y="197632"/>
                    <a:pt x="386185" y="197632"/>
                    <a:pt x="386185" y="197632"/>
                  </a:cubicBezTo>
                  <a:cubicBezTo>
                    <a:pt x="328921" y="138971"/>
                    <a:pt x="271657" y="80310"/>
                    <a:pt x="214392" y="21649"/>
                  </a:cubicBezTo>
                  <a:cubicBezTo>
                    <a:pt x="210202" y="17459"/>
                    <a:pt x="207409" y="14665"/>
                    <a:pt x="203219" y="10475"/>
                  </a:cubicBezTo>
                  <a:lnTo>
                    <a:pt x="203219" y="10475"/>
                  </a:lnTo>
                  <a:lnTo>
                    <a:pt x="203219" y="10475"/>
                  </a:lnTo>
                  <a:lnTo>
                    <a:pt x="178078" y="35616"/>
                  </a:lnTo>
                  <a:lnTo>
                    <a:pt x="178078" y="35616"/>
                  </a:lnTo>
                  <a:lnTo>
                    <a:pt x="11872" y="197632"/>
                  </a:lnTo>
                  <a:cubicBezTo>
                    <a:pt x="16062" y="204615"/>
                    <a:pt x="17459" y="212995"/>
                    <a:pt x="18855" y="217185"/>
                  </a:cubicBezTo>
                  <a:cubicBezTo>
                    <a:pt x="18855" y="218582"/>
                    <a:pt x="18855" y="219979"/>
                    <a:pt x="18855" y="221376"/>
                  </a:cubicBezTo>
                  <a:cubicBezTo>
                    <a:pt x="18855" y="222772"/>
                    <a:pt x="18855" y="222772"/>
                    <a:pt x="18855" y="222772"/>
                  </a:cubicBezTo>
                  <a:cubicBezTo>
                    <a:pt x="18855" y="222772"/>
                    <a:pt x="18855" y="222772"/>
                    <a:pt x="18855" y="224169"/>
                  </a:cubicBezTo>
                  <a:cubicBezTo>
                    <a:pt x="18855" y="225565"/>
                    <a:pt x="18855" y="225565"/>
                    <a:pt x="18855" y="226962"/>
                  </a:cubicBezTo>
                  <a:cubicBezTo>
                    <a:pt x="18855" y="229756"/>
                    <a:pt x="17459" y="232549"/>
                    <a:pt x="16062" y="236739"/>
                  </a:cubicBezTo>
                  <a:cubicBezTo>
                    <a:pt x="14666" y="239532"/>
                    <a:pt x="13269" y="242326"/>
                    <a:pt x="10475" y="245119"/>
                  </a:cubicBezTo>
                  <a:cubicBezTo>
                    <a:pt x="14666" y="249309"/>
                    <a:pt x="18855" y="253499"/>
                    <a:pt x="23046" y="259086"/>
                  </a:cubicBezTo>
                  <a:cubicBezTo>
                    <a:pt x="80310" y="317747"/>
                    <a:pt x="136177" y="375012"/>
                    <a:pt x="193442" y="433673"/>
                  </a:cubicBezTo>
                  <a:lnTo>
                    <a:pt x="358251" y="270260"/>
                  </a:lnTo>
                  <a:close/>
                </a:path>
              </a:pathLst>
            </a:custGeom>
            <a:no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86DCF6C2-6F48-4CE7-8878-5479D8079D7A}"/>
                </a:ext>
              </a:extLst>
            </p:cNvPr>
            <p:cNvSpPr/>
            <p:nvPr/>
          </p:nvSpPr>
          <p:spPr>
            <a:xfrm>
              <a:off x="7729685" y="3148352"/>
              <a:ext cx="13967" cy="27934"/>
            </a:xfrm>
            <a:custGeom>
              <a:avLst/>
              <a:gdLst>
                <a:gd name="connsiteX0" fmla="*/ 10475 w 13966"/>
                <a:gd name="connsiteY0" fmla="*/ 23045 h 27933"/>
                <a:gd name="connsiteX1" fmla="*/ 11872 w 13966"/>
                <a:gd name="connsiteY1" fmla="*/ 27235 h 27933"/>
                <a:gd name="connsiteX2" fmla="*/ 11872 w 13966"/>
                <a:gd name="connsiteY2" fmla="*/ 28632 h 27933"/>
                <a:gd name="connsiteX3" fmla="*/ 13268 w 13966"/>
                <a:gd name="connsiteY3" fmla="*/ 25839 h 27933"/>
                <a:gd name="connsiteX4" fmla="*/ 14665 w 13966"/>
                <a:gd name="connsiteY4" fmla="*/ 20252 h 27933"/>
                <a:gd name="connsiteX5" fmla="*/ 14665 w 13966"/>
                <a:gd name="connsiteY5" fmla="*/ 18855 h 27933"/>
                <a:gd name="connsiteX6" fmla="*/ 14665 w 13966"/>
                <a:gd name="connsiteY6" fmla="*/ 18855 h 27933"/>
                <a:gd name="connsiteX7" fmla="*/ 14665 w 13966"/>
                <a:gd name="connsiteY7" fmla="*/ 18855 h 27933"/>
                <a:gd name="connsiteX8" fmla="*/ 14665 w 13966"/>
                <a:gd name="connsiteY8" fmla="*/ 17459 h 27933"/>
                <a:gd name="connsiteX9" fmla="*/ 13268 w 13966"/>
                <a:gd name="connsiteY9" fmla="*/ 10475 h 27933"/>
                <a:gd name="connsiteX10" fmla="*/ 11872 w 13966"/>
                <a:gd name="connsiteY10" fmla="*/ 13269 h 27933"/>
                <a:gd name="connsiteX11" fmla="*/ 10475 w 13966"/>
                <a:gd name="connsiteY11" fmla="*/ 18855 h 27933"/>
                <a:gd name="connsiteX12" fmla="*/ 10475 w 13966"/>
                <a:gd name="connsiteY12" fmla="*/ 20252 h 27933"/>
                <a:gd name="connsiteX13" fmla="*/ 10475 w 13966"/>
                <a:gd name="connsiteY13" fmla="*/ 21649 h 27933"/>
                <a:gd name="connsiteX14" fmla="*/ 10475 w 13966"/>
                <a:gd name="connsiteY14" fmla="*/ 23045 h 27933"/>
                <a:gd name="connsiteX15" fmla="*/ 10475 w 13966"/>
                <a:gd name="connsiteY15" fmla="*/ 24442 h 27933"/>
                <a:gd name="connsiteX16" fmla="*/ 10475 w 13966"/>
                <a:gd name="connsiteY16" fmla="*/ 23045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27933">
                  <a:moveTo>
                    <a:pt x="10475" y="23045"/>
                  </a:moveTo>
                  <a:cubicBezTo>
                    <a:pt x="10475" y="24442"/>
                    <a:pt x="10475" y="25839"/>
                    <a:pt x="11872" y="27235"/>
                  </a:cubicBezTo>
                  <a:cubicBezTo>
                    <a:pt x="11872" y="27235"/>
                    <a:pt x="11872" y="27235"/>
                    <a:pt x="11872" y="28632"/>
                  </a:cubicBezTo>
                  <a:cubicBezTo>
                    <a:pt x="11872" y="27235"/>
                    <a:pt x="13268" y="27235"/>
                    <a:pt x="13268" y="25839"/>
                  </a:cubicBezTo>
                  <a:cubicBezTo>
                    <a:pt x="14665" y="24442"/>
                    <a:pt x="14665" y="21649"/>
                    <a:pt x="14665" y="20252"/>
                  </a:cubicBezTo>
                  <a:cubicBezTo>
                    <a:pt x="14665" y="18855"/>
                    <a:pt x="14665" y="18855"/>
                    <a:pt x="14665" y="18855"/>
                  </a:cubicBezTo>
                  <a:cubicBezTo>
                    <a:pt x="14665" y="18855"/>
                    <a:pt x="14665" y="18855"/>
                    <a:pt x="14665" y="18855"/>
                  </a:cubicBezTo>
                  <a:cubicBezTo>
                    <a:pt x="14665" y="18855"/>
                    <a:pt x="14665" y="18855"/>
                    <a:pt x="14665" y="18855"/>
                  </a:cubicBezTo>
                  <a:cubicBezTo>
                    <a:pt x="14665" y="18855"/>
                    <a:pt x="14665" y="17459"/>
                    <a:pt x="14665" y="17459"/>
                  </a:cubicBezTo>
                  <a:cubicBezTo>
                    <a:pt x="14665" y="16062"/>
                    <a:pt x="13268" y="13269"/>
                    <a:pt x="13268" y="10475"/>
                  </a:cubicBezTo>
                  <a:cubicBezTo>
                    <a:pt x="13268" y="11872"/>
                    <a:pt x="11872" y="11872"/>
                    <a:pt x="11872" y="13269"/>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1649"/>
                    <a:pt x="10475" y="23045"/>
                  </a:cubicBezTo>
                  <a:cubicBezTo>
                    <a:pt x="10475" y="23045"/>
                    <a:pt x="10475" y="23045"/>
                    <a:pt x="10475" y="24442"/>
                  </a:cubicBezTo>
                  <a:cubicBezTo>
                    <a:pt x="10475" y="21649"/>
                    <a:pt x="10475" y="21649"/>
                    <a:pt x="10475" y="23045"/>
                  </a:cubicBezTo>
                  <a:close/>
                </a:path>
              </a:pathLst>
            </a:custGeom>
            <a:no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5899198-9A24-4457-B864-3DEA443B8CC5}"/>
                </a:ext>
              </a:extLst>
            </p:cNvPr>
            <p:cNvSpPr/>
            <p:nvPr/>
          </p:nvSpPr>
          <p:spPr>
            <a:xfrm>
              <a:off x="7944776" y="2408924"/>
              <a:ext cx="27934" cy="27934"/>
            </a:xfrm>
            <a:custGeom>
              <a:avLst/>
              <a:gdLst>
                <a:gd name="connsiteX0" fmla="*/ 11872 w 27933"/>
                <a:gd name="connsiteY0" fmla="*/ 12450 h 27933"/>
                <a:gd name="connsiteX1" fmla="*/ 10475 w 27933"/>
                <a:gd name="connsiteY1" fmla="*/ 18037 h 27933"/>
                <a:gd name="connsiteX2" fmla="*/ 10475 w 27933"/>
                <a:gd name="connsiteY2" fmla="*/ 19434 h 27933"/>
                <a:gd name="connsiteX3" fmla="*/ 10475 w 27933"/>
                <a:gd name="connsiteY3" fmla="*/ 20830 h 27933"/>
                <a:gd name="connsiteX4" fmla="*/ 10475 w 27933"/>
                <a:gd name="connsiteY4" fmla="*/ 22227 h 27933"/>
                <a:gd name="connsiteX5" fmla="*/ 10475 w 27933"/>
                <a:gd name="connsiteY5" fmla="*/ 23624 h 27933"/>
                <a:gd name="connsiteX6" fmla="*/ 10475 w 27933"/>
                <a:gd name="connsiteY6" fmla="*/ 25021 h 27933"/>
                <a:gd name="connsiteX7" fmla="*/ 11872 w 27933"/>
                <a:gd name="connsiteY7" fmla="*/ 29211 h 27933"/>
                <a:gd name="connsiteX8" fmla="*/ 13269 w 27933"/>
                <a:gd name="connsiteY8" fmla="*/ 30607 h 27933"/>
                <a:gd name="connsiteX9" fmla="*/ 16062 w 27933"/>
                <a:gd name="connsiteY9" fmla="*/ 26417 h 27933"/>
                <a:gd name="connsiteX10" fmla="*/ 17459 w 27933"/>
                <a:gd name="connsiteY10" fmla="*/ 20830 h 27933"/>
                <a:gd name="connsiteX11" fmla="*/ 17459 w 27933"/>
                <a:gd name="connsiteY11" fmla="*/ 19434 h 27933"/>
                <a:gd name="connsiteX12" fmla="*/ 17459 w 27933"/>
                <a:gd name="connsiteY12" fmla="*/ 19434 h 27933"/>
                <a:gd name="connsiteX13" fmla="*/ 17459 w 27933"/>
                <a:gd name="connsiteY13" fmla="*/ 19434 h 27933"/>
                <a:gd name="connsiteX14" fmla="*/ 17459 w 27933"/>
                <a:gd name="connsiteY14" fmla="*/ 18037 h 27933"/>
                <a:gd name="connsiteX15" fmla="*/ 14665 w 27933"/>
                <a:gd name="connsiteY15" fmla="*/ 11054 h 27933"/>
                <a:gd name="connsiteX16" fmla="*/ 11872 w 27933"/>
                <a:gd name="connsiteY16" fmla="*/ 12450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33" h="27933">
                  <a:moveTo>
                    <a:pt x="11872" y="12450"/>
                  </a:moveTo>
                  <a:cubicBezTo>
                    <a:pt x="10475" y="13847"/>
                    <a:pt x="10475" y="16641"/>
                    <a:pt x="10475" y="18037"/>
                  </a:cubicBezTo>
                  <a:cubicBezTo>
                    <a:pt x="10475" y="19434"/>
                    <a:pt x="10475" y="19434"/>
                    <a:pt x="10475" y="19434"/>
                  </a:cubicBezTo>
                  <a:cubicBezTo>
                    <a:pt x="10475" y="19434"/>
                    <a:pt x="10475" y="20830"/>
                    <a:pt x="10475" y="20830"/>
                  </a:cubicBezTo>
                  <a:cubicBezTo>
                    <a:pt x="10475" y="20830"/>
                    <a:pt x="10475" y="20830"/>
                    <a:pt x="10475" y="22227"/>
                  </a:cubicBezTo>
                  <a:cubicBezTo>
                    <a:pt x="10475" y="22227"/>
                    <a:pt x="10475" y="22227"/>
                    <a:pt x="10475" y="23624"/>
                  </a:cubicBezTo>
                  <a:cubicBezTo>
                    <a:pt x="10475" y="23624"/>
                    <a:pt x="10475" y="25021"/>
                    <a:pt x="10475" y="25021"/>
                  </a:cubicBezTo>
                  <a:cubicBezTo>
                    <a:pt x="10475" y="26417"/>
                    <a:pt x="10475" y="27814"/>
                    <a:pt x="11872" y="29211"/>
                  </a:cubicBezTo>
                  <a:cubicBezTo>
                    <a:pt x="11872" y="29211"/>
                    <a:pt x="11872" y="30607"/>
                    <a:pt x="13269" y="30607"/>
                  </a:cubicBezTo>
                  <a:cubicBezTo>
                    <a:pt x="14665" y="29211"/>
                    <a:pt x="14665" y="27814"/>
                    <a:pt x="16062" y="26417"/>
                  </a:cubicBezTo>
                  <a:cubicBezTo>
                    <a:pt x="17459" y="25021"/>
                    <a:pt x="17459" y="22227"/>
                    <a:pt x="17459" y="20830"/>
                  </a:cubicBezTo>
                  <a:cubicBezTo>
                    <a:pt x="17459" y="19434"/>
                    <a:pt x="17459" y="19434"/>
                    <a:pt x="17459" y="19434"/>
                  </a:cubicBezTo>
                  <a:cubicBezTo>
                    <a:pt x="17459" y="19434"/>
                    <a:pt x="17459" y="19434"/>
                    <a:pt x="17459" y="19434"/>
                  </a:cubicBezTo>
                  <a:cubicBezTo>
                    <a:pt x="17459" y="19434"/>
                    <a:pt x="17459" y="19434"/>
                    <a:pt x="17459" y="19434"/>
                  </a:cubicBezTo>
                  <a:cubicBezTo>
                    <a:pt x="17459" y="19434"/>
                    <a:pt x="17459" y="18037"/>
                    <a:pt x="17459" y="18037"/>
                  </a:cubicBezTo>
                  <a:cubicBezTo>
                    <a:pt x="17459" y="16641"/>
                    <a:pt x="16062" y="13847"/>
                    <a:pt x="14665" y="11054"/>
                  </a:cubicBezTo>
                  <a:cubicBezTo>
                    <a:pt x="13269" y="9657"/>
                    <a:pt x="11872" y="11054"/>
                    <a:pt x="11872" y="12450"/>
                  </a:cubicBezTo>
                  <a:close/>
                </a:path>
              </a:pathLst>
            </a:custGeom>
            <a:no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58D8C365-B0EF-46E2-99D2-E88179612FB5}"/>
                </a:ext>
              </a:extLst>
            </p:cNvPr>
            <p:cNvSpPr/>
            <p:nvPr/>
          </p:nvSpPr>
          <p:spPr>
            <a:xfrm>
              <a:off x="7948966" y="2406709"/>
              <a:ext cx="13967" cy="13967"/>
            </a:xfrm>
            <a:custGeom>
              <a:avLst/>
              <a:gdLst>
                <a:gd name="connsiteX0" fmla="*/ 10475 w 13966"/>
                <a:gd name="connsiteY0" fmla="*/ 10475 h 13966"/>
                <a:gd name="connsiteX1" fmla="*/ 10475 w 13966"/>
                <a:gd name="connsiteY1" fmla="*/ 10475 h 13966"/>
                <a:gd name="connsiteX2" fmla="*/ 10475 w 13966"/>
                <a:gd name="connsiteY2" fmla="*/ 10475 h 13966"/>
                <a:gd name="connsiteX3" fmla="*/ 10475 w 13966"/>
                <a:gd name="connsiteY3" fmla="*/ 10475 h 13966"/>
              </a:gdLst>
              <a:ahLst/>
              <a:cxnLst>
                <a:cxn ang="0">
                  <a:pos x="connsiteX0" y="connsiteY0"/>
                </a:cxn>
                <a:cxn ang="0">
                  <a:pos x="connsiteX1" y="connsiteY1"/>
                </a:cxn>
                <a:cxn ang="0">
                  <a:pos x="connsiteX2" y="connsiteY2"/>
                </a:cxn>
                <a:cxn ang="0">
                  <a:pos x="connsiteX3" y="connsiteY3"/>
                </a:cxn>
              </a:cxnLst>
              <a:rect l="l" t="t" r="r" b="b"/>
              <a:pathLst>
                <a:path w="13966" h="13966">
                  <a:moveTo>
                    <a:pt x="10475" y="10475"/>
                  </a:moveTo>
                  <a:cubicBezTo>
                    <a:pt x="10475" y="10475"/>
                    <a:pt x="10475" y="10475"/>
                    <a:pt x="10475" y="10475"/>
                  </a:cubicBezTo>
                  <a:cubicBezTo>
                    <a:pt x="10475" y="10475"/>
                    <a:pt x="10475" y="10475"/>
                    <a:pt x="10475" y="10475"/>
                  </a:cubicBezTo>
                  <a:cubicBezTo>
                    <a:pt x="10475" y="10475"/>
                    <a:pt x="10475" y="10475"/>
                    <a:pt x="10475" y="10475"/>
                  </a:cubicBezTo>
                  <a:close/>
                </a:path>
              </a:pathLst>
            </a:custGeom>
            <a:no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B8FA764-4598-4B22-9DA6-A4D865FB3F57}"/>
                </a:ext>
              </a:extLst>
            </p:cNvPr>
            <p:cNvSpPr/>
            <p:nvPr/>
          </p:nvSpPr>
          <p:spPr>
            <a:xfrm>
              <a:off x="7916842" y="3394518"/>
              <a:ext cx="13967" cy="27934"/>
            </a:xfrm>
            <a:custGeom>
              <a:avLst/>
              <a:gdLst>
                <a:gd name="connsiteX0" fmla="*/ 11872 w 13966"/>
                <a:gd name="connsiteY0" fmla="*/ 11523 h 27933"/>
                <a:gd name="connsiteX1" fmla="*/ 10475 w 13966"/>
                <a:gd name="connsiteY1" fmla="*/ 17109 h 27933"/>
                <a:gd name="connsiteX2" fmla="*/ 10475 w 13966"/>
                <a:gd name="connsiteY2" fmla="*/ 18506 h 27933"/>
                <a:gd name="connsiteX3" fmla="*/ 10475 w 13966"/>
                <a:gd name="connsiteY3" fmla="*/ 19903 h 27933"/>
                <a:gd name="connsiteX4" fmla="*/ 10475 w 13966"/>
                <a:gd name="connsiteY4" fmla="*/ 21300 h 27933"/>
                <a:gd name="connsiteX5" fmla="*/ 10475 w 13966"/>
                <a:gd name="connsiteY5" fmla="*/ 22696 h 27933"/>
                <a:gd name="connsiteX6" fmla="*/ 10475 w 13966"/>
                <a:gd name="connsiteY6" fmla="*/ 24093 h 27933"/>
                <a:gd name="connsiteX7" fmla="*/ 11872 w 13966"/>
                <a:gd name="connsiteY7" fmla="*/ 28283 h 27933"/>
                <a:gd name="connsiteX8" fmla="*/ 11872 w 13966"/>
                <a:gd name="connsiteY8" fmla="*/ 29680 h 27933"/>
                <a:gd name="connsiteX9" fmla="*/ 13269 w 13966"/>
                <a:gd name="connsiteY9" fmla="*/ 26886 h 27933"/>
                <a:gd name="connsiteX10" fmla="*/ 14665 w 13966"/>
                <a:gd name="connsiteY10" fmla="*/ 21300 h 27933"/>
                <a:gd name="connsiteX11" fmla="*/ 14665 w 13966"/>
                <a:gd name="connsiteY11" fmla="*/ 19903 h 27933"/>
                <a:gd name="connsiteX12" fmla="*/ 14665 w 13966"/>
                <a:gd name="connsiteY12" fmla="*/ 19903 h 27933"/>
                <a:gd name="connsiteX13" fmla="*/ 14665 w 13966"/>
                <a:gd name="connsiteY13" fmla="*/ 19903 h 27933"/>
                <a:gd name="connsiteX14" fmla="*/ 14665 w 13966"/>
                <a:gd name="connsiteY14" fmla="*/ 18506 h 27933"/>
                <a:gd name="connsiteX15" fmla="*/ 13269 w 13966"/>
                <a:gd name="connsiteY15" fmla="*/ 11523 h 27933"/>
                <a:gd name="connsiteX16" fmla="*/ 11872 w 13966"/>
                <a:gd name="connsiteY16" fmla="*/ 11523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27933">
                  <a:moveTo>
                    <a:pt x="11872" y="11523"/>
                  </a:moveTo>
                  <a:cubicBezTo>
                    <a:pt x="10475" y="12919"/>
                    <a:pt x="10475" y="15713"/>
                    <a:pt x="10475" y="17109"/>
                  </a:cubicBezTo>
                  <a:cubicBezTo>
                    <a:pt x="10475" y="18506"/>
                    <a:pt x="10475" y="18506"/>
                    <a:pt x="10475" y="18506"/>
                  </a:cubicBezTo>
                  <a:cubicBezTo>
                    <a:pt x="10475" y="18506"/>
                    <a:pt x="10475" y="19903"/>
                    <a:pt x="10475" y="19903"/>
                  </a:cubicBezTo>
                  <a:cubicBezTo>
                    <a:pt x="10475" y="19903"/>
                    <a:pt x="10475" y="19903"/>
                    <a:pt x="10475" y="21300"/>
                  </a:cubicBezTo>
                  <a:cubicBezTo>
                    <a:pt x="10475" y="21300"/>
                    <a:pt x="10475" y="21300"/>
                    <a:pt x="10475" y="22696"/>
                  </a:cubicBezTo>
                  <a:cubicBezTo>
                    <a:pt x="10475" y="22696"/>
                    <a:pt x="10475" y="24093"/>
                    <a:pt x="10475" y="24093"/>
                  </a:cubicBezTo>
                  <a:cubicBezTo>
                    <a:pt x="10475" y="25490"/>
                    <a:pt x="10475" y="26886"/>
                    <a:pt x="11872" y="28283"/>
                  </a:cubicBezTo>
                  <a:cubicBezTo>
                    <a:pt x="11872" y="28283"/>
                    <a:pt x="11872" y="28283"/>
                    <a:pt x="11872" y="29680"/>
                  </a:cubicBezTo>
                  <a:cubicBezTo>
                    <a:pt x="11872" y="28283"/>
                    <a:pt x="13269" y="28283"/>
                    <a:pt x="13269" y="26886"/>
                  </a:cubicBezTo>
                  <a:cubicBezTo>
                    <a:pt x="14665" y="25490"/>
                    <a:pt x="14665" y="22696"/>
                    <a:pt x="14665" y="21300"/>
                  </a:cubicBezTo>
                  <a:cubicBezTo>
                    <a:pt x="14665" y="19903"/>
                    <a:pt x="14665" y="19903"/>
                    <a:pt x="14665" y="19903"/>
                  </a:cubicBezTo>
                  <a:cubicBezTo>
                    <a:pt x="14665" y="19903"/>
                    <a:pt x="14665" y="19903"/>
                    <a:pt x="14665" y="19903"/>
                  </a:cubicBezTo>
                  <a:cubicBezTo>
                    <a:pt x="14665" y="19903"/>
                    <a:pt x="14665" y="19903"/>
                    <a:pt x="14665" y="19903"/>
                  </a:cubicBezTo>
                  <a:cubicBezTo>
                    <a:pt x="14665" y="19903"/>
                    <a:pt x="14665" y="18506"/>
                    <a:pt x="14665" y="18506"/>
                  </a:cubicBezTo>
                  <a:cubicBezTo>
                    <a:pt x="14665" y="17109"/>
                    <a:pt x="13269" y="14316"/>
                    <a:pt x="13269" y="11523"/>
                  </a:cubicBezTo>
                  <a:cubicBezTo>
                    <a:pt x="13269" y="10126"/>
                    <a:pt x="13269" y="10126"/>
                    <a:pt x="11872" y="11523"/>
                  </a:cubicBezTo>
                  <a:close/>
                </a:path>
              </a:pathLst>
            </a:custGeom>
            <a:no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AE67571A-AAE7-45DE-9AB6-B376D5A76E97}"/>
                </a:ext>
              </a:extLst>
            </p:cNvPr>
            <p:cNvSpPr/>
            <p:nvPr/>
          </p:nvSpPr>
          <p:spPr>
            <a:xfrm>
              <a:off x="7712925" y="3638590"/>
              <a:ext cx="27934" cy="41901"/>
            </a:xfrm>
            <a:custGeom>
              <a:avLst/>
              <a:gdLst>
                <a:gd name="connsiteX0" fmla="*/ 14666 w 27933"/>
                <a:gd name="connsiteY0" fmla="*/ 10475 h 41900"/>
                <a:gd name="connsiteX1" fmla="*/ 11872 w 27933"/>
                <a:gd name="connsiteY1" fmla="*/ 14665 h 41900"/>
                <a:gd name="connsiteX2" fmla="*/ 10475 w 27933"/>
                <a:gd name="connsiteY2" fmla="*/ 20252 h 41900"/>
                <a:gd name="connsiteX3" fmla="*/ 10475 w 27933"/>
                <a:gd name="connsiteY3" fmla="*/ 21649 h 41900"/>
                <a:gd name="connsiteX4" fmla="*/ 10475 w 27933"/>
                <a:gd name="connsiteY4" fmla="*/ 23046 h 41900"/>
                <a:gd name="connsiteX5" fmla="*/ 10475 w 27933"/>
                <a:gd name="connsiteY5" fmla="*/ 24442 h 41900"/>
                <a:gd name="connsiteX6" fmla="*/ 10475 w 27933"/>
                <a:gd name="connsiteY6" fmla="*/ 25839 h 41900"/>
                <a:gd name="connsiteX7" fmla="*/ 10475 w 27933"/>
                <a:gd name="connsiteY7" fmla="*/ 27235 h 41900"/>
                <a:gd name="connsiteX8" fmla="*/ 11872 w 27933"/>
                <a:gd name="connsiteY8" fmla="*/ 31426 h 41900"/>
                <a:gd name="connsiteX9" fmla="*/ 13269 w 27933"/>
                <a:gd name="connsiteY9" fmla="*/ 32822 h 41900"/>
                <a:gd name="connsiteX10" fmla="*/ 16062 w 27933"/>
                <a:gd name="connsiteY10" fmla="*/ 28632 h 41900"/>
                <a:gd name="connsiteX11" fmla="*/ 17459 w 27933"/>
                <a:gd name="connsiteY11" fmla="*/ 23046 h 41900"/>
                <a:gd name="connsiteX12" fmla="*/ 17459 w 27933"/>
                <a:gd name="connsiteY12" fmla="*/ 21649 h 41900"/>
                <a:gd name="connsiteX13" fmla="*/ 17459 w 27933"/>
                <a:gd name="connsiteY13" fmla="*/ 21649 h 41900"/>
                <a:gd name="connsiteX14" fmla="*/ 17459 w 27933"/>
                <a:gd name="connsiteY14" fmla="*/ 21649 h 41900"/>
                <a:gd name="connsiteX15" fmla="*/ 17459 w 27933"/>
                <a:gd name="connsiteY15" fmla="*/ 20252 h 41900"/>
                <a:gd name="connsiteX16" fmla="*/ 14666 w 27933"/>
                <a:gd name="connsiteY16" fmla="*/ 10475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33" h="41900">
                  <a:moveTo>
                    <a:pt x="14666" y="10475"/>
                  </a:moveTo>
                  <a:cubicBezTo>
                    <a:pt x="13269" y="11872"/>
                    <a:pt x="13269" y="13269"/>
                    <a:pt x="11872" y="14665"/>
                  </a:cubicBezTo>
                  <a:cubicBezTo>
                    <a:pt x="10475" y="16062"/>
                    <a:pt x="10475" y="18855"/>
                    <a:pt x="10475" y="20252"/>
                  </a:cubicBezTo>
                  <a:cubicBezTo>
                    <a:pt x="10475" y="21649"/>
                    <a:pt x="10475" y="21649"/>
                    <a:pt x="10475" y="21649"/>
                  </a:cubicBezTo>
                  <a:cubicBezTo>
                    <a:pt x="10475" y="21649"/>
                    <a:pt x="10475" y="23046"/>
                    <a:pt x="10475" y="23046"/>
                  </a:cubicBezTo>
                  <a:cubicBezTo>
                    <a:pt x="10475" y="23046"/>
                    <a:pt x="10475" y="23046"/>
                    <a:pt x="10475" y="24442"/>
                  </a:cubicBezTo>
                  <a:cubicBezTo>
                    <a:pt x="10475" y="24442"/>
                    <a:pt x="10475" y="24442"/>
                    <a:pt x="10475" y="25839"/>
                  </a:cubicBezTo>
                  <a:cubicBezTo>
                    <a:pt x="10475" y="25839"/>
                    <a:pt x="10475" y="27235"/>
                    <a:pt x="10475" y="27235"/>
                  </a:cubicBezTo>
                  <a:cubicBezTo>
                    <a:pt x="10475" y="28632"/>
                    <a:pt x="10475" y="30029"/>
                    <a:pt x="11872" y="31426"/>
                  </a:cubicBezTo>
                  <a:cubicBezTo>
                    <a:pt x="11872" y="31426"/>
                    <a:pt x="11872" y="32822"/>
                    <a:pt x="13269" y="32822"/>
                  </a:cubicBezTo>
                  <a:cubicBezTo>
                    <a:pt x="14666" y="31426"/>
                    <a:pt x="14666" y="30029"/>
                    <a:pt x="16062" y="28632"/>
                  </a:cubicBezTo>
                  <a:cubicBezTo>
                    <a:pt x="17459" y="27235"/>
                    <a:pt x="17459" y="24442"/>
                    <a:pt x="17459" y="23046"/>
                  </a:cubicBezTo>
                  <a:cubicBezTo>
                    <a:pt x="17459" y="21649"/>
                    <a:pt x="17459" y="21649"/>
                    <a:pt x="17459" y="21649"/>
                  </a:cubicBezTo>
                  <a:cubicBezTo>
                    <a:pt x="17459" y="21649"/>
                    <a:pt x="17459" y="21649"/>
                    <a:pt x="17459" y="21649"/>
                  </a:cubicBezTo>
                  <a:cubicBezTo>
                    <a:pt x="17459" y="21649"/>
                    <a:pt x="17459" y="21649"/>
                    <a:pt x="17459" y="21649"/>
                  </a:cubicBezTo>
                  <a:cubicBezTo>
                    <a:pt x="17459" y="21649"/>
                    <a:pt x="17459" y="20252"/>
                    <a:pt x="17459" y="20252"/>
                  </a:cubicBezTo>
                  <a:cubicBezTo>
                    <a:pt x="17459" y="16062"/>
                    <a:pt x="16062" y="13269"/>
                    <a:pt x="14666" y="10475"/>
                  </a:cubicBezTo>
                  <a:close/>
                </a:path>
              </a:pathLst>
            </a:custGeom>
            <a:no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4AD79759-46E4-422C-9851-40E58657DE27}"/>
                </a:ext>
              </a:extLst>
            </p:cNvPr>
            <p:cNvSpPr/>
            <p:nvPr/>
          </p:nvSpPr>
          <p:spPr>
            <a:xfrm>
              <a:off x="7536942" y="3190253"/>
              <a:ext cx="391073" cy="432974"/>
            </a:xfrm>
            <a:custGeom>
              <a:avLst/>
              <a:gdLst>
                <a:gd name="connsiteX0" fmla="*/ 375012 w 391073"/>
                <a:gd name="connsiteY0" fmla="*/ 219979 h 432974"/>
                <a:gd name="connsiteX1" fmla="*/ 377805 w 391073"/>
                <a:gd name="connsiteY1" fmla="*/ 208805 h 432974"/>
                <a:gd name="connsiteX2" fmla="*/ 383392 w 391073"/>
                <a:gd name="connsiteY2" fmla="*/ 199028 h 432974"/>
                <a:gd name="connsiteX3" fmla="*/ 384789 w 391073"/>
                <a:gd name="connsiteY3" fmla="*/ 197632 h 432974"/>
                <a:gd name="connsiteX4" fmla="*/ 214392 w 391073"/>
                <a:gd name="connsiteY4" fmla="*/ 23045 h 432974"/>
                <a:gd name="connsiteX5" fmla="*/ 201822 w 391073"/>
                <a:gd name="connsiteY5" fmla="*/ 10475 h 432974"/>
                <a:gd name="connsiteX6" fmla="*/ 200425 w 391073"/>
                <a:gd name="connsiteY6" fmla="*/ 11872 h 432974"/>
                <a:gd name="connsiteX7" fmla="*/ 200425 w 391073"/>
                <a:gd name="connsiteY7" fmla="*/ 11872 h 432974"/>
                <a:gd name="connsiteX8" fmla="*/ 175285 w 391073"/>
                <a:gd name="connsiteY8" fmla="*/ 37012 h 432974"/>
                <a:gd name="connsiteX9" fmla="*/ 175285 w 391073"/>
                <a:gd name="connsiteY9" fmla="*/ 37012 h 432974"/>
                <a:gd name="connsiteX10" fmla="*/ 10475 w 391073"/>
                <a:gd name="connsiteY10" fmla="*/ 197632 h 432974"/>
                <a:gd name="connsiteX11" fmla="*/ 17459 w 391073"/>
                <a:gd name="connsiteY11" fmla="*/ 217185 h 432974"/>
                <a:gd name="connsiteX12" fmla="*/ 17459 w 391073"/>
                <a:gd name="connsiteY12" fmla="*/ 221375 h 432974"/>
                <a:gd name="connsiteX13" fmla="*/ 17459 w 391073"/>
                <a:gd name="connsiteY13" fmla="*/ 222772 h 432974"/>
                <a:gd name="connsiteX14" fmla="*/ 17459 w 391073"/>
                <a:gd name="connsiteY14" fmla="*/ 224169 h 432974"/>
                <a:gd name="connsiteX15" fmla="*/ 17459 w 391073"/>
                <a:gd name="connsiteY15" fmla="*/ 226962 h 432974"/>
                <a:gd name="connsiteX16" fmla="*/ 14666 w 391073"/>
                <a:gd name="connsiteY16" fmla="*/ 236739 h 432974"/>
                <a:gd name="connsiteX17" fmla="*/ 10475 w 391073"/>
                <a:gd name="connsiteY17" fmla="*/ 245119 h 432974"/>
                <a:gd name="connsiteX18" fmla="*/ 21649 w 391073"/>
                <a:gd name="connsiteY18" fmla="*/ 256293 h 432974"/>
                <a:gd name="connsiteX19" fmla="*/ 193442 w 391073"/>
                <a:gd name="connsiteY19" fmla="*/ 432276 h 432974"/>
                <a:gd name="connsiteX20" fmla="*/ 358251 w 391073"/>
                <a:gd name="connsiteY20" fmla="*/ 271656 h 432974"/>
                <a:gd name="connsiteX21" fmla="*/ 358251 w 391073"/>
                <a:gd name="connsiteY21" fmla="*/ 271656 h 432974"/>
                <a:gd name="connsiteX22" fmla="*/ 383392 w 391073"/>
                <a:gd name="connsiteY22" fmla="*/ 247913 h 432974"/>
                <a:gd name="connsiteX23" fmla="*/ 379202 w 391073"/>
                <a:gd name="connsiteY23" fmla="*/ 240929 h 432974"/>
                <a:gd name="connsiteX24" fmla="*/ 377805 w 391073"/>
                <a:gd name="connsiteY24" fmla="*/ 233946 h 432974"/>
                <a:gd name="connsiteX25" fmla="*/ 377805 w 391073"/>
                <a:gd name="connsiteY25" fmla="*/ 231152 h 432974"/>
                <a:gd name="connsiteX26" fmla="*/ 377805 w 391073"/>
                <a:gd name="connsiteY26" fmla="*/ 229756 h 432974"/>
                <a:gd name="connsiteX27" fmla="*/ 377805 w 391073"/>
                <a:gd name="connsiteY27" fmla="*/ 228359 h 432974"/>
                <a:gd name="connsiteX28" fmla="*/ 377805 w 391073"/>
                <a:gd name="connsiteY28" fmla="*/ 226962 h 432974"/>
                <a:gd name="connsiteX29" fmla="*/ 375012 w 391073"/>
                <a:gd name="connsiteY29" fmla="*/ 219979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375012" y="219979"/>
                  </a:moveTo>
                  <a:cubicBezTo>
                    <a:pt x="375012" y="217185"/>
                    <a:pt x="376408" y="212995"/>
                    <a:pt x="377805" y="208805"/>
                  </a:cubicBezTo>
                  <a:cubicBezTo>
                    <a:pt x="379202" y="204615"/>
                    <a:pt x="381995" y="201822"/>
                    <a:pt x="383392" y="199028"/>
                  </a:cubicBezTo>
                  <a:cubicBezTo>
                    <a:pt x="383392" y="197632"/>
                    <a:pt x="384789" y="197632"/>
                    <a:pt x="384789" y="197632"/>
                  </a:cubicBezTo>
                  <a:cubicBezTo>
                    <a:pt x="327524" y="138971"/>
                    <a:pt x="271657" y="81706"/>
                    <a:pt x="214392" y="23045"/>
                  </a:cubicBezTo>
                  <a:cubicBezTo>
                    <a:pt x="210202" y="18855"/>
                    <a:pt x="206012" y="14665"/>
                    <a:pt x="201822" y="10475"/>
                  </a:cubicBezTo>
                  <a:lnTo>
                    <a:pt x="200425" y="11872"/>
                  </a:lnTo>
                  <a:lnTo>
                    <a:pt x="200425" y="11872"/>
                  </a:lnTo>
                  <a:lnTo>
                    <a:pt x="175285" y="37012"/>
                  </a:lnTo>
                  <a:lnTo>
                    <a:pt x="175285" y="37012"/>
                  </a:lnTo>
                  <a:lnTo>
                    <a:pt x="10475" y="197632"/>
                  </a:lnTo>
                  <a:cubicBezTo>
                    <a:pt x="14666" y="204615"/>
                    <a:pt x="16062" y="212995"/>
                    <a:pt x="17459" y="217185"/>
                  </a:cubicBezTo>
                  <a:cubicBezTo>
                    <a:pt x="17459" y="218582"/>
                    <a:pt x="17459" y="219979"/>
                    <a:pt x="17459" y="221375"/>
                  </a:cubicBezTo>
                  <a:cubicBezTo>
                    <a:pt x="17459" y="222772"/>
                    <a:pt x="17459" y="222772"/>
                    <a:pt x="17459" y="222772"/>
                  </a:cubicBezTo>
                  <a:cubicBezTo>
                    <a:pt x="17459" y="222772"/>
                    <a:pt x="17459" y="222772"/>
                    <a:pt x="17459" y="224169"/>
                  </a:cubicBezTo>
                  <a:cubicBezTo>
                    <a:pt x="17459" y="225565"/>
                    <a:pt x="17459" y="225565"/>
                    <a:pt x="17459" y="226962"/>
                  </a:cubicBezTo>
                  <a:cubicBezTo>
                    <a:pt x="17459" y="229756"/>
                    <a:pt x="16062" y="232549"/>
                    <a:pt x="14666" y="236739"/>
                  </a:cubicBezTo>
                  <a:cubicBezTo>
                    <a:pt x="13269" y="239532"/>
                    <a:pt x="11872" y="242326"/>
                    <a:pt x="10475" y="245119"/>
                  </a:cubicBezTo>
                  <a:cubicBezTo>
                    <a:pt x="14666" y="249309"/>
                    <a:pt x="17459" y="253499"/>
                    <a:pt x="21649" y="256293"/>
                  </a:cubicBezTo>
                  <a:cubicBezTo>
                    <a:pt x="78913" y="314954"/>
                    <a:pt x="136177" y="373615"/>
                    <a:pt x="193442" y="432276"/>
                  </a:cubicBezTo>
                  <a:lnTo>
                    <a:pt x="358251" y="271656"/>
                  </a:lnTo>
                  <a:lnTo>
                    <a:pt x="358251" y="271656"/>
                  </a:lnTo>
                  <a:lnTo>
                    <a:pt x="383392" y="247913"/>
                  </a:lnTo>
                  <a:cubicBezTo>
                    <a:pt x="381995" y="245119"/>
                    <a:pt x="380598" y="242326"/>
                    <a:pt x="379202" y="240929"/>
                  </a:cubicBezTo>
                  <a:cubicBezTo>
                    <a:pt x="377805" y="238136"/>
                    <a:pt x="377805" y="235342"/>
                    <a:pt x="377805" y="233946"/>
                  </a:cubicBezTo>
                  <a:cubicBezTo>
                    <a:pt x="377805" y="232549"/>
                    <a:pt x="377805" y="232549"/>
                    <a:pt x="377805" y="231152"/>
                  </a:cubicBezTo>
                  <a:cubicBezTo>
                    <a:pt x="377805" y="229756"/>
                    <a:pt x="377805" y="229756"/>
                    <a:pt x="377805" y="229756"/>
                  </a:cubicBezTo>
                  <a:cubicBezTo>
                    <a:pt x="377805" y="228359"/>
                    <a:pt x="377805" y="228359"/>
                    <a:pt x="377805" y="228359"/>
                  </a:cubicBezTo>
                  <a:cubicBezTo>
                    <a:pt x="377805" y="228359"/>
                    <a:pt x="377805" y="228359"/>
                    <a:pt x="377805" y="226962"/>
                  </a:cubicBezTo>
                  <a:cubicBezTo>
                    <a:pt x="375012" y="222772"/>
                    <a:pt x="375012" y="221375"/>
                    <a:pt x="375012" y="219979"/>
                  </a:cubicBezTo>
                  <a:close/>
                </a:path>
              </a:pathLst>
            </a:custGeom>
            <a:no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E3A508F8-F818-40F4-A095-3045675BCE88}"/>
                </a:ext>
              </a:extLst>
            </p:cNvPr>
            <p:cNvSpPr/>
            <p:nvPr/>
          </p:nvSpPr>
          <p:spPr>
            <a:xfrm>
              <a:off x="7745049" y="2943038"/>
              <a:ext cx="391073" cy="432974"/>
            </a:xfrm>
            <a:custGeom>
              <a:avLst/>
              <a:gdLst>
                <a:gd name="connsiteX0" fmla="*/ 376408 w 391073"/>
                <a:gd name="connsiteY0" fmla="*/ 224169 h 432974"/>
                <a:gd name="connsiteX1" fmla="*/ 379201 w 391073"/>
                <a:gd name="connsiteY1" fmla="*/ 212995 h 432974"/>
                <a:gd name="connsiteX2" fmla="*/ 384788 w 391073"/>
                <a:gd name="connsiteY2" fmla="*/ 203219 h 432974"/>
                <a:gd name="connsiteX3" fmla="*/ 387582 w 391073"/>
                <a:gd name="connsiteY3" fmla="*/ 200425 h 432974"/>
                <a:gd name="connsiteX4" fmla="*/ 387582 w 391073"/>
                <a:gd name="connsiteY4" fmla="*/ 200425 h 432974"/>
                <a:gd name="connsiteX5" fmla="*/ 215788 w 391073"/>
                <a:gd name="connsiteY5" fmla="*/ 24442 h 432974"/>
                <a:gd name="connsiteX6" fmla="*/ 203218 w 391073"/>
                <a:gd name="connsiteY6" fmla="*/ 10475 h 432974"/>
                <a:gd name="connsiteX7" fmla="*/ 203218 w 391073"/>
                <a:gd name="connsiteY7" fmla="*/ 10475 h 432974"/>
                <a:gd name="connsiteX8" fmla="*/ 203218 w 391073"/>
                <a:gd name="connsiteY8" fmla="*/ 10475 h 432974"/>
                <a:gd name="connsiteX9" fmla="*/ 178078 w 391073"/>
                <a:gd name="connsiteY9" fmla="*/ 35616 h 432974"/>
                <a:gd name="connsiteX10" fmla="*/ 178078 w 391073"/>
                <a:gd name="connsiteY10" fmla="*/ 35616 h 432974"/>
                <a:gd name="connsiteX11" fmla="*/ 11872 w 391073"/>
                <a:gd name="connsiteY11" fmla="*/ 197632 h 432974"/>
                <a:gd name="connsiteX12" fmla="*/ 18855 w 391073"/>
                <a:gd name="connsiteY12" fmla="*/ 217185 h 432974"/>
                <a:gd name="connsiteX13" fmla="*/ 18855 w 391073"/>
                <a:gd name="connsiteY13" fmla="*/ 221376 h 432974"/>
                <a:gd name="connsiteX14" fmla="*/ 18855 w 391073"/>
                <a:gd name="connsiteY14" fmla="*/ 222772 h 432974"/>
                <a:gd name="connsiteX15" fmla="*/ 18855 w 391073"/>
                <a:gd name="connsiteY15" fmla="*/ 224169 h 432974"/>
                <a:gd name="connsiteX16" fmla="*/ 18855 w 391073"/>
                <a:gd name="connsiteY16" fmla="*/ 226962 h 432974"/>
                <a:gd name="connsiteX17" fmla="*/ 16062 w 391073"/>
                <a:gd name="connsiteY17" fmla="*/ 236739 h 432974"/>
                <a:gd name="connsiteX18" fmla="*/ 10475 w 391073"/>
                <a:gd name="connsiteY18" fmla="*/ 245119 h 432974"/>
                <a:gd name="connsiteX19" fmla="*/ 23045 w 391073"/>
                <a:gd name="connsiteY19" fmla="*/ 259086 h 432974"/>
                <a:gd name="connsiteX20" fmla="*/ 193441 w 391073"/>
                <a:gd name="connsiteY20" fmla="*/ 433673 h 432974"/>
                <a:gd name="connsiteX21" fmla="*/ 359648 w 391073"/>
                <a:gd name="connsiteY21" fmla="*/ 271657 h 432974"/>
                <a:gd name="connsiteX22" fmla="*/ 359648 w 391073"/>
                <a:gd name="connsiteY22" fmla="*/ 271657 h 432974"/>
                <a:gd name="connsiteX23" fmla="*/ 383391 w 391073"/>
                <a:gd name="connsiteY23" fmla="*/ 247913 h 432974"/>
                <a:gd name="connsiteX24" fmla="*/ 380598 w 391073"/>
                <a:gd name="connsiteY24" fmla="*/ 242326 h 432974"/>
                <a:gd name="connsiteX25" fmla="*/ 379201 w 391073"/>
                <a:gd name="connsiteY25" fmla="*/ 235342 h 432974"/>
                <a:gd name="connsiteX26" fmla="*/ 379201 w 391073"/>
                <a:gd name="connsiteY26" fmla="*/ 232549 h 432974"/>
                <a:gd name="connsiteX27" fmla="*/ 379201 w 391073"/>
                <a:gd name="connsiteY27" fmla="*/ 231152 h 432974"/>
                <a:gd name="connsiteX28" fmla="*/ 379201 w 391073"/>
                <a:gd name="connsiteY28" fmla="*/ 229756 h 432974"/>
                <a:gd name="connsiteX29" fmla="*/ 379201 w 391073"/>
                <a:gd name="connsiteY29" fmla="*/ 228359 h 432974"/>
                <a:gd name="connsiteX30" fmla="*/ 376408 w 391073"/>
                <a:gd name="connsiteY30" fmla="*/ 224169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376408" y="224169"/>
                  </a:moveTo>
                  <a:cubicBezTo>
                    <a:pt x="376408" y="221376"/>
                    <a:pt x="377805" y="217185"/>
                    <a:pt x="379201" y="212995"/>
                  </a:cubicBezTo>
                  <a:cubicBezTo>
                    <a:pt x="380598" y="208805"/>
                    <a:pt x="383391" y="206012"/>
                    <a:pt x="384788" y="203219"/>
                  </a:cubicBezTo>
                  <a:cubicBezTo>
                    <a:pt x="386185" y="201822"/>
                    <a:pt x="386185" y="201822"/>
                    <a:pt x="387582" y="200425"/>
                  </a:cubicBezTo>
                  <a:cubicBezTo>
                    <a:pt x="387582" y="200425"/>
                    <a:pt x="387582" y="200425"/>
                    <a:pt x="387582" y="200425"/>
                  </a:cubicBezTo>
                  <a:cubicBezTo>
                    <a:pt x="330317" y="141764"/>
                    <a:pt x="273053" y="83103"/>
                    <a:pt x="215788" y="24442"/>
                  </a:cubicBezTo>
                  <a:cubicBezTo>
                    <a:pt x="211599" y="20252"/>
                    <a:pt x="207408" y="16062"/>
                    <a:pt x="203218" y="10475"/>
                  </a:cubicBezTo>
                  <a:lnTo>
                    <a:pt x="203218" y="10475"/>
                  </a:lnTo>
                  <a:lnTo>
                    <a:pt x="203218" y="10475"/>
                  </a:lnTo>
                  <a:lnTo>
                    <a:pt x="178078" y="35616"/>
                  </a:lnTo>
                  <a:lnTo>
                    <a:pt x="178078" y="35616"/>
                  </a:lnTo>
                  <a:lnTo>
                    <a:pt x="11872" y="197632"/>
                  </a:lnTo>
                  <a:cubicBezTo>
                    <a:pt x="16062" y="204615"/>
                    <a:pt x="17459" y="212995"/>
                    <a:pt x="18855" y="217185"/>
                  </a:cubicBezTo>
                  <a:cubicBezTo>
                    <a:pt x="18855" y="218582"/>
                    <a:pt x="18855" y="219979"/>
                    <a:pt x="18855" y="221376"/>
                  </a:cubicBezTo>
                  <a:cubicBezTo>
                    <a:pt x="18855" y="222772"/>
                    <a:pt x="18855" y="222772"/>
                    <a:pt x="18855" y="222772"/>
                  </a:cubicBezTo>
                  <a:cubicBezTo>
                    <a:pt x="18855" y="222772"/>
                    <a:pt x="18855" y="222772"/>
                    <a:pt x="18855" y="224169"/>
                  </a:cubicBezTo>
                  <a:cubicBezTo>
                    <a:pt x="18855" y="225566"/>
                    <a:pt x="18855" y="225566"/>
                    <a:pt x="18855" y="226962"/>
                  </a:cubicBezTo>
                  <a:cubicBezTo>
                    <a:pt x="18855" y="229756"/>
                    <a:pt x="17459" y="232549"/>
                    <a:pt x="16062" y="236739"/>
                  </a:cubicBezTo>
                  <a:cubicBezTo>
                    <a:pt x="14665" y="239533"/>
                    <a:pt x="13268" y="242326"/>
                    <a:pt x="10475" y="245119"/>
                  </a:cubicBezTo>
                  <a:cubicBezTo>
                    <a:pt x="14665" y="249309"/>
                    <a:pt x="18855" y="253499"/>
                    <a:pt x="23045" y="259086"/>
                  </a:cubicBezTo>
                  <a:cubicBezTo>
                    <a:pt x="80310" y="317747"/>
                    <a:pt x="136177" y="375012"/>
                    <a:pt x="193441" y="433673"/>
                  </a:cubicBezTo>
                  <a:lnTo>
                    <a:pt x="359648" y="271657"/>
                  </a:lnTo>
                  <a:lnTo>
                    <a:pt x="359648" y="271657"/>
                  </a:lnTo>
                  <a:lnTo>
                    <a:pt x="383391" y="247913"/>
                  </a:lnTo>
                  <a:cubicBezTo>
                    <a:pt x="381995" y="246516"/>
                    <a:pt x="380598" y="243723"/>
                    <a:pt x="380598" y="242326"/>
                  </a:cubicBezTo>
                  <a:cubicBezTo>
                    <a:pt x="379201" y="239533"/>
                    <a:pt x="379201" y="236739"/>
                    <a:pt x="379201" y="235342"/>
                  </a:cubicBezTo>
                  <a:cubicBezTo>
                    <a:pt x="379201" y="233946"/>
                    <a:pt x="379201" y="233946"/>
                    <a:pt x="379201" y="232549"/>
                  </a:cubicBezTo>
                  <a:cubicBezTo>
                    <a:pt x="379201" y="231152"/>
                    <a:pt x="379201" y="231152"/>
                    <a:pt x="379201" y="231152"/>
                  </a:cubicBezTo>
                  <a:cubicBezTo>
                    <a:pt x="379201" y="229756"/>
                    <a:pt x="379201" y="229756"/>
                    <a:pt x="379201" y="229756"/>
                  </a:cubicBezTo>
                  <a:cubicBezTo>
                    <a:pt x="379201" y="229756"/>
                    <a:pt x="379201" y="229756"/>
                    <a:pt x="379201" y="228359"/>
                  </a:cubicBezTo>
                  <a:cubicBezTo>
                    <a:pt x="376408" y="226962"/>
                    <a:pt x="376408" y="225566"/>
                    <a:pt x="376408" y="224169"/>
                  </a:cubicBezTo>
                  <a:close/>
                </a:path>
              </a:pathLst>
            </a:custGeom>
            <a:no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71E7ED1-DF74-4816-9EBD-1BF36299667C}"/>
                </a:ext>
              </a:extLst>
            </p:cNvPr>
            <p:cNvSpPr/>
            <p:nvPr/>
          </p:nvSpPr>
          <p:spPr>
            <a:xfrm>
              <a:off x="7522975" y="2899741"/>
              <a:ext cx="13967" cy="27934"/>
            </a:xfrm>
            <a:custGeom>
              <a:avLst/>
              <a:gdLst>
                <a:gd name="connsiteX0" fmla="*/ 10475 w 13966"/>
                <a:gd name="connsiteY0" fmla="*/ 23045 h 27933"/>
                <a:gd name="connsiteX1" fmla="*/ 11872 w 13966"/>
                <a:gd name="connsiteY1" fmla="*/ 27235 h 27933"/>
                <a:gd name="connsiteX2" fmla="*/ 11872 w 13966"/>
                <a:gd name="connsiteY2" fmla="*/ 28632 h 27933"/>
                <a:gd name="connsiteX3" fmla="*/ 13269 w 13966"/>
                <a:gd name="connsiteY3" fmla="*/ 25839 h 27933"/>
                <a:gd name="connsiteX4" fmla="*/ 14666 w 13966"/>
                <a:gd name="connsiteY4" fmla="*/ 20252 h 27933"/>
                <a:gd name="connsiteX5" fmla="*/ 14666 w 13966"/>
                <a:gd name="connsiteY5" fmla="*/ 18855 h 27933"/>
                <a:gd name="connsiteX6" fmla="*/ 14666 w 13966"/>
                <a:gd name="connsiteY6" fmla="*/ 18855 h 27933"/>
                <a:gd name="connsiteX7" fmla="*/ 14666 w 13966"/>
                <a:gd name="connsiteY7" fmla="*/ 18855 h 27933"/>
                <a:gd name="connsiteX8" fmla="*/ 14666 w 13966"/>
                <a:gd name="connsiteY8" fmla="*/ 17459 h 27933"/>
                <a:gd name="connsiteX9" fmla="*/ 13269 w 13966"/>
                <a:gd name="connsiteY9" fmla="*/ 10475 h 27933"/>
                <a:gd name="connsiteX10" fmla="*/ 11872 w 13966"/>
                <a:gd name="connsiteY10" fmla="*/ 13269 h 27933"/>
                <a:gd name="connsiteX11" fmla="*/ 10475 w 13966"/>
                <a:gd name="connsiteY11" fmla="*/ 18855 h 27933"/>
                <a:gd name="connsiteX12" fmla="*/ 10475 w 13966"/>
                <a:gd name="connsiteY12" fmla="*/ 20252 h 27933"/>
                <a:gd name="connsiteX13" fmla="*/ 10475 w 13966"/>
                <a:gd name="connsiteY13" fmla="*/ 21649 h 27933"/>
                <a:gd name="connsiteX14" fmla="*/ 10475 w 13966"/>
                <a:gd name="connsiteY14" fmla="*/ 23045 h 27933"/>
                <a:gd name="connsiteX15" fmla="*/ 10475 w 13966"/>
                <a:gd name="connsiteY15" fmla="*/ 24442 h 27933"/>
                <a:gd name="connsiteX16" fmla="*/ 10475 w 13966"/>
                <a:gd name="connsiteY16" fmla="*/ 23045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27933">
                  <a:moveTo>
                    <a:pt x="10475" y="23045"/>
                  </a:moveTo>
                  <a:cubicBezTo>
                    <a:pt x="10475" y="24442"/>
                    <a:pt x="10475" y="25839"/>
                    <a:pt x="11872" y="27235"/>
                  </a:cubicBezTo>
                  <a:cubicBezTo>
                    <a:pt x="11872" y="27235"/>
                    <a:pt x="11872" y="27235"/>
                    <a:pt x="11872" y="28632"/>
                  </a:cubicBezTo>
                  <a:cubicBezTo>
                    <a:pt x="11872" y="27235"/>
                    <a:pt x="13269" y="27235"/>
                    <a:pt x="13269" y="25839"/>
                  </a:cubicBezTo>
                  <a:cubicBezTo>
                    <a:pt x="14666" y="24442"/>
                    <a:pt x="14666" y="21649"/>
                    <a:pt x="14666" y="20252"/>
                  </a:cubicBezTo>
                  <a:cubicBezTo>
                    <a:pt x="14666" y="18855"/>
                    <a:pt x="14666" y="18855"/>
                    <a:pt x="14666" y="18855"/>
                  </a:cubicBezTo>
                  <a:cubicBezTo>
                    <a:pt x="14666" y="18855"/>
                    <a:pt x="14666" y="18855"/>
                    <a:pt x="14666" y="18855"/>
                  </a:cubicBezTo>
                  <a:cubicBezTo>
                    <a:pt x="14666" y="18855"/>
                    <a:pt x="14666" y="18855"/>
                    <a:pt x="14666" y="18855"/>
                  </a:cubicBezTo>
                  <a:cubicBezTo>
                    <a:pt x="14666" y="18855"/>
                    <a:pt x="14666" y="17459"/>
                    <a:pt x="14666" y="17459"/>
                  </a:cubicBezTo>
                  <a:cubicBezTo>
                    <a:pt x="14666" y="16062"/>
                    <a:pt x="13269" y="13269"/>
                    <a:pt x="13269" y="10475"/>
                  </a:cubicBezTo>
                  <a:cubicBezTo>
                    <a:pt x="13269" y="11872"/>
                    <a:pt x="11872" y="11872"/>
                    <a:pt x="11872" y="13269"/>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1649"/>
                    <a:pt x="10475" y="23045"/>
                  </a:cubicBezTo>
                  <a:cubicBezTo>
                    <a:pt x="10475" y="23045"/>
                    <a:pt x="10475" y="23045"/>
                    <a:pt x="10475" y="24442"/>
                  </a:cubicBezTo>
                  <a:cubicBezTo>
                    <a:pt x="10475" y="23045"/>
                    <a:pt x="10475" y="23045"/>
                    <a:pt x="10475" y="23045"/>
                  </a:cubicBezTo>
                  <a:close/>
                </a:path>
              </a:pathLst>
            </a:custGeom>
            <a:no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0B93B93A-CD50-4968-BA60-03E2105F3E5A}"/>
                </a:ext>
              </a:extLst>
            </p:cNvPr>
            <p:cNvSpPr/>
            <p:nvPr/>
          </p:nvSpPr>
          <p:spPr>
            <a:xfrm>
              <a:off x="7351182" y="2944435"/>
              <a:ext cx="391073" cy="432974"/>
            </a:xfrm>
            <a:custGeom>
              <a:avLst/>
              <a:gdLst>
                <a:gd name="connsiteX0" fmla="*/ 175285 w 391073"/>
                <a:gd name="connsiteY0" fmla="*/ 34219 h 432974"/>
                <a:gd name="connsiteX1" fmla="*/ 10475 w 391073"/>
                <a:gd name="connsiteY1" fmla="*/ 194838 h 432974"/>
                <a:gd name="connsiteX2" fmla="*/ 17459 w 391073"/>
                <a:gd name="connsiteY2" fmla="*/ 214392 h 432974"/>
                <a:gd name="connsiteX3" fmla="*/ 17459 w 391073"/>
                <a:gd name="connsiteY3" fmla="*/ 218582 h 432974"/>
                <a:gd name="connsiteX4" fmla="*/ 17459 w 391073"/>
                <a:gd name="connsiteY4" fmla="*/ 219979 h 432974"/>
                <a:gd name="connsiteX5" fmla="*/ 17459 w 391073"/>
                <a:gd name="connsiteY5" fmla="*/ 221376 h 432974"/>
                <a:gd name="connsiteX6" fmla="*/ 17459 w 391073"/>
                <a:gd name="connsiteY6" fmla="*/ 224169 h 432974"/>
                <a:gd name="connsiteX7" fmla="*/ 14665 w 391073"/>
                <a:gd name="connsiteY7" fmla="*/ 233946 h 432974"/>
                <a:gd name="connsiteX8" fmla="*/ 10475 w 391073"/>
                <a:gd name="connsiteY8" fmla="*/ 242326 h 432974"/>
                <a:gd name="connsiteX9" fmla="*/ 21649 w 391073"/>
                <a:gd name="connsiteY9" fmla="*/ 253499 h 432974"/>
                <a:gd name="connsiteX10" fmla="*/ 193442 w 391073"/>
                <a:gd name="connsiteY10" fmla="*/ 429482 h 432974"/>
                <a:gd name="connsiteX11" fmla="*/ 358251 w 391073"/>
                <a:gd name="connsiteY11" fmla="*/ 268863 h 432974"/>
                <a:gd name="connsiteX12" fmla="*/ 358251 w 391073"/>
                <a:gd name="connsiteY12" fmla="*/ 268863 h 432974"/>
                <a:gd name="connsiteX13" fmla="*/ 383392 w 391073"/>
                <a:gd name="connsiteY13" fmla="*/ 245119 h 432974"/>
                <a:gd name="connsiteX14" fmla="*/ 379201 w 391073"/>
                <a:gd name="connsiteY14" fmla="*/ 238136 h 432974"/>
                <a:gd name="connsiteX15" fmla="*/ 377805 w 391073"/>
                <a:gd name="connsiteY15" fmla="*/ 231152 h 432974"/>
                <a:gd name="connsiteX16" fmla="*/ 377805 w 391073"/>
                <a:gd name="connsiteY16" fmla="*/ 228359 h 432974"/>
                <a:gd name="connsiteX17" fmla="*/ 377805 w 391073"/>
                <a:gd name="connsiteY17" fmla="*/ 226962 h 432974"/>
                <a:gd name="connsiteX18" fmla="*/ 377805 w 391073"/>
                <a:gd name="connsiteY18" fmla="*/ 225565 h 432974"/>
                <a:gd name="connsiteX19" fmla="*/ 377805 w 391073"/>
                <a:gd name="connsiteY19" fmla="*/ 224169 h 432974"/>
                <a:gd name="connsiteX20" fmla="*/ 377805 w 391073"/>
                <a:gd name="connsiteY20" fmla="*/ 219979 h 432974"/>
                <a:gd name="connsiteX21" fmla="*/ 380598 w 391073"/>
                <a:gd name="connsiteY21" fmla="*/ 208805 h 432974"/>
                <a:gd name="connsiteX22" fmla="*/ 386185 w 391073"/>
                <a:gd name="connsiteY22" fmla="*/ 199028 h 432974"/>
                <a:gd name="connsiteX23" fmla="*/ 387582 w 391073"/>
                <a:gd name="connsiteY23" fmla="*/ 197632 h 432974"/>
                <a:gd name="connsiteX24" fmla="*/ 217185 w 391073"/>
                <a:gd name="connsiteY24" fmla="*/ 23045 h 432974"/>
                <a:gd name="connsiteX25" fmla="*/ 204615 w 391073"/>
                <a:gd name="connsiteY25" fmla="*/ 10475 h 432974"/>
                <a:gd name="connsiteX26" fmla="*/ 203218 w 391073"/>
                <a:gd name="connsiteY26" fmla="*/ 11872 h 432974"/>
                <a:gd name="connsiteX27" fmla="*/ 203218 w 391073"/>
                <a:gd name="connsiteY27" fmla="*/ 11872 h 432974"/>
                <a:gd name="connsiteX28" fmla="*/ 175285 w 391073"/>
                <a:gd name="connsiteY28" fmla="*/ 34219 h 432974"/>
                <a:gd name="connsiteX29" fmla="*/ 175285 w 391073"/>
                <a:gd name="connsiteY29" fmla="*/ 34219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175285" y="34219"/>
                  </a:moveTo>
                  <a:lnTo>
                    <a:pt x="10475" y="194838"/>
                  </a:lnTo>
                  <a:cubicBezTo>
                    <a:pt x="14665" y="201822"/>
                    <a:pt x="16062" y="210202"/>
                    <a:pt x="17459" y="214392"/>
                  </a:cubicBezTo>
                  <a:cubicBezTo>
                    <a:pt x="17459" y="215789"/>
                    <a:pt x="17459" y="217185"/>
                    <a:pt x="17459" y="218582"/>
                  </a:cubicBezTo>
                  <a:cubicBezTo>
                    <a:pt x="17459" y="219979"/>
                    <a:pt x="17459" y="219979"/>
                    <a:pt x="17459" y="219979"/>
                  </a:cubicBezTo>
                  <a:cubicBezTo>
                    <a:pt x="17459" y="219979"/>
                    <a:pt x="17459" y="219979"/>
                    <a:pt x="17459" y="221376"/>
                  </a:cubicBezTo>
                  <a:cubicBezTo>
                    <a:pt x="17459" y="222772"/>
                    <a:pt x="17459" y="222772"/>
                    <a:pt x="17459" y="224169"/>
                  </a:cubicBezTo>
                  <a:cubicBezTo>
                    <a:pt x="17459" y="226962"/>
                    <a:pt x="16062" y="231152"/>
                    <a:pt x="14665" y="233946"/>
                  </a:cubicBezTo>
                  <a:cubicBezTo>
                    <a:pt x="13269" y="236739"/>
                    <a:pt x="11872" y="239532"/>
                    <a:pt x="10475" y="242326"/>
                  </a:cubicBezTo>
                  <a:cubicBezTo>
                    <a:pt x="14665" y="246516"/>
                    <a:pt x="17459" y="250706"/>
                    <a:pt x="21649" y="253499"/>
                  </a:cubicBezTo>
                  <a:cubicBezTo>
                    <a:pt x="78913" y="312160"/>
                    <a:pt x="136177" y="370821"/>
                    <a:pt x="193442" y="429482"/>
                  </a:cubicBezTo>
                  <a:lnTo>
                    <a:pt x="358251" y="268863"/>
                  </a:lnTo>
                  <a:lnTo>
                    <a:pt x="358251" y="268863"/>
                  </a:lnTo>
                  <a:lnTo>
                    <a:pt x="383392" y="245119"/>
                  </a:lnTo>
                  <a:cubicBezTo>
                    <a:pt x="381995" y="242326"/>
                    <a:pt x="380598" y="239532"/>
                    <a:pt x="379201" y="238136"/>
                  </a:cubicBezTo>
                  <a:cubicBezTo>
                    <a:pt x="377805" y="235342"/>
                    <a:pt x="377805" y="232549"/>
                    <a:pt x="377805" y="231152"/>
                  </a:cubicBezTo>
                  <a:cubicBezTo>
                    <a:pt x="377805" y="229756"/>
                    <a:pt x="377805" y="229756"/>
                    <a:pt x="377805" y="228359"/>
                  </a:cubicBezTo>
                  <a:cubicBezTo>
                    <a:pt x="377805" y="226962"/>
                    <a:pt x="377805" y="226962"/>
                    <a:pt x="377805" y="226962"/>
                  </a:cubicBezTo>
                  <a:cubicBezTo>
                    <a:pt x="377805" y="225565"/>
                    <a:pt x="377805" y="225565"/>
                    <a:pt x="377805" y="225565"/>
                  </a:cubicBezTo>
                  <a:cubicBezTo>
                    <a:pt x="377805" y="225565"/>
                    <a:pt x="377805" y="225565"/>
                    <a:pt x="377805" y="224169"/>
                  </a:cubicBezTo>
                  <a:cubicBezTo>
                    <a:pt x="377805" y="222772"/>
                    <a:pt x="377805" y="221376"/>
                    <a:pt x="377805" y="219979"/>
                  </a:cubicBezTo>
                  <a:cubicBezTo>
                    <a:pt x="377805" y="217185"/>
                    <a:pt x="379201" y="212995"/>
                    <a:pt x="380598" y="208805"/>
                  </a:cubicBezTo>
                  <a:cubicBezTo>
                    <a:pt x="381995" y="204615"/>
                    <a:pt x="384788" y="201822"/>
                    <a:pt x="386185" y="199028"/>
                  </a:cubicBezTo>
                  <a:cubicBezTo>
                    <a:pt x="386185" y="197632"/>
                    <a:pt x="387582" y="197632"/>
                    <a:pt x="387582" y="197632"/>
                  </a:cubicBezTo>
                  <a:cubicBezTo>
                    <a:pt x="330317" y="138971"/>
                    <a:pt x="274450" y="81706"/>
                    <a:pt x="217185" y="23045"/>
                  </a:cubicBezTo>
                  <a:cubicBezTo>
                    <a:pt x="212995" y="18855"/>
                    <a:pt x="208805" y="14665"/>
                    <a:pt x="204615" y="10475"/>
                  </a:cubicBezTo>
                  <a:lnTo>
                    <a:pt x="203218" y="11872"/>
                  </a:lnTo>
                  <a:lnTo>
                    <a:pt x="203218" y="11872"/>
                  </a:lnTo>
                  <a:lnTo>
                    <a:pt x="175285" y="34219"/>
                  </a:lnTo>
                  <a:lnTo>
                    <a:pt x="175285" y="34219"/>
                  </a:lnTo>
                  <a:close/>
                </a:path>
              </a:pathLst>
            </a:custGeom>
            <a:no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D27AE859-0966-4006-ADEE-882CA14278C7}"/>
                </a:ext>
              </a:extLst>
            </p:cNvPr>
            <p:cNvSpPr/>
            <p:nvPr/>
          </p:nvSpPr>
          <p:spPr>
            <a:xfrm>
              <a:off x="7337215" y="2652527"/>
              <a:ext cx="13967" cy="27934"/>
            </a:xfrm>
            <a:custGeom>
              <a:avLst/>
              <a:gdLst>
                <a:gd name="connsiteX0" fmla="*/ 10475 w 13966"/>
                <a:gd name="connsiteY0" fmla="*/ 23045 h 27933"/>
                <a:gd name="connsiteX1" fmla="*/ 11872 w 13966"/>
                <a:gd name="connsiteY1" fmla="*/ 27235 h 27933"/>
                <a:gd name="connsiteX2" fmla="*/ 11872 w 13966"/>
                <a:gd name="connsiteY2" fmla="*/ 28632 h 27933"/>
                <a:gd name="connsiteX3" fmla="*/ 13269 w 13966"/>
                <a:gd name="connsiteY3" fmla="*/ 25839 h 27933"/>
                <a:gd name="connsiteX4" fmla="*/ 14665 w 13966"/>
                <a:gd name="connsiteY4" fmla="*/ 20252 h 27933"/>
                <a:gd name="connsiteX5" fmla="*/ 14665 w 13966"/>
                <a:gd name="connsiteY5" fmla="*/ 18855 h 27933"/>
                <a:gd name="connsiteX6" fmla="*/ 14665 w 13966"/>
                <a:gd name="connsiteY6" fmla="*/ 18855 h 27933"/>
                <a:gd name="connsiteX7" fmla="*/ 14665 w 13966"/>
                <a:gd name="connsiteY7" fmla="*/ 18855 h 27933"/>
                <a:gd name="connsiteX8" fmla="*/ 14665 w 13966"/>
                <a:gd name="connsiteY8" fmla="*/ 17459 h 27933"/>
                <a:gd name="connsiteX9" fmla="*/ 13269 w 13966"/>
                <a:gd name="connsiteY9" fmla="*/ 10475 h 27933"/>
                <a:gd name="connsiteX10" fmla="*/ 11872 w 13966"/>
                <a:gd name="connsiteY10" fmla="*/ 13269 h 27933"/>
                <a:gd name="connsiteX11" fmla="*/ 10475 w 13966"/>
                <a:gd name="connsiteY11" fmla="*/ 18855 h 27933"/>
                <a:gd name="connsiteX12" fmla="*/ 10475 w 13966"/>
                <a:gd name="connsiteY12" fmla="*/ 20252 h 27933"/>
                <a:gd name="connsiteX13" fmla="*/ 10475 w 13966"/>
                <a:gd name="connsiteY13" fmla="*/ 21649 h 27933"/>
                <a:gd name="connsiteX14" fmla="*/ 10475 w 13966"/>
                <a:gd name="connsiteY14" fmla="*/ 23045 h 27933"/>
                <a:gd name="connsiteX15" fmla="*/ 10475 w 13966"/>
                <a:gd name="connsiteY15" fmla="*/ 24442 h 27933"/>
                <a:gd name="connsiteX16" fmla="*/ 10475 w 13966"/>
                <a:gd name="connsiteY16" fmla="*/ 23045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27933">
                  <a:moveTo>
                    <a:pt x="10475" y="23045"/>
                  </a:moveTo>
                  <a:cubicBezTo>
                    <a:pt x="10475" y="24442"/>
                    <a:pt x="10475" y="25839"/>
                    <a:pt x="11872" y="27235"/>
                  </a:cubicBezTo>
                  <a:cubicBezTo>
                    <a:pt x="11872" y="27235"/>
                    <a:pt x="11872" y="27235"/>
                    <a:pt x="11872" y="28632"/>
                  </a:cubicBezTo>
                  <a:cubicBezTo>
                    <a:pt x="11872" y="27235"/>
                    <a:pt x="13269" y="27235"/>
                    <a:pt x="13269" y="25839"/>
                  </a:cubicBezTo>
                  <a:cubicBezTo>
                    <a:pt x="14665" y="24442"/>
                    <a:pt x="14665" y="21649"/>
                    <a:pt x="14665" y="20252"/>
                  </a:cubicBezTo>
                  <a:cubicBezTo>
                    <a:pt x="14665" y="18855"/>
                    <a:pt x="14665" y="18855"/>
                    <a:pt x="14665" y="18855"/>
                  </a:cubicBezTo>
                  <a:cubicBezTo>
                    <a:pt x="14665" y="18855"/>
                    <a:pt x="14665" y="18855"/>
                    <a:pt x="14665" y="18855"/>
                  </a:cubicBezTo>
                  <a:cubicBezTo>
                    <a:pt x="14665" y="18855"/>
                    <a:pt x="14665" y="18855"/>
                    <a:pt x="14665" y="18855"/>
                  </a:cubicBezTo>
                  <a:cubicBezTo>
                    <a:pt x="14665" y="18855"/>
                    <a:pt x="14665" y="17459"/>
                    <a:pt x="14665" y="17459"/>
                  </a:cubicBezTo>
                  <a:cubicBezTo>
                    <a:pt x="14665" y="16062"/>
                    <a:pt x="13269" y="13269"/>
                    <a:pt x="13269" y="10475"/>
                  </a:cubicBezTo>
                  <a:cubicBezTo>
                    <a:pt x="13269" y="11872"/>
                    <a:pt x="11872" y="11872"/>
                    <a:pt x="11872" y="13269"/>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1649"/>
                    <a:pt x="10475" y="23045"/>
                  </a:cubicBezTo>
                  <a:cubicBezTo>
                    <a:pt x="10475" y="23045"/>
                    <a:pt x="10475" y="23045"/>
                    <a:pt x="10475" y="24442"/>
                  </a:cubicBezTo>
                  <a:cubicBezTo>
                    <a:pt x="10475" y="23045"/>
                    <a:pt x="10475" y="23045"/>
                    <a:pt x="10475" y="23045"/>
                  </a:cubicBezTo>
                  <a:close/>
                </a:path>
              </a:pathLst>
            </a:custGeom>
            <a:no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0ECC10B8-C410-44B7-AD0B-493566DB8161}"/>
                </a:ext>
              </a:extLst>
            </p:cNvPr>
            <p:cNvSpPr/>
            <p:nvPr/>
          </p:nvSpPr>
          <p:spPr>
            <a:xfrm>
              <a:off x="7753429" y="2454196"/>
              <a:ext cx="391073" cy="432974"/>
            </a:xfrm>
            <a:custGeom>
              <a:avLst/>
              <a:gdLst>
                <a:gd name="connsiteX0" fmla="*/ 18855 w 391073"/>
                <a:gd name="connsiteY0" fmla="*/ 218582 h 432974"/>
                <a:gd name="connsiteX1" fmla="*/ 18855 w 391073"/>
                <a:gd name="connsiteY1" fmla="*/ 221376 h 432974"/>
                <a:gd name="connsiteX2" fmla="*/ 16062 w 391073"/>
                <a:gd name="connsiteY2" fmla="*/ 231152 h 432974"/>
                <a:gd name="connsiteX3" fmla="*/ 10475 w 391073"/>
                <a:gd name="connsiteY3" fmla="*/ 239533 h 432974"/>
                <a:gd name="connsiteX4" fmla="*/ 23046 w 391073"/>
                <a:gd name="connsiteY4" fmla="*/ 253499 h 432974"/>
                <a:gd name="connsiteX5" fmla="*/ 196235 w 391073"/>
                <a:gd name="connsiteY5" fmla="*/ 429482 h 432974"/>
                <a:gd name="connsiteX6" fmla="*/ 361045 w 391073"/>
                <a:gd name="connsiteY6" fmla="*/ 268863 h 432974"/>
                <a:gd name="connsiteX7" fmla="*/ 361045 w 391073"/>
                <a:gd name="connsiteY7" fmla="*/ 268863 h 432974"/>
                <a:gd name="connsiteX8" fmla="*/ 386185 w 391073"/>
                <a:gd name="connsiteY8" fmla="*/ 245119 h 432974"/>
                <a:gd name="connsiteX9" fmla="*/ 381995 w 391073"/>
                <a:gd name="connsiteY9" fmla="*/ 238136 h 432974"/>
                <a:gd name="connsiteX10" fmla="*/ 379202 w 391073"/>
                <a:gd name="connsiteY10" fmla="*/ 231152 h 432974"/>
                <a:gd name="connsiteX11" fmla="*/ 379202 w 391073"/>
                <a:gd name="connsiteY11" fmla="*/ 228359 h 432974"/>
                <a:gd name="connsiteX12" fmla="*/ 379202 w 391073"/>
                <a:gd name="connsiteY12" fmla="*/ 226962 h 432974"/>
                <a:gd name="connsiteX13" fmla="*/ 379202 w 391073"/>
                <a:gd name="connsiteY13" fmla="*/ 225566 h 432974"/>
                <a:gd name="connsiteX14" fmla="*/ 379202 w 391073"/>
                <a:gd name="connsiteY14" fmla="*/ 224169 h 432974"/>
                <a:gd name="connsiteX15" fmla="*/ 379202 w 391073"/>
                <a:gd name="connsiteY15" fmla="*/ 219979 h 432974"/>
                <a:gd name="connsiteX16" fmla="*/ 381995 w 391073"/>
                <a:gd name="connsiteY16" fmla="*/ 208805 h 432974"/>
                <a:gd name="connsiteX17" fmla="*/ 387582 w 391073"/>
                <a:gd name="connsiteY17" fmla="*/ 199028 h 432974"/>
                <a:gd name="connsiteX18" fmla="*/ 388978 w 391073"/>
                <a:gd name="connsiteY18" fmla="*/ 197632 h 432974"/>
                <a:gd name="connsiteX19" fmla="*/ 218582 w 391073"/>
                <a:gd name="connsiteY19" fmla="*/ 23046 h 432974"/>
                <a:gd name="connsiteX20" fmla="*/ 206012 w 391073"/>
                <a:gd name="connsiteY20" fmla="*/ 10475 h 432974"/>
                <a:gd name="connsiteX21" fmla="*/ 204616 w 391073"/>
                <a:gd name="connsiteY21" fmla="*/ 11872 h 432974"/>
                <a:gd name="connsiteX22" fmla="*/ 204616 w 391073"/>
                <a:gd name="connsiteY22" fmla="*/ 11872 h 432974"/>
                <a:gd name="connsiteX23" fmla="*/ 179475 w 391073"/>
                <a:gd name="connsiteY23" fmla="*/ 37012 h 432974"/>
                <a:gd name="connsiteX24" fmla="*/ 179475 w 391073"/>
                <a:gd name="connsiteY24" fmla="*/ 37012 h 432974"/>
                <a:gd name="connsiteX25" fmla="*/ 13269 w 391073"/>
                <a:gd name="connsiteY25" fmla="*/ 196235 h 432974"/>
                <a:gd name="connsiteX26" fmla="*/ 18855 w 391073"/>
                <a:gd name="connsiteY26" fmla="*/ 212995 h 432974"/>
                <a:gd name="connsiteX27" fmla="*/ 18855 w 391073"/>
                <a:gd name="connsiteY27" fmla="*/ 217185 h 432974"/>
                <a:gd name="connsiteX28" fmla="*/ 18855 w 391073"/>
                <a:gd name="connsiteY28" fmla="*/ 218582 h 432974"/>
                <a:gd name="connsiteX29" fmla="*/ 18855 w 391073"/>
                <a:gd name="connsiteY29" fmla="*/ 218582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18855" y="218582"/>
                  </a:moveTo>
                  <a:cubicBezTo>
                    <a:pt x="18855" y="219979"/>
                    <a:pt x="18855" y="219979"/>
                    <a:pt x="18855" y="221376"/>
                  </a:cubicBezTo>
                  <a:cubicBezTo>
                    <a:pt x="18855" y="224169"/>
                    <a:pt x="17459" y="226962"/>
                    <a:pt x="16062" y="231152"/>
                  </a:cubicBezTo>
                  <a:cubicBezTo>
                    <a:pt x="14666" y="233946"/>
                    <a:pt x="13269" y="236739"/>
                    <a:pt x="10475" y="239533"/>
                  </a:cubicBezTo>
                  <a:cubicBezTo>
                    <a:pt x="14666" y="243723"/>
                    <a:pt x="18855" y="247913"/>
                    <a:pt x="23046" y="253499"/>
                  </a:cubicBezTo>
                  <a:cubicBezTo>
                    <a:pt x="80310" y="312160"/>
                    <a:pt x="137574" y="370821"/>
                    <a:pt x="196235" y="429482"/>
                  </a:cubicBezTo>
                  <a:lnTo>
                    <a:pt x="361045" y="268863"/>
                  </a:lnTo>
                  <a:lnTo>
                    <a:pt x="361045" y="268863"/>
                  </a:lnTo>
                  <a:lnTo>
                    <a:pt x="386185" y="245119"/>
                  </a:lnTo>
                  <a:cubicBezTo>
                    <a:pt x="384789" y="242326"/>
                    <a:pt x="383392" y="239533"/>
                    <a:pt x="381995" y="238136"/>
                  </a:cubicBezTo>
                  <a:cubicBezTo>
                    <a:pt x="380598" y="235342"/>
                    <a:pt x="380598" y="232549"/>
                    <a:pt x="379202" y="231152"/>
                  </a:cubicBezTo>
                  <a:cubicBezTo>
                    <a:pt x="379202" y="229756"/>
                    <a:pt x="379202" y="229756"/>
                    <a:pt x="379202" y="228359"/>
                  </a:cubicBezTo>
                  <a:cubicBezTo>
                    <a:pt x="379202" y="226962"/>
                    <a:pt x="379202" y="226962"/>
                    <a:pt x="379202" y="226962"/>
                  </a:cubicBezTo>
                  <a:cubicBezTo>
                    <a:pt x="379202" y="225566"/>
                    <a:pt x="379202" y="225566"/>
                    <a:pt x="379202" y="225566"/>
                  </a:cubicBezTo>
                  <a:cubicBezTo>
                    <a:pt x="379202" y="225566"/>
                    <a:pt x="379202" y="225566"/>
                    <a:pt x="379202" y="224169"/>
                  </a:cubicBezTo>
                  <a:cubicBezTo>
                    <a:pt x="379202" y="222772"/>
                    <a:pt x="379202" y="221376"/>
                    <a:pt x="379202" y="219979"/>
                  </a:cubicBezTo>
                  <a:cubicBezTo>
                    <a:pt x="379202" y="217185"/>
                    <a:pt x="380598" y="212995"/>
                    <a:pt x="381995" y="208805"/>
                  </a:cubicBezTo>
                  <a:cubicBezTo>
                    <a:pt x="383392" y="204615"/>
                    <a:pt x="386185" y="201822"/>
                    <a:pt x="387582" y="199028"/>
                  </a:cubicBezTo>
                  <a:cubicBezTo>
                    <a:pt x="387582" y="197632"/>
                    <a:pt x="388978" y="197632"/>
                    <a:pt x="388978" y="197632"/>
                  </a:cubicBezTo>
                  <a:cubicBezTo>
                    <a:pt x="331714" y="138971"/>
                    <a:pt x="275846" y="81706"/>
                    <a:pt x="218582" y="23046"/>
                  </a:cubicBezTo>
                  <a:cubicBezTo>
                    <a:pt x="214392" y="18855"/>
                    <a:pt x="210202" y="14665"/>
                    <a:pt x="206012" y="10475"/>
                  </a:cubicBezTo>
                  <a:lnTo>
                    <a:pt x="204616" y="11872"/>
                  </a:lnTo>
                  <a:lnTo>
                    <a:pt x="204616" y="11872"/>
                  </a:lnTo>
                  <a:lnTo>
                    <a:pt x="179475" y="37012"/>
                  </a:lnTo>
                  <a:lnTo>
                    <a:pt x="179475" y="37012"/>
                  </a:lnTo>
                  <a:lnTo>
                    <a:pt x="13269" y="196235"/>
                  </a:lnTo>
                  <a:cubicBezTo>
                    <a:pt x="16062" y="203219"/>
                    <a:pt x="18855" y="208805"/>
                    <a:pt x="18855" y="212995"/>
                  </a:cubicBezTo>
                  <a:cubicBezTo>
                    <a:pt x="18855" y="214392"/>
                    <a:pt x="18855" y="215789"/>
                    <a:pt x="18855" y="217185"/>
                  </a:cubicBezTo>
                  <a:cubicBezTo>
                    <a:pt x="18855" y="217185"/>
                    <a:pt x="18855" y="217185"/>
                    <a:pt x="18855" y="218582"/>
                  </a:cubicBezTo>
                  <a:cubicBezTo>
                    <a:pt x="18855" y="217185"/>
                    <a:pt x="18855" y="217185"/>
                    <a:pt x="18855" y="218582"/>
                  </a:cubicBezTo>
                  <a:close/>
                </a:path>
              </a:pathLst>
            </a:custGeom>
            <a:no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B2644678-E27B-4D98-805C-02C0FF15BE75}"/>
                </a:ext>
              </a:extLst>
            </p:cNvPr>
            <p:cNvSpPr/>
            <p:nvPr/>
          </p:nvSpPr>
          <p:spPr>
            <a:xfrm>
              <a:off x="7738066" y="2655320"/>
              <a:ext cx="13967" cy="27934"/>
            </a:xfrm>
            <a:custGeom>
              <a:avLst/>
              <a:gdLst>
                <a:gd name="connsiteX0" fmla="*/ 11872 w 13966"/>
                <a:gd name="connsiteY0" fmla="*/ 24442 h 27933"/>
                <a:gd name="connsiteX1" fmla="*/ 11872 w 13966"/>
                <a:gd name="connsiteY1" fmla="*/ 27235 h 27933"/>
                <a:gd name="connsiteX2" fmla="*/ 14665 w 13966"/>
                <a:gd name="connsiteY2" fmla="*/ 23045 h 27933"/>
                <a:gd name="connsiteX3" fmla="*/ 16062 w 13966"/>
                <a:gd name="connsiteY3" fmla="*/ 17459 h 27933"/>
                <a:gd name="connsiteX4" fmla="*/ 16062 w 13966"/>
                <a:gd name="connsiteY4" fmla="*/ 16062 h 27933"/>
                <a:gd name="connsiteX5" fmla="*/ 16062 w 13966"/>
                <a:gd name="connsiteY5" fmla="*/ 16062 h 27933"/>
                <a:gd name="connsiteX6" fmla="*/ 16062 w 13966"/>
                <a:gd name="connsiteY6" fmla="*/ 16062 h 27933"/>
                <a:gd name="connsiteX7" fmla="*/ 16062 w 13966"/>
                <a:gd name="connsiteY7" fmla="*/ 14665 h 27933"/>
                <a:gd name="connsiteX8" fmla="*/ 14665 w 13966"/>
                <a:gd name="connsiteY8" fmla="*/ 10475 h 27933"/>
                <a:gd name="connsiteX9" fmla="*/ 11872 w 13966"/>
                <a:gd name="connsiteY9" fmla="*/ 14665 h 27933"/>
                <a:gd name="connsiteX10" fmla="*/ 10475 w 13966"/>
                <a:gd name="connsiteY10" fmla="*/ 20252 h 27933"/>
                <a:gd name="connsiteX11" fmla="*/ 10475 w 13966"/>
                <a:gd name="connsiteY11" fmla="*/ 21649 h 27933"/>
                <a:gd name="connsiteX12" fmla="*/ 10475 w 13966"/>
                <a:gd name="connsiteY12" fmla="*/ 23045 h 27933"/>
                <a:gd name="connsiteX13" fmla="*/ 10475 w 13966"/>
                <a:gd name="connsiteY13" fmla="*/ 24442 h 27933"/>
                <a:gd name="connsiteX14" fmla="*/ 10475 w 13966"/>
                <a:gd name="connsiteY14" fmla="*/ 25839 h 27933"/>
                <a:gd name="connsiteX15" fmla="*/ 11872 w 13966"/>
                <a:gd name="connsiteY15" fmla="*/ 24442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66" h="27933">
                  <a:moveTo>
                    <a:pt x="11872" y="24442"/>
                  </a:moveTo>
                  <a:cubicBezTo>
                    <a:pt x="11872" y="24442"/>
                    <a:pt x="11872" y="25839"/>
                    <a:pt x="11872" y="27235"/>
                  </a:cubicBezTo>
                  <a:cubicBezTo>
                    <a:pt x="13268" y="25839"/>
                    <a:pt x="13268" y="24442"/>
                    <a:pt x="14665" y="23045"/>
                  </a:cubicBezTo>
                  <a:cubicBezTo>
                    <a:pt x="16062" y="21649"/>
                    <a:pt x="16062" y="18855"/>
                    <a:pt x="16062" y="17459"/>
                  </a:cubicBezTo>
                  <a:cubicBezTo>
                    <a:pt x="16062" y="16062"/>
                    <a:pt x="16062" y="16062"/>
                    <a:pt x="16062" y="16062"/>
                  </a:cubicBezTo>
                  <a:cubicBezTo>
                    <a:pt x="16062" y="16062"/>
                    <a:pt x="16062" y="16062"/>
                    <a:pt x="16062" y="16062"/>
                  </a:cubicBezTo>
                  <a:cubicBezTo>
                    <a:pt x="16062" y="16062"/>
                    <a:pt x="16062" y="16062"/>
                    <a:pt x="16062" y="16062"/>
                  </a:cubicBezTo>
                  <a:cubicBezTo>
                    <a:pt x="16062" y="16062"/>
                    <a:pt x="16062" y="14665"/>
                    <a:pt x="16062" y="14665"/>
                  </a:cubicBezTo>
                  <a:cubicBezTo>
                    <a:pt x="16062" y="13269"/>
                    <a:pt x="14665" y="11872"/>
                    <a:pt x="14665" y="10475"/>
                  </a:cubicBezTo>
                  <a:cubicBezTo>
                    <a:pt x="13268" y="11872"/>
                    <a:pt x="13268" y="13269"/>
                    <a:pt x="11872" y="14665"/>
                  </a:cubicBezTo>
                  <a:cubicBezTo>
                    <a:pt x="10475" y="16062"/>
                    <a:pt x="10475" y="18855"/>
                    <a:pt x="10475" y="20252"/>
                  </a:cubicBezTo>
                  <a:cubicBezTo>
                    <a:pt x="10475" y="21649"/>
                    <a:pt x="10475" y="21649"/>
                    <a:pt x="10475" y="21649"/>
                  </a:cubicBezTo>
                  <a:cubicBezTo>
                    <a:pt x="10475" y="21649"/>
                    <a:pt x="10475" y="23045"/>
                    <a:pt x="10475" y="23045"/>
                  </a:cubicBezTo>
                  <a:cubicBezTo>
                    <a:pt x="10475" y="23045"/>
                    <a:pt x="10475" y="23045"/>
                    <a:pt x="10475" y="24442"/>
                  </a:cubicBezTo>
                  <a:cubicBezTo>
                    <a:pt x="10475" y="24442"/>
                    <a:pt x="10475" y="24442"/>
                    <a:pt x="10475" y="25839"/>
                  </a:cubicBezTo>
                  <a:cubicBezTo>
                    <a:pt x="10475" y="24442"/>
                    <a:pt x="10475" y="24442"/>
                    <a:pt x="11872" y="24442"/>
                  </a:cubicBezTo>
                  <a:close/>
                </a:path>
              </a:pathLst>
            </a:custGeom>
            <a:no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423DE40C-E0E7-4197-9E2C-4EA2A47B9175}"/>
                </a:ext>
              </a:extLst>
            </p:cNvPr>
            <p:cNvSpPr/>
            <p:nvPr/>
          </p:nvSpPr>
          <p:spPr>
            <a:xfrm>
              <a:off x="7546719" y="2695824"/>
              <a:ext cx="391073" cy="432974"/>
            </a:xfrm>
            <a:custGeom>
              <a:avLst/>
              <a:gdLst>
                <a:gd name="connsiteX0" fmla="*/ 18855 w 391073"/>
                <a:gd name="connsiteY0" fmla="*/ 224169 h 432974"/>
                <a:gd name="connsiteX1" fmla="*/ 18855 w 391073"/>
                <a:gd name="connsiteY1" fmla="*/ 226962 h 432974"/>
                <a:gd name="connsiteX2" fmla="*/ 16062 w 391073"/>
                <a:gd name="connsiteY2" fmla="*/ 236739 h 432974"/>
                <a:gd name="connsiteX3" fmla="*/ 10475 w 391073"/>
                <a:gd name="connsiteY3" fmla="*/ 245119 h 432974"/>
                <a:gd name="connsiteX4" fmla="*/ 23045 w 391073"/>
                <a:gd name="connsiteY4" fmla="*/ 259086 h 432974"/>
                <a:gd name="connsiteX5" fmla="*/ 193442 w 391073"/>
                <a:gd name="connsiteY5" fmla="*/ 433673 h 432974"/>
                <a:gd name="connsiteX6" fmla="*/ 359648 w 391073"/>
                <a:gd name="connsiteY6" fmla="*/ 271656 h 432974"/>
                <a:gd name="connsiteX7" fmla="*/ 359648 w 391073"/>
                <a:gd name="connsiteY7" fmla="*/ 271656 h 432974"/>
                <a:gd name="connsiteX8" fmla="*/ 383392 w 391073"/>
                <a:gd name="connsiteY8" fmla="*/ 247913 h 432974"/>
                <a:gd name="connsiteX9" fmla="*/ 380598 w 391073"/>
                <a:gd name="connsiteY9" fmla="*/ 242326 h 432974"/>
                <a:gd name="connsiteX10" fmla="*/ 379201 w 391073"/>
                <a:gd name="connsiteY10" fmla="*/ 235342 h 432974"/>
                <a:gd name="connsiteX11" fmla="*/ 379201 w 391073"/>
                <a:gd name="connsiteY11" fmla="*/ 232549 h 432974"/>
                <a:gd name="connsiteX12" fmla="*/ 379201 w 391073"/>
                <a:gd name="connsiteY12" fmla="*/ 231152 h 432974"/>
                <a:gd name="connsiteX13" fmla="*/ 379201 w 391073"/>
                <a:gd name="connsiteY13" fmla="*/ 229756 h 432974"/>
                <a:gd name="connsiteX14" fmla="*/ 379201 w 391073"/>
                <a:gd name="connsiteY14" fmla="*/ 228359 h 432974"/>
                <a:gd name="connsiteX15" fmla="*/ 379201 w 391073"/>
                <a:gd name="connsiteY15" fmla="*/ 224169 h 432974"/>
                <a:gd name="connsiteX16" fmla="*/ 381995 w 391073"/>
                <a:gd name="connsiteY16" fmla="*/ 212995 h 432974"/>
                <a:gd name="connsiteX17" fmla="*/ 387582 w 391073"/>
                <a:gd name="connsiteY17" fmla="*/ 203219 h 432974"/>
                <a:gd name="connsiteX18" fmla="*/ 390375 w 391073"/>
                <a:gd name="connsiteY18" fmla="*/ 200425 h 432974"/>
                <a:gd name="connsiteX19" fmla="*/ 390375 w 391073"/>
                <a:gd name="connsiteY19" fmla="*/ 200425 h 432974"/>
                <a:gd name="connsiteX20" fmla="*/ 218582 w 391073"/>
                <a:gd name="connsiteY20" fmla="*/ 24442 h 432974"/>
                <a:gd name="connsiteX21" fmla="*/ 206012 w 391073"/>
                <a:gd name="connsiteY21" fmla="*/ 10475 h 432974"/>
                <a:gd name="connsiteX22" fmla="*/ 206012 w 391073"/>
                <a:gd name="connsiteY22" fmla="*/ 10475 h 432974"/>
                <a:gd name="connsiteX23" fmla="*/ 206012 w 391073"/>
                <a:gd name="connsiteY23" fmla="*/ 10475 h 432974"/>
                <a:gd name="connsiteX24" fmla="*/ 180872 w 391073"/>
                <a:gd name="connsiteY24" fmla="*/ 35616 h 432974"/>
                <a:gd name="connsiteX25" fmla="*/ 180872 w 391073"/>
                <a:gd name="connsiteY25" fmla="*/ 35616 h 432974"/>
                <a:gd name="connsiteX26" fmla="*/ 14665 w 391073"/>
                <a:gd name="connsiteY26" fmla="*/ 197632 h 432974"/>
                <a:gd name="connsiteX27" fmla="*/ 21649 w 391073"/>
                <a:gd name="connsiteY27" fmla="*/ 217185 h 432974"/>
                <a:gd name="connsiteX28" fmla="*/ 21649 w 391073"/>
                <a:gd name="connsiteY28" fmla="*/ 221376 h 432974"/>
                <a:gd name="connsiteX29" fmla="*/ 18855 w 391073"/>
                <a:gd name="connsiteY29" fmla="*/ 224169 h 432974"/>
                <a:gd name="connsiteX30" fmla="*/ 18855 w 391073"/>
                <a:gd name="connsiteY30" fmla="*/ 224169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18855" y="224169"/>
                  </a:moveTo>
                  <a:cubicBezTo>
                    <a:pt x="18855" y="225566"/>
                    <a:pt x="18855" y="225566"/>
                    <a:pt x="18855" y="226962"/>
                  </a:cubicBezTo>
                  <a:cubicBezTo>
                    <a:pt x="18855" y="229756"/>
                    <a:pt x="17459" y="232549"/>
                    <a:pt x="16062" y="236739"/>
                  </a:cubicBezTo>
                  <a:cubicBezTo>
                    <a:pt x="14665" y="239533"/>
                    <a:pt x="13269" y="242326"/>
                    <a:pt x="10475" y="245119"/>
                  </a:cubicBezTo>
                  <a:cubicBezTo>
                    <a:pt x="14665" y="249309"/>
                    <a:pt x="18855" y="253499"/>
                    <a:pt x="23045" y="259086"/>
                  </a:cubicBezTo>
                  <a:cubicBezTo>
                    <a:pt x="80310" y="317747"/>
                    <a:pt x="136177" y="375012"/>
                    <a:pt x="193442" y="433673"/>
                  </a:cubicBezTo>
                  <a:lnTo>
                    <a:pt x="359648" y="271656"/>
                  </a:lnTo>
                  <a:lnTo>
                    <a:pt x="359648" y="271656"/>
                  </a:lnTo>
                  <a:lnTo>
                    <a:pt x="383392" y="247913"/>
                  </a:lnTo>
                  <a:cubicBezTo>
                    <a:pt x="381995" y="246516"/>
                    <a:pt x="380598" y="243722"/>
                    <a:pt x="380598" y="242326"/>
                  </a:cubicBezTo>
                  <a:cubicBezTo>
                    <a:pt x="379201" y="239533"/>
                    <a:pt x="379201" y="236739"/>
                    <a:pt x="379201" y="235342"/>
                  </a:cubicBezTo>
                  <a:cubicBezTo>
                    <a:pt x="379201" y="233946"/>
                    <a:pt x="379201" y="233946"/>
                    <a:pt x="379201" y="232549"/>
                  </a:cubicBezTo>
                  <a:cubicBezTo>
                    <a:pt x="379201" y="231152"/>
                    <a:pt x="379201" y="231152"/>
                    <a:pt x="379201" y="231152"/>
                  </a:cubicBezTo>
                  <a:cubicBezTo>
                    <a:pt x="379201" y="229756"/>
                    <a:pt x="379201" y="229756"/>
                    <a:pt x="379201" y="229756"/>
                  </a:cubicBezTo>
                  <a:cubicBezTo>
                    <a:pt x="379201" y="229756"/>
                    <a:pt x="379201" y="229756"/>
                    <a:pt x="379201" y="228359"/>
                  </a:cubicBezTo>
                  <a:cubicBezTo>
                    <a:pt x="379201" y="226962"/>
                    <a:pt x="379201" y="225566"/>
                    <a:pt x="379201" y="224169"/>
                  </a:cubicBezTo>
                  <a:cubicBezTo>
                    <a:pt x="379201" y="221376"/>
                    <a:pt x="380598" y="217185"/>
                    <a:pt x="381995" y="212995"/>
                  </a:cubicBezTo>
                  <a:cubicBezTo>
                    <a:pt x="383392" y="208805"/>
                    <a:pt x="386185" y="206012"/>
                    <a:pt x="387582" y="203219"/>
                  </a:cubicBezTo>
                  <a:cubicBezTo>
                    <a:pt x="388978" y="201822"/>
                    <a:pt x="388978" y="201822"/>
                    <a:pt x="390375" y="200425"/>
                  </a:cubicBezTo>
                  <a:cubicBezTo>
                    <a:pt x="390375" y="200425"/>
                    <a:pt x="390375" y="200425"/>
                    <a:pt x="390375" y="200425"/>
                  </a:cubicBezTo>
                  <a:cubicBezTo>
                    <a:pt x="333111" y="141764"/>
                    <a:pt x="275846" y="83103"/>
                    <a:pt x="218582" y="24442"/>
                  </a:cubicBezTo>
                  <a:cubicBezTo>
                    <a:pt x="214392" y="20252"/>
                    <a:pt x="210202" y="16062"/>
                    <a:pt x="206012" y="10475"/>
                  </a:cubicBezTo>
                  <a:lnTo>
                    <a:pt x="206012" y="10475"/>
                  </a:lnTo>
                  <a:lnTo>
                    <a:pt x="206012" y="10475"/>
                  </a:lnTo>
                  <a:lnTo>
                    <a:pt x="180872" y="35616"/>
                  </a:lnTo>
                  <a:lnTo>
                    <a:pt x="180872" y="35616"/>
                  </a:lnTo>
                  <a:lnTo>
                    <a:pt x="14665" y="197632"/>
                  </a:lnTo>
                  <a:cubicBezTo>
                    <a:pt x="18855" y="204615"/>
                    <a:pt x="20252" y="212995"/>
                    <a:pt x="21649" y="217185"/>
                  </a:cubicBezTo>
                  <a:cubicBezTo>
                    <a:pt x="21649" y="218582"/>
                    <a:pt x="21649" y="219979"/>
                    <a:pt x="21649" y="221376"/>
                  </a:cubicBezTo>
                  <a:cubicBezTo>
                    <a:pt x="18855" y="222772"/>
                    <a:pt x="18855" y="222772"/>
                    <a:pt x="18855" y="224169"/>
                  </a:cubicBezTo>
                  <a:cubicBezTo>
                    <a:pt x="18855" y="222772"/>
                    <a:pt x="18855" y="222772"/>
                    <a:pt x="18855" y="224169"/>
                  </a:cubicBezTo>
                  <a:close/>
                </a:path>
              </a:pathLst>
            </a:custGeom>
            <a:no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ECDB4E85-CDE8-41AE-A6A8-9DBB4F67BCF3}"/>
                </a:ext>
              </a:extLst>
            </p:cNvPr>
            <p:cNvSpPr/>
            <p:nvPr/>
          </p:nvSpPr>
          <p:spPr>
            <a:xfrm>
              <a:off x="8138916" y="2658113"/>
              <a:ext cx="13967" cy="27934"/>
            </a:xfrm>
            <a:custGeom>
              <a:avLst/>
              <a:gdLst>
                <a:gd name="connsiteX0" fmla="*/ 10475 w 13966"/>
                <a:gd name="connsiteY0" fmla="*/ 23045 h 27933"/>
                <a:gd name="connsiteX1" fmla="*/ 11872 w 13966"/>
                <a:gd name="connsiteY1" fmla="*/ 27235 h 27933"/>
                <a:gd name="connsiteX2" fmla="*/ 11872 w 13966"/>
                <a:gd name="connsiteY2" fmla="*/ 28632 h 27933"/>
                <a:gd name="connsiteX3" fmla="*/ 13269 w 13966"/>
                <a:gd name="connsiteY3" fmla="*/ 25839 h 27933"/>
                <a:gd name="connsiteX4" fmla="*/ 14666 w 13966"/>
                <a:gd name="connsiteY4" fmla="*/ 20252 h 27933"/>
                <a:gd name="connsiteX5" fmla="*/ 14666 w 13966"/>
                <a:gd name="connsiteY5" fmla="*/ 18855 h 27933"/>
                <a:gd name="connsiteX6" fmla="*/ 14666 w 13966"/>
                <a:gd name="connsiteY6" fmla="*/ 18855 h 27933"/>
                <a:gd name="connsiteX7" fmla="*/ 14666 w 13966"/>
                <a:gd name="connsiteY7" fmla="*/ 18855 h 27933"/>
                <a:gd name="connsiteX8" fmla="*/ 14666 w 13966"/>
                <a:gd name="connsiteY8" fmla="*/ 17459 h 27933"/>
                <a:gd name="connsiteX9" fmla="*/ 13269 w 13966"/>
                <a:gd name="connsiteY9" fmla="*/ 10475 h 27933"/>
                <a:gd name="connsiteX10" fmla="*/ 11872 w 13966"/>
                <a:gd name="connsiteY10" fmla="*/ 13269 h 27933"/>
                <a:gd name="connsiteX11" fmla="*/ 10475 w 13966"/>
                <a:gd name="connsiteY11" fmla="*/ 18855 h 27933"/>
                <a:gd name="connsiteX12" fmla="*/ 10475 w 13966"/>
                <a:gd name="connsiteY12" fmla="*/ 20252 h 27933"/>
                <a:gd name="connsiteX13" fmla="*/ 10475 w 13966"/>
                <a:gd name="connsiteY13" fmla="*/ 21649 h 27933"/>
                <a:gd name="connsiteX14" fmla="*/ 10475 w 13966"/>
                <a:gd name="connsiteY14" fmla="*/ 23045 h 27933"/>
                <a:gd name="connsiteX15" fmla="*/ 10475 w 13966"/>
                <a:gd name="connsiteY15" fmla="*/ 24442 h 27933"/>
                <a:gd name="connsiteX16" fmla="*/ 10475 w 13966"/>
                <a:gd name="connsiteY16" fmla="*/ 23045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27933">
                  <a:moveTo>
                    <a:pt x="10475" y="23045"/>
                  </a:moveTo>
                  <a:cubicBezTo>
                    <a:pt x="10475" y="24442"/>
                    <a:pt x="10475" y="25839"/>
                    <a:pt x="11872" y="27235"/>
                  </a:cubicBezTo>
                  <a:cubicBezTo>
                    <a:pt x="11872" y="27235"/>
                    <a:pt x="11872" y="27235"/>
                    <a:pt x="11872" y="28632"/>
                  </a:cubicBezTo>
                  <a:cubicBezTo>
                    <a:pt x="11872" y="27235"/>
                    <a:pt x="13269" y="27235"/>
                    <a:pt x="13269" y="25839"/>
                  </a:cubicBezTo>
                  <a:cubicBezTo>
                    <a:pt x="14666" y="24442"/>
                    <a:pt x="14666" y="21649"/>
                    <a:pt x="14666" y="20252"/>
                  </a:cubicBezTo>
                  <a:cubicBezTo>
                    <a:pt x="14666" y="18855"/>
                    <a:pt x="14666" y="18855"/>
                    <a:pt x="14666" y="18855"/>
                  </a:cubicBezTo>
                  <a:cubicBezTo>
                    <a:pt x="14666" y="18855"/>
                    <a:pt x="14666" y="18855"/>
                    <a:pt x="14666" y="18855"/>
                  </a:cubicBezTo>
                  <a:cubicBezTo>
                    <a:pt x="14666" y="18855"/>
                    <a:pt x="14666" y="18855"/>
                    <a:pt x="14666" y="18855"/>
                  </a:cubicBezTo>
                  <a:cubicBezTo>
                    <a:pt x="14666" y="18855"/>
                    <a:pt x="14666" y="17459"/>
                    <a:pt x="14666" y="17459"/>
                  </a:cubicBezTo>
                  <a:cubicBezTo>
                    <a:pt x="14666" y="16062"/>
                    <a:pt x="13269" y="13269"/>
                    <a:pt x="13269" y="10475"/>
                  </a:cubicBezTo>
                  <a:cubicBezTo>
                    <a:pt x="13269" y="11872"/>
                    <a:pt x="11872" y="11872"/>
                    <a:pt x="11872" y="13269"/>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1649"/>
                    <a:pt x="10475" y="23045"/>
                  </a:cubicBezTo>
                  <a:cubicBezTo>
                    <a:pt x="10475" y="23045"/>
                    <a:pt x="10475" y="23045"/>
                    <a:pt x="10475" y="24442"/>
                  </a:cubicBezTo>
                  <a:cubicBezTo>
                    <a:pt x="10475" y="21649"/>
                    <a:pt x="10475" y="21649"/>
                    <a:pt x="10475" y="23045"/>
                  </a:cubicBezTo>
                  <a:close/>
                </a:path>
              </a:pathLst>
            </a:custGeom>
            <a:no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E685996A-B202-49E1-BDF3-C01D93515AD1}"/>
                </a:ext>
              </a:extLst>
            </p:cNvPr>
            <p:cNvSpPr/>
            <p:nvPr/>
          </p:nvSpPr>
          <p:spPr>
            <a:xfrm>
              <a:off x="6954522" y="2448610"/>
              <a:ext cx="391073" cy="432974"/>
            </a:xfrm>
            <a:custGeom>
              <a:avLst/>
              <a:gdLst>
                <a:gd name="connsiteX0" fmla="*/ 201822 w 391073"/>
                <a:gd name="connsiteY0" fmla="*/ 10475 h 432974"/>
                <a:gd name="connsiteX1" fmla="*/ 201822 w 391073"/>
                <a:gd name="connsiteY1" fmla="*/ 10475 h 432974"/>
                <a:gd name="connsiteX2" fmla="*/ 201822 w 391073"/>
                <a:gd name="connsiteY2" fmla="*/ 10475 h 432974"/>
                <a:gd name="connsiteX3" fmla="*/ 175285 w 391073"/>
                <a:gd name="connsiteY3" fmla="*/ 35616 h 432974"/>
                <a:gd name="connsiteX4" fmla="*/ 175285 w 391073"/>
                <a:gd name="connsiteY4" fmla="*/ 35616 h 432974"/>
                <a:gd name="connsiteX5" fmla="*/ 10475 w 391073"/>
                <a:gd name="connsiteY5" fmla="*/ 196235 h 432974"/>
                <a:gd name="connsiteX6" fmla="*/ 17459 w 391073"/>
                <a:gd name="connsiteY6" fmla="*/ 215789 h 432974"/>
                <a:gd name="connsiteX7" fmla="*/ 17459 w 391073"/>
                <a:gd name="connsiteY7" fmla="*/ 219979 h 432974"/>
                <a:gd name="connsiteX8" fmla="*/ 17459 w 391073"/>
                <a:gd name="connsiteY8" fmla="*/ 221376 h 432974"/>
                <a:gd name="connsiteX9" fmla="*/ 17459 w 391073"/>
                <a:gd name="connsiteY9" fmla="*/ 222772 h 432974"/>
                <a:gd name="connsiteX10" fmla="*/ 17459 w 391073"/>
                <a:gd name="connsiteY10" fmla="*/ 225565 h 432974"/>
                <a:gd name="connsiteX11" fmla="*/ 14665 w 391073"/>
                <a:gd name="connsiteY11" fmla="*/ 235342 h 432974"/>
                <a:gd name="connsiteX12" fmla="*/ 10475 w 391073"/>
                <a:gd name="connsiteY12" fmla="*/ 243722 h 432974"/>
                <a:gd name="connsiteX13" fmla="*/ 21649 w 391073"/>
                <a:gd name="connsiteY13" fmla="*/ 254896 h 432974"/>
                <a:gd name="connsiteX14" fmla="*/ 193442 w 391073"/>
                <a:gd name="connsiteY14" fmla="*/ 430879 h 432974"/>
                <a:gd name="connsiteX15" fmla="*/ 358251 w 391073"/>
                <a:gd name="connsiteY15" fmla="*/ 270260 h 432974"/>
                <a:gd name="connsiteX16" fmla="*/ 358251 w 391073"/>
                <a:gd name="connsiteY16" fmla="*/ 270260 h 432974"/>
                <a:gd name="connsiteX17" fmla="*/ 383391 w 391073"/>
                <a:gd name="connsiteY17" fmla="*/ 246516 h 432974"/>
                <a:gd name="connsiteX18" fmla="*/ 379201 w 391073"/>
                <a:gd name="connsiteY18" fmla="*/ 239532 h 432974"/>
                <a:gd name="connsiteX19" fmla="*/ 377805 w 391073"/>
                <a:gd name="connsiteY19" fmla="*/ 232549 h 432974"/>
                <a:gd name="connsiteX20" fmla="*/ 377805 w 391073"/>
                <a:gd name="connsiteY20" fmla="*/ 229756 h 432974"/>
                <a:gd name="connsiteX21" fmla="*/ 377805 w 391073"/>
                <a:gd name="connsiteY21" fmla="*/ 228359 h 432974"/>
                <a:gd name="connsiteX22" fmla="*/ 377805 w 391073"/>
                <a:gd name="connsiteY22" fmla="*/ 226962 h 432974"/>
                <a:gd name="connsiteX23" fmla="*/ 377805 w 391073"/>
                <a:gd name="connsiteY23" fmla="*/ 225565 h 432974"/>
                <a:gd name="connsiteX24" fmla="*/ 377805 w 391073"/>
                <a:gd name="connsiteY24" fmla="*/ 221376 h 432974"/>
                <a:gd name="connsiteX25" fmla="*/ 380598 w 391073"/>
                <a:gd name="connsiteY25" fmla="*/ 210202 h 432974"/>
                <a:gd name="connsiteX26" fmla="*/ 386185 w 391073"/>
                <a:gd name="connsiteY26" fmla="*/ 200425 h 432974"/>
                <a:gd name="connsiteX27" fmla="*/ 387582 w 391073"/>
                <a:gd name="connsiteY27" fmla="*/ 199028 h 432974"/>
                <a:gd name="connsiteX28" fmla="*/ 217185 w 391073"/>
                <a:gd name="connsiteY28" fmla="*/ 24442 h 432974"/>
                <a:gd name="connsiteX29" fmla="*/ 201822 w 391073"/>
                <a:gd name="connsiteY29" fmla="*/ 1047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201822" y="10475"/>
                  </a:moveTo>
                  <a:lnTo>
                    <a:pt x="201822" y="10475"/>
                  </a:lnTo>
                  <a:lnTo>
                    <a:pt x="201822" y="10475"/>
                  </a:lnTo>
                  <a:lnTo>
                    <a:pt x="175285" y="35616"/>
                  </a:lnTo>
                  <a:lnTo>
                    <a:pt x="175285" y="35616"/>
                  </a:lnTo>
                  <a:lnTo>
                    <a:pt x="10475" y="196235"/>
                  </a:lnTo>
                  <a:cubicBezTo>
                    <a:pt x="14665" y="203219"/>
                    <a:pt x="16062" y="211599"/>
                    <a:pt x="17459" y="215789"/>
                  </a:cubicBezTo>
                  <a:cubicBezTo>
                    <a:pt x="17459" y="217185"/>
                    <a:pt x="17459" y="218582"/>
                    <a:pt x="17459" y="219979"/>
                  </a:cubicBezTo>
                  <a:cubicBezTo>
                    <a:pt x="17459" y="221376"/>
                    <a:pt x="17459" y="221376"/>
                    <a:pt x="17459" y="221376"/>
                  </a:cubicBezTo>
                  <a:cubicBezTo>
                    <a:pt x="17459" y="221376"/>
                    <a:pt x="17459" y="221376"/>
                    <a:pt x="17459" y="222772"/>
                  </a:cubicBezTo>
                  <a:cubicBezTo>
                    <a:pt x="17459" y="224169"/>
                    <a:pt x="17459" y="224169"/>
                    <a:pt x="17459" y="225565"/>
                  </a:cubicBezTo>
                  <a:cubicBezTo>
                    <a:pt x="17459" y="228359"/>
                    <a:pt x="16062" y="232549"/>
                    <a:pt x="14665" y="235342"/>
                  </a:cubicBezTo>
                  <a:cubicBezTo>
                    <a:pt x="13268" y="238136"/>
                    <a:pt x="11872" y="240929"/>
                    <a:pt x="10475" y="243722"/>
                  </a:cubicBezTo>
                  <a:cubicBezTo>
                    <a:pt x="14665" y="247913"/>
                    <a:pt x="17459" y="252103"/>
                    <a:pt x="21649" y="254896"/>
                  </a:cubicBezTo>
                  <a:cubicBezTo>
                    <a:pt x="78913" y="313557"/>
                    <a:pt x="136177" y="372218"/>
                    <a:pt x="193442" y="430879"/>
                  </a:cubicBezTo>
                  <a:lnTo>
                    <a:pt x="358251" y="270260"/>
                  </a:lnTo>
                  <a:lnTo>
                    <a:pt x="358251" y="270260"/>
                  </a:lnTo>
                  <a:lnTo>
                    <a:pt x="383391" y="246516"/>
                  </a:lnTo>
                  <a:cubicBezTo>
                    <a:pt x="381995" y="243722"/>
                    <a:pt x="380598" y="240929"/>
                    <a:pt x="379201" y="239532"/>
                  </a:cubicBezTo>
                  <a:cubicBezTo>
                    <a:pt x="377805" y="236739"/>
                    <a:pt x="377805" y="233946"/>
                    <a:pt x="377805" y="232549"/>
                  </a:cubicBezTo>
                  <a:cubicBezTo>
                    <a:pt x="377805" y="231152"/>
                    <a:pt x="377805" y="231152"/>
                    <a:pt x="377805" y="229756"/>
                  </a:cubicBezTo>
                  <a:cubicBezTo>
                    <a:pt x="377805" y="228359"/>
                    <a:pt x="377805" y="228359"/>
                    <a:pt x="377805" y="228359"/>
                  </a:cubicBezTo>
                  <a:cubicBezTo>
                    <a:pt x="377805" y="226962"/>
                    <a:pt x="377805" y="226962"/>
                    <a:pt x="377805" y="226962"/>
                  </a:cubicBezTo>
                  <a:cubicBezTo>
                    <a:pt x="377805" y="226962"/>
                    <a:pt x="377805" y="226962"/>
                    <a:pt x="377805" y="225565"/>
                  </a:cubicBezTo>
                  <a:cubicBezTo>
                    <a:pt x="377805" y="224169"/>
                    <a:pt x="377805" y="222772"/>
                    <a:pt x="377805" y="221376"/>
                  </a:cubicBezTo>
                  <a:cubicBezTo>
                    <a:pt x="377805" y="218582"/>
                    <a:pt x="379201" y="214392"/>
                    <a:pt x="380598" y="210202"/>
                  </a:cubicBezTo>
                  <a:cubicBezTo>
                    <a:pt x="381995" y="206012"/>
                    <a:pt x="384788" y="203219"/>
                    <a:pt x="386185" y="200425"/>
                  </a:cubicBezTo>
                  <a:cubicBezTo>
                    <a:pt x="386185" y="199028"/>
                    <a:pt x="387582" y="199028"/>
                    <a:pt x="387582" y="199028"/>
                  </a:cubicBezTo>
                  <a:cubicBezTo>
                    <a:pt x="330317" y="140367"/>
                    <a:pt x="274450" y="83103"/>
                    <a:pt x="217185" y="24442"/>
                  </a:cubicBezTo>
                  <a:cubicBezTo>
                    <a:pt x="210202" y="18855"/>
                    <a:pt x="206012" y="14665"/>
                    <a:pt x="201822" y="10475"/>
                  </a:cubicBezTo>
                  <a:close/>
                </a:path>
              </a:pathLst>
            </a:custGeom>
            <a:no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5979FD37-B4E4-4B52-9147-5B8F5D61D1D0}"/>
                </a:ext>
              </a:extLst>
            </p:cNvPr>
            <p:cNvSpPr/>
            <p:nvPr/>
          </p:nvSpPr>
          <p:spPr>
            <a:xfrm>
              <a:off x="6733845" y="2897723"/>
              <a:ext cx="13967" cy="27934"/>
            </a:xfrm>
            <a:custGeom>
              <a:avLst/>
              <a:gdLst>
                <a:gd name="connsiteX0" fmla="*/ 11872 w 13966"/>
                <a:gd name="connsiteY0" fmla="*/ 11096 h 27933"/>
                <a:gd name="connsiteX1" fmla="*/ 10475 w 13966"/>
                <a:gd name="connsiteY1" fmla="*/ 16683 h 27933"/>
                <a:gd name="connsiteX2" fmla="*/ 10475 w 13966"/>
                <a:gd name="connsiteY2" fmla="*/ 18079 h 27933"/>
                <a:gd name="connsiteX3" fmla="*/ 10475 w 13966"/>
                <a:gd name="connsiteY3" fmla="*/ 19476 h 27933"/>
                <a:gd name="connsiteX4" fmla="*/ 10475 w 13966"/>
                <a:gd name="connsiteY4" fmla="*/ 20873 h 27933"/>
                <a:gd name="connsiteX5" fmla="*/ 10475 w 13966"/>
                <a:gd name="connsiteY5" fmla="*/ 22269 h 27933"/>
                <a:gd name="connsiteX6" fmla="*/ 10475 w 13966"/>
                <a:gd name="connsiteY6" fmla="*/ 23666 h 27933"/>
                <a:gd name="connsiteX7" fmla="*/ 11872 w 13966"/>
                <a:gd name="connsiteY7" fmla="*/ 27856 h 27933"/>
                <a:gd name="connsiteX8" fmla="*/ 11872 w 13966"/>
                <a:gd name="connsiteY8" fmla="*/ 29253 h 27933"/>
                <a:gd name="connsiteX9" fmla="*/ 13269 w 13966"/>
                <a:gd name="connsiteY9" fmla="*/ 26460 h 27933"/>
                <a:gd name="connsiteX10" fmla="*/ 14666 w 13966"/>
                <a:gd name="connsiteY10" fmla="*/ 20873 h 27933"/>
                <a:gd name="connsiteX11" fmla="*/ 14666 w 13966"/>
                <a:gd name="connsiteY11" fmla="*/ 19476 h 27933"/>
                <a:gd name="connsiteX12" fmla="*/ 14666 w 13966"/>
                <a:gd name="connsiteY12" fmla="*/ 19476 h 27933"/>
                <a:gd name="connsiteX13" fmla="*/ 14666 w 13966"/>
                <a:gd name="connsiteY13" fmla="*/ 19476 h 27933"/>
                <a:gd name="connsiteX14" fmla="*/ 14666 w 13966"/>
                <a:gd name="connsiteY14" fmla="*/ 18079 h 27933"/>
                <a:gd name="connsiteX15" fmla="*/ 13269 w 13966"/>
                <a:gd name="connsiteY15" fmla="*/ 11096 h 27933"/>
                <a:gd name="connsiteX16" fmla="*/ 11872 w 13966"/>
                <a:gd name="connsiteY16" fmla="*/ 11096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27933">
                  <a:moveTo>
                    <a:pt x="11872" y="11096"/>
                  </a:moveTo>
                  <a:cubicBezTo>
                    <a:pt x="10475" y="12493"/>
                    <a:pt x="10475" y="15286"/>
                    <a:pt x="10475" y="16683"/>
                  </a:cubicBezTo>
                  <a:cubicBezTo>
                    <a:pt x="10475" y="18079"/>
                    <a:pt x="10475" y="18079"/>
                    <a:pt x="10475" y="18079"/>
                  </a:cubicBezTo>
                  <a:cubicBezTo>
                    <a:pt x="10475" y="18079"/>
                    <a:pt x="10475" y="19476"/>
                    <a:pt x="10475" y="19476"/>
                  </a:cubicBezTo>
                  <a:cubicBezTo>
                    <a:pt x="10475" y="19476"/>
                    <a:pt x="10475" y="19476"/>
                    <a:pt x="10475" y="20873"/>
                  </a:cubicBezTo>
                  <a:cubicBezTo>
                    <a:pt x="10475" y="20873"/>
                    <a:pt x="10475" y="20873"/>
                    <a:pt x="10475" y="22269"/>
                  </a:cubicBezTo>
                  <a:cubicBezTo>
                    <a:pt x="10475" y="22269"/>
                    <a:pt x="10475" y="23666"/>
                    <a:pt x="10475" y="23666"/>
                  </a:cubicBezTo>
                  <a:cubicBezTo>
                    <a:pt x="10475" y="25063"/>
                    <a:pt x="10475" y="26460"/>
                    <a:pt x="11872" y="27856"/>
                  </a:cubicBezTo>
                  <a:cubicBezTo>
                    <a:pt x="11872" y="27856"/>
                    <a:pt x="11872" y="27856"/>
                    <a:pt x="11872" y="29253"/>
                  </a:cubicBezTo>
                  <a:cubicBezTo>
                    <a:pt x="11872" y="27856"/>
                    <a:pt x="13269" y="27856"/>
                    <a:pt x="13269" y="26460"/>
                  </a:cubicBezTo>
                  <a:cubicBezTo>
                    <a:pt x="14666" y="25063"/>
                    <a:pt x="14666" y="22269"/>
                    <a:pt x="14666" y="20873"/>
                  </a:cubicBezTo>
                  <a:cubicBezTo>
                    <a:pt x="14666" y="19476"/>
                    <a:pt x="14666" y="19476"/>
                    <a:pt x="14666" y="19476"/>
                  </a:cubicBezTo>
                  <a:cubicBezTo>
                    <a:pt x="14666" y="19476"/>
                    <a:pt x="14666" y="19476"/>
                    <a:pt x="14666" y="19476"/>
                  </a:cubicBezTo>
                  <a:cubicBezTo>
                    <a:pt x="14666" y="19476"/>
                    <a:pt x="14666" y="19476"/>
                    <a:pt x="14666" y="19476"/>
                  </a:cubicBezTo>
                  <a:cubicBezTo>
                    <a:pt x="14666" y="19476"/>
                    <a:pt x="14666" y="18079"/>
                    <a:pt x="14666" y="18079"/>
                  </a:cubicBezTo>
                  <a:cubicBezTo>
                    <a:pt x="14666" y="16683"/>
                    <a:pt x="13269" y="13889"/>
                    <a:pt x="13269" y="11096"/>
                  </a:cubicBezTo>
                  <a:cubicBezTo>
                    <a:pt x="13269" y="9699"/>
                    <a:pt x="11872" y="11096"/>
                    <a:pt x="11872" y="11096"/>
                  </a:cubicBezTo>
                  <a:close/>
                </a:path>
              </a:pathLst>
            </a:custGeom>
            <a:no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4C94614-435B-4C92-981E-0F6C990DB8D2}"/>
                </a:ext>
              </a:extLst>
            </p:cNvPr>
            <p:cNvSpPr/>
            <p:nvPr/>
          </p:nvSpPr>
          <p:spPr>
            <a:xfrm>
              <a:off x="6907035" y="4127432"/>
              <a:ext cx="13967" cy="13967"/>
            </a:xfrm>
            <a:custGeom>
              <a:avLst/>
              <a:gdLst>
                <a:gd name="connsiteX0" fmla="*/ 10475 w 13966"/>
                <a:gd name="connsiteY0" fmla="*/ 10475 h 13966"/>
                <a:gd name="connsiteX1" fmla="*/ 10475 w 13966"/>
                <a:gd name="connsiteY1" fmla="*/ 10475 h 13966"/>
                <a:gd name="connsiteX2" fmla="*/ 10475 w 13966"/>
                <a:gd name="connsiteY2" fmla="*/ 10475 h 13966"/>
                <a:gd name="connsiteX3" fmla="*/ 10475 w 13966"/>
                <a:gd name="connsiteY3" fmla="*/ 10475 h 13966"/>
              </a:gdLst>
              <a:ahLst/>
              <a:cxnLst>
                <a:cxn ang="0">
                  <a:pos x="connsiteX0" y="connsiteY0"/>
                </a:cxn>
                <a:cxn ang="0">
                  <a:pos x="connsiteX1" y="connsiteY1"/>
                </a:cxn>
                <a:cxn ang="0">
                  <a:pos x="connsiteX2" y="connsiteY2"/>
                </a:cxn>
                <a:cxn ang="0">
                  <a:pos x="connsiteX3" y="connsiteY3"/>
                </a:cxn>
              </a:cxnLst>
              <a:rect l="l" t="t" r="r" b="b"/>
              <a:pathLst>
                <a:path w="13966" h="13966">
                  <a:moveTo>
                    <a:pt x="10475" y="10475"/>
                  </a:moveTo>
                  <a:lnTo>
                    <a:pt x="10475" y="10475"/>
                  </a:lnTo>
                  <a:cubicBezTo>
                    <a:pt x="10475" y="11872"/>
                    <a:pt x="10475" y="11872"/>
                    <a:pt x="10475" y="10475"/>
                  </a:cubicBezTo>
                  <a:cubicBezTo>
                    <a:pt x="10475" y="11872"/>
                    <a:pt x="10475" y="11872"/>
                    <a:pt x="10475" y="10475"/>
                  </a:cubicBezTo>
                  <a:close/>
                </a:path>
              </a:pathLst>
            </a:custGeom>
            <a:no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2D0FEB69-4C4D-40C5-8B3B-05587A3B5933}"/>
                </a:ext>
              </a:extLst>
            </p:cNvPr>
            <p:cNvSpPr/>
            <p:nvPr/>
          </p:nvSpPr>
          <p:spPr>
            <a:xfrm>
              <a:off x="6908431" y="3635797"/>
              <a:ext cx="27934" cy="41901"/>
            </a:xfrm>
            <a:custGeom>
              <a:avLst/>
              <a:gdLst>
                <a:gd name="connsiteX0" fmla="*/ 10475 w 27933"/>
                <a:gd name="connsiteY0" fmla="*/ 25839 h 41900"/>
                <a:gd name="connsiteX1" fmla="*/ 10475 w 27933"/>
                <a:gd name="connsiteY1" fmla="*/ 27235 h 41900"/>
                <a:gd name="connsiteX2" fmla="*/ 11872 w 27933"/>
                <a:gd name="connsiteY2" fmla="*/ 31426 h 41900"/>
                <a:gd name="connsiteX3" fmla="*/ 13269 w 27933"/>
                <a:gd name="connsiteY3" fmla="*/ 32822 h 41900"/>
                <a:gd name="connsiteX4" fmla="*/ 14666 w 27933"/>
                <a:gd name="connsiteY4" fmla="*/ 31426 h 41900"/>
                <a:gd name="connsiteX5" fmla="*/ 17459 w 27933"/>
                <a:gd name="connsiteY5" fmla="*/ 27235 h 41900"/>
                <a:gd name="connsiteX6" fmla="*/ 18855 w 27933"/>
                <a:gd name="connsiteY6" fmla="*/ 21649 h 41900"/>
                <a:gd name="connsiteX7" fmla="*/ 18855 w 27933"/>
                <a:gd name="connsiteY7" fmla="*/ 20252 h 41900"/>
                <a:gd name="connsiteX8" fmla="*/ 18855 w 27933"/>
                <a:gd name="connsiteY8" fmla="*/ 20252 h 41900"/>
                <a:gd name="connsiteX9" fmla="*/ 18855 w 27933"/>
                <a:gd name="connsiteY9" fmla="*/ 20252 h 41900"/>
                <a:gd name="connsiteX10" fmla="*/ 18855 w 27933"/>
                <a:gd name="connsiteY10" fmla="*/ 18855 h 41900"/>
                <a:gd name="connsiteX11" fmla="*/ 16062 w 27933"/>
                <a:gd name="connsiteY11" fmla="*/ 11872 h 41900"/>
                <a:gd name="connsiteX12" fmla="*/ 16062 w 27933"/>
                <a:gd name="connsiteY12" fmla="*/ 10475 h 41900"/>
                <a:gd name="connsiteX13" fmla="*/ 16062 w 27933"/>
                <a:gd name="connsiteY13" fmla="*/ 10475 h 41900"/>
                <a:gd name="connsiteX14" fmla="*/ 14666 w 27933"/>
                <a:gd name="connsiteY14" fmla="*/ 11872 h 41900"/>
                <a:gd name="connsiteX15" fmla="*/ 11872 w 27933"/>
                <a:gd name="connsiteY15" fmla="*/ 17459 h 41900"/>
                <a:gd name="connsiteX16" fmla="*/ 10475 w 27933"/>
                <a:gd name="connsiteY16" fmla="*/ 23045 h 41900"/>
                <a:gd name="connsiteX17" fmla="*/ 10475 w 27933"/>
                <a:gd name="connsiteY17" fmla="*/ 24442 h 41900"/>
                <a:gd name="connsiteX18" fmla="*/ 10475 w 27933"/>
                <a:gd name="connsiteY18" fmla="*/ 25839 h 41900"/>
                <a:gd name="connsiteX19" fmla="*/ 10475 w 27933"/>
                <a:gd name="connsiteY19" fmla="*/ 25839 h 41900"/>
                <a:gd name="connsiteX20" fmla="*/ 10475 w 27933"/>
                <a:gd name="connsiteY20" fmla="*/ 25839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33" h="41900">
                  <a:moveTo>
                    <a:pt x="10475" y="25839"/>
                  </a:moveTo>
                  <a:cubicBezTo>
                    <a:pt x="10475" y="25839"/>
                    <a:pt x="10475" y="27235"/>
                    <a:pt x="10475" y="27235"/>
                  </a:cubicBezTo>
                  <a:cubicBezTo>
                    <a:pt x="10475" y="28632"/>
                    <a:pt x="10475" y="30029"/>
                    <a:pt x="11872" y="31426"/>
                  </a:cubicBezTo>
                  <a:cubicBezTo>
                    <a:pt x="11872" y="31426"/>
                    <a:pt x="11872" y="32822"/>
                    <a:pt x="13269" y="32822"/>
                  </a:cubicBezTo>
                  <a:cubicBezTo>
                    <a:pt x="13269" y="32822"/>
                    <a:pt x="13269" y="32822"/>
                    <a:pt x="14666" y="31426"/>
                  </a:cubicBezTo>
                  <a:cubicBezTo>
                    <a:pt x="16062" y="30029"/>
                    <a:pt x="16062" y="28632"/>
                    <a:pt x="17459" y="27235"/>
                  </a:cubicBezTo>
                  <a:cubicBezTo>
                    <a:pt x="18855" y="25839"/>
                    <a:pt x="18855" y="23045"/>
                    <a:pt x="18855" y="21649"/>
                  </a:cubicBezTo>
                  <a:cubicBezTo>
                    <a:pt x="18855" y="20252"/>
                    <a:pt x="18855" y="20252"/>
                    <a:pt x="18855" y="20252"/>
                  </a:cubicBezTo>
                  <a:cubicBezTo>
                    <a:pt x="18855" y="20252"/>
                    <a:pt x="18855" y="20252"/>
                    <a:pt x="18855" y="20252"/>
                  </a:cubicBezTo>
                  <a:cubicBezTo>
                    <a:pt x="18855" y="20252"/>
                    <a:pt x="18855" y="20252"/>
                    <a:pt x="18855" y="20252"/>
                  </a:cubicBezTo>
                  <a:cubicBezTo>
                    <a:pt x="18855" y="20252"/>
                    <a:pt x="18855" y="18855"/>
                    <a:pt x="18855" y="18855"/>
                  </a:cubicBezTo>
                  <a:cubicBezTo>
                    <a:pt x="18855" y="17459"/>
                    <a:pt x="17459" y="14665"/>
                    <a:pt x="16062" y="11872"/>
                  </a:cubicBezTo>
                  <a:cubicBezTo>
                    <a:pt x="16062" y="11872"/>
                    <a:pt x="16062" y="11872"/>
                    <a:pt x="16062" y="10475"/>
                  </a:cubicBezTo>
                  <a:cubicBezTo>
                    <a:pt x="16062" y="10475"/>
                    <a:pt x="16062" y="10475"/>
                    <a:pt x="16062" y="10475"/>
                  </a:cubicBezTo>
                  <a:cubicBezTo>
                    <a:pt x="16062" y="10475"/>
                    <a:pt x="14666" y="11872"/>
                    <a:pt x="14666" y="11872"/>
                  </a:cubicBezTo>
                  <a:cubicBezTo>
                    <a:pt x="13269" y="13269"/>
                    <a:pt x="11872" y="14665"/>
                    <a:pt x="11872" y="17459"/>
                  </a:cubicBezTo>
                  <a:cubicBezTo>
                    <a:pt x="10475" y="18855"/>
                    <a:pt x="10475" y="21649"/>
                    <a:pt x="10475" y="23045"/>
                  </a:cubicBezTo>
                  <a:cubicBezTo>
                    <a:pt x="10475" y="24442"/>
                    <a:pt x="10475" y="24442"/>
                    <a:pt x="10475" y="24442"/>
                  </a:cubicBezTo>
                  <a:cubicBezTo>
                    <a:pt x="10475" y="24442"/>
                    <a:pt x="10475" y="25839"/>
                    <a:pt x="10475" y="25839"/>
                  </a:cubicBezTo>
                  <a:cubicBezTo>
                    <a:pt x="10475" y="25839"/>
                    <a:pt x="10475" y="24442"/>
                    <a:pt x="10475" y="25839"/>
                  </a:cubicBezTo>
                  <a:cubicBezTo>
                    <a:pt x="10475" y="24442"/>
                    <a:pt x="10475" y="25839"/>
                    <a:pt x="10475" y="25839"/>
                  </a:cubicBezTo>
                  <a:close/>
                </a:path>
              </a:pathLst>
            </a:custGeom>
            <a:no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4990914F-D942-4F75-8B54-63973D2502D8}"/>
                </a:ext>
              </a:extLst>
            </p:cNvPr>
            <p:cNvSpPr/>
            <p:nvPr/>
          </p:nvSpPr>
          <p:spPr>
            <a:xfrm>
              <a:off x="8124949" y="3151145"/>
              <a:ext cx="13967" cy="27934"/>
            </a:xfrm>
            <a:custGeom>
              <a:avLst/>
              <a:gdLst>
                <a:gd name="connsiteX0" fmla="*/ 11872 w 13966"/>
                <a:gd name="connsiteY0" fmla="*/ 24442 h 27933"/>
                <a:gd name="connsiteX1" fmla="*/ 11872 w 13966"/>
                <a:gd name="connsiteY1" fmla="*/ 27235 h 27933"/>
                <a:gd name="connsiteX2" fmla="*/ 14666 w 13966"/>
                <a:gd name="connsiteY2" fmla="*/ 23045 h 27933"/>
                <a:gd name="connsiteX3" fmla="*/ 16062 w 13966"/>
                <a:gd name="connsiteY3" fmla="*/ 17459 h 27933"/>
                <a:gd name="connsiteX4" fmla="*/ 16062 w 13966"/>
                <a:gd name="connsiteY4" fmla="*/ 16062 h 27933"/>
                <a:gd name="connsiteX5" fmla="*/ 16062 w 13966"/>
                <a:gd name="connsiteY5" fmla="*/ 16062 h 27933"/>
                <a:gd name="connsiteX6" fmla="*/ 16062 w 13966"/>
                <a:gd name="connsiteY6" fmla="*/ 16062 h 27933"/>
                <a:gd name="connsiteX7" fmla="*/ 16062 w 13966"/>
                <a:gd name="connsiteY7" fmla="*/ 14665 h 27933"/>
                <a:gd name="connsiteX8" fmla="*/ 14666 w 13966"/>
                <a:gd name="connsiteY8" fmla="*/ 10475 h 27933"/>
                <a:gd name="connsiteX9" fmla="*/ 11872 w 13966"/>
                <a:gd name="connsiteY9" fmla="*/ 14665 h 27933"/>
                <a:gd name="connsiteX10" fmla="*/ 10475 w 13966"/>
                <a:gd name="connsiteY10" fmla="*/ 20252 h 27933"/>
                <a:gd name="connsiteX11" fmla="*/ 10475 w 13966"/>
                <a:gd name="connsiteY11" fmla="*/ 21649 h 27933"/>
                <a:gd name="connsiteX12" fmla="*/ 10475 w 13966"/>
                <a:gd name="connsiteY12" fmla="*/ 23045 h 27933"/>
                <a:gd name="connsiteX13" fmla="*/ 10475 w 13966"/>
                <a:gd name="connsiteY13" fmla="*/ 24442 h 27933"/>
                <a:gd name="connsiteX14" fmla="*/ 10475 w 13966"/>
                <a:gd name="connsiteY14" fmla="*/ 25839 h 27933"/>
                <a:gd name="connsiteX15" fmla="*/ 11872 w 13966"/>
                <a:gd name="connsiteY15" fmla="*/ 24442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66" h="27933">
                  <a:moveTo>
                    <a:pt x="11872" y="24442"/>
                  </a:moveTo>
                  <a:cubicBezTo>
                    <a:pt x="11872" y="24442"/>
                    <a:pt x="11872" y="25839"/>
                    <a:pt x="11872" y="27235"/>
                  </a:cubicBezTo>
                  <a:cubicBezTo>
                    <a:pt x="13269" y="25839"/>
                    <a:pt x="13269" y="24442"/>
                    <a:pt x="14666" y="23045"/>
                  </a:cubicBezTo>
                  <a:cubicBezTo>
                    <a:pt x="16062" y="21649"/>
                    <a:pt x="16062" y="18855"/>
                    <a:pt x="16062" y="17459"/>
                  </a:cubicBezTo>
                  <a:cubicBezTo>
                    <a:pt x="16062" y="16062"/>
                    <a:pt x="16062" y="16062"/>
                    <a:pt x="16062" y="16062"/>
                  </a:cubicBezTo>
                  <a:cubicBezTo>
                    <a:pt x="16062" y="16062"/>
                    <a:pt x="16062" y="16062"/>
                    <a:pt x="16062" y="16062"/>
                  </a:cubicBezTo>
                  <a:cubicBezTo>
                    <a:pt x="16062" y="16062"/>
                    <a:pt x="16062" y="16062"/>
                    <a:pt x="16062" y="16062"/>
                  </a:cubicBezTo>
                  <a:cubicBezTo>
                    <a:pt x="16062" y="16062"/>
                    <a:pt x="16062" y="14665"/>
                    <a:pt x="16062" y="14665"/>
                  </a:cubicBezTo>
                  <a:cubicBezTo>
                    <a:pt x="16062" y="13269"/>
                    <a:pt x="14666" y="11872"/>
                    <a:pt x="14666" y="10475"/>
                  </a:cubicBezTo>
                  <a:cubicBezTo>
                    <a:pt x="13269" y="11872"/>
                    <a:pt x="13269" y="13269"/>
                    <a:pt x="11872" y="14665"/>
                  </a:cubicBezTo>
                  <a:cubicBezTo>
                    <a:pt x="10475" y="16062"/>
                    <a:pt x="10475" y="18855"/>
                    <a:pt x="10475" y="20252"/>
                  </a:cubicBezTo>
                  <a:cubicBezTo>
                    <a:pt x="10475" y="21649"/>
                    <a:pt x="10475" y="21649"/>
                    <a:pt x="10475" y="21649"/>
                  </a:cubicBezTo>
                  <a:cubicBezTo>
                    <a:pt x="10475" y="21649"/>
                    <a:pt x="10475" y="23045"/>
                    <a:pt x="10475" y="23045"/>
                  </a:cubicBezTo>
                  <a:cubicBezTo>
                    <a:pt x="10475" y="23045"/>
                    <a:pt x="10475" y="23045"/>
                    <a:pt x="10475" y="24442"/>
                  </a:cubicBezTo>
                  <a:cubicBezTo>
                    <a:pt x="10475" y="24442"/>
                    <a:pt x="10475" y="24442"/>
                    <a:pt x="10475" y="25839"/>
                  </a:cubicBezTo>
                  <a:cubicBezTo>
                    <a:pt x="11872" y="23045"/>
                    <a:pt x="11872" y="23045"/>
                    <a:pt x="11872" y="24442"/>
                  </a:cubicBezTo>
                  <a:close/>
                </a:path>
              </a:pathLst>
            </a:custGeom>
            <a:no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BF60DEB1-BE9F-4793-BD55-2459A191A0A9}"/>
                </a:ext>
              </a:extLst>
            </p:cNvPr>
            <p:cNvSpPr/>
            <p:nvPr/>
          </p:nvSpPr>
          <p:spPr>
            <a:xfrm>
              <a:off x="6736638" y="3190253"/>
              <a:ext cx="391073" cy="432974"/>
            </a:xfrm>
            <a:custGeom>
              <a:avLst/>
              <a:gdLst>
                <a:gd name="connsiteX0" fmla="*/ 192045 w 391073"/>
                <a:gd name="connsiteY0" fmla="*/ 429482 h 432974"/>
                <a:gd name="connsiteX1" fmla="*/ 356854 w 391073"/>
                <a:gd name="connsiteY1" fmla="*/ 268863 h 432974"/>
                <a:gd name="connsiteX2" fmla="*/ 356854 w 391073"/>
                <a:gd name="connsiteY2" fmla="*/ 268863 h 432974"/>
                <a:gd name="connsiteX3" fmla="*/ 381995 w 391073"/>
                <a:gd name="connsiteY3" fmla="*/ 245119 h 432974"/>
                <a:gd name="connsiteX4" fmla="*/ 377805 w 391073"/>
                <a:gd name="connsiteY4" fmla="*/ 238136 h 432974"/>
                <a:gd name="connsiteX5" fmla="*/ 376408 w 391073"/>
                <a:gd name="connsiteY5" fmla="*/ 231152 h 432974"/>
                <a:gd name="connsiteX6" fmla="*/ 376408 w 391073"/>
                <a:gd name="connsiteY6" fmla="*/ 228359 h 432974"/>
                <a:gd name="connsiteX7" fmla="*/ 376408 w 391073"/>
                <a:gd name="connsiteY7" fmla="*/ 226962 h 432974"/>
                <a:gd name="connsiteX8" fmla="*/ 376408 w 391073"/>
                <a:gd name="connsiteY8" fmla="*/ 225565 h 432974"/>
                <a:gd name="connsiteX9" fmla="*/ 376408 w 391073"/>
                <a:gd name="connsiteY9" fmla="*/ 224169 h 432974"/>
                <a:gd name="connsiteX10" fmla="*/ 376408 w 391073"/>
                <a:gd name="connsiteY10" fmla="*/ 219979 h 432974"/>
                <a:gd name="connsiteX11" fmla="*/ 379201 w 391073"/>
                <a:gd name="connsiteY11" fmla="*/ 208805 h 432974"/>
                <a:gd name="connsiteX12" fmla="*/ 384788 w 391073"/>
                <a:gd name="connsiteY12" fmla="*/ 199028 h 432974"/>
                <a:gd name="connsiteX13" fmla="*/ 386185 w 391073"/>
                <a:gd name="connsiteY13" fmla="*/ 197632 h 432974"/>
                <a:gd name="connsiteX14" fmla="*/ 215789 w 391073"/>
                <a:gd name="connsiteY14" fmla="*/ 23045 h 432974"/>
                <a:gd name="connsiteX15" fmla="*/ 203218 w 391073"/>
                <a:gd name="connsiteY15" fmla="*/ 10475 h 432974"/>
                <a:gd name="connsiteX16" fmla="*/ 201822 w 391073"/>
                <a:gd name="connsiteY16" fmla="*/ 11872 h 432974"/>
                <a:gd name="connsiteX17" fmla="*/ 201822 w 391073"/>
                <a:gd name="connsiteY17" fmla="*/ 11872 h 432974"/>
                <a:gd name="connsiteX18" fmla="*/ 176681 w 391073"/>
                <a:gd name="connsiteY18" fmla="*/ 37012 h 432974"/>
                <a:gd name="connsiteX19" fmla="*/ 176681 w 391073"/>
                <a:gd name="connsiteY19" fmla="*/ 37012 h 432974"/>
                <a:gd name="connsiteX20" fmla="*/ 11872 w 391073"/>
                <a:gd name="connsiteY20" fmla="*/ 197632 h 432974"/>
                <a:gd name="connsiteX21" fmla="*/ 18855 w 391073"/>
                <a:gd name="connsiteY21" fmla="*/ 217185 h 432974"/>
                <a:gd name="connsiteX22" fmla="*/ 18855 w 391073"/>
                <a:gd name="connsiteY22" fmla="*/ 221375 h 432974"/>
                <a:gd name="connsiteX23" fmla="*/ 18855 w 391073"/>
                <a:gd name="connsiteY23" fmla="*/ 222772 h 432974"/>
                <a:gd name="connsiteX24" fmla="*/ 18855 w 391073"/>
                <a:gd name="connsiteY24" fmla="*/ 224169 h 432974"/>
                <a:gd name="connsiteX25" fmla="*/ 18855 w 391073"/>
                <a:gd name="connsiteY25" fmla="*/ 226962 h 432974"/>
                <a:gd name="connsiteX26" fmla="*/ 16062 w 391073"/>
                <a:gd name="connsiteY26" fmla="*/ 236739 h 432974"/>
                <a:gd name="connsiteX27" fmla="*/ 10475 w 391073"/>
                <a:gd name="connsiteY27" fmla="*/ 245119 h 432974"/>
                <a:gd name="connsiteX28" fmla="*/ 10475 w 391073"/>
                <a:gd name="connsiteY28" fmla="*/ 245119 h 432974"/>
                <a:gd name="connsiteX29" fmla="*/ 21649 w 391073"/>
                <a:gd name="connsiteY29" fmla="*/ 256293 h 432974"/>
                <a:gd name="connsiteX30" fmla="*/ 192045 w 391073"/>
                <a:gd name="connsiteY30" fmla="*/ 429482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192045" y="429482"/>
                  </a:moveTo>
                  <a:lnTo>
                    <a:pt x="356854" y="268863"/>
                  </a:lnTo>
                  <a:lnTo>
                    <a:pt x="356854" y="268863"/>
                  </a:lnTo>
                  <a:lnTo>
                    <a:pt x="381995" y="245119"/>
                  </a:lnTo>
                  <a:cubicBezTo>
                    <a:pt x="380598" y="242326"/>
                    <a:pt x="379201" y="239532"/>
                    <a:pt x="377805" y="238136"/>
                  </a:cubicBezTo>
                  <a:cubicBezTo>
                    <a:pt x="376408" y="235342"/>
                    <a:pt x="376408" y="232549"/>
                    <a:pt x="376408" y="231152"/>
                  </a:cubicBezTo>
                  <a:cubicBezTo>
                    <a:pt x="376408" y="229756"/>
                    <a:pt x="376408" y="229756"/>
                    <a:pt x="376408" y="228359"/>
                  </a:cubicBezTo>
                  <a:cubicBezTo>
                    <a:pt x="376408" y="226962"/>
                    <a:pt x="376408" y="226962"/>
                    <a:pt x="376408" y="226962"/>
                  </a:cubicBezTo>
                  <a:cubicBezTo>
                    <a:pt x="376408" y="225565"/>
                    <a:pt x="376408" y="225565"/>
                    <a:pt x="376408" y="225565"/>
                  </a:cubicBezTo>
                  <a:cubicBezTo>
                    <a:pt x="376408" y="225565"/>
                    <a:pt x="376408" y="225565"/>
                    <a:pt x="376408" y="224169"/>
                  </a:cubicBezTo>
                  <a:cubicBezTo>
                    <a:pt x="376408" y="222772"/>
                    <a:pt x="376408" y="221375"/>
                    <a:pt x="376408" y="219979"/>
                  </a:cubicBezTo>
                  <a:cubicBezTo>
                    <a:pt x="376408" y="217185"/>
                    <a:pt x="377805" y="212995"/>
                    <a:pt x="379201" y="208805"/>
                  </a:cubicBezTo>
                  <a:cubicBezTo>
                    <a:pt x="380598" y="204615"/>
                    <a:pt x="383392" y="201822"/>
                    <a:pt x="384788" y="199028"/>
                  </a:cubicBezTo>
                  <a:cubicBezTo>
                    <a:pt x="384788" y="197632"/>
                    <a:pt x="386185" y="197632"/>
                    <a:pt x="386185" y="197632"/>
                  </a:cubicBezTo>
                  <a:cubicBezTo>
                    <a:pt x="328920" y="138971"/>
                    <a:pt x="273053" y="81706"/>
                    <a:pt x="215789" y="23045"/>
                  </a:cubicBezTo>
                  <a:cubicBezTo>
                    <a:pt x="211599" y="18855"/>
                    <a:pt x="207409" y="14665"/>
                    <a:pt x="203218" y="10475"/>
                  </a:cubicBezTo>
                  <a:lnTo>
                    <a:pt x="201822" y="11872"/>
                  </a:lnTo>
                  <a:lnTo>
                    <a:pt x="201822" y="11872"/>
                  </a:lnTo>
                  <a:lnTo>
                    <a:pt x="176681" y="37012"/>
                  </a:lnTo>
                  <a:lnTo>
                    <a:pt x="176681" y="37012"/>
                  </a:lnTo>
                  <a:lnTo>
                    <a:pt x="11872" y="197632"/>
                  </a:lnTo>
                  <a:cubicBezTo>
                    <a:pt x="16062" y="204615"/>
                    <a:pt x="18855" y="212995"/>
                    <a:pt x="18855" y="217185"/>
                  </a:cubicBezTo>
                  <a:cubicBezTo>
                    <a:pt x="18855" y="218582"/>
                    <a:pt x="18855" y="219979"/>
                    <a:pt x="18855" y="221375"/>
                  </a:cubicBezTo>
                  <a:cubicBezTo>
                    <a:pt x="18855" y="222772"/>
                    <a:pt x="18855" y="222772"/>
                    <a:pt x="18855" y="222772"/>
                  </a:cubicBezTo>
                  <a:cubicBezTo>
                    <a:pt x="18855" y="222772"/>
                    <a:pt x="18855" y="222772"/>
                    <a:pt x="18855" y="224169"/>
                  </a:cubicBezTo>
                  <a:cubicBezTo>
                    <a:pt x="18855" y="225565"/>
                    <a:pt x="18855" y="225565"/>
                    <a:pt x="18855" y="226962"/>
                  </a:cubicBezTo>
                  <a:cubicBezTo>
                    <a:pt x="18855" y="229756"/>
                    <a:pt x="17459" y="232549"/>
                    <a:pt x="16062" y="236739"/>
                  </a:cubicBezTo>
                  <a:cubicBezTo>
                    <a:pt x="14665" y="239532"/>
                    <a:pt x="11872" y="243722"/>
                    <a:pt x="10475" y="245119"/>
                  </a:cubicBezTo>
                  <a:cubicBezTo>
                    <a:pt x="10475" y="245119"/>
                    <a:pt x="10475" y="245119"/>
                    <a:pt x="10475" y="245119"/>
                  </a:cubicBezTo>
                  <a:cubicBezTo>
                    <a:pt x="14665" y="249309"/>
                    <a:pt x="17459" y="252103"/>
                    <a:pt x="21649" y="256293"/>
                  </a:cubicBezTo>
                  <a:cubicBezTo>
                    <a:pt x="77516" y="312160"/>
                    <a:pt x="134781" y="370821"/>
                    <a:pt x="192045" y="429482"/>
                  </a:cubicBezTo>
                  <a:close/>
                </a:path>
              </a:pathLst>
            </a:custGeom>
            <a:no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9B680E59-9523-4A62-82C3-04159C39E070}"/>
                </a:ext>
              </a:extLst>
            </p:cNvPr>
            <p:cNvSpPr/>
            <p:nvPr/>
          </p:nvSpPr>
          <p:spPr>
            <a:xfrm>
              <a:off x="7314868" y="3638590"/>
              <a:ext cx="13967" cy="41901"/>
            </a:xfrm>
            <a:custGeom>
              <a:avLst/>
              <a:gdLst>
                <a:gd name="connsiteX0" fmla="*/ 13269 w 13966"/>
                <a:gd name="connsiteY0" fmla="*/ 10475 h 41900"/>
                <a:gd name="connsiteX1" fmla="*/ 11872 w 13966"/>
                <a:gd name="connsiteY1" fmla="*/ 13269 h 41900"/>
                <a:gd name="connsiteX2" fmla="*/ 10475 w 13966"/>
                <a:gd name="connsiteY2" fmla="*/ 18855 h 41900"/>
                <a:gd name="connsiteX3" fmla="*/ 10475 w 13966"/>
                <a:gd name="connsiteY3" fmla="*/ 20252 h 41900"/>
                <a:gd name="connsiteX4" fmla="*/ 10475 w 13966"/>
                <a:gd name="connsiteY4" fmla="*/ 21649 h 41900"/>
                <a:gd name="connsiteX5" fmla="*/ 10475 w 13966"/>
                <a:gd name="connsiteY5" fmla="*/ 23046 h 41900"/>
                <a:gd name="connsiteX6" fmla="*/ 10475 w 13966"/>
                <a:gd name="connsiteY6" fmla="*/ 24442 h 41900"/>
                <a:gd name="connsiteX7" fmla="*/ 10475 w 13966"/>
                <a:gd name="connsiteY7" fmla="*/ 25839 h 41900"/>
                <a:gd name="connsiteX8" fmla="*/ 11872 w 13966"/>
                <a:gd name="connsiteY8" fmla="*/ 30029 h 41900"/>
                <a:gd name="connsiteX9" fmla="*/ 11872 w 13966"/>
                <a:gd name="connsiteY9" fmla="*/ 31426 h 41900"/>
                <a:gd name="connsiteX10" fmla="*/ 13269 w 13966"/>
                <a:gd name="connsiteY10" fmla="*/ 28632 h 41900"/>
                <a:gd name="connsiteX11" fmla="*/ 14666 w 13966"/>
                <a:gd name="connsiteY11" fmla="*/ 23046 h 41900"/>
                <a:gd name="connsiteX12" fmla="*/ 14666 w 13966"/>
                <a:gd name="connsiteY12" fmla="*/ 21649 h 41900"/>
                <a:gd name="connsiteX13" fmla="*/ 14666 w 13966"/>
                <a:gd name="connsiteY13" fmla="*/ 21649 h 41900"/>
                <a:gd name="connsiteX14" fmla="*/ 14666 w 13966"/>
                <a:gd name="connsiteY14" fmla="*/ 21649 h 41900"/>
                <a:gd name="connsiteX15" fmla="*/ 14666 w 13966"/>
                <a:gd name="connsiteY15" fmla="*/ 20252 h 41900"/>
                <a:gd name="connsiteX16" fmla="*/ 13269 w 13966"/>
                <a:gd name="connsiteY16" fmla="*/ 10475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41900">
                  <a:moveTo>
                    <a:pt x="13269" y="10475"/>
                  </a:moveTo>
                  <a:cubicBezTo>
                    <a:pt x="13269" y="11872"/>
                    <a:pt x="11872" y="11872"/>
                    <a:pt x="11872" y="13269"/>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1649"/>
                    <a:pt x="10475" y="23046"/>
                  </a:cubicBezTo>
                  <a:cubicBezTo>
                    <a:pt x="10475" y="23046"/>
                    <a:pt x="10475" y="23046"/>
                    <a:pt x="10475" y="24442"/>
                  </a:cubicBezTo>
                  <a:cubicBezTo>
                    <a:pt x="10475" y="24442"/>
                    <a:pt x="10475" y="25839"/>
                    <a:pt x="10475" y="25839"/>
                  </a:cubicBezTo>
                  <a:cubicBezTo>
                    <a:pt x="10475" y="27235"/>
                    <a:pt x="10475" y="28632"/>
                    <a:pt x="11872" y="30029"/>
                  </a:cubicBezTo>
                  <a:cubicBezTo>
                    <a:pt x="11872" y="30029"/>
                    <a:pt x="11872" y="30029"/>
                    <a:pt x="11872" y="31426"/>
                  </a:cubicBezTo>
                  <a:cubicBezTo>
                    <a:pt x="11872" y="30029"/>
                    <a:pt x="13269" y="30029"/>
                    <a:pt x="13269" y="28632"/>
                  </a:cubicBezTo>
                  <a:cubicBezTo>
                    <a:pt x="14666" y="27235"/>
                    <a:pt x="14666" y="24442"/>
                    <a:pt x="14666" y="23046"/>
                  </a:cubicBezTo>
                  <a:cubicBezTo>
                    <a:pt x="14666" y="21649"/>
                    <a:pt x="14666" y="21649"/>
                    <a:pt x="14666" y="21649"/>
                  </a:cubicBezTo>
                  <a:cubicBezTo>
                    <a:pt x="14666" y="21649"/>
                    <a:pt x="14666" y="21649"/>
                    <a:pt x="14666" y="21649"/>
                  </a:cubicBezTo>
                  <a:cubicBezTo>
                    <a:pt x="14666" y="21649"/>
                    <a:pt x="14666" y="21649"/>
                    <a:pt x="14666" y="21649"/>
                  </a:cubicBezTo>
                  <a:cubicBezTo>
                    <a:pt x="14666" y="21649"/>
                    <a:pt x="14666" y="20252"/>
                    <a:pt x="14666" y="20252"/>
                  </a:cubicBezTo>
                  <a:cubicBezTo>
                    <a:pt x="14666" y="14665"/>
                    <a:pt x="13269" y="11872"/>
                    <a:pt x="13269" y="10475"/>
                  </a:cubicBezTo>
                  <a:close/>
                </a:path>
              </a:pathLst>
            </a:custGeom>
            <a:no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5F277762-A9DA-429A-94D8-3F1D43F63EC4}"/>
                </a:ext>
              </a:extLst>
            </p:cNvPr>
            <p:cNvSpPr/>
            <p:nvPr/>
          </p:nvSpPr>
          <p:spPr>
            <a:xfrm>
              <a:off x="7136092" y="3188856"/>
              <a:ext cx="391073" cy="432974"/>
            </a:xfrm>
            <a:custGeom>
              <a:avLst/>
              <a:gdLst>
                <a:gd name="connsiteX0" fmla="*/ 376408 w 391073"/>
                <a:gd name="connsiteY0" fmla="*/ 221376 h 432974"/>
                <a:gd name="connsiteX1" fmla="*/ 379201 w 391073"/>
                <a:gd name="connsiteY1" fmla="*/ 210202 h 432974"/>
                <a:gd name="connsiteX2" fmla="*/ 384788 w 391073"/>
                <a:gd name="connsiteY2" fmla="*/ 200425 h 432974"/>
                <a:gd name="connsiteX3" fmla="*/ 387582 w 391073"/>
                <a:gd name="connsiteY3" fmla="*/ 197632 h 432974"/>
                <a:gd name="connsiteX4" fmla="*/ 387582 w 391073"/>
                <a:gd name="connsiteY4" fmla="*/ 197632 h 432974"/>
                <a:gd name="connsiteX5" fmla="*/ 217185 w 391073"/>
                <a:gd name="connsiteY5" fmla="*/ 23045 h 432974"/>
                <a:gd name="connsiteX6" fmla="*/ 204615 w 391073"/>
                <a:gd name="connsiteY6" fmla="*/ 10475 h 432974"/>
                <a:gd name="connsiteX7" fmla="*/ 203218 w 391073"/>
                <a:gd name="connsiteY7" fmla="*/ 11872 h 432974"/>
                <a:gd name="connsiteX8" fmla="*/ 203218 w 391073"/>
                <a:gd name="connsiteY8" fmla="*/ 11872 h 432974"/>
                <a:gd name="connsiteX9" fmla="*/ 178078 w 391073"/>
                <a:gd name="connsiteY9" fmla="*/ 37012 h 432974"/>
                <a:gd name="connsiteX10" fmla="*/ 178078 w 391073"/>
                <a:gd name="connsiteY10" fmla="*/ 37012 h 432974"/>
                <a:gd name="connsiteX11" fmla="*/ 11872 w 391073"/>
                <a:gd name="connsiteY11" fmla="*/ 199028 h 432974"/>
                <a:gd name="connsiteX12" fmla="*/ 18855 w 391073"/>
                <a:gd name="connsiteY12" fmla="*/ 218582 h 432974"/>
                <a:gd name="connsiteX13" fmla="*/ 18855 w 391073"/>
                <a:gd name="connsiteY13" fmla="*/ 222772 h 432974"/>
                <a:gd name="connsiteX14" fmla="*/ 18855 w 391073"/>
                <a:gd name="connsiteY14" fmla="*/ 224169 h 432974"/>
                <a:gd name="connsiteX15" fmla="*/ 18855 w 391073"/>
                <a:gd name="connsiteY15" fmla="*/ 225565 h 432974"/>
                <a:gd name="connsiteX16" fmla="*/ 18855 w 391073"/>
                <a:gd name="connsiteY16" fmla="*/ 228359 h 432974"/>
                <a:gd name="connsiteX17" fmla="*/ 16062 w 391073"/>
                <a:gd name="connsiteY17" fmla="*/ 238136 h 432974"/>
                <a:gd name="connsiteX18" fmla="*/ 10475 w 391073"/>
                <a:gd name="connsiteY18" fmla="*/ 246516 h 432974"/>
                <a:gd name="connsiteX19" fmla="*/ 23045 w 391073"/>
                <a:gd name="connsiteY19" fmla="*/ 260483 h 432974"/>
                <a:gd name="connsiteX20" fmla="*/ 193442 w 391073"/>
                <a:gd name="connsiteY20" fmla="*/ 435069 h 432974"/>
                <a:gd name="connsiteX21" fmla="*/ 359648 w 391073"/>
                <a:gd name="connsiteY21" fmla="*/ 273053 h 432974"/>
                <a:gd name="connsiteX22" fmla="*/ 359648 w 391073"/>
                <a:gd name="connsiteY22" fmla="*/ 273053 h 432974"/>
                <a:gd name="connsiteX23" fmla="*/ 383391 w 391073"/>
                <a:gd name="connsiteY23" fmla="*/ 249309 h 432974"/>
                <a:gd name="connsiteX24" fmla="*/ 379201 w 391073"/>
                <a:gd name="connsiteY24" fmla="*/ 240929 h 432974"/>
                <a:gd name="connsiteX25" fmla="*/ 377805 w 391073"/>
                <a:gd name="connsiteY25" fmla="*/ 233946 h 432974"/>
                <a:gd name="connsiteX26" fmla="*/ 377805 w 391073"/>
                <a:gd name="connsiteY26" fmla="*/ 231152 h 432974"/>
                <a:gd name="connsiteX27" fmla="*/ 377805 w 391073"/>
                <a:gd name="connsiteY27" fmla="*/ 229756 h 432974"/>
                <a:gd name="connsiteX28" fmla="*/ 377805 w 391073"/>
                <a:gd name="connsiteY28" fmla="*/ 228359 h 432974"/>
                <a:gd name="connsiteX29" fmla="*/ 377805 w 391073"/>
                <a:gd name="connsiteY29" fmla="*/ 226962 h 432974"/>
                <a:gd name="connsiteX30" fmla="*/ 376408 w 391073"/>
                <a:gd name="connsiteY30" fmla="*/ 221376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376408" y="221376"/>
                  </a:moveTo>
                  <a:cubicBezTo>
                    <a:pt x="376408" y="218582"/>
                    <a:pt x="377805" y="214392"/>
                    <a:pt x="379201" y="210202"/>
                  </a:cubicBezTo>
                  <a:cubicBezTo>
                    <a:pt x="380598" y="206012"/>
                    <a:pt x="383391" y="203219"/>
                    <a:pt x="384788" y="200425"/>
                  </a:cubicBezTo>
                  <a:cubicBezTo>
                    <a:pt x="386185" y="199028"/>
                    <a:pt x="386185" y="199028"/>
                    <a:pt x="387582" y="197632"/>
                  </a:cubicBezTo>
                  <a:cubicBezTo>
                    <a:pt x="387582" y="197632"/>
                    <a:pt x="387582" y="197632"/>
                    <a:pt x="387582" y="197632"/>
                  </a:cubicBezTo>
                  <a:cubicBezTo>
                    <a:pt x="330317" y="138971"/>
                    <a:pt x="274450" y="81706"/>
                    <a:pt x="217185" y="23045"/>
                  </a:cubicBezTo>
                  <a:cubicBezTo>
                    <a:pt x="212995" y="18855"/>
                    <a:pt x="208805" y="14665"/>
                    <a:pt x="204615" y="10475"/>
                  </a:cubicBezTo>
                  <a:lnTo>
                    <a:pt x="203218" y="11872"/>
                  </a:lnTo>
                  <a:lnTo>
                    <a:pt x="203218" y="11872"/>
                  </a:lnTo>
                  <a:lnTo>
                    <a:pt x="178078" y="37012"/>
                  </a:lnTo>
                  <a:lnTo>
                    <a:pt x="178078" y="37012"/>
                  </a:lnTo>
                  <a:lnTo>
                    <a:pt x="11872" y="199028"/>
                  </a:lnTo>
                  <a:cubicBezTo>
                    <a:pt x="16062" y="206012"/>
                    <a:pt x="17459" y="214392"/>
                    <a:pt x="18855" y="218582"/>
                  </a:cubicBezTo>
                  <a:cubicBezTo>
                    <a:pt x="18855" y="219979"/>
                    <a:pt x="18855" y="221376"/>
                    <a:pt x="18855" y="222772"/>
                  </a:cubicBezTo>
                  <a:cubicBezTo>
                    <a:pt x="18855" y="224169"/>
                    <a:pt x="18855" y="224169"/>
                    <a:pt x="18855" y="224169"/>
                  </a:cubicBezTo>
                  <a:cubicBezTo>
                    <a:pt x="18855" y="224169"/>
                    <a:pt x="18855" y="224169"/>
                    <a:pt x="18855" y="225565"/>
                  </a:cubicBezTo>
                  <a:cubicBezTo>
                    <a:pt x="18855" y="226962"/>
                    <a:pt x="18855" y="226962"/>
                    <a:pt x="18855" y="228359"/>
                  </a:cubicBezTo>
                  <a:cubicBezTo>
                    <a:pt x="18855" y="231152"/>
                    <a:pt x="17459" y="233946"/>
                    <a:pt x="16062" y="238136"/>
                  </a:cubicBezTo>
                  <a:cubicBezTo>
                    <a:pt x="14665" y="240929"/>
                    <a:pt x="13268" y="243722"/>
                    <a:pt x="10475" y="246516"/>
                  </a:cubicBezTo>
                  <a:cubicBezTo>
                    <a:pt x="14665" y="250706"/>
                    <a:pt x="18855" y="254896"/>
                    <a:pt x="23045" y="260483"/>
                  </a:cubicBezTo>
                  <a:cubicBezTo>
                    <a:pt x="80310" y="319144"/>
                    <a:pt x="136177" y="376408"/>
                    <a:pt x="193442" y="435069"/>
                  </a:cubicBezTo>
                  <a:lnTo>
                    <a:pt x="359648" y="273053"/>
                  </a:lnTo>
                  <a:lnTo>
                    <a:pt x="359648" y="273053"/>
                  </a:lnTo>
                  <a:lnTo>
                    <a:pt x="383391" y="249309"/>
                  </a:lnTo>
                  <a:cubicBezTo>
                    <a:pt x="381995" y="246516"/>
                    <a:pt x="380598" y="243722"/>
                    <a:pt x="379201" y="240929"/>
                  </a:cubicBezTo>
                  <a:cubicBezTo>
                    <a:pt x="377805" y="238136"/>
                    <a:pt x="377805" y="235342"/>
                    <a:pt x="377805" y="233946"/>
                  </a:cubicBezTo>
                  <a:cubicBezTo>
                    <a:pt x="377805" y="232549"/>
                    <a:pt x="377805" y="232549"/>
                    <a:pt x="377805" y="231152"/>
                  </a:cubicBezTo>
                  <a:cubicBezTo>
                    <a:pt x="377805" y="229756"/>
                    <a:pt x="377805" y="229756"/>
                    <a:pt x="377805" y="229756"/>
                  </a:cubicBezTo>
                  <a:cubicBezTo>
                    <a:pt x="377805" y="228359"/>
                    <a:pt x="377805" y="228359"/>
                    <a:pt x="377805" y="228359"/>
                  </a:cubicBezTo>
                  <a:cubicBezTo>
                    <a:pt x="377805" y="228359"/>
                    <a:pt x="377805" y="228359"/>
                    <a:pt x="377805" y="226962"/>
                  </a:cubicBezTo>
                  <a:cubicBezTo>
                    <a:pt x="375012" y="224169"/>
                    <a:pt x="375012" y="222772"/>
                    <a:pt x="376408" y="221376"/>
                  </a:cubicBezTo>
                  <a:close/>
                </a:path>
              </a:pathLst>
            </a:custGeom>
            <a:no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92C75E92-AE3C-4D20-8CB8-4751DD1D953C}"/>
                </a:ext>
              </a:extLst>
            </p:cNvPr>
            <p:cNvSpPr/>
            <p:nvPr/>
          </p:nvSpPr>
          <p:spPr>
            <a:xfrm>
              <a:off x="7930809" y="2903931"/>
              <a:ext cx="13967" cy="27934"/>
            </a:xfrm>
            <a:custGeom>
              <a:avLst/>
              <a:gdLst>
                <a:gd name="connsiteX0" fmla="*/ 11872 w 13966"/>
                <a:gd name="connsiteY0" fmla="*/ 24442 h 27933"/>
                <a:gd name="connsiteX1" fmla="*/ 11872 w 13966"/>
                <a:gd name="connsiteY1" fmla="*/ 27235 h 27933"/>
                <a:gd name="connsiteX2" fmla="*/ 14665 w 13966"/>
                <a:gd name="connsiteY2" fmla="*/ 23045 h 27933"/>
                <a:gd name="connsiteX3" fmla="*/ 16062 w 13966"/>
                <a:gd name="connsiteY3" fmla="*/ 17459 h 27933"/>
                <a:gd name="connsiteX4" fmla="*/ 16062 w 13966"/>
                <a:gd name="connsiteY4" fmla="*/ 16062 h 27933"/>
                <a:gd name="connsiteX5" fmla="*/ 16062 w 13966"/>
                <a:gd name="connsiteY5" fmla="*/ 16062 h 27933"/>
                <a:gd name="connsiteX6" fmla="*/ 16062 w 13966"/>
                <a:gd name="connsiteY6" fmla="*/ 16062 h 27933"/>
                <a:gd name="connsiteX7" fmla="*/ 16062 w 13966"/>
                <a:gd name="connsiteY7" fmla="*/ 14665 h 27933"/>
                <a:gd name="connsiteX8" fmla="*/ 14665 w 13966"/>
                <a:gd name="connsiteY8" fmla="*/ 10475 h 27933"/>
                <a:gd name="connsiteX9" fmla="*/ 11872 w 13966"/>
                <a:gd name="connsiteY9" fmla="*/ 14665 h 27933"/>
                <a:gd name="connsiteX10" fmla="*/ 10475 w 13966"/>
                <a:gd name="connsiteY10" fmla="*/ 20252 h 27933"/>
                <a:gd name="connsiteX11" fmla="*/ 10475 w 13966"/>
                <a:gd name="connsiteY11" fmla="*/ 21649 h 27933"/>
                <a:gd name="connsiteX12" fmla="*/ 10475 w 13966"/>
                <a:gd name="connsiteY12" fmla="*/ 23045 h 27933"/>
                <a:gd name="connsiteX13" fmla="*/ 10475 w 13966"/>
                <a:gd name="connsiteY13" fmla="*/ 24442 h 27933"/>
                <a:gd name="connsiteX14" fmla="*/ 10475 w 13966"/>
                <a:gd name="connsiteY14" fmla="*/ 25839 h 27933"/>
                <a:gd name="connsiteX15" fmla="*/ 11872 w 13966"/>
                <a:gd name="connsiteY15" fmla="*/ 24442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66" h="27933">
                  <a:moveTo>
                    <a:pt x="11872" y="24442"/>
                  </a:moveTo>
                  <a:cubicBezTo>
                    <a:pt x="11872" y="24442"/>
                    <a:pt x="11872" y="25839"/>
                    <a:pt x="11872" y="27235"/>
                  </a:cubicBezTo>
                  <a:cubicBezTo>
                    <a:pt x="13269" y="25839"/>
                    <a:pt x="13269" y="24442"/>
                    <a:pt x="14665" y="23045"/>
                  </a:cubicBezTo>
                  <a:cubicBezTo>
                    <a:pt x="16062" y="21649"/>
                    <a:pt x="16062" y="18855"/>
                    <a:pt x="16062" y="17459"/>
                  </a:cubicBezTo>
                  <a:cubicBezTo>
                    <a:pt x="16062" y="16062"/>
                    <a:pt x="16062" y="16062"/>
                    <a:pt x="16062" y="16062"/>
                  </a:cubicBezTo>
                  <a:cubicBezTo>
                    <a:pt x="16062" y="16062"/>
                    <a:pt x="16062" y="16062"/>
                    <a:pt x="16062" y="16062"/>
                  </a:cubicBezTo>
                  <a:cubicBezTo>
                    <a:pt x="16062" y="16062"/>
                    <a:pt x="16062" y="16062"/>
                    <a:pt x="16062" y="16062"/>
                  </a:cubicBezTo>
                  <a:cubicBezTo>
                    <a:pt x="16062" y="16062"/>
                    <a:pt x="16062" y="14665"/>
                    <a:pt x="16062" y="14665"/>
                  </a:cubicBezTo>
                  <a:cubicBezTo>
                    <a:pt x="16062" y="13269"/>
                    <a:pt x="14665" y="11872"/>
                    <a:pt x="14665" y="10475"/>
                  </a:cubicBezTo>
                  <a:cubicBezTo>
                    <a:pt x="13269" y="11872"/>
                    <a:pt x="13269" y="13269"/>
                    <a:pt x="11872" y="14665"/>
                  </a:cubicBezTo>
                  <a:cubicBezTo>
                    <a:pt x="10475" y="16062"/>
                    <a:pt x="10475" y="18855"/>
                    <a:pt x="10475" y="20252"/>
                  </a:cubicBezTo>
                  <a:cubicBezTo>
                    <a:pt x="10475" y="21649"/>
                    <a:pt x="10475" y="21649"/>
                    <a:pt x="10475" y="21649"/>
                  </a:cubicBezTo>
                  <a:cubicBezTo>
                    <a:pt x="10475" y="21649"/>
                    <a:pt x="10475" y="23045"/>
                    <a:pt x="10475" y="23045"/>
                  </a:cubicBezTo>
                  <a:cubicBezTo>
                    <a:pt x="10475" y="23045"/>
                    <a:pt x="10475" y="23045"/>
                    <a:pt x="10475" y="24442"/>
                  </a:cubicBezTo>
                  <a:cubicBezTo>
                    <a:pt x="10475" y="24442"/>
                    <a:pt x="10475" y="24442"/>
                    <a:pt x="10475" y="25839"/>
                  </a:cubicBezTo>
                  <a:cubicBezTo>
                    <a:pt x="11872" y="23045"/>
                    <a:pt x="11872" y="23045"/>
                    <a:pt x="11872" y="24442"/>
                  </a:cubicBezTo>
                  <a:close/>
                </a:path>
              </a:pathLst>
            </a:custGeom>
            <a:no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070F1C01-4218-414F-A5F7-9D142D7B8094}"/>
                </a:ext>
              </a:extLst>
            </p:cNvPr>
            <p:cNvSpPr/>
            <p:nvPr/>
          </p:nvSpPr>
          <p:spPr>
            <a:xfrm>
              <a:off x="8105395" y="3641383"/>
              <a:ext cx="13967" cy="27934"/>
            </a:xfrm>
            <a:custGeom>
              <a:avLst/>
              <a:gdLst>
                <a:gd name="connsiteX0" fmla="*/ 10475 w 13966"/>
                <a:gd name="connsiteY0" fmla="*/ 20252 h 27933"/>
                <a:gd name="connsiteX1" fmla="*/ 10475 w 13966"/>
                <a:gd name="connsiteY1" fmla="*/ 20252 h 27933"/>
                <a:gd name="connsiteX2" fmla="*/ 10475 w 13966"/>
                <a:gd name="connsiteY2" fmla="*/ 21649 h 27933"/>
                <a:gd name="connsiteX3" fmla="*/ 10475 w 13966"/>
                <a:gd name="connsiteY3" fmla="*/ 23046 h 27933"/>
                <a:gd name="connsiteX4" fmla="*/ 11872 w 13966"/>
                <a:gd name="connsiteY4" fmla="*/ 27236 h 27933"/>
                <a:gd name="connsiteX5" fmla="*/ 11872 w 13966"/>
                <a:gd name="connsiteY5" fmla="*/ 28632 h 27933"/>
                <a:gd name="connsiteX6" fmla="*/ 13269 w 13966"/>
                <a:gd name="connsiteY6" fmla="*/ 25839 h 27933"/>
                <a:gd name="connsiteX7" fmla="*/ 14665 w 13966"/>
                <a:gd name="connsiteY7" fmla="*/ 20252 h 27933"/>
                <a:gd name="connsiteX8" fmla="*/ 14665 w 13966"/>
                <a:gd name="connsiteY8" fmla="*/ 18855 h 27933"/>
                <a:gd name="connsiteX9" fmla="*/ 14665 w 13966"/>
                <a:gd name="connsiteY9" fmla="*/ 18855 h 27933"/>
                <a:gd name="connsiteX10" fmla="*/ 14665 w 13966"/>
                <a:gd name="connsiteY10" fmla="*/ 18855 h 27933"/>
                <a:gd name="connsiteX11" fmla="*/ 14665 w 13966"/>
                <a:gd name="connsiteY11" fmla="*/ 17459 h 27933"/>
                <a:gd name="connsiteX12" fmla="*/ 13269 w 13966"/>
                <a:gd name="connsiteY12" fmla="*/ 10475 h 27933"/>
                <a:gd name="connsiteX13" fmla="*/ 11872 w 13966"/>
                <a:gd name="connsiteY13" fmla="*/ 13269 h 27933"/>
                <a:gd name="connsiteX14" fmla="*/ 10475 w 13966"/>
                <a:gd name="connsiteY14" fmla="*/ 18855 h 27933"/>
                <a:gd name="connsiteX15" fmla="*/ 10475 w 13966"/>
                <a:gd name="connsiteY15" fmla="*/ 20252 h 27933"/>
                <a:gd name="connsiteX16" fmla="*/ 10475 w 13966"/>
                <a:gd name="connsiteY16" fmla="*/ 20252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27933">
                  <a:moveTo>
                    <a:pt x="10475" y="20252"/>
                  </a:moveTo>
                  <a:cubicBezTo>
                    <a:pt x="10475" y="20252"/>
                    <a:pt x="10475" y="21649"/>
                    <a:pt x="10475" y="20252"/>
                  </a:cubicBezTo>
                  <a:cubicBezTo>
                    <a:pt x="10475" y="21649"/>
                    <a:pt x="10475" y="21649"/>
                    <a:pt x="10475" y="21649"/>
                  </a:cubicBezTo>
                  <a:cubicBezTo>
                    <a:pt x="10475" y="21649"/>
                    <a:pt x="10475" y="23046"/>
                    <a:pt x="10475" y="23046"/>
                  </a:cubicBezTo>
                  <a:cubicBezTo>
                    <a:pt x="10475" y="24442"/>
                    <a:pt x="10475" y="25839"/>
                    <a:pt x="11872" y="27236"/>
                  </a:cubicBezTo>
                  <a:cubicBezTo>
                    <a:pt x="11872" y="27236"/>
                    <a:pt x="11872" y="27236"/>
                    <a:pt x="11872" y="28632"/>
                  </a:cubicBezTo>
                  <a:cubicBezTo>
                    <a:pt x="11872" y="27236"/>
                    <a:pt x="13269" y="27236"/>
                    <a:pt x="13269" y="25839"/>
                  </a:cubicBezTo>
                  <a:cubicBezTo>
                    <a:pt x="14665" y="24442"/>
                    <a:pt x="14665" y="21649"/>
                    <a:pt x="14665" y="20252"/>
                  </a:cubicBezTo>
                  <a:cubicBezTo>
                    <a:pt x="14665" y="18855"/>
                    <a:pt x="14665" y="18855"/>
                    <a:pt x="14665" y="18855"/>
                  </a:cubicBezTo>
                  <a:cubicBezTo>
                    <a:pt x="14665" y="18855"/>
                    <a:pt x="14665" y="18855"/>
                    <a:pt x="14665" y="18855"/>
                  </a:cubicBezTo>
                  <a:cubicBezTo>
                    <a:pt x="14665" y="18855"/>
                    <a:pt x="14665" y="18855"/>
                    <a:pt x="14665" y="18855"/>
                  </a:cubicBezTo>
                  <a:cubicBezTo>
                    <a:pt x="14665" y="18855"/>
                    <a:pt x="14665" y="17459"/>
                    <a:pt x="14665" y="17459"/>
                  </a:cubicBezTo>
                  <a:cubicBezTo>
                    <a:pt x="14665" y="16062"/>
                    <a:pt x="13269" y="13269"/>
                    <a:pt x="13269" y="10475"/>
                  </a:cubicBezTo>
                  <a:cubicBezTo>
                    <a:pt x="13269" y="11872"/>
                    <a:pt x="11872" y="11872"/>
                    <a:pt x="11872" y="13269"/>
                  </a:cubicBezTo>
                  <a:cubicBezTo>
                    <a:pt x="10475" y="14665"/>
                    <a:pt x="10475" y="17459"/>
                    <a:pt x="10475" y="18855"/>
                  </a:cubicBezTo>
                  <a:cubicBezTo>
                    <a:pt x="10475" y="18855"/>
                    <a:pt x="10475" y="20252"/>
                    <a:pt x="10475" y="20252"/>
                  </a:cubicBezTo>
                  <a:cubicBezTo>
                    <a:pt x="10475" y="20252"/>
                    <a:pt x="10475" y="20252"/>
                    <a:pt x="10475" y="20252"/>
                  </a:cubicBezTo>
                  <a:close/>
                </a:path>
              </a:pathLst>
            </a:custGeom>
            <a:no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0D8D277D-5663-40B4-BA24-9097009675E4}"/>
                </a:ext>
              </a:extLst>
            </p:cNvPr>
            <p:cNvSpPr/>
            <p:nvPr/>
          </p:nvSpPr>
          <p:spPr>
            <a:xfrm>
              <a:off x="7518785" y="3389979"/>
              <a:ext cx="27934" cy="41901"/>
            </a:xfrm>
            <a:custGeom>
              <a:avLst/>
              <a:gdLst>
                <a:gd name="connsiteX0" fmla="*/ 14665 w 27933"/>
                <a:gd name="connsiteY0" fmla="*/ 10475 h 41900"/>
                <a:gd name="connsiteX1" fmla="*/ 11872 w 27933"/>
                <a:gd name="connsiteY1" fmla="*/ 14665 h 41900"/>
                <a:gd name="connsiteX2" fmla="*/ 10475 w 27933"/>
                <a:gd name="connsiteY2" fmla="*/ 20252 h 41900"/>
                <a:gd name="connsiteX3" fmla="*/ 10475 w 27933"/>
                <a:gd name="connsiteY3" fmla="*/ 21649 h 41900"/>
                <a:gd name="connsiteX4" fmla="*/ 10475 w 27933"/>
                <a:gd name="connsiteY4" fmla="*/ 23046 h 41900"/>
                <a:gd name="connsiteX5" fmla="*/ 10475 w 27933"/>
                <a:gd name="connsiteY5" fmla="*/ 24442 h 41900"/>
                <a:gd name="connsiteX6" fmla="*/ 10475 w 27933"/>
                <a:gd name="connsiteY6" fmla="*/ 25839 h 41900"/>
                <a:gd name="connsiteX7" fmla="*/ 10475 w 27933"/>
                <a:gd name="connsiteY7" fmla="*/ 27236 h 41900"/>
                <a:gd name="connsiteX8" fmla="*/ 11872 w 27933"/>
                <a:gd name="connsiteY8" fmla="*/ 31426 h 41900"/>
                <a:gd name="connsiteX9" fmla="*/ 13269 w 27933"/>
                <a:gd name="connsiteY9" fmla="*/ 32822 h 41900"/>
                <a:gd name="connsiteX10" fmla="*/ 16062 w 27933"/>
                <a:gd name="connsiteY10" fmla="*/ 28632 h 41900"/>
                <a:gd name="connsiteX11" fmla="*/ 17459 w 27933"/>
                <a:gd name="connsiteY11" fmla="*/ 23046 h 41900"/>
                <a:gd name="connsiteX12" fmla="*/ 17459 w 27933"/>
                <a:gd name="connsiteY12" fmla="*/ 21649 h 41900"/>
                <a:gd name="connsiteX13" fmla="*/ 17459 w 27933"/>
                <a:gd name="connsiteY13" fmla="*/ 21649 h 41900"/>
                <a:gd name="connsiteX14" fmla="*/ 17459 w 27933"/>
                <a:gd name="connsiteY14" fmla="*/ 21649 h 41900"/>
                <a:gd name="connsiteX15" fmla="*/ 17459 w 27933"/>
                <a:gd name="connsiteY15" fmla="*/ 20252 h 41900"/>
                <a:gd name="connsiteX16" fmla="*/ 14665 w 27933"/>
                <a:gd name="connsiteY16" fmla="*/ 10475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33" h="41900">
                  <a:moveTo>
                    <a:pt x="14665" y="10475"/>
                  </a:moveTo>
                  <a:cubicBezTo>
                    <a:pt x="13269" y="11872"/>
                    <a:pt x="13269" y="13269"/>
                    <a:pt x="11872" y="14665"/>
                  </a:cubicBezTo>
                  <a:cubicBezTo>
                    <a:pt x="10475" y="16062"/>
                    <a:pt x="10475" y="18855"/>
                    <a:pt x="10475" y="20252"/>
                  </a:cubicBezTo>
                  <a:cubicBezTo>
                    <a:pt x="10475" y="21649"/>
                    <a:pt x="10475" y="21649"/>
                    <a:pt x="10475" y="21649"/>
                  </a:cubicBezTo>
                  <a:cubicBezTo>
                    <a:pt x="10475" y="21649"/>
                    <a:pt x="10475" y="23046"/>
                    <a:pt x="10475" y="23046"/>
                  </a:cubicBezTo>
                  <a:cubicBezTo>
                    <a:pt x="10475" y="23046"/>
                    <a:pt x="10475" y="23046"/>
                    <a:pt x="10475" y="24442"/>
                  </a:cubicBezTo>
                  <a:cubicBezTo>
                    <a:pt x="10475" y="24442"/>
                    <a:pt x="10475" y="24442"/>
                    <a:pt x="10475" y="25839"/>
                  </a:cubicBezTo>
                  <a:cubicBezTo>
                    <a:pt x="10475" y="25839"/>
                    <a:pt x="10475" y="27236"/>
                    <a:pt x="10475" y="27236"/>
                  </a:cubicBezTo>
                  <a:cubicBezTo>
                    <a:pt x="10475" y="28632"/>
                    <a:pt x="10475" y="30029"/>
                    <a:pt x="11872" y="31426"/>
                  </a:cubicBezTo>
                  <a:cubicBezTo>
                    <a:pt x="11872" y="31426"/>
                    <a:pt x="11872" y="32822"/>
                    <a:pt x="13269" y="32822"/>
                  </a:cubicBezTo>
                  <a:cubicBezTo>
                    <a:pt x="14665" y="31426"/>
                    <a:pt x="14665" y="30029"/>
                    <a:pt x="16062" y="28632"/>
                  </a:cubicBezTo>
                  <a:cubicBezTo>
                    <a:pt x="17459" y="27236"/>
                    <a:pt x="17459" y="24442"/>
                    <a:pt x="17459" y="23046"/>
                  </a:cubicBezTo>
                  <a:cubicBezTo>
                    <a:pt x="17459" y="21649"/>
                    <a:pt x="17459" y="21649"/>
                    <a:pt x="17459" y="21649"/>
                  </a:cubicBezTo>
                  <a:cubicBezTo>
                    <a:pt x="17459" y="21649"/>
                    <a:pt x="17459" y="21649"/>
                    <a:pt x="17459" y="21649"/>
                  </a:cubicBezTo>
                  <a:cubicBezTo>
                    <a:pt x="17459" y="21649"/>
                    <a:pt x="17459" y="21649"/>
                    <a:pt x="17459" y="21649"/>
                  </a:cubicBezTo>
                  <a:cubicBezTo>
                    <a:pt x="17459" y="21649"/>
                    <a:pt x="17459" y="20252"/>
                    <a:pt x="17459" y="20252"/>
                  </a:cubicBezTo>
                  <a:cubicBezTo>
                    <a:pt x="17459" y="16062"/>
                    <a:pt x="16062" y="13269"/>
                    <a:pt x="14665" y="10475"/>
                  </a:cubicBezTo>
                  <a:close/>
                </a:path>
              </a:pathLst>
            </a:custGeom>
            <a:no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2365A780-EA49-4EDC-88E2-5FB88555E806}"/>
                </a:ext>
              </a:extLst>
            </p:cNvPr>
            <p:cNvSpPr/>
            <p:nvPr/>
          </p:nvSpPr>
          <p:spPr>
            <a:xfrm>
              <a:off x="7119331" y="3392773"/>
              <a:ext cx="13967" cy="27934"/>
            </a:xfrm>
            <a:custGeom>
              <a:avLst/>
              <a:gdLst>
                <a:gd name="connsiteX0" fmla="*/ 10475 w 13966"/>
                <a:gd name="connsiteY0" fmla="*/ 21649 h 27933"/>
                <a:gd name="connsiteX1" fmla="*/ 10475 w 13966"/>
                <a:gd name="connsiteY1" fmla="*/ 23045 h 27933"/>
                <a:gd name="connsiteX2" fmla="*/ 11872 w 13966"/>
                <a:gd name="connsiteY2" fmla="*/ 27235 h 27933"/>
                <a:gd name="connsiteX3" fmla="*/ 11872 w 13966"/>
                <a:gd name="connsiteY3" fmla="*/ 28632 h 27933"/>
                <a:gd name="connsiteX4" fmla="*/ 13269 w 13966"/>
                <a:gd name="connsiteY4" fmla="*/ 25839 h 27933"/>
                <a:gd name="connsiteX5" fmla="*/ 14666 w 13966"/>
                <a:gd name="connsiteY5" fmla="*/ 20252 h 27933"/>
                <a:gd name="connsiteX6" fmla="*/ 14666 w 13966"/>
                <a:gd name="connsiteY6" fmla="*/ 18855 h 27933"/>
                <a:gd name="connsiteX7" fmla="*/ 14666 w 13966"/>
                <a:gd name="connsiteY7" fmla="*/ 18855 h 27933"/>
                <a:gd name="connsiteX8" fmla="*/ 14666 w 13966"/>
                <a:gd name="connsiteY8" fmla="*/ 18855 h 27933"/>
                <a:gd name="connsiteX9" fmla="*/ 14666 w 13966"/>
                <a:gd name="connsiteY9" fmla="*/ 17459 h 27933"/>
                <a:gd name="connsiteX10" fmla="*/ 13269 w 13966"/>
                <a:gd name="connsiteY10" fmla="*/ 10475 h 27933"/>
                <a:gd name="connsiteX11" fmla="*/ 11872 w 13966"/>
                <a:gd name="connsiteY11" fmla="*/ 13269 h 27933"/>
                <a:gd name="connsiteX12" fmla="*/ 10475 w 13966"/>
                <a:gd name="connsiteY12" fmla="*/ 18855 h 27933"/>
                <a:gd name="connsiteX13" fmla="*/ 10475 w 13966"/>
                <a:gd name="connsiteY13" fmla="*/ 20252 h 27933"/>
                <a:gd name="connsiteX14" fmla="*/ 10475 w 13966"/>
                <a:gd name="connsiteY14" fmla="*/ 21649 h 27933"/>
                <a:gd name="connsiteX15" fmla="*/ 10475 w 13966"/>
                <a:gd name="connsiteY15" fmla="*/ 21649 h 27933"/>
                <a:gd name="connsiteX16" fmla="*/ 10475 w 13966"/>
                <a:gd name="connsiteY16" fmla="*/ 21649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27933">
                  <a:moveTo>
                    <a:pt x="10475" y="21649"/>
                  </a:moveTo>
                  <a:cubicBezTo>
                    <a:pt x="10475" y="21649"/>
                    <a:pt x="10475" y="23045"/>
                    <a:pt x="10475" y="23045"/>
                  </a:cubicBezTo>
                  <a:cubicBezTo>
                    <a:pt x="10475" y="24442"/>
                    <a:pt x="10475" y="25839"/>
                    <a:pt x="11872" y="27235"/>
                  </a:cubicBezTo>
                  <a:cubicBezTo>
                    <a:pt x="11872" y="27235"/>
                    <a:pt x="11872" y="27235"/>
                    <a:pt x="11872" y="28632"/>
                  </a:cubicBezTo>
                  <a:cubicBezTo>
                    <a:pt x="11872" y="27235"/>
                    <a:pt x="13269" y="27235"/>
                    <a:pt x="13269" y="25839"/>
                  </a:cubicBezTo>
                  <a:cubicBezTo>
                    <a:pt x="14666" y="24442"/>
                    <a:pt x="14666" y="21649"/>
                    <a:pt x="14666" y="20252"/>
                  </a:cubicBezTo>
                  <a:cubicBezTo>
                    <a:pt x="14666" y="18855"/>
                    <a:pt x="14666" y="18855"/>
                    <a:pt x="14666" y="18855"/>
                  </a:cubicBezTo>
                  <a:cubicBezTo>
                    <a:pt x="14666" y="18855"/>
                    <a:pt x="14666" y="18855"/>
                    <a:pt x="14666" y="18855"/>
                  </a:cubicBezTo>
                  <a:cubicBezTo>
                    <a:pt x="14666" y="18855"/>
                    <a:pt x="14666" y="18855"/>
                    <a:pt x="14666" y="18855"/>
                  </a:cubicBezTo>
                  <a:cubicBezTo>
                    <a:pt x="14666" y="18855"/>
                    <a:pt x="14666" y="17459"/>
                    <a:pt x="14666" y="17459"/>
                  </a:cubicBezTo>
                  <a:cubicBezTo>
                    <a:pt x="14666" y="16062"/>
                    <a:pt x="13269" y="13269"/>
                    <a:pt x="13269" y="10475"/>
                  </a:cubicBezTo>
                  <a:cubicBezTo>
                    <a:pt x="13269" y="11872"/>
                    <a:pt x="11872" y="11872"/>
                    <a:pt x="11872" y="13269"/>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0252"/>
                    <a:pt x="10475" y="21649"/>
                  </a:cubicBezTo>
                  <a:cubicBezTo>
                    <a:pt x="10475" y="21649"/>
                    <a:pt x="10475" y="21649"/>
                    <a:pt x="10475" y="21649"/>
                  </a:cubicBezTo>
                  <a:close/>
                </a:path>
              </a:pathLst>
            </a:custGeom>
            <a:no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E05766B5-D6B2-4633-A364-DD62B4D90C78}"/>
                </a:ext>
              </a:extLst>
            </p:cNvPr>
            <p:cNvSpPr/>
            <p:nvPr/>
          </p:nvSpPr>
          <p:spPr>
            <a:xfrm>
              <a:off x="7324645" y="3145558"/>
              <a:ext cx="27934" cy="27934"/>
            </a:xfrm>
            <a:custGeom>
              <a:avLst/>
              <a:gdLst>
                <a:gd name="connsiteX0" fmla="*/ 10475 w 27933"/>
                <a:gd name="connsiteY0" fmla="*/ 24442 h 27933"/>
                <a:gd name="connsiteX1" fmla="*/ 11872 w 27933"/>
                <a:gd name="connsiteY1" fmla="*/ 28632 h 27933"/>
                <a:gd name="connsiteX2" fmla="*/ 13268 w 27933"/>
                <a:gd name="connsiteY2" fmla="*/ 30029 h 27933"/>
                <a:gd name="connsiteX3" fmla="*/ 16062 w 27933"/>
                <a:gd name="connsiteY3" fmla="*/ 25839 h 27933"/>
                <a:gd name="connsiteX4" fmla="*/ 17459 w 27933"/>
                <a:gd name="connsiteY4" fmla="*/ 20252 h 27933"/>
                <a:gd name="connsiteX5" fmla="*/ 17459 w 27933"/>
                <a:gd name="connsiteY5" fmla="*/ 18855 h 27933"/>
                <a:gd name="connsiteX6" fmla="*/ 17459 w 27933"/>
                <a:gd name="connsiteY6" fmla="*/ 18855 h 27933"/>
                <a:gd name="connsiteX7" fmla="*/ 17459 w 27933"/>
                <a:gd name="connsiteY7" fmla="*/ 18855 h 27933"/>
                <a:gd name="connsiteX8" fmla="*/ 17459 w 27933"/>
                <a:gd name="connsiteY8" fmla="*/ 17459 h 27933"/>
                <a:gd name="connsiteX9" fmla="*/ 14665 w 27933"/>
                <a:gd name="connsiteY9" fmla="*/ 10475 h 27933"/>
                <a:gd name="connsiteX10" fmla="*/ 11872 w 27933"/>
                <a:gd name="connsiteY10" fmla="*/ 14665 h 27933"/>
                <a:gd name="connsiteX11" fmla="*/ 10475 w 27933"/>
                <a:gd name="connsiteY11" fmla="*/ 20252 h 27933"/>
                <a:gd name="connsiteX12" fmla="*/ 10475 w 27933"/>
                <a:gd name="connsiteY12" fmla="*/ 21649 h 27933"/>
                <a:gd name="connsiteX13" fmla="*/ 10475 w 27933"/>
                <a:gd name="connsiteY13" fmla="*/ 23046 h 27933"/>
                <a:gd name="connsiteX14" fmla="*/ 10475 w 27933"/>
                <a:gd name="connsiteY14" fmla="*/ 24442 h 27933"/>
                <a:gd name="connsiteX15" fmla="*/ 10475 w 27933"/>
                <a:gd name="connsiteY15" fmla="*/ 25839 h 27933"/>
                <a:gd name="connsiteX16" fmla="*/ 10475 w 27933"/>
                <a:gd name="connsiteY16" fmla="*/ 24442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33" h="27933">
                  <a:moveTo>
                    <a:pt x="10475" y="24442"/>
                  </a:moveTo>
                  <a:cubicBezTo>
                    <a:pt x="10475" y="25839"/>
                    <a:pt x="10475" y="27236"/>
                    <a:pt x="11872" y="28632"/>
                  </a:cubicBezTo>
                  <a:cubicBezTo>
                    <a:pt x="11872" y="28632"/>
                    <a:pt x="11872" y="30029"/>
                    <a:pt x="13268" y="30029"/>
                  </a:cubicBezTo>
                  <a:cubicBezTo>
                    <a:pt x="14665" y="28632"/>
                    <a:pt x="14665" y="27236"/>
                    <a:pt x="16062" y="25839"/>
                  </a:cubicBezTo>
                  <a:cubicBezTo>
                    <a:pt x="17459" y="24442"/>
                    <a:pt x="17459" y="21649"/>
                    <a:pt x="17459" y="20252"/>
                  </a:cubicBezTo>
                  <a:cubicBezTo>
                    <a:pt x="17459" y="18855"/>
                    <a:pt x="17459" y="18855"/>
                    <a:pt x="17459" y="18855"/>
                  </a:cubicBezTo>
                  <a:cubicBezTo>
                    <a:pt x="17459" y="18855"/>
                    <a:pt x="17459" y="18855"/>
                    <a:pt x="17459" y="18855"/>
                  </a:cubicBezTo>
                  <a:cubicBezTo>
                    <a:pt x="17459" y="18855"/>
                    <a:pt x="17459" y="18855"/>
                    <a:pt x="17459" y="18855"/>
                  </a:cubicBezTo>
                  <a:cubicBezTo>
                    <a:pt x="17459" y="18855"/>
                    <a:pt x="17459" y="17459"/>
                    <a:pt x="17459" y="17459"/>
                  </a:cubicBezTo>
                  <a:cubicBezTo>
                    <a:pt x="17459" y="16062"/>
                    <a:pt x="16062" y="13269"/>
                    <a:pt x="14665" y="10475"/>
                  </a:cubicBezTo>
                  <a:cubicBezTo>
                    <a:pt x="13268" y="11872"/>
                    <a:pt x="13268" y="13269"/>
                    <a:pt x="11872" y="14665"/>
                  </a:cubicBezTo>
                  <a:cubicBezTo>
                    <a:pt x="10475" y="16062"/>
                    <a:pt x="10475" y="18855"/>
                    <a:pt x="10475" y="20252"/>
                  </a:cubicBezTo>
                  <a:cubicBezTo>
                    <a:pt x="10475" y="21649"/>
                    <a:pt x="10475" y="21649"/>
                    <a:pt x="10475" y="21649"/>
                  </a:cubicBezTo>
                  <a:cubicBezTo>
                    <a:pt x="10475" y="21649"/>
                    <a:pt x="10475" y="23046"/>
                    <a:pt x="10475" y="23046"/>
                  </a:cubicBezTo>
                  <a:cubicBezTo>
                    <a:pt x="10475" y="23046"/>
                    <a:pt x="10475" y="23046"/>
                    <a:pt x="10475" y="24442"/>
                  </a:cubicBezTo>
                  <a:cubicBezTo>
                    <a:pt x="10475" y="24442"/>
                    <a:pt x="10475" y="24442"/>
                    <a:pt x="10475" y="25839"/>
                  </a:cubicBezTo>
                  <a:cubicBezTo>
                    <a:pt x="10475" y="23046"/>
                    <a:pt x="10475" y="24442"/>
                    <a:pt x="10475" y="24442"/>
                  </a:cubicBezTo>
                  <a:close/>
                </a:path>
              </a:pathLst>
            </a:custGeom>
            <a:no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E569C867-C161-415E-8A4A-2DF6F4E1F582}"/>
                </a:ext>
              </a:extLst>
            </p:cNvPr>
            <p:cNvSpPr/>
            <p:nvPr/>
          </p:nvSpPr>
          <p:spPr>
            <a:xfrm>
              <a:off x="2517236" y="2399725"/>
              <a:ext cx="13967" cy="13967"/>
            </a:xfrm>
            <a:custGeom>
              <a:avLst/>
              <a:gdLst>
                <a:gd name="connsiteX0" fmla="*/ 10475 w 13966"/>
                <a:gd name="connsiteY0" fmla="*/ 10475 h 13966"/>
                <a:gd name="connsiteX1" fmla="*/ 10475 w 13966"/>
                <a:gd name="connsiteY1" fmla="*/ 10475 h 13966"/>
                <a:gd name="connsiteX2" fmla="*/ 10475 w 13966"/>
                <a:gd name="connsiteY2" fmla="*/ 10475 h 13966"/>
                <a:gd name="connsiteX3" fmla="*/ 10475 w 13966"/>
                <a:gd name="connsiteY3" fmla="*/ 10475 h 13966"/>
              </a:gdLst>
              <a:ahLst/>
              <a:cxnLst>
                <a:cxn ang="0">
                  <a:pos x="connsiteX0" y="connsiteY0"/>
                </a:cxn>
                <a:cxn ang="0">
                  <a:pos x="connsiteX1" y="connsiteY1"/>
                </a:cxn>
                <a:cxn ang="0">
                  <a:pos x="connsiteX2" y="connsiteY2"/>
                </a:cxn>
                <a:cxn ang="0">
                  <a:pos x="connsiteX3" y="connsiteY3"/>
                </a:cxn>
              </a:cxnLst>
              <a:rect l="l" t="t" r="r" b="b"/>
              <a:pathLst>
                <a:path w="13966" h="13966">
                  <a:moveTo>
                    <a:pt x="10475" y="10475"/>
                  </a:moveTo>
                  <a:cubicBezTo>
                    <a:pt x="10475" y="11872"/>
                    <a:pt x="10475" y="11872"/>
                    <a:pt x="10475" y="10475"/>
                  </a:cubicBezTo>
                  <a:cubicBezTo>
                    <a:pt x="10475" y="11872"/>
                    <a:pt x="10475" y="11872"/>
                    <a:pt x="10475" y="10475"/>
                  </a:cubicBezTo>
                  <a:cubicBezTo>
                    <a:pt x="10475" y="10475"/>
                    <a:pt x="10475" y="10475"/>
                    <a:pt x="10475" y="10475"/>
                  </a:cubicBezTo>
                  <a:close/>
                </a:path>
              </a:pathLst>
            </a:custGeom>
            <a:no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243A2DB9-8B02-488E-9F6E-A641D7277ADB}"/>
                </a:ext>
              </a:extLst>
            </p:cNvPr>
            <p:cNvSpPr/>
            <p:nvPr/>
          </p:nvSpPr>
          <p:spPr>
            <a:xfrm>
              <a:off x="2663888" y="4623257"/>
              <a:ext cx="13967" cy="41901"/>
            </a:xfrm>
            <a:custGeom>
              <a:avLst/>
              <a:gdLst>
                <a:gd name="connsiteX0" fmla="*/ 14665 w 13966"/>
                <a:gd name="connsiteY0" fmla="*/ 17459 h 41900"/>
                <a:gd name="connsiteX1" fmla="*/ 13269 w 13966"/>
                <a:gd name="connsiteY1" fmla="*/ 10475 h 41900"/>
                <a:gd name="connsiteX2" fmla="*/ 11872 w 13966"/>
                <a:gd name="connsiteY2" fmla="*/ 13268 h 41900"/>
                <a:gd name="connsiteX3" fmla="*/ 10475 w 13966"/>
                <a:gd name="connsiteY3" fmla="*/ 18855 h 41900"/>
                <a:gd name="connsiteX4" fmla="*/ 10475 w 13966"/>
                <a:gd name="connsiteY4" fmla="*/ 20252 h 41900"/>
                <a:gd name="connsiteX5" fmla="*/ 10475 w 13966"/>
                <a:gd name="connsiteY5" fmla="*/ 21649 h 41900"/>
                <a:gd name="connsiteX6" fmla="*/ 10475 w 13966"/>
                <a:gd name="connsiteY6" fmla="*/ 23045 h 41900"/>
                <a:gd name="connsiteX7" fmla="*/ 10475 w 13966"/>
                <a:gd name="connsiteY7" fmla="*/ 24442 h 41900"/>
                <a:gd name="connsiteX8" fmla="*/ 10475 w 13966"/>
                <a:gd name="connsiteY8" fmla="*/ 25838 h 41900"/>
                <a:gd name="connsiteX9" fmla="*/ 11872 w 13966"/>
                <a:gd name="connsiteY9" fmla="*/ 30029 h 41900"/>
                <a:gd name="connsiteX10" fmla="*/ 11872 w 13966"/>
                <a:gd name="connsiteY10" fmla="*/ 31426 h 41900"/>
                <a:gd name="connsiteX11" fmla="*/ 13269 w 13966"/>
                <a:gd name="connsiteY11" fmla="*/ 28632 h 41900"/>
                <a:gd name="connsiteX12" fmla="*/ 14665 w 13966"/>
                <a:gd name="connsiteY12" fmla="*/ 23045 h 41900"/>
                <a:gd name="connsiteX13" fmla="*/ 14665 w 13966"/>
                <a:gd name="connsiteY13" fmla="*/ 21649 h 41900"/>
                <a:gd name="connsiteX14" fmla="*/ 14665 w 13966"/>
                <a:gd name="connsiteY14" fmla="*/ 21649 h 41900"/>
                <a:gd name="connsiteX15" fmla="*/ 14665 w 13966"/>
                <a:gd name="connsiteY15" fmla="*/ 21649 h 41900"/>
                <a:gd name="connsiteX16" fmla="*/ 14665 w 13966"/>
                <a:gd name="connsiteY16" fmla="*/ 17459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41900">
                  <a:moveTo>
                    <a:pt x="14665" y="17459"/>
                  </a:moveTo>
                  <a:cubicBezTo>
                    <a:pt x="14665" y="16062"/>
                    <a:pt x="13269" y="13268"/>
                    <a:pt x="13269" y="10475"/>
                  </a:cubicBezTo>
                  <a:cubicBezTo>
                    <a:pt x="13269" y="11872"/>
                    <a:pt x="11872" y="11872"/>
                    <a:pt x="11872" y="13268"/>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1649"/>
                    <a:pt x="10475" y="23045"/>
                  </a:cubicBezTo>
                  <a:cubicBezTo>
                    <a:pt x="10475" y="23045"/>
                    <a:pt x="10475" y="23045"/>
                    <a:pt x="10475" y="24442"/>
                  </a:cubicBezTo>
                  <a:cubicBezTo>
                    <a:pt x="10475" y="24442"/>
                    <a:pt x="10475" y="25838"/>
                    <a:pt x="10475" y="25838"/>
                  </a:cubicBezTo>
                  <a:cubicBezTo>
                    <a:pt x="10475" y="27235"/>
                    <a:pt x="10475" y="28632"/>
                    <a:pt x="11872" y="30029"/>
                  </a:cubicBezTo>
                  <a:cubicBezTo>
                    <a:pt x="11872" y="30029"/>
                    <a:pt x="11872" y="30029"/>
                    <a:pt x="11872" y="31426"/>
                  </a:cubicBezTo>
                  <a:cubicBezTo>
                    <a:pt x="11872" y="30029"/>
                    <a:pt x="13269" y="30029"/>
                    <a:pt x="13269" y="28632"/>
                  </a:cubicBezTo>
                  <a:cubicBezTo>
                    <a:pt x="14665" y="27235"/>
                    <a:pt x="14665" y="24442"/>
                    <a:pt x="14665" y="23045"/>
                  </a:cubicBezTo>
                  <a:cubicBezTo>
                    <a:pt x="14665" y="21649"/>
                    <a:pt x="14665" y="21649"/>
                    <a:pt x="14665" y="21649"/>
                  </a:cubicBezTo>
                  <a:cubicBezTo>
                    <a:pt x="14665" y="21649"/>
                    <a:pt x="14665" y="21649"/>
                    <a:pt x="14665" y="21649"/>
                  </a:cubicBezTo>
                  <a:cubicBezTo>
                    <a:pt x="14665" y="21649"/>
                    <a:pt x="14665" y="21649"/>
                    <a:pt x="14665" y="21649"/>
                  </a:cubicBezTo>
                  <a:cubicBezTo>
                    <a:pt x="14665" y="18855"/>
                    <a:pt x="14665" y="18855"/>
                    <a:pt x="14665" y="17459"/>
                  </a:cubicBezTo>
                  <a:close/>
                </a:path>
              </a:pathLst>
            </a:custGeom>
            <a:no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649A01E5-93D1-420C-AE13-EBD82865B945}"/>
                </a:ext>
              </a:extLst>
            </p:cNvPr>
            <p:cNvSpPr/>
            <p:nvPr/>
          </p:nvSpPr>
          <p:spPr>
            <a:xfrm>
              <a:off x="2856632" y="4870471"/>
              <a:ext cx="13967" cy="41901"/>
            </a:xfrm>
            <a:custGeom>
              <a:avLst/>
              <a:gdLst>
                <a:gd name="connsiteX0" fmla="*/ 14665 w 13966"/>
                <a:gd name="connsiteY0" fmla="*/ 17459 h 41900"/>
                <a:gd name="connsiteX1" fmla="*/ 13269 w 13966"/>
                <a:gd name="connsiteY1" fmla="*/ 10475 h 41900"/>
                <a:gd name="connsiteX2" fmla="*/ 11872 w 13966"/>
                <a:gd name="connsiteY2" fmla="*/ 13269 h 41900"/>
                <a:gd name="connsiteX3" fmla="*/ 10475 w 13966"/>
                <a:gd name="connsiteY3" fmla="*/ 18855 h 41900"/>
                <a:gd name="connsiteX4" fmla="*/ 10475 w 13966"/>
                <a:gd name="connsiteY4" fmla="*/ 20252 h 41900"/>
                <a:gd name="connsiteX5" fmla="*/ 10475 w 13966"/>
                <a:gd name="connsiteY5" fmla="*/ 21649 h 41900"/>
                <a:gd name="connsiteX6" fmla="*/ 10475 w 13966"/>
                <a:gd name="connsiteY6" fmla="*/ 23045 h 41900"/>
                <a:gd name="connsiteX7" fmla="*/ 10475 w 13966"/>
                <a:gd name="connsiteY7" fmla="*/ 24442 h 41900"/>
                <a:gd name="connsiteX8" fmla="*/ 10475 w 13966"/>
                <a:gd name="connsiteY8" fmla="*/ 25839 h 41900"/>
                <a:gd name="connsiteX9" fmla="*/ 11872 w 13966"/>
                <a:gd name="connsiteY9" fmla="*/ 30029 h 41900"/>
                <a:gd name="connsiteX10" fmla="*/ 11872 w 13966"/>
                <a:gd name="connsiteY10" fmla="*/ 31426 h 41900"/>
                <a:gd name="connsiteX11" fmla="*/ 13269 w 13966"/>
                <a:gd name="connsiteY11" fmla="*/ 28632 h 41900"/>
                <a:gd name="connsiteX12" fmla="*/ 14665 w 13966"/>
                <a:gd name="connsiteY12" fmla="*/ 23045 h 41900"/>
                <a:gd name="connsiteX13" fmla="*/ 14665 w 13966"/>
                <a:gd name="connsiteY13" fmla="*/ 21649 h 41900"/>
                <a:gd name="connsiteX14" fmla="*/ 14665 w 13966"/>
                <a:gd name="connsiteY14" fmla="*/ 21649 h 41900"/>
                <a:gd name="connsiteX15" fmla="*/ 14665 w 13966"/>
                <a:gd name="connsiteY15" fmla="*/ 21649 h 41900"/>
                <a:gd name="connsiteX16" fmla="*/ 14665 w 13966"/>
                <a:gd name="connsiteY16" fmla="*/ 17459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41900">
                  <a:moveTo>
                    <a:pt x="14665" y="17459"/>
                  </a:moveTo>
                  <a:cubicBezTo>
                    <a:pt x="14665" y="16062"/>
                    <a:pt x="13269" y="13269"/>
                    <a:pt x="13269" y="10475"/>
                  </a:cubicBezTo>
                  <a:cubicBezTo>
                    <a:pt x="13269" y="11872"/>
                    <a:pt x="11872" y="11872"/>
                    <a:pt x="11872" y="13269"/>
                  </a:cubicBezTo>
                  <a:cubicBezTo>
                    <a:pt x="10475" y="14666"/>
                    <a:pt x="10475" y="17459"/>
                    <a:pt x="10475" y="18855"/>
                  </a:cubicBezTo>
                  <a:cubicBezTo>
                    <a:pt x="10475" y="20252"/>
                    <a:pt x="10475" y="20252"/>
                    <a:pt x="10475" y="20252"/>
                  </a:cubicBezTo>
                  <a:cubicBezTo>
                    <a:pt x="10475" y="20252"/>
                    <a:pt x="10475" y="21649"/>
                    <a:pt x="10475" y="21649"/>
                  </a:cubicBezTo>
                  <a:cubicBezTo>
                    <a:pt x="10475" y="21649"/>
                    <a:pt x="10475" y="21649"/>
                    <a:pt x="10475" y="23045"/>
                  </a:cubicBezTo>
                  <a:cubicBezTo>
                    <a:pt x="10475" y="23045"/>
                    <a:pt x="10475" y="23045"/>
                    <a:pt x="10475" y="24442"/>
                  </a:cubicBezTo>
                  <a:cubicBezTo>
                    <a:pt x="10475" y="24442"/>
                    <a:pt x="10475" y="25839"/>
                    <a:pt x="10475" y="25839"/>
                  </a:cubicBezTo>
                  <a:cubicBezTo>
                    <a:pt x="10475" y="27236"/>
                    <a:pt x="10475" y="28632"/>
                    <a:pt x="11872" y="30029"/>
                  </a:cubicBezTo>
                  <a:cubicBezTo>
                    <a:pt x="11872" y="30029"/>
                    <a:pt x="11872" y="30029"/>
                    <a:pt x="11872" y="31426"/>
                  </a:cubicBezTo>
                  <a:cubicBezTo>
                    <a:pt x="11872" y="30029"/>
                    <a:pt x="13269" y="30029"/>
                    <a:pt x="13269" y="28632"/>
                  </a:cubicBezTo>
                  <a:cubicBezTo>
                    <a:pt x="14665" y="27236"/>
                    <a:pt x="14665" y="24442"/>
                    <a:pt x="14665" y="23045"/>
                  </a:cubicBezTo>
                  <a:cubicBezTo>
                    <a:pt x="14665" y="21649"/>
                    <a:pt x="14665" y="21649"/>
                    <a:pt x="14665" y="21649"/>
                  </a:cubicBezTo>
                  <a:cubicBezTo>
                    <a:pt x="14665" y="21649"/>
                    <a:pt x="14665" y="21649"/>
                    <a:pt x="14665" y="21649"/>
                  </a:cubicBezTo>
                  <a:cubicBezTo>
                    <a:pt x="14665" y="21649"/>
                    <a:pt x="14665" y="21649"/>
                    <a:pt x="14665" y="21649"/>
                  </a:cubicBezTo>
                  <a:cubicBezTo>
                    <a:pt x="16062" y="18855"/>
                    <a:pt x="16062" y="18855"/>
                    <a:pt x="14665" y="17459"/>
                  </a:cubicBezTo>
                  <a:close/>
                </a:path>
              </a:pathLst>
            </a:custGeom>
            <a:no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27688D54-EAD5-4E0F-90B1-A1667DFA8DA9}"/>
                </a:ext>
              </a:extLst>
            </p:cNvPr>
            <p:cNvSpPr/>
            <p:nvPr/>
          </p:nvSpPr>
          <p:spPr>
            <a:xfrm>
              <a:off x="2500476" y="2892757"/>
              <a:ext cx="27934" cy="41901"/>
            </a:xfrm>
            <a:custGeom>
              <a:avLst/>
              <a:gdLst>
                <a:gd name="connsiteX0" fmla="*/ 18855 w 27933"/>
                <a:gd name="connsiteY0" fmla="*/ 18855 h 41900"/>
                <a:gd name="connsiteX1" fmla="*/ 16062 w 27933"/>
                <a:gd name="connsiteY1" fmla="*/ 11872 h 41900"/>
                <a:gd name="connsiteX2" fmla="*/ 16062 w 27933"/>
                <a:gd name="connsiteY2" fmla="*/ 10475 h 41900"/>
                <a:gd name="connsiteX3" fmla="*/ 16062 w 27933"/>
                <a:gd name="connsiteY3" fmla="*/ 10475 h 41900"/>
                <a:gd name="connsiteX4" fmla="*/ 14665 w 27933"/>
                <a:gd name="connsiteY4" fmla="*/ 11872 h 41900"/>
                <a:gd name="connsiteX5" fmla="*/ 11872 w 27933"/>
                <a:gd name="connsiteY5" fmla="*/ 17459 h 41900"/>
                <a:gd name="connsiteX6" fmla="*/ 10475 w 27933"/>
                <a:gd name="connsiteY6" fmla="*/ 23045 h 41900"/>
                <a:gd name="connsiteX7" fmla="*/ 10475 w 27933"/>
                <a:gd name="connsiteY7" fmla="*/ 24442 h 41900"/>
                <a:gd name="connsiteX8" fmla="*/ 10475 w 27933"/>
                <a:gd name="connsiteY8" fmla="*/ 25839 h 41900"/>
                <a:gd name="connsiteX9" fmla="*/ 10475 w 27933"/>
                <a:gd name="connsiteY9" fmla="*/ 27235 h 41900"/>
                <a:gd name="connsiteX10" fmla="*/ 10475 w 27933"/>
                <a:gd name="connsiteY10" fmla="*/ 28632 h 41900"/>
                <a:gd name="connsiteX11" fmla="*/ 10475 w 27933"/>
                <a:gd name="connsiteY11" fmla="*/ 30029 h 41900"/>
                <a:gd name="connsiteX12" fmla="*/ 11872 w 27933"/>
                <a:gd name="connsiteY12" fmla="*/ 34219 h 41900"/>
                <a:gd name="connsiteX13" fmla="*/ 13269 w 27933"/>
                <a:gd name="connsiteY13" fmla="*/ 35616 h 41900"/>
                <a:gd name="connsiteX14" fmla="*/ 14665 w 27933"/>
                <a:gd name="connsiteY14" fmla="*/ 34219 h 41900"/>
                <a:gd name="connsiteX15" fmla="*/ 17459 w 27933"/>
                <a:gd name="connsiteY15" fmla="*/ 30029 h 41900"/>
                <a:gd name="connsiteX16" fmla="*/ 18855 w 27933"/>
                <a:gd name="connsiteY16" fmla="*/ 24442 h 41900"/>
                <a:gd name="connsiteX17" fmla="*/ 18855 w 27933"/>
                <a:gd name="connsiteY17" fmla="*/ 23045 h 41900"/>
                <a:gd name="connsiteX18" fmla="*/ 18855 w 27933"/>
                <a:gd name="connsiteY18" fmla="*/ 23045 h 41900"/>
                <a:gd name="connsiteX19" fmla="*/ 18855 w 27933"/>
                <a:gd name="connsiteY19" fmla="*/ 23045 h 41900"/>
                <a:gd name="connsiteX20" fmla="*/ 18855 w 27933"/>
                <a:gd name="connsiteY20" fmla="*/ 18855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33" h="41900">
                  <a:moveTo>
                    <a:pt x="18855" y="18855"/>
                  </a:moveTo>
                  <a:cubicBezTo>
                    <a:pt x="18855" y="17459"/>
                    <a:pt x="17459" y="14665"/>
                    <a:pt x="16062" y="11872"/>
                  </a:cubicBezTo>
                  <a:cubicBezTo>
                    <a:pt x="16062" y="11872"/>
                    <a:pt x="16062" y="11872"/>
                    <a:pt x="16062" y="10475"/>
                  </a:cubicBezTo>
                  <a:cubicBezTo>
                    <a:pt x="16062" y="10475"/>
                    <a:pt x="16062" y="10475"/>
                    <a:pt x="16062" y="10475"/>
                  </a:cubicBezTo>
                  <a:cubicBezTo>
                    <a:pt x="16062" y="10475"/>
                    <a:pt x="14665" y="11872"/>
                    <a:pt x="14665" y="11872"/>
                  </a:cubicBezTo>
                  <a:cubicBezTo>
                    <a:pt x="13269" y="13269"/>
                    <a:pt x="11872" y="14665"/>
                    <a:pt x="11872" y="17459"/>
                  </a:cubicBezTo>
                  <a:cubicBezTo>
                    <a:pt x="10475" y="18855"/>
                    <a:pt x="10475" y="21649"/>
                    <a:pt x="10475" y="23045"/>
                  </a:cubicBezTo>
                  <a:cubicBezTo>
                    <a:pt x="10475" y="24442"/>
                    <a:pt x="10475" y="24442"/>
                    <a:pt x="10475" y="24442"/>
                  </a:cubicBezTo>
                  <a:cubicBezTo>
                    <a:pt x="10475" y="24442"/>
                    <a:pt x="10475" y="25839"/>
                    <a:pt x="10475" y="25839"/>
                  </a:cubicBezTo>
                  <a:cubicBezTo>
                    <a:pt x="10475" y="25839"/>
                    <a:pt x="10475" y="25839"/>
                    <a:pt x="10475" y="27235"/>
                  </a:cubicBezTo>
                  <a:cubicBezTo>
                    <a:pt x="10475" y="27235"/>
                    <a:pt x="10475" y="27235"/>
                    <a:pt x="10475" y="28632"/>
                  </a:cubicBezTo>
                  <a:cubicBezTo>
                    <a:pt x="10475" y="28632"/>
                    <a:pt x="10475" y="30029"/>
                    <a:pt x="10475" y="30029"/>
                  </a:cubicBezTo>
                  <a:cubicBezTo>
                    <a:pt x="10475" y="31426"/>
                    <a:pt x="10475" y="32822"/>
                    <a:pt x="11872" y="34219"/>
                  </a:cubicBezTo>
                  <a:cubicBezTo>
                    <a:pt x="11872" y="34219"/>
                    <a:pt x="11872" y="35616"/>
                    <a:pt x="13269" y="35616"/>
                  </a:cubicBezTo>
                  <a:cubicBezTo>
                    <a:pt x="13269" y="35616"/>
                    <a:pt x="13269" y="35616"/>
                    <a:pt x="14665" y="34219"/>
                  </a:cubicBezTo>
                  <a:cubicBezTo>
                    <a:pt x="16062" y="32822"/>
                    <a:pt x="16062" y="31426"/>
                    <a:pt x="17459" y="30029"/>
                  </a:cubicBezTo>
                  <a:cubicBezTo>
                    <a:pt x="18855" y="28632"/>
                    <a:pt x="18855" y="25839"/>
                    <a:pt x="18855" y="24442"/>
                  </a:cubicBezTo>
                  <a:cubicBezTo>
                    <a:pt x="18855" y="23045"/>
                    <a:pt x="18855" y="23045"/>
                    <a:pt x="18855" y="23045"/>
                  </a:cubicBezTo>
                  <a:cubicBezTo>
                    <a:pt x="18855" y="23045"/>
                    <a:pt x="18855" y="23045"/>
                    <a:pt x="18855" y="23045"/>
                  </a:cubicBezTo>
                  <a:cubicBezTo>
                    <a:pt x="18855" y="23045"/>
                    <a:pt x="18855" y="23045"/>
                    <a:pt x="18855" y="23045"/>
                  </a:cubicBezTo>
                  <a:cubicBezTo>
                    <a:pt x="18855" y="20252"/>
                    <a:pt x="18855" y="20252"/>
                    <a:pt x="18855" y="18855"/>
                  </a:cubicBezTo>
                  <a:close/>
                </a:path>
              </a:pathLst>
            </a:custGeom>
            <a:no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F8388DF4-EB37-4D42-99A2-FCF83755B08E}"/>
                </a:ext>
              </a:extLst>
            </p:cNvPr>
            <p:cNvSpPr/>
            <p:nvPr/>
          </p:nvSpPr>
          <p:spPr>
            <a:xfrm>
              <a:off x="2673665" y="4126035"/>
              <a:ext cx="27934" cy="41901"/>
            </a:xfrm>
            <a:custGeom>
              <a:avLst/>
              <a:gdLst>
                <a:gd name="connsiteX0" fmla="*/ 17459 w 27933"/>
                <a:gd name="connsiteY0" fmla="*/ 20252 h 41900"/>
                <a:gd name="connsiteX1" fmla="*/ 14665 w 27933"/>
                <a:gd name="connsiteY1" fmla="*/ 13268 h 41900"/>
                <a:gd name="connsiteX2" fmla="*/ 16062 w 27933"/>
                <a:gd name="connsiteY2" fmla="*/ 10475 h 41900"/>
                <a:gd name="connsiteX3" fmla="*/ 16062 w 27933"/>
                <a:gd name="connsiteY3" fmla="*/ 10475 h 41900"/>
                <a:gd name="connsiteX4" fmla="*/ 16062 w 27933"/>
                <a:gd name="connsiteY4" fmla="*/ 10475 h 41900"/>
                <a:gd name="connsiteX5" fmla="*/ 16062 w 27933"/>
                <a:gd name="connsiteY5" fmla="*/ 10475 h 41900"/>
                <a:gd name="connsiteX6" fmla="*/ 14665 w 27933"/>
                <a:gd name="connsiteY6" fmla="*/ 11872 h 41900"/>
                <a:gd name="connsiteX7" fmla="*/ 11872 w 27933"/>
                <a:gd name="connsiteY7" fmla="*/ 17459 h 41900"/>
                <a:gd name="connsiteX8" fmla="*/ 10475 w 27933"/>
                <a:gd name="connsiteY8" fmla="*/ 23045 h 41900"/>
                <a:gd name="connsiteX9" fmla="*/ 10475 w 27933"/>
                <a:gd name="connsiteY9" fmla="*/ 24442 h 41900"/>
                <a:gd name="connsiteX10" fmla="*/ 10475 w 27933"/>
                <a:gd name="connsiteY10" fmla="*/ 25839 h 41900"/>
                <a:gd name="connsiteX11" fmla="*/ 10475 w 27933"/>
                <a:gd name="connsiteY11" fmla="*/ 27235 h 41900"/>
                <a:gd name="connsiteX12" fmla="*/ 10475 w 27933"/>
                <a:gd name="connsiteY12" fmla="*/ 28632 h 41900"/>
                <a:gd name="connsiteX13" fmla="*/ 10475 w 27933"/>
                <a:gd name="connsiteY13" fmla="*/ 30029 h 41900"/>
                <a:gd name="connsiteX14" fmla="*/ 11872 w 27933"/>
                <a:gd name="connsiteY14" fmla="*/ 34219 h 41900"/>
                <a:gd name="connsiteX15" fmla="*/ 13269 w 27933"/>
                <a:gd name="connsiteY15" fmla="*/ 35615 h 41900"/>
                <a:gd name="connsiteX16" fmla="*/ 13269 w 27933"/>
                <a:gd name="connsiteY16" fmla="*/ 35615 h 41900"/>
                <a:gd name="connsiteX17" fmla="*/ 16062 w 27933"/>
                <a:gd name="connsiteY17" fmla="*/ 31426 h 41900"/>
                <a:gd name="connsiteX18" fmla="*/ 17459 w 27933"/>
                <a:gd name="connsiteY18" fmla="*/ 25839 h 41900"/>
                <a:gd name="connsiteX19" fmla="*/ 17459 w 27933"/>
                <a:gd name="connsiteY19" fmla="*/ 24442 h 41900"/>
                <a:gd name="connsiteX20" fmla="*/ 17459 w 27933"/>
                <a:gd name="connsiteY20" fmla="*/ 24442 h 41900"/>
                <a:gd name="connsiteX21" fmla="*/ 17459 w 27933"/>
                <a:gd name="connsiteY21" fmla="*/ 24442 h 41900"/>
                <a:gd name="connsiteX22" fmla="*/ 17459 w 27933"/>
                <a:gd name="connsiteY22" fmla="*/ 20252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933" h="41900">
                  <a:moveTo>
                    <a:pt x="17459" y="20252"/>
                  </a:moveTo>
                  <a:cubicBezTo>
                    <a:pt x="17459" y="18855"/>
                    <a:pt x="16062" y="16062"/>
                    <a:pt x="14665" y="13268"/>
                  </a:cubicBezTo>
                  <a:cubicBezTo>
                    <a:pt x="14665" y="11872"/>
                    <a:pt x="16062" y="11872"/>
                    <a:pt x="16062" y="10475"/>
                  </a:cubicBezTo>
                  <a:lnTo>
                    <a:pt x="16062" y="10475"/>
                  </a:lnTo>
                  <a:lnTo>
                    <a:pt x="16062" y="10475"/>
                  </a:lnTo>
                  <a:cubicBezTo>
                    <a:pt x="16062" y="10475"/>
                    <a:pt x="16062" y="10475"/>
                    <a:pt x="16062" y="10475"/>
                  </a:cubicBezTo>
                  <a:cubicBezTo>
                    <a:pt x="16062" y="10475"/>
                    <a:pt x="14665" y="11872"/>
                    <a:pt x="14665" y="11872"/>
                  </a:cubicBezTo>
                  <a:cubicBezTo>
                    <a:pt x="13269" y="13268"/>
                    <a:pt x="11872" y="14665"/>
                    <a:pt x="11872" y="17459"/>
                  </a:cubicBezTo>
                  <a:cubicBezTo>
                    <a:pt x="10475" y="18855"/>
                    <a:pt x="10475" y="21649"/>
                    <a:pt x="10475" y="23045"/>
                  </a:cubicBezTo>
                  <a:cubicBezTo>
                    <a:pt x="10475" y="24442"/>
                    <a:pt x="10475" y="24442"/>
                    <a:pt x="10475" y="24442"/>
                  </a:cubicBezTo>
                  <a:cubicBezTo>
                    <a:pt x="10475" y="24442"/>
                    <a:pt x="10475" y="25839"/>
                    <a:pt x="10475" y="25839"/>
                  </a:cubicBezTo>
                  <a:cubicBezTo>
                    <a:pt x="10475" y="25839"/>
                    <a:pt x="10475" y="25839"/>
                    <a:pt x="10475" y="27235"/>
                  </a:cubicBezTo>
                  <a:cubicBezTo>
                    <a:pt x="10475" y="27235"/>
                    <a:pt x="10475" y="27235"/>
                    <a:pt x="10475" y="28632"/>
                  </a:cubicBezTo>
                  <a:cubicBezTo>
                    <a:pt x="10475" y="28632"/>
                    <a:pt x="10475" y="30029"/>
                    <a:pt x="10475" y="30029"/>
                  </a:cubicBezTo>
                  <a:cubicBezTo>
                    <a:pt x="10475" y="31426"/>
                    <a:pt x="10475" y="32822"/>
                    <a:pt x="11872" y="34219"/>
                  </a:cubicBezTo>
                  <a:cubicBezTo>
                    <a:pt x="11872" y="34219"/>
                    <a:pt x="13269" y="35615"/>
                    <a:pt x="13269" y="35615"/>
                  </a:cubicBezTo>
                  <a:cubicBezTo>
                    <a:pt x="13269" y="35615"/>
                    <a:pt x="13269" y="35615"/>
                    <a:pt x="13269" y="35615"/>
                  </a:cubicBezTo>
                  <a:cubicBezTo>
                    <a:pt x="14665" y="34219"/>
                    <a:pt x="14665" y="32822"/>
                    <a:pt x="16062" y="31426"/>
                  </a:cubicBezTo>
                  <a:cubicBezTo>
                    <a:pt x="17459" y="30029"/>
                    <a:pt x="17459" y="27235"/>
                    <a:pt x="17459" y="25839"/>
                  </a:cubicBezTo>
                  <a:cubicBezTo>
                    <a:pt x="17459" y="24442"/>
                    <a:pt x="17459" y="24442"/>
                    <a:pt x="17459" y="24442"/>
                  </a:cubicBezTo>
                  <a:cubicBezTo>
                    <a:pt x="17459" y="24442"/>
                    <a:pt x="17459" y="24442"/>
                    <a:pt x="17459" y="24442"/>
                  </a:cubicBezTo>
                  <a:cubicBezTo>
                    <a:pt x="17459" y="24442"/>
                    <a:pt x="17459" y="24442"/>
                    <a:pt x="17459" y="24442"/>
                  </a:cubicBezTo>
                  <a:cubicBezTo>
                    <a:pt x="17459" y="23045"/>
                    <a:pt x="17459" y="21649"/>
                    <a:pt x="17459" y="20252"/>
                  </a:cubicBezTo>
                  <a:close/>
                </a:path>
              </a:pathLst>
            </a:custGeom>
            <a:no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359B4C17-1302-442E-BE42-97A6F002A816}"/>
                </a:ext>
              </a:extLst>
            </p:cNvPr>
            <p:cNvSpPr/>
            <p:nvPr/>
          </p:nvSpPr>
          <p:spPr>
            <a:xfrm>
              <a:off x="2862219" y="4669348"/>
              <a:ext cx="391073" cy="432974"/>
            </a:xfrm>
            <a:custGeom>
              <a:avLst/>
              <a:gdLst>
                <a:gd name="connsiteX0" fmla="*/ 206012 w 391073"/>
                <a:gd name="connsiteY0" fmla="*/ 10475 h 432974"/>
                <a:gd name="connsiteX1" fmla="*/ 206012 w 391073"/>
                <a:gd name="connsiteY1" fmla="*/ 10475 h 432974"/>
                <a:gd name="connsiteX2" fmla="*/ 206012 w 391073"/>
                <a:gd name="connsiteY2" fmla="*/ 10475 h 432974"/>
                <a:gd name="connsiteX3" fmla="*/ 179475 w 391073"/>
                <a:gd name="connsiteY3" fmla="*/ 35615 h 432974"/>
                <a:gd name="connsiteX4" fmla="*/ 179475 w 391073"/>
                <a:gd name="connsiteY4" fmla="*/ 35615 h 432974"/>
                <a:gd name="connsiteX5" fmla="*/ 13269 w 391073"/>
                <a:gd name="connsiteY5" fmla="*/ 197632 h 432974"/>
                <a:gd name="connsiteX6" fmla="*/ 20252 w 391073"/>
                <a:gd name="connsiteY6" fmla="*/ 215789 h 432974"/>
                <a:gd name="connsiteX7" fmla="*/ 20252 w 391073"/>
                <a:gd name="connsiteY7" fmla="*/ 219979 h 432974"/>
                <a:gd name="connsiteX8" fmla="*/ 20252 w 391073"/>
                <a:gd name="connsiteY8" fmla="*/ 221376 h 432974"/>
                <a:gd name="connsiteX9" fmla="*/ 20252 w 391073"/>
                <a:gd name="connsiteY9" fmla="*/ 222772 h 432974"/>
                <a:gd name="connsiteX10" fmla="*/ 20252 w 391073"/>
                <a:gd name="connsiteY10" fmla="*/ 225565 h 432974"/>
                <a:gd name="connsiteX11" fmla="*/ 17459 w 391073"/>
                <a:gd name="connsiteY11" fmla="*/ 235342 h 432974"/>
                <a:gd name="connsiteX12" fmla="*/ 11872 w 391073"/>
                <a:gd name="connsiteY12" fmla="*/ 243723 h 432974"/>
                <a:gd name="connsiteX13" fmla="*/ 10475 w 391073"/>
                <a:gd name="connsiteY13" fmla="*/ 245119 h 432974"/>
                <a:gd name="connsiteX14" fmla="*/ 20252 w 391073"/>
                <a:gd name="connsiteY14" fmla="*/ 254896 h 432974"/>
                <a:gd name="connsiteX15" fmla="*/ 193442 w 391073"/>
                <a:gd name="connsiteY15" fmla="*/ 432276 h 432974"/>
                <a:gd name="connsiteX16" fmla="*/ 361045 w 391073"/>
                <a:gd name="connsiteY16" fmla="*/ 268863 h 432974"/>
                <a:gd name="connsiteX17" fmla="*/ 361045 w 391073"/>
                <a:gd name="connsiteY17" fmla="*/ 268863 h 432974"/>
                <a:gd name="connsiteX18" fmla="*/ 384788 w 391073"/>
                <a:gd name="connsiteY18" fmla="*/ 245119 h 432974"/>
                <a:gd name="connsiteX19" fmla="*/ 380598 w 391073"/>
                <a:gd name="connsiteY19" fmla="*/ 236739 h 432974"/>
                <a:gd name="connsiteX20" fmla="*/ 379202 w 391073"/>
                <a:gd name="connsiteY20" fmla="*/ 229756 h 432974"/>
                <a:gd name="connsiteX21" fmla="*/ 379202 w 391073"/>
                <a:gd name="connsiteY21" fmla="*/ 226962 h 432974"/>
                <a:gd name="connsiteX22" fmla="*/ 379202 w 391073"/>
                <a:gd name="connsiteY22" fmla="*/ 225565 h 432974"/>
                <a:gd name="connsiteX23" fmla="*/ 379202 w 391073"/>
                <a:gd name="connsiteY23" fmla="*/ 224169 h 432974"/>
                <a:gd name="connsiteX24" fmla="*/ 379202 w 391073"/>
                <a:gd name="connsiteY24" fmla="*/ 222772 h 432974"/>
                <a:gd name="connsiteX25" fmla="*/ 379202 w 391073"/>
                <a:gd name="connsiteY25" fmla="*/ 218582 h 432974"/>
                <a:gd name="connsiteX26" fmla="*/ 381995 w 391073"/>
                <a:gd name="connsiteY26" fmla="*/ 207409 h 432974"/>
                <a:gd name="connsiteX27" fmla="*/ 387582 w 391073"/>
                <a:gd name="connsiteY27" fmla="*/ 197632 h 432974"/>
                <a:gd name="connsiteX28" fmla="*/ 390375 w 391073"/>
                <a:gd name="connsiteY28" fmla="*/ 194839 h 432974"/>
                <a:gd name="connsiteX29" fmla="*/ 390375 w 391073"/>
                <a:gd name="connsiteY29" fmla="*/ 194839 h 432974"/>
                <a:gd name="connsiteX30" fmla="*/ 219979 w 391073"/>
                <a:gd name="connsiteY30" fmla="*/ 20252 h 432974"/>
                <a:gd name="connsiteX31" fmla="*/ 206012 w 391073"/>
                <a:gd name="connsiteY31" fmla="*/ 1047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91073" h="432974">
                  <a:moveTo>
                    <a:pt x="206012" y="10475"/>
                  </a:moveTo>
                  <a:lnTo>
                    <a:pt x="206012" y="10475"/>
                  </a:lnTo>
                  <a:lnTo>
                    <a:pt x="206012" y="10475"/>
                  </a:lnTo>
                  <a:lnTo>
                    <a:pt x="179475" y="35615"/>
                  </a:lnTo>
                  <a:lnTo>
                    <a:pt x="179475" y="35615"/>
                  </a:lnTo>
                  <a:lnTo>
                    <a:pt x="13269" y="197632"/>
                  </a:lnTo>
                  <a:cubicBezTo>
                    <a:pt x="17459" y="204615"/>
                    <a:pt x="18855" y="212995"/>
                    <a:pt x="20252" y="215789"/>
                  </a:cubicBezTo>
                  <a:cubicBezTo>
                    <a:pt x="20252" y="217185"/>
                    <a:pt x="20252" y="218582"/>
                    <a:pt x="20252" y="219979"/>
                  </a:cubicBezTo>
                  <a:cubicBezTo>
                    <a:pt x="20252" y="221376"/>
                    <a:pt x="20252" y="221376"/>
                    <a:pt x="20252" y="221376"/>
                  </a:cubicBezTo>
                  <a:cubicBezTo>
                    <a:pt x="20252" y="221376"/>
                    <a:pt x="20252" y="221376"/>
                    <a:pt x="20252" y="222772"/>
                  </a:cubicBezTo>
                  <a:cubicBezTo>
                    <a:pt x="20252" y="224169"/>
                    <a:pt x="20252" y="224169"/>
                    <a:pt x="20252" y="225565"/>
                  </a:cubicBezTo>
                  <a:cubicBezTo>
                    <a:pt x="20252" y="228359"/>
                    <a:pt x="18855" y="231152"/>
                    <a:pt x="17459" y="235342"/>
                  </a:cubicBezTo>
                  <a:cubicBezTo>
                    <a:pt x="16062" y="238136"/>
                    <a:pt x="13269" y="242326"/>
                    <a:pt x="11872" y="243723"/>
                  </a:cubicBezTo>
                  <a:cubicBezTo>
                    <a:pt x="11872" y="243723"/>
                    <a:pt x="11872" y="243723"/>
                    <a:pt x="10475" y="245119"/>
                  </a:cubicBezTo>
                  <a:cubicBezTo>
                    <a:pt x="13269" y="247913"/>
                    <a:pt x="17459" y="252103"/>
                    <a:pt x="20252" y="254896"/>
                  </a:cubicBezTo>
                  <a:cubicBezTo>
                    <a:pt x="77516" y="313557"/>
                    <a:pt x="136177" y="373615"/>
                    <a:pt x="193442" y="432276"/>
                  </a:cubicBezTo>
                  <a:lnTo>
                    <a:pt x="361045" y="268863"/>
                  </a:lnTo>
                  <a:lnTo>
                    <a:pt x="361045" y="268863"/>
                  </a:lnTo>
                  <a:lnTo>
                    <a:pt x="384788" y="245119"/>
                  </a:lnTo>
                  <a:cubicBezTo>
                    <a:pt x="383392" y="242326"/>
                    <a:pt x="381995" y="239532"/>
                    <a:pt x="380598" y="236739"/>
                  </a:cubicBezTo>
                  <a:cubicBezTo>
                    <a:pt x="379202" y="233946"/>
                    <a:pt x="379202" y="231152"/>
                    <a:pt x="379202" y="229756"/>
                  </a:cubicBezTo>
                  <a:cubicBezTo>
                    <a:pt x="379202" y="228359"/>
                    <a:pt x="379202" y="228359"/>
                    <a:pt x="379202" y="226962"/>
                  </a:cubicBezTo>
                  <a:cubicBezTo>
                    <a:pt x="379202" y="225565"/>
                    <a:pt x="379202" y="225565"/>
                    <a:pt x="379202" y="225565"/>
                  </a:cubicBezTo>
                  <a:cubicBezTo>
                    <a:pt x="379202" y="224169"/>
                    <a:pt x="379202" y="224169"/>
                    <a:pt x="379202" y="224169"/>
                  </a:cubicBezTo>
                  <a:cubicBezTo>
                    <a:pt x="379202" y="224169"/>
                    <a:pt x="379202" y="224169"/>
                    <a:pt x="379202" y="222772"/>
                  </a:cubicBezTo>
                  <a:cubicBezTo>
                    <a:pt x="379202" y="221376"/>
                    <a:pt x="379202" y="219979"/>
                    <a:pt x="379202" y="218582"/>
                  </a:cubicBezTo>
                  <a:cubicBezTo>
                    <a:pt x="379202" y="215789"/>
                    <a:pt x="380598" y="211599"/>
                    <a:pt x="381995" y="207409"/>
                  </a:cubicBezTo>
                  <a:cubicBezTo>
                    <a:pt x="383392" y="203218"/>
                    <a:pt x="386185" y="200425"/>
                    <a:pt x="387582" y="197632"/>
                  </a:cubicBezTo>
                  <a:cubicBezTo>
                    <a:pt x="388978" y="196235"/>
                    <a:pt x="388978" y="196235"/>
                    <a:pt x="390375" y="194839"/>
                  </a:cubicBezTo>
                  <a:cubicBezTo>
                    <a:pt x="390375" y="194839"/>
                    <a:pt x="390375" y="194839"/>
                    <a:pt x="390375" y="194839"/>
                  </a:cubicBezTo>
                  <a:cubicBezTo>
                    <a:pt x="333111" y="136177"/>
                    <a:pt x="277243" y="78913"/>
                    <a:pt x="219979" y="20252"/>
                  </a:cubicBezTo>
                  <a:cubicBezTo>
                    <a:pt x="214392" y="18855"/>
                    <a:pt x="210202" y="14665"/>
                    <a:pt x="206012" y="10475"/>
                  </a:cubicBezTo>
                  <a:close/>
                </a:path>
              </a:pathLst>
            </a:custGeom>
            <a:no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FF8CB3BB-2107-465E-9BD3-2706CD7D9932}"/>
                </a:ext>
              </a:extLst>
            </p:cNvPr>
            <p:cNvSpPr/>
            <p:nvPr/>
          </p:nvSpPr>
          <p:spPr>
            <a:xfrm>
              <a:off x="2883169" y="4177713"/>
              <a:ext cx="391073" cy="432974"/>
            </a:xfrm>
            <a:custGeom>
              <a:avLst/>
              <a:gdLst>
                <a:gd name="connsiteX0" fmla="*/ 17459 w 391073"/>
                <a:gd name="connsiteY0" fmla="*/ 224169 h 432974"/>
                <a:gd name="connsiteX1" fmla="*/ 14665 w 391073"/>
                <a:gd name="connsiteY1" fmla="*/ 233946 h 432974"/>
                <a:gd name="connsiteX2" fmla="*/ 10475 w 391073"/>
                <a:gd name="connsiteY2" fmla="*/ 242326 h 432974"/>
                <a:gd name="connsiteX3" fmla="*/ 21649 w 391073"/>
                <a:gd name="connsiteY3" fmla="*/ 253500 h 432974"/>
                <a:gd name="connsiteX4" fmla="*/ 193442 w 391073"/>
                <a:gd name="connsiteY4" fmla="*/ 429482 h 432974"/>
                <a:gd name="connsiteX5" fmla="*/ 358251 w 391073"/>
                <a:gd name="connsiteY5" fmla="*/ 268863 h 432974"/>
                <a:gd name="connsiteX6" fmla="*/ 358251 w 391073"/>
                <a:gd name="connsiteY6" fmla="*/ 268863 h 432974"/>
                <a:gd name="connsiteX7" fmla="*/ 383392 w 391073"/>
                <a:gd name="connsiteY7" fmla="*/ 245119 h 432974"/>
                <a:gd name="connsiteX8" fmla="*/ 379202 w 391073"/>
                <a:gd name="connsiteY8" fmla="*/ 238136 h 432974"/>
                <a:gd name="connsiteX9" fmla="*/ 377805 w 391073"/>
                <a:gd name="connsiteY9" fmla="*/ 231153 h 432974"/>
                <a:gd name="connsiteX10" fmla="*/ 377805 w 391073"/>
                <a:gd name="connsiteY10" fmla="*/ 228359 h 432974"/>
                <a:gd name="connsiteX11" fmla="*/ 377805 w 391073"/>
                <a:gd name="connsiteY11" fmla="*/ 226962 h 432974"/>
                <a:gd name="connsiteX12" fmla="*/ 377805 w 391073"/>
                <a:gd name="connsiteY12" fmla="*/ 225566 h 432974"/>
                <a:gd name="connsiteX13" fmla="*/ 377805 w 391073"/>
                <a:gd name="connsiteY13" fmla="*/ 224169 h 432974"/>
                <a:gd name="connsiteX14" fmla="*/ 377805 w 391073"/>
                <a:gd name="connsiteY14" fmla="*/ 219979 h 432974"/>
                <a:gd name="connsiteX15" fmla="*/ 380598 w 391073"/>
                <a:gd name="connsiteY15" fmla="*/ 208805 h 432974"/>
                <a:gd name="connsiteX16" fmla="*/ 386185 w 391073"/>
                <a:gd name="connsiteY16" fmla="*/ 199028 h 432974"/>
                <a:gd name="connsiteX17" fmla="*/ 387582 w 391073"/>
                <a:gd name="connsiteY17" fmla="*/ 197632 h 432974"/>
                <a:gd name="connsiteX18" fmla="*/ 217185 w 391073"/>
                <a:gd name="connsiteY18" fmla="*/ 23046 h 432974"/>
                <a:gd name="connsiteX19" fmla="*/ 204615 w 391073"/>
                <a:gd name="connsiteY19" fmla="*/ 10475 h 432974"/>
                <a:gd name="connsiteX20" fmla="*/ 203219 w 391073"/>
                <a:gd name="connsiteY20" fmla="*/ 11872 h 432974"/>
                <a:gd name="connsiteX21" fmla="*/ 203219 w 391073"/>
                <a:gd name="connsiteY21" fmla="*/ 11872 h 432974"/>
                <a:gd name="connsiteX22" fmla="*/ 178078 w 391073"/>
                <a:gd name="connsiteY22" fmla="*/ 37013 h 432974"/>
                <a:gd name="connsiteX23" fmla="*/ 178078 w 391073"/>
                <a:gd name="connsiteY23" fmla="*/ 37013 h 432974"/>
                <a:gd name="connsiteX24" fmla="*/ 13269 w 391073"/>
                <a:gd name="connsiteY24" fmla="*/ 197632 h 432974"/>
                <a:gd name="connsiteX25" fmla="*/ 20252 w 391073"/>
                <a:gd name="connsiteY25" fmla="*/ 217186 h 432974"/>
                <a:gd name="connsiteX26" fmla="*/ 20252 w 391073"/>
                <a:gd name="connsiteY26" fmla="*/ 221376 h 432974"/>
                <a:gd name="connsiteX27" fmla="*/ 20252 w 391073"/>
                <a:gd name="connsiteY27" fmla="*/ 222772 h 432974"/>
                <a:gd name="connsiteX28" fmla="*/ 20252 w 391073"/>
                <a:gd name="connsiteY28" fmla="*/ 224169 h 432974"/>
                <a:gd name="connsiteX29" fmla="*/ 17459 w 391073"/>
                <a:gd name="connsiteY29" fmla="*/ 224169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17459" y="224169"/>
                  </a:moveTo>
                  <a:cubicBezTo>
                    <a:pt x="17459" y="226962"/>
                    <a:pt x="16062" y="229756"/>
                    <a:pt x="14665" y="233946"/>
                  </a:cubicBezTo>
                  <a:cubicBezTo>
                    <a:pt x="13269" y="236739"/>
                    <a:pt x="11872" y="239533"/>
                    <a:pt x="10475" y="242326"/>
                  </a:cubicBezTo>
                  <a:cubicBezTo>
                    <a:pt x="14665" y="246516"/>
                    <a:pt x="17459" y="250706"/>
                    <a:pt x="21649" y="253500"/>
                  </a:cubicBezTo>
                  <a:cubicBezTo>
                    <a:pt x="78913" y="312160"/>
                    <a:pt x="136177" y="370822"/>
                    <a:pt x="193442" y="429482"/>
                  </a:cubicBezTo>
                  <a:lnTo>
                    <a:pt x="358251" y="268863"/>
                  </a:lnTo>
                  <a:lnTo>
                    <a:pt x="358251" y="268863"/>
                  </a:lnTo>
                  <a:lnTo>
                    <a:pt x="383392" y="245119"/>
                  </a:lnTo>
                  <a:cubicBezTo>
                    <a:pt x="381995" y="242326"/>
                    <a:pt x="380598" y="239533"/>
                    <a:pt x="379202" y="238136"/>
                  </a:cubicBezTo>
                  <a:cubicBezTo>
                    <a:pt x="377805" y="235342"/>
                    <a:pt x="377805" y="232549"/>
                    <a:pt x="377805" y="231153"/>
                  </a:cubicBezTo>
                  <a:cubicBezTo>
                    <a:pt x="377805" y="229756"/>
                    <a:pt x="377805" y="229756"/>
                    <a:pt x="377805" y="228359"/>
                  </a:cubicBezTo>
                  <a:cubicBezTo>
                    <a:pt x="377805" y="226962"/>
                    <a:pt x="377805" y="226962"/>
                    <a:pt x="377805" y="226962"/>
                  </a:cubicBezTo>
                  <a:cubicBezTo>
                    <a:pt x="377805" y="225566"/>
                    <a:pt x="377805" y="225566"/>
                    <a:pt x="377805" y="225566"/>
                  </a:cubicBezTo>
                  <a:cubicBezTo>
                    <a:pt x="377805" y="225566"/>
                    <a:pt x="377805" y="225566"/>
                    <a:pt x="377805" y="224169"/>
                  </a:cubicBezTo>
                  <a:cubicBezTo>
                    <a:pt x="377805" y="222772"/>
                    <a:pt x="377805" y="221376"/>
                    <a:pt x="377805" y="219979"/>
                  </a:cubicBezTo>
                  <a:cubicBezTo>
                    <a:pt x="377805" y="217186"/>
                    <a:pt x="379202" y="212995"/>
                    <a:pt x="380598" y="208805"/>
                  </a:cubicBezTo>
                  <a:cubicBezTo>
                    <a:pt x="381995" y="204616"/>
                    <a:pt x="384788" y="201822"/>
                    <a:pt x="386185" y="199028"/>
                  </a:cubicBezTo>
                  <a:cubicBezTo>
                    <a:pt x="386185" y="197632"/>
                    <a:pt x="387582" y="197632"/>
                    <a:pt x="387582" y="197632"/>
                  </a:cubicBezTo>
                  <a:cubicBezTo>
                    <a:pt x="330317" y="138971"/>
                    <a:pt x="274450" y="81706"/>
                    <a:pt x="217185" y="23046"/>
                  </a:cubicBezTo>
                  <a:cubicBezTo>
                    <a:pt x="212995" y="18855"/>
                    <a:pt x="208805" y="14666"/>
                    <a:pt x="204615" y="10475"/>
                  </a:cubicBezTo>
                  <a:lnTo>
                    <a:pt x="203219" y="11872"/>
                  </a:lnTo>
                  <a:lnTo>
                    <a:pt x="203219" y="11872"/>
                  </a:lnTo>
                  <a:lnTo>
                    <a:pt x="178078" y="37013"/>
                  </a:lnTo>
                  <a:lnTo>
                    <a:pt x="178078" y="37013"/>
                  </a:lnTo>
                  <a:lnTo>
                    <a:pt x="13269" y="197632"/>
                  </a:lnTo>
                  <a:cubicBezTo>
                    <a:pt x="17459" y="204616"/>
                    <a:pt x="18855" y="212995"/>
                    <a:pt x="20252" y="217186"/>
                  </a:cubicBezTo>
                  <a:cubicBezTo>
                    <a:pt x="20252" y="218582"/>
                    <a:pt x="20252" y="219979"/>
                    <a:pt x="20252" y="221376"/>
                  </a:cubicBezTo>
                  <a:cubicBezTo>
                    <a:pt x="20252" y="222772"/>
                    <a:pt x="20252" y="222772"/>
                    <a:pt x="20252" y="222772"/>
                  </a:cubicBezTo>
                  <a:cubicBezTo>
                    <a:pt x="20252" y="222772"/>
                    <a:pt x="20252" y="222772"/>
                    <a:pt x="20252" y="224169"/>
                  </a:cubicBezTo>
                  <a:cubicBezTo>
                    <a:pt x="17459" y="221376"/>
                    <a:pt x="17459" y="222772"/>
                    <a:pt x="17459" y="224169"/>
                  </a:cubicBezTo>
                  <a:close/>
                </a:path>
              </a:pathLst>
            </a:custGeom>
            <a:no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0C122F57-08F9-49D6-845D-2F7D6DAEFB2A}"/>
                </a:ext>
              </a:extLst>
            </p:cNvPr>
            <p:cNvSpPr/>
            <p:nvPr/>
          </p:nvSpPr>
          <p:spPr>
            <a:xfrm>
              <a:off x="2894342" y="3683284"/>
              <a:ext cx="391073" cy="432974"/>
            </a:xfrm>
            <a:custGeom>
              <a:avLst/>
              <a:gdLst>
                <a:gd name="connsiteX0" fmla="*/ 18855 w 391073"/>
                <a:gd name="connsiteY0" fmla="*/ 222772 h 432974"/>
                <a:gd name="connsiteX1" fmla="*/ 18855 w 391073"/>
                <a:gd name="connsiteY1" fmla="*/ 225566 h 432974"/>
                <a:gd name="connsiteX2" fmla="*/ 16062 w 391073"/>
                <a:gd name="connsiteY2" fmla="*/ 235342 h 432974"/>
                <a:gd name="connsiteX3" fmla="*/ 10475 w 391073"/>
                <a:gd name="connsiteY3" fmla="*/ 243723 h 432974"/>
                <a:gd name="connsiteX4" fmla="*/ 23045 w 391073"/>
                <a:gd name="connsiteY4" fmla="*/ 257690 h 432974"/>
                <a:gd name="connsiteX5" fmla="*/ 193442 w 391073"/>
                <a:gd name="connsiteY5" fmla="*/ 432276 h 432974"/>
                <a:gd name="connsiteX6" fmla="*/ 359648 w 391073"/>
                <a:gd name="connsiteY6" fmla="*/ 270260 h 432974"/>
                <a:gd name="connsiteX7" fmla="*/ 359648 w 391073"/>
                <a:gd name="connsiteY7" fmla="*/ 270260 h 432974"/>
                <a:gd name="connsiteX8" fmla="*/ 381995 w 391073"/>
                <a:gd name="connsiteY8" fmla="*/ 247913 h 432974"/>
                <a:gd name="connsiteX9" fmla="*/ 377805 w 391073"/>
                <a:gd name="connsiteY9" fmla="*/ 239533 h 432974"/>
                <a:gd name="connsiteX10" fmla="*/ 376408 w 391073"/>
                <a:gd name="connsiteY10" fmla="*/ 232549 h 432974"/>
                <a:gd name="connsiteX11" fmla="*/ 376408 w 391073"/>
                <a:gd name="connsiteY11" fmla="*/ 229756 h 432974"/>
                <a:gd name="connsiteX12" fmla="*/ 376408 w 391073"/>
                <a:gd name="connsiteY12" fmla="*/ 228359 h 432974"/>
                <a:gd name="connsiteX13" fmla="*/ 376408 w 391073"/>
                <a:gd name="connsiteY13" fmla="*/ 226962 h 432974"/>
                <a:gd name="connsiteX14" fmla="*/ 376408 w 391073"/>
                <a:gd name="connsiteY14" fmla="*/ 225566 h 432974"/>
                <a:gd name="connsiteX15" fmla="*/ 376408 w 391073"/>
                <a:gd name="connsiteY15" fmla="*/ 221376 h 432974"/>
                <a:gd name="connsiteX16" fmla="*/ 379202 w 391073"/>
                <a:gd name="connsiteY16" fmla="*/ 210202 h 432974"/>
                <a:gd name="connsiteX17" fmla="*/ 384788 w 391073"/>
                <a:gd name="connsiteY17" fmla="*/ 200425 h 432974"/>
                <a:gd name="connsiteX18" fmla="*/ 387582 w 391073"/>
                <a:gd name="connsiteY18" fmla="*/ 197632 h 432974"/>
                <a:gd name="connsiteX19" fmla="*/ 387582 w 391073"/>
                <a:gd name="connsiteY19" fmla="*/ 197632 h 432974"/>
                <a:gd name="connsiteX20" fmla="*/ 215789 w 391073"/>
                <a:gd name="connsiteY20" fmla="*/ 21649 h 432974"/>
                <a:gd name="connsiteX21" fmla="*/ 204615 w 391073"/>
                <a:gd name="connsiteY21" fmla="*/ 10475 h 432974"/>
                <a:gd name="connsiteX22" fmla="*/ 204615 w 391073"/>
                <a:gd name="connsiteY22" fmla="*/ 10475 h 432974"/>
                <a:gd name="connsiteX23" fmla="*/ 204615 w 391073"/>
                <a:gd name="connsiteY23" fmla="*/ 10475 h 432974"/>
                <a:gd name="connsiteX24" fmla="*/ 179475 w 391073"/>
                <a:gd name="connsiteY24" fmla="*/ 35616 h 432974"/>
                <a:gd name="connsiteX25" fmla="*/ 179475 w 391073"/>
                <a:gd name="connsiteY25" fmla="*/ 35616 h 432974"/>
                <a:gd name="connsiteX26" fmla="*/ 11872 w 391073"/>
                <a:gd name="connsiteY26" fmla="*/ 196235 h 432974"/>
                <a:gd name="connsiteX27" fmla="*/ 18855 w 391073"/>
                <a:gd name="connsiteY27" fmla="*/ 215789 h 432974"/>
                <a:gd name="connsiteX28" fmla="*/ 18855 w 391073"/>
                <a:gd name="connsiteY28" fmla="*/ 219979 h 432974"/>
                <a:gd name="connsiteX29" fmla="*/ 18855 w 391073"/>
                <a:gd name="connsiteY29" fmla="*/ 222772 h 432974"/>
                <a:gd name="connsiteX30" fmla="*/ 18855 w 391073"/>
                <a:gd name="connsiteY30" fmla="*/ 222772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18855" y="222772"/>
                  </a:moveTo>
                  <a:cubicBezTo>
                    <a:pt x="18855" y="224169"/>
                    <a:pt x="18855" y="224169"/>
                    <a:pt x="18855" y="225566"/>
                  </a:cubicBezTo>
                  <a:cubicBezTo>
                    <a:pt x="18855" y="228359"/>
                    <a:pt x="17459" y="231152"/>
                    <a:pt x="16062" y="235342"/>
                  </a:cubicBezTo>
                  <a:cubicBezTo>
                    <a:pt x="14665" y="238136"/>
                    <a:pt x="13269" y="240929"/>
                    <a:pt x="10475" y="243723"/>
                  </a:cubicBezTo>
                  <a:cubicBezTo>
                    <a:pt x="14665" y="247913"/>
                    <a:pt x="18855" y="252103"/>
                    <a:pt x="23045" y="257690"/>
                  </a:cubicBezTo>
                  <a:cubicBezTo>
                    <a:pt x="80310" y="316351"/>
                    <a:pt x="136177" y="373615"/>
                    <a:pt x="193442" y="432276"/>
                  </a:cubicBezTo>
                  <a:lnTo>
                    <a:pt x="359648" y="270260"/>
                  </a:lnTo>
                  <a:lnTo>
                    <a:pt x="359648" y="270260"/>
                  </a:lnTo>
                  <a:lnTo>
                    <a:pt x="381995" y="247913"/>
                  </a:lnTo>
                  <a:cubicBezTo>
                    <a:pt x="380598" y="245119"/>
                    <a:pt x="377805" y="242326"/>
                    <a:pt x="377805" y="239533"/>
                  </a:cubicBezTo>
                  <a:cubicBezTo>
                    <a:pt x="376408" y="236739"/>
                    <a:pt x="376408" y="233946"/>
                    <a:pt x="376408" y="232549"/>
                  </a:cubicBezTo>
                  <a:cubicBezTo>
                    <a:pt x="376408" y="231152"/>
                    <a:pt x="376408" y="231152"/>
                    <a:pt x="376408" y="229756"/>
                  </a:cubicBezTo>
                  <a:cubicBezTo>
                    <a:pt x="376408" y="228359"/>
                    <a:pt x="376408" y="228359"/>
                    <a:pt x="376408" y="228359"/>
                  </a:cubicBezTo>
                  <a:cubicBezTo>
                    <a:pt x="376408" y="226962"/>
                    <a:pt x="376408" y="226962"/>
                    <a:pt x="376408" y="226962"/>
                  </a:cubicBezTo>
                  <a:cubicBezTo>
                    <a:pt x="376408" y="226962"/>
                    <a:pt x="376408" y="226962"/>
                    <a:pt x="376408" y="225566"/>
                  </a:cubicBezTo>
                  <a:cubicBezTo>
                    <a:pt x="376408" y="224169"/>
                    <a:pt x="376408" y="222772"/>
                    <a:pt x="376408" y="221376"/>
                  </a:cubicBezTo>
                  <a:cubicBezTo>
                    <a:pt x="376408" y="218582"/>
                    <a:pt x="377805" y="214392"/>
                    <a:pt x="379202" y="210202"/>
                  </a:cubicBezTo>
                  <a:cubicBezTo>
                    <a:pt x="380598" y="206012"/>
                    <a:pt x="383392" y="203219"/>
                    <a:pt x="384788" y="200425"/>
                  </a:cubicBezTo>
                  <a:cubicBezTo>
                    <a:pt x="386185" y="199028"/>
                    <a:pt x="386185" y="199028"/>
                    <a:pt x="387582" y="197632"/>
                  </a:cubicBezTo>
                  <a:cubicBezTo>
                    <a:pt x="387582" y="197632"/>
                    <a:pt x="387582" y="197632"/>
                    <a:pt x="387582" y="197632"/>
                  </a:cubicBezTo>
                  <a:cubicBezTo>
                    <a:pt x="330317" y="138971"/>
                    <a:pt x="273053" y="80310"/>
                    <a:pt x="215789" y="21649"/>
                  </a:cubicBezTo>
                  <a:cubicBezTo>
                    <a:pt x="211599" y="17459"/>
                    <a:pt x="208805" y="14665"/>
                    <a:pt x="204615" y="10475"/>
                  </a:cubicBezTo>
                  <a:lnTo>
                    <a:pt x="204615" y="10475"/>
                  </a:lnTo>
                  <a:lnTo>
                    <a:pt x="204615" y="10475"/>
                  </a:lnTo>
                  <a:lnTo>
                    <a:pt x="179475" y="35616"/>
                  </a:lnTo>
                  <a:lnTo>
                    <a:pt x="179475" y="35616"/>
                  </a:lnTo>
                  <a:lnTo>
                    <a:pt x="11872" y="196235"/>
                  </a:lnTo>
                  <a:cubicBezTo>
                    <a:pt x="16062" y="203219"/>
                    <a:pt x="17459" y="211599"/>
                    <a:pt x="18855" y="215789"/>
                  </a:cubicBezTo>
                  <a:cubicBezTo>
                    <a:pt x="18855" y="217185"/>
                    <a:pt x="18855" y="218582"/>
                    <a:pt x="18855" y="219979"/>
                  </a:cubicBezTo>
                  <a:cubicBezTo>
                    <a:pt x="18855" y="219979"/>
                    <a:pt x="18855" y="221376"/>
                    <a:pt x="18855" y="222772"/>
                  </a:cubicBezTo>
                  <a:cubicBezTo>
                    <a:pt x="18855" y="221376"/>
                    <a:pt x="18855" y="221376"/>
                    <a:pt x="18855" y="222772"/>
                  </a:cubicBezTo>
                  <a:close/>
                </a:path>
              </a:pathLst>
            </a:custGeom>
            <a:no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E1DC8A57-A1F5-404C-97D8-2223989AD010}"/>
                </a:ext>
              </a:extLst>
            </p:cNvPr>
            <p:cNvSpPr/>
            <p:nvPr/>
          </p:nvSpPr>
          <p:spPr>
            <a:xfrm>
              <a:off x="2490699" y="3391376"/>
              <a:ext cx="13967" cy="27934"/>
            </a:xfrm>
            <a:custGeom>
              <a:avLst/>
              <a:gdLst>
                <a:gd name="connsiteX0" fmla="*/ 10475 w 13966"/>
                <a:gd name="connsiteY0" fmla="*/ 21649 h 27933"/>
                <a:gd name="connsiteX1" fmla="*/ 10475 w 13966"/>
                <a:gd name="connsiteY1" fmla="*/ 23045 h 27933"/>
                <a:gd name="connsiteX2" fmla="*/ 11872 w 13966"/>
                <a:gd name="connsiteY2" fmla="*/ 27235 h 27933"/>
                <a:gd name="connsiteX3" fmla="*/ 11872 w 13966"/>
                <a:gd name="connsiteY3" fmla="*/ 28632 h 27933"/>
                <a:gd name="connsiteX4" fmla="*/ 13269 w 13966"/>
                <a:gd name="connsiteY4" fmla="*/ 25839 h 27933"/>
                <a:gd name="connsiteX5" fmla="*/ 14665 w 13966"/>
                <a:gd name="connsiteY5" fmla="*/ 20252 h 27933"/>
                <a:gd name="connsiteX6" fmla="*/ 14665 w 13966"/>
                <a:gd name="connsiteY6" fmla="*/ 18855 h 27933"/>
                <a:gd name="connsiteX7" fmla="*/ 14665 w 13966"/>
                <a:gd name="connsiteY7" fmla="*/ 18855 h 27933"/>
                <a:gd name="connsiteX8" fmla="*/ 14665 w 13966"/>
                <a:gd name="connsiteY8" fmla="*/ 18855 h 27933"/>
                <a:gd name="connsiteX9" fmla="*/ 14665 w 13966"/>
                <a:gd name="connsiteY9" fmla="*/ 17459 h 27933"/>
                <a:gd name="connsiteX10" fmla="*/ 13269 w 13966"/>
                <a:gd name="connsiteY10" fmla="*/ 10475 h 27933"/>
                <a:gd name="connsiteX11" fmla="*/ 11872 w 13966"/>
                <a:gd name="connsiteY11" fmla="*/ 13269 h 27933"/>
                <a:gd name="connsiteX12" fmla="*/ 10475 w 13966"/>
                <a:gd name="connsiteY12" fmla="*/ 17459 h 27933"/>
                <a:gd name="connsiteX13" fmla="*/ 10475 w 13966"/>
                <a:gd name="connsiteY13" fmla="*/ 18855 h 27933"/>
                <a:gd name="connsiteX14" fmla="*/ 10475 w 13966"/>
                <a:gd name="connsiteY14" fmla="*/ 20252 h 27933"/>
                <a:gd name="connsiteX15" fmla="*/ 10475 w 13966"/>
                <a:gd name="connsiteY15" fmla="*/ 21649 h 27933"/>
                <a:gd name="connsiteX16" fmla="*/ 10475 w 13966"/>
                <a:gd name="connsiteY16" fmla="*/ 21649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27933">
                  <a:moveTo>
                    <a:pt x="10475" y="21649"/>
                  </a:moveTo>
                  <a:cubicBezTo>
                    <a:pt x="10475" y="21649"/>
                    <a:pt x="10475" y="23045"/>
                    <a:pt x="10475" y="23045"/>
                  </a:cubicBezTo>
                  <a:cubicBezTo>
                    <a:pt x="10475" y="24442"/>
                    <a:pt x="10475" y="25839"/>
                    <a:pt x="11872" y="27235"/>
                  </a:cubicBezTo>
                  <a:cubicBezTo>
                    <a:pt x="11872" y="27235"/>
                    <a:pt x="11872" y="27235"/>
                    <a:pt x="11872" y="28632"/>
                  </a:cubicBezTo>
                  <a:cubicBezTo>
                    <a:pt x="11872" y="27235"/>
                    <a:pt x="13269" y="27235"/>
                    <a:pt x="13269" y="25839"/>
                  </a:cubicBezTo>
                  <a:cubicBezTo>
                    <a:pt x="14665" y="24442"/>
                    <a:pt x="14665" y="21649"/>
                    <a:pt x="14665" y="20252"/>
                  </a:cubicBezTo>
                  <a:cubicBezTo>
                    <a:pt x="14665" y="18855"/>
                    <a:pt x="14665" y="18855"/>
                    <a:pt x="14665" y="18855"/>
                  </a:cubicBezTo>
                  <a:cubicBezTo>
                    <a:pt x="14665" y="18855"/>
                    <a:pt x="14665" y="18855"/>
                    <a:pt x="14665" y="18855"/>
                  </a:cubicBezTo>
                  <a:cubicBezTo>
                    <a:pt x="14665" y="18855"/>
                    <a:pt x="14665" y="18855"/>
                    <a:pt x="14665" y="18855"/>
                  </a:cubicBezTo>
                  <a:cubicBezTo>
                    <a:pt x="14665" y="18855"/>
                    <a:pt x="14665" y="17459"/>
                    <a:pt x="14665" y="17459"/>
                  </a:cubicBezTo>
                  <a:cubicBezTo>
                    <a:pt x="14665" y="16062"/>
                    <a:pt x="13269" y="13269"/>
                    <a:pt x="13269" y="10475"/>
                  </a:cubicBezTo>
                  <a:cubicBezTo>
                    <a:pt x="13269" y="11872"/>
                    <a:pt x="11872" y="11872"/>
                    <a:pt x="11872" y="13269"/>
                  </a:cubicBezTo>
                  <a:cubicBezTo>
                    <a:pt x="11872" y="13269"/>
                    <a:pt x="10475" y="16062"/>
                    <a:pt x="10475" y="17459"/>
                  </a:cubicBezTo>
                  <a:cubicBezTo>
                    <a:pt x="10475" y="18855"/>
                    <a:pt x="10475" y="18855"/>
                    <a:pt x="10475" y="18855"/>
                  </a:cubicBezTo>
                  <a:cubicBezTo>
                    <a:pt x="10475" y="18855"/>
                    <a:pt x="10475" y="20252"/>
                    <a:pt x="10475" y="20252"/>
                  </a:cubicBezTo>
                  <a:cubicBezTo>
                    <a:pt x="10475" y="20252"/>
                    <a:pt x="10475" y="20252"/>
                    <a:pt x="10475" y="21649"/>
                  </a:cubicBezTo>
                  <a:cubicBezTo>
                    <a:pt x="10475" y="21649"/>
                    <a:pt x="10475" y="21649"/>
                    <a:pt x="10475" y="21649"/>
                  </a:cubicBezTo>
                  <a:close/>
                </a:path>
              </a:pathLst>
            </a:custGeom>
            <a:no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621D52DE-46EE-4FA9-8D6F-53286CEF8FF1}"/>
                </a:ext>
              </a:extLst>
            </p:cNvPr>
            <p:cNvSpPr/>
            <p:nvPr/>
          </p:nvSpPr>
          <p:spPr>
            <a:xfrm>
              <a:off x="6779936" y="1436009"/>
              <a:ext cx="405040" cy="209504"/>
            </a:xfrm>
            <a:custGeom>
              <a:avLst/>
              <a:gdLst>
                <a:gd name="connsiteX0" fmla="*/ 197632 w 405040"/>
                <a:gd name="connsiteY0" fmla="*/ 211599 h 209503"/>
                <a:gd name="connsiteX1" fmla="*/ 362441 w 405040"/>
                <a:gd name="connsiteY1" fmla="*/ 50979 h 209503"/>
                <a:gd name="connsiteX2" fmla="*/ 362441 w 405040"/>
                <a:gd name="connsiteY2" fmla="*/ 50979 h 209503"/>
                <a:gd name="connsiteX3" fmla="*/ 387582 w 405040"/>
                <a:gd name="connsiteY3" fmla="*/ 25839 h 209503"/>
                <a:gd name="connsiteX4" fmla="*/ 387582 w 405040"/>
                <a:gd name="connsiteY4" fmla="*/ 25839 h 209503"/>
                <a:gd name="connsiteX5" fmla="*/ 397358 w 405040"/>
                <a:gd name="connsiteY5" fmla="*/ 16062 h 209503"/>
                <a:gd name="connsiteX6" fmla="*/ 397358 w 405040"/>
                <a:gd name="connsiteY6" fmla="*/ 16062 h 209503"/>
                <a:gd name="connsiteX7" fmla="*/ 397358 w 405040"/>
                <a:gd name="connsiteY7" fmla="*/ 16062 h 209503"/>
                <a:gd name="connsiteX8" fmla="*/ 398755 w 405040"/>
                <a:gd name="connsiteY8" fmla="*/ 14665 h 209503"/>
                <a:gd name="connsiteX9" fmla="*/ 401549 w 405040"/>
                <a:gd name="connsiteY9" fmla="*/ 10475 h 209503"/>
                <a:gd name="connsiteX10" fmla="*/ 401549 w 405040"/>
                <a:gd name="connsiteY10" fmla="*/ 10475 h 209503"/>
                <a:gd name="connsiteX11" fmla="*/ 17459 w 405040"/>
                <a:gd name="connsiteY11" fmla="*/ 10475 h 209503"/>
                <a:gd name="connsiteX12" fmla="*/ 16062 w 405040"/>
                <a:gd name="connsiteY12" fmla="*/ 13269 h 209503"/>
                <a:gd name="connsiteX13" fmla="*/ 10475 w 405040"/>
                <a:gd name="connsiteY13" fmla="*/ 21649 h 209503"/>
                <a:gd name="connsiteX14" fmla="*/ 23045 w 405040"/>
                <a:gd name="connsiteY14" fmla="*/ 35616 h 209503"/>
                <a:gd name="connsiteX15" fmla="*/ 197632 w 405040"/>
                <a:gd name="connsiteY15" fmla="*/ 211599 h 209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5040" h="209503">
                  <a:moveTo>
                    <a:pt x="197632" y="211599"/>
                  </a:moveTo>
                  <a:lnTo>
                    <a:pt x="362441" y="50979"/>
                  </a:lnTo>
                  <a:lnTo>
                    <a:pt x="362441" y="50979"/>
                  </a:lnTo>
                  <a:lnTo>
                    <a:pt x="387582" y="25839"/>
                  </a:lnTo>
                  <a:lnTo>
                    <a:pt x="387582" y="25839"/>
                  </a:lnTo>
                  <a:lnTo>
                    <a:pt x="397358" y="16062"/>
                  </a:lnTo>
                  <a:lnTo>
                    <a:pt x="397358" y="16062"/>
                  </a:lnTo>
                  <a:cubicBezTo>
                    <a:pt x="397358" y="16062"/>
                    <a:pt x="397358" y="16062"/>
                    <a:pt x="397358" y="16062"/>
                  </a:cubicBezTo>
                  <a:cubicBezTo>
                    <a:pt x="397358" y="16062"/>
                    <a:pt x="398755" y="14665"/>
                    <a:pt x="398755" y="14665"/>
                  </a:cubicBezTo>
                  <a:cubicBezTo>
                    <a:pt x="400152" y="13269"/>
                    <a:pt x="400152" y="11872"/>
                    <a:pt x="401549" y="10475"/>
                  </a:cubicBezTo>
                  <a:cubicBezTo>
                    <a:pt x="401549" y="10475"/>
                    <a:pt x="401549" y="10475"/>
                    <a:pt x="401549" y="10475"/>
                  </a:cubicBezTo>
                  <a:lnTo>
                    <a:pt x="17459" y="10475"/>
                  </a:lnTo>
                  <a:cubicBezTo>
                    <a:pt x="17459" y="11872"/>
                    <a:pt x="17459" y="13269"/>
                    <a:pt x="16062" y="13269"/>
                  </a:cubicBezTo>
                  <a:cubicBezTo>
                    <a:pt x="14665" y="16062"/>
                    <a:pt x="13268" y="18855"/>
                    <a:pt x="10475" y="21649"/>
                  </a:cubicBezTo>
                  <a:cubicBezTo>
                    <a:pt x="14665" y="25839"/>
                    <a:pt x="18855" y="30029"/>
                    <a:pt x="23045" y="35616"/>
                  </a:cubicBezTo>
                  <a:cubicBezTo>
                    <a:pt x="83103" y="92880"/>
                    <a:pt x="140367" y="151541"/>
                    <a:pt x="197632" y="211599"/>
                  </a:cubicBezTo>
                  <a:close/>
                </a:path>
              </a:pathLst>
            </a:custGeom>
            <a:no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EBF60B5E-EDBF-43E7-9275-C8899EFDA2B4}"/>
                </a:ext>
              </a:extLst>
            </p:cNvPr>
            <p:cNvSpPr/>
            <p:nvPr/>
          </p:nvSpPr>
          <p:spPr>
            <a:xfrm>
              <a:off x="6576019" y="1459753"/>
              <a:ext cx="391073" cy="432974"/>
            </a:xfrm>
            <a:custGeom>
              <a:avLst/>
              <a:gdLst>
                <a:gd name="connsiteX0" fmla="*/ 178078 w 391073"/>
                <a:gd name="connsiteY0" fmla="*/ 35616 h 432974"/>
                <a:gd name="connsiteX1" fmla="*/ 11872 w 391073"/>
                <a:gd name="connsiteY1" fmla="*/ 197632 h 432974"/>
                <a:gd name="connsiteX2" fmla="*/ 18855 w 391073"/>
                <a:gd name="connsiteY2" fmla="*/ 217185 h 432974"/>
                <a:gd name="connsiteX3" fmla="*/ 18855 w 391073"/>
                <a:gd name="connsiteY3" fmla="*/ 221376 h 432974"/>
                <a:gd name="connsiteX4" fmla="*/ 18855 w 391073"/>
                <a:gd name="connsiteY4" fmla="*/ 222772 h 432974"/>
                <a:gd name="connsiteX5" fmla="*/ 18855 w 391073"/>
                <a:gd name="connsiteY5" fmla="*/ 224169 h 432974"/>
                <a:gd name="connsiteX6" fmla="*/ 18855 w 391073"/>
                <a:gd name="connsiteY6" fmla="*/ 226962 h 432974"/>
                <a:gd name="connsiteX7" fmla="*/ 16062 w 391073"/>
                <a:gd name="connsiteY7" fmla="*/ 236739 h 432974"/>
                <a:gd name="connsiteX8" fmla="*/ 10475 w 391073"/>
                <a:gd name="connsiteY8" fmla="*/ 245119 h 432974"/>
                <a:gd name="connsiteX9" fmla="*/ 23045 w 391073"/>
                <a:gd name="connsiteY9" fmla="*/ 259086 h 432974"/>
                <a:gd name="connsiteX10" fmla="*/ 193442 w 391073"/>
                <a:gd name="connsiteY10" fmla="*/ 433673 h 432974"/>
                <a:gd name="connsiteX11" fmla="*/ 359648 w 391073"/>
                <a:gd name="connsiteY11" fmla="*/ 271656 h 432974"/>
                <a:gd name="connsiteX12" fmla="*/ 359648 w 391073"/>
                <a:gd name="connsiteY12" fmla="*/ 271656 h 432974"/>
                <a:gd name="connsiteX13" fmla="*/ 383392 w 391073"/>
                <a:gd name="connsiteY13" fmla="*/ 247913 h 432974"/>
                <a:gd name="connsiteX14" fmla="*/ 380598 w 391073"/>
                <a:gd name="connsiteY14" fmla="*/ 242326 h 432974"/>
                <a:gd name="connsiteX15" fmla="*/ 379201 w 391073"/>
                <a:gd name="connsiteY15" fmla="*/ 235342 h 432974"/>
                <a:gd name="connsiteX16" fmla="*/ 379201 w 391073"/>
                <a:gd name="connsiteY16" fmla="*/ 232549 h 432974"/>
                <a:gd name="connsiteX17" fmla="*/ 379201 w 391073"/>
                <a:gd name="connsiteY17" fmla="*/ 231152 h 432974"/>
                <a:gd name="connsiteX18" fmla="*/ 379201 w 391073"/>
                <a:gd name="connsiteY18" fmla="*/ 229756 h 432974"/>
                <a:gd name="connsiteX19" fmla="*/ 379201 w 391073"/>
                <a:gd name="connsiteY19" fmla="*/ 228359 h 432974"/>
                <a:gd name="connsiteX20" fmla="*/ 379201 w 391073"/>
                <a:gd name="connsiteY20" fmla="*/ 224169 h 432974"/>
                <a:gd name="connsiteX21" fmla="*/ 381995 w 391073"/>
                <a:gd name="connsiteY21" fmla="*/ 212995 h 432974"/>
                <a:gd name="connsiteX22" fmla="*/ 387582 w 391073"/>
                <a:gd name="connsiteY22" fmla="*/ 203219 h 432974"/>
                <a:gd name="connsiteX23" fmla="*/ 390375 w 391073"/>
                <a:gd name="connsiteY23" fmla="*/ 200425 h 432974"/>
                <a:gd name="connsiteX24" fmla="*/ 391772 w 391073"/>
                <a:gd name="connsiteY24" fmla="*/ 199028 h 432974"/>
                <a:gd name="connsiteX25" fmla="*/ 218582 w 391073"/>
                <a:gd name="connsiteY25" fmla="*/ 23045 h 432974"/>
                <a:gd name="connsiteX26" fmla="*/ 206012 w 391073"/>
                <a:gd name="connsiteY26" fmla="*/ 10475 h 432974"/>
                <a:gd name="connsiteX27" fmla="*/ 204615 w 391073"/>
                <a:gd name="connsiteY27" fmla="*/ 11872 h 432974"/>
                <a:gd name="connsiteX28" fmla="*/ 204615 w 391073"/>
                <a:gd name="connsiteY28" fmla="*/ 11872 h 432974"/>
                <a:gd name="connsiteX29" fmla="*/ 178078 w 391073"/>
                <a:gd name="connsiteY29" fmla="*/ 35616 h 432974"/>
                <a:gd name="connsiteX30" fmla="*/ 178078 w 391073"/>
                <a:gd name="connsiteY30" fmla="*/ 35616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178078" y="35616"/>
                  </a:moveTo>
                  <a:lnTo>
                    <a:pt x="11872" y="197632"/>
                  </a:lnTo>
                  <a:cubicBezTo>
                    <a:pt x="16062" y="204615"/>
                    <a:pt x="17459" y="212995"/>
                    <a:pt x="18855" y="217185"/>
                  </a:cubicBezTo>
                  <a:cubicBezTo>
                    <a:pt x="18855" y="218582"/>
                    <a:pt x="18855" y="219979"/>
                    <a:pt x="18855" y="221376"/>
                  </a:cubicBezTo>
                  <a:cubicBezTo>
                    <a:pt x="18855" y="222772"/>
                    <a:pt x="18855" y="222772"/>
                    <a:pt x="18855" y="222772"/>
                  </a:cubicBezTo>
                  <a:cubicBezTo>
                    <a:pt x="18855" y="222772"/>
                    <a:pt x="18855" y="222772"/>
                    <a:pt x="18855" y="224169"/>
                  </a:cubicBezTo>
                  <a:cubicBezTo>
                    <a:pt x="18855" y="225566"/>
                    <a:pt x="18855" y="225566"/>
                    <a:pt x="18855" y="226962"/>
                  </a:cubicBezTo>
                  <a:cubicBezTo>
                    <a:pt x="18855" y="229756"/>
                    <a:pt x="17459" y="232549"/>
                    <a:pt x="16062" y="236739"/>
                  </a:cubicBezTo>
                  <a:cubicBezTo>
                    <a:pt x="14665" y="239532"/>
                    <a:pt x="13269" y="242326"/>
                    <a:pt x="10475" y="245119"/>
                  </a:cubicBezTo>
                  <a:cubicBezTo>
                    <a:pt x="14665" y="249309"/>
                    <a:pt x="18855" y="253499"/>
                    <a:pt x="23045" y="259086"/>
                  </a:cubicBezTo>
                  <a:cubicBezTo>
                    <a:pt x="80310" y="317747"/>
                    <a:pt x="136177" y="375012"/>
                    <a:pt x="193442" y="433673"/>
                  </a:cubicBezTo>
                  <a:lnTo>
                    <a:pt x="359648" y="271656"/>
                  </a:lnTo>
                  <a:lnTo>
                    <a:pt x="359648" y="271656"/>
                  </a:lnTo>
                  <a:lnTo>
                    <a:pt x="383392" y="247913"/>
                  </a:lnTo>
                  <a:cubicBezTo>
                    <a:pt x="381995" y="246516"/>
                    <a:pt x="380598" y="243723"/>
                    <a:pt x="380598" y="242326"/>
                  </a:cubicBezTo>
                  <a:cubicBezTo>
                    <a:pt x="379201" y="239532"/>
                    <a:pt x="379201" y="236739"/>
                    <a:pt x="379201" y="235342"/>
                  </a:cubicBezTo>
                  <a:cubicBezTo>
                    <a:pt x="379201" y="233946"/>
                    <a:pt x="379201" y="233946"/>
                    <a:pt x="379201" y="232549"/>
                  </a:cubicBezTo>
                  <a:cubicBezTo>
                    <a:pt x="379201" y="231152"/>
                    <a:pt x="379201" y="231152"/>
                    <a:pt x="379201" y="231152"/>
                  </a:cubicBezTo>
                  <a:cubicBezTo>
                    <a:pt x="379201" y="229756"/>
                    <a:pt x="379201" y="229756"/>
                    <a:pt x="379201" y="229756"/>
                  </a:cubicBezTo>
                  <a:cubicBezTo>
                    <a:pt x="379201" y="229756"/>
                    <a:pt x="379201" y="229756"/>
                    <a:pt x="379201" y="228359"/>
                  </a:cubicBezTo>
                  <a:cubicBezTo>
                    <a:pt x="379201" y="226962"/>
                    <a:pt x="379201" y="225566"/>
                    <a:pt x="379201" y="224169"/>
                  </a:cubicBezTo>
                  <a:cubicBezTo>
                    <a:pt x="379201" y="221376"/>
                    <a:pt x="380598" y="217185"/>
                    <a:pt x="381995" y="212995"/>
                  </a:cubicBezTo>
                  <a:cubicBezTo>
                    <a:pt x="383392" y="208805"/>
                    <a:pt x="386185" y="206012"/>
                    <a:pt x="387582" y="203219"/>
                  </a:cubicBezTo>
                  <a:cubicBezTo>
                    <a:pt x="388978" y="201822"/>
                    <a:pt x="388978" y="201822"/>
                    <a:pt x="390375" y="200425"/>
                  </a:cubicBezTo>
                  <a:cubicBezTo>
                    <a:pt x="390375" y="200425"/>
                    <a:pt x="390375" y="200425"/>
                    <a:pt x="391772" y="199028"/>
                  </a:cubicBezTo>
                  <a:cubicBezTo>
                    <a:pt x="334508" y="140367"/>
                    <a:pt x="277243" y="81706"/>
                    <a:pt x="218582" y="23045"/>
                  </a:cubicBezTo>
                  <a:cubicBezTo>
                    <a:pt x="214392" y="18855"/>
                    <a:pt x="210202" y="14665"/>
                    <a:pt x="206012" y="10475"/>
                  </a:cubicBezTo>
                  <a:lnTo>
                    <a:pt x="204615" y="11872"/>
                  </a:lnTo>
                  <a:lnTo>
                    <a:pt x="204615" y="11872"/>
                  </a:lnTo>
                  <a:lnTo>
                    <a:pt x="178078" y="35616"/>
                  </a:lnTo>
                  <a:lnTo>
                    <a:pt x="178078" y="35616"/>
                  </a:lnTo>
                  <a:close/>
                </a:path>
              </a:pathLst>
            </a:custGeom>
            <a:no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2A2C99C1-BBEB-40D1-BF15-11979F96BD6C}"/>
                </a:ext>
              </a:extLst>
            </p:cNvPr>
            <p:cNvSpPr/>
            <p:nvPr/>
          </p:nvSpPr>
          <p:spPr>
            <a:xfrm>
              <a:off x="2524219" y="1908090"/>
              <a:ext cx="27934" cy="41901"/>
            </a:xfrm>
            <a:custGeom>
              <a:avLst/>
              <a:gdLst>
                <a:gd name="connsiteX0" fmla="*/ 17459 w 27933"/>
                <a:gd name="connsiteY0" fmla="*/ 17459 h 41900"/>
                <a:gd name="connsiteX1" fmla="*/ 14665 w 27933"/>
                <a:gd name="connsiteY1" fmla="*/ 10475 h 41900"/>
                <a:gd name="connsiteX2" fmla="*/ 11872 w 27933"/>
                <a:gd name="connsiteY2" fmla="*/ 16062 h 41900"/>
                <a:gd name="connsiteX3" fmla="*/ 10475 w 27933"/>
                <a:gd name="connsiteY3" fmla="*/ 21649 h 41900"/>
                <a:gd name="connsiteX4" fmla="*/ 10475 w 27933"/>
                <a:gd name="connsiteY4" fmla="*/ 23045 h 41900"/>
                <a:gd name="connsiteX5" fmla="*/ 10475 w 27933"/>
                <a:gd name="connsiteY5" fmla="*/ 24442 h 41900"/>
                <a:gd name="connsiteX6" fmla="*/ 10475 w 27933"/>
                <a:gd name="connsiteY6" fmla="*/ 25839 h 41900"/>
                <a:gd name="connsiteX7" fmla="*/ 10475 w 27933"/>
                <a:gd name="connsiteY7" fmla="*/ 27235 h 41900"/>
                <a:gd name="connsiteX8" fmla="*/ 10475 w 27933"/>
                <a:gd name="connsiteY8" fmla="*/ 28632 h 41900"/>
                <a:gd name="connsiteX9" fmla="*/ 11872 w 27933"/>
                <a:gd name="connsiteY9" fmla="*/ 32822 h 41900"/>
                <a:gd name="connsiteX10" fmla="*/ 13269 w 27933"/>
                <a:gd name="connsiteY10" fmla="*/ 34219 h 41900"/>
                <a:gd name="connsiteX11" fmla="*/ 16062 w 27933"/>
                <a:gd name="connsiteY11" fmla="*/ 30029 h 41900"/>
                <a:gd name="connsiteX12" fmla="*/ 17459 w 27933"/>
                <a:gd name="connsiteY12" fmla="*/ 24442 h 41900"/>
                <a:gd name="connsiteX13" fmla="*/ 17459 w 27933"/>
                <a:gd name="connsiteY13" fmla="*/ 23045 h 41900"/>
                <a:gd name="connsiteX14" fmla="*/ 17459 w 27933"/>
                <a:gd name="connsiteY14" fmla="*/ 23045 h 41900"/>
                <a:gd name="connsiteX15" fmla="*/ 17459 w 27933"/>
                <a:gd name="connsiteY15" fmla="*/ 23045 h 41900"/>
                <a:gd name="connsiteX16" fmla="*/ 17459 w 27933"/>
                <a:gd name="connsiteY16" fmla="*/ 17459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33" h="41900">
                  <a:moveTo>
                    <a:pt x="17459" y="17459"/>
                  </a:moveTo>
                  <a:cubicBezTo>
                    <a:pt x="17459" y="16062"/>
                    <a:pt x="16062" y="13269"/>
                    <a:pt x="14665" y="10475"/>
                  </a:cubicBezTo>
                  <a:cubicBezTo>
                    <a:pt x="13269" y="11872"/>
                    <a:pt x="13269" y="13269"/>
                    <a:pt x="11872" y="16062"/>
                  </a:cubicBezTo>
                  <a:cubicBezTo>
                    <a:pt x="10475" y="17459"/>
                    <a:pt x="10475" y="20252"/>
                    <a:pt x="10475" y="21649"/>
                  </a:cubicBezTo>
                  <a:cubicBezTo>
                    <a:pt x="10475" y="23045"/>
                    <a:pt x="10475" y="23045"/>
                    <a:pt x="10475" y="23045"/>
                  </a:cubicBezTo>
                  <a:cubicBezTo>
                    <a:pt x="10475" y="23045"/>
                    <a:pt x="10475" y="24442"/>
                    <a:pt x="10475" y="24442"/>
                  </a:cubicBezTo>
                  <a:cubicBezTo>
                    <a:pt x="10475" y="24442"/>
                    <a:pt x="10475" y="24442"/>
                    <a:pt x="10475" y="25839"/>
                  </a:cubicBezTo>
                  <a:cubicBezTo>
                    <a:pt x="10475" y="25839"/>
                    <a:pt x="10475" y="25839"/>
                    <a:pt x="10475" y="27235"/>
                  </a:cubicBezTo>
                  <a:cubicBezTo>
                    <a:pt x="10475" y="27235"/>
                    <a:pt x="10475" y="28632"/>
                    <a:pt x="10475" y="28632"/>
                  </a:cubicBezTo>
                  <a:cubicBezTo>
                    <a:pt x="10475" y="30029"/>
                    <a:pt x="10475" y="31426"/>
                    <a:pt x="11872" y="32822"/>
                  </a:cubicBezTo>
                  <a:cubicBezTo>
                    <a:pt x="11872" y="32822"/>
                    <a:pt x="11872" y="34219"/>
                    <a:pt x="13269" y="34219"/>
                  </a:cubicBezTo>
                  <a:cubicBezTo>
                    <a:pt x="14665" y="32822"/>
                    <a:pt x="14665" y="31426"/>
                    <a:pt x="16062" y="30029"/>
                  </a:cubicBezTo>
                  <a:cubicBezTo>
                    <a:pt x="17459" y="28632"/>
                    <a:pt x="17459" y="25839"/>
                    <a:pt x="17459" y="24442"/>
                  </a:cubicBezTo>
                  <a:cubicBezTo>
                    <a:pt x="17459" y="23045"/>
                    <a:pt x="17459" y="23045"/>
                    <a:pt x="17459" y="23045"/>
                  </a:cubicBezTo>
                  <a:cubicBezTo>
                    <a:pt x="17459" y="23045"/>
                    <a:pt x="17459" y="23045"/>
                    <a:pt x="17459" y="23045"/>
                  </a:cubicBezTo>
                  <a:cubicBezTo>
                    <a:pt x="17459" y="23045"/>
                    <a:pt x="17459" y="23045"/>
                    <a:pt x="17459" y="23045"/>
                  </a:cubicBezTo>
                  <a:cubicBezTo>
                    <a:pt x="17459" y="18855"/>
                    <a:pt x="17459" y="17459"/>
                    <a:pt x="17459" y="17459"/>
                  </a:cubicBezTo>
                  <a:close/>
                </a:path>
              </a:pathLst>
            </a:custGeom>
            <a:no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0161975A-FEBC-4296-ABCB-AD793AFE6CD7}"/>
                </a:ext>
              </a:extLst>
            </p:cNvPr>
            <p:cNvSpPr/>
            <p:nvPr/>
          </p:nvSpPr>
          <p:spPr>
            <a:xfrm>
              <a:off x="7144472" y="2697221"/>
              <a:ext cx="391073" cy="432974"/>
            </a:xfrm>
            <a:custGeom>
              <a:avLst/>
              <a:gdLst>
                <a:gd name="connsiteX0" fmla="*/ 17459 w 391073"/>
                <a:gd name="connsiteY0" fmla="*/ 221375 h 432974"/>
                <a:gd name="connsiteX1" fmla="*/ 17459 w 391073"/>
                <a:gd name="connsiteY1" fmla="*/ 224169 h 432974"/>
                <a:gd name="connsiteX2" fmla="*/ 14665 w 391073"/>
                <a:gd name="connsiteY2" fmla="*/ 233946 h 432974"/>
                <a:gd name="connsiteX3" fmla="*/ 10475 w 391073"/>
                <a:gd name="connsiteY3" fmla="*/ 242326 h 432974"/>
                <a:gd name="connsiteX4" fmla="*/ 21649 w 391073"/>
                <a:gd name="connsiteY4" fmla="*/ 253499 h 432974"/>
                <a:gd name="connsiteX5" fmla="*/ 193441 w 391073"/>
                <a:gd name="connsiteY5" fmla="*/ 429482 h 432974"/>
                <a:gd name="connsiteX6" fmla="*/ 358251 w 391073"/>
                <a:gd name="connsiteY6" fmla="*/ 268863 h 432974"/>
                <a:gd name="connsiteX7" fmla="*/ 358251 w 391073"/>
                <a:gd name="connsiteY7" fmla="*/ 268863 h 432974"/>
                <a:gd name="connsiteX8" fmla="*/ 383391 w 391073"/>
                <a:gd name="connsiteY8" fmla="*/ 245119 h 432974"/>
                <a:gd name="connsiteX9" fmla="*/ 379201 w 391073"/>
                <a:gd name="connsiteY9" fmla="*/ 238136 h 432974"/>
                <a:gd name="connsiteX10" fmla="*/ 377805 w 391073"/>
                <a:gd name="connsiteY10" fmla="*/ 231152 h 432974"/>
                <a:gd name="connsiteX11" fmla="*/ 377805 w 391073"/>
                <a:gd name="connsiteY11" fmla="*/ 228359 h 432974"/>
                <a:gd name="connsiteX12" fmla="*/ 377805 w 391073"/>
                <a:gd name="connsiteY12" fmla="*/ 226962 h 432974"/>
                <a:gd name="connsiteX13" fmla="*/ 377805 w 391073"/>
                <a:gd name="connsiteY13" fmla="*/ 225565 h 432974"/>
                <a:gd name="connsiteX14" fmla="*/ 377805 w 391073"/>
                <a:gd name="connsiteY14" fmla="*/ 224169 h 432974"/>
                <a:gd name="connsiteX15" fmla="*/ 377805 w 391073"/>
                <a:gd name="connsiteY15" fmla="*/ 219979 h 432974"/>
                <a:gd name="connsiteX16" fmla="*/ 380598 w 391073"/>
                <a:gd name="connsiteY16" fmla="*/ 208805 h 432974"/>
                <a:gd name="connsiteX17" fmla="*/ 386185 w 391073"/>
                <a:gd name="connsiteY17" fmla="*/ 199028 h 432974"/>
                <a:gd name="connsiteX18" fmla="*/ 387582 w 391073"/>
                <a:gd name="connsiteY18" fmla="*/ 197632 h 432974"/>
                <a:gd name="connsiteX19" fmla="*/ 217185 w 391073"/>
                <a:gd name="connsiteY19" fmla="*/ 23045 h 432974"/>
                <a:gd name="connsiteX20" fmla="*/ 204615 w 391073"/>
                <a:gd name="connsiteY20" fmla="*/ 10475 h 432974"/>
                <a:gd name="connsiteX21" fmla="*/ 203218 w 391073"/>
                <a:gd name="connsiteY21" fmla="*/ 11872 h 432974"/>
                <a:gd name="connsiteX22" fmla="*/ 203218 w 391073"/>
                <a:gd name="connsiteY22" fmla="*/ 11872 h 432974"/>
                <a:gd name="connsiteX23" fmla="*/ 178078 w 391073"/>
                <a:gd name="connsiteY23" fmla="*/ 37012 h 432974"/>
                <a:gd name="connsiteX24" fmla="*/ 178078 w 391073"/>
                <a:gd name="connsiteY24" fmla="*/ 37012 h 432974"/>
                <a:gd name="connsiteX25" fmla="*/ 10475 w 391073"/>
                <a:gd name="connsiteY25" fmla="*/ 194838 h 432974"/>
                <a:gd name="connsiteX26" fmla="*/ 17459 w 391073"/>
                <a:gd name="connsiteY26" fmla="*/ 214392 h 432974"/>
                <a:gd name="connsiteX27" fmla="*/ 17459 w 391073"/>
                <a:gd name="connsiteY27" fmla="*/ 218582 h 432974"/>
                <a:gd name="connsiteX28" fmla="*/ 17459 w 391073"/>
                <a:gd name="connsiteY28" fmla="*/ 221375 h 432974"/>
                <a:gd name="connsiteX29" fmla="*/ 17459 w 391073"/>
                <a:gd name="connsiteY29" fmla="*/ 22137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17459" y="221375"/>
                  </a:moveTo>
                  <a:cubicBezTo>
                    <a:pt x="17459" y="222772"/>
                    <a:pt x="17459" y="222772"/>
                    <a:pt x="17459" y="224169"/>
                  </a:cubicBezTo>
                  <a:cubicBezTo>
                    <a:pt x="17459" y="226962"/>
                    <a:pt x="16062" y="229756"/>
                    <a:pt x="14665" y="233946"/>
                  </a:cubicBezTo>
                  <a:cubicBezTo>
                    <a:pt x="13268" y="236739"/>
                    <a:pt x="11872" y="239532"/>
                    <a:pt x="10475" y="242326"/>
                  </a:cubicBezTo>
                  <a:cubicBezTo>
                    <a:pt x="14665" y="246516"/>
                    <a:pt x="17459" y="250706"/>
                    <a:pt x="21649" y="253499"/>
                  </a:cubicBezTo>
                  <a:cubicBezTo>
                    <a:pt x="78913" y="312160"/>
                    <a:pt x="136177" y="370821"/>
                    <a:pt x="193441" y="429482"/>
                  </a:cubicBezTo>
                  <a:lnTo>
                    <a:pt x="358251" y="268863"/>
                  </a:lnTo>
                  <a:lnTo>
                    <a:pt x="358251" y="268863"/>
                  </a:lnTo>
                  <a:lnTo>
                    <a:pt x="383391" y="245119"/>
                  </a:lnTo>
                  <a:cubicBezTo>
                    <a:pt x="381995" y="242326"/>
                    <a:pt x="380598" y="239532"/>
                    <a:pt x="379201" y="238136"/>
                  </a:cubicBezTo>
                  <a:cubicBezTo>
                    <a:pt x="377805" y="235342"/>
                    <a:pt x="377805" y="232549"/>
                    <a:pt x="377805" y="231152"/>
                  </a:cubicBezTo>
                  <a:cubicBezTo>
                    <a:pt x="377805" y="229756"/>
                    <a:pt x="377805" y="229756"/>
                    <a:pt x="377805" y="228359"/>
                  </a:cubicBezTo>
                  <a:cubicBezTo>
                    <a:pt x="377805" y="226962"/>
                    <a:pt x="377805" y="226962"/>
                    <a:pt x="377805" y="226962"/>
                  </a:cubicBezTo>
                  <a:cubicBezTo>
                    <a:pt x="377805" y="225565"/>
                    <a:pt x="377805" y="225565"/>
                    <a:pt x="377805" y="225565"/>
                  </a:cubicBezTo>
                  <a:cubicBezTo>
                    <a:pt x="377805" y="225565"/>
                    <a:pt x="377805" y="225565"/>
                    <a:pt x="377805" y="224169"/>
                  </a:cubicBezTo>
                  <a:cubicBezTo>
                    <a:pt x="377805" y="222772"/>
                    <a:pt x="377805" y="221375"/>
                    <a:pt x="377805" y="219979"/>
                  </a:cubicBezTo>
                  <a:cubicBezTo>
                    <a:pt x="377805" y="217185"/>
                    <a:pt x="379201" y="212995"/>
                    <a:pt x="380598" y="208805"/>
                  </a:cubicBezTo>
                  <a:cubicBezTo>
                    <a:pt x="381995" y="204615"/>
                    <a:pt x="384788" y="201822"/>
                    <a:pt x="386185" y="199028"/>
                  </a:cubicBezTo>
                  <a:cubicBezTo>
                    <a:pt x="386185" y="197632"/>
                    <a:pt x="387582" y="197632"/>
                    <a:pt x="387582" y="197632"/>
                  </a:cubicBezTo>
                  <a:cubicBezTo>
                    <a:pt x="330317" y="138971"/>
                    <a:pt x="274450" y="81706"/>
                    <a:pt x="217185" y="23045"/>
                  </a:cubicBezTo>
                  <a:cubicBezTo>
                    <a:pt x="212995" y="18855"/>
                    <a:pt x="208805" y="14665"/>
                    <a:pt x="204615" y="10475"/>
                  </a:cubicBezTo>
                  <a:lnTo>
                    <a:pt x="203218" y="11872"/>
                  </a:lnTo>
                  <a:lnTo>
                    <a:pt x="203218" y="11872"/>
                  </a:lnTo>
                  <a:lnTo>
                    <a:pt x="178078" y="37012"/>
                  </a:lnTo>
                  <a:lnTo>
                    <a:pt x="178078" y="37012"/>
                  </a:lnTo>
                  <a:lnTo>
                    <a:pt x="10475" y="194838"/>
                  </a:lnTo>
                  <a:cubicBezTo>
                    <a:pt x="14665" y="201822"/>
                    <a:pt x="16062" y="210202"/>
                    <a:pt x="17459" y="214392"/>
                  </a:cubicBezTo>
                  <a:cubicBezTo>
                    <a:pt x="17459" y="215789"/>
                    <a:pt x="17459" y="217185"/>
                    <a:pt x="17459" y="218582"/>
                  </a:cubicBezTo>
                  <a:cubicBezTo>
                    <a:pt x="17459" y="218582"/>
                    <a:pt x="17459" y="219979"/>
                    <a:pt x="17459" y="221375"/>
                  </a:cubicBezTo>
                  <a:cubicBezTo>
                    <a:pt x="17459" y="219979"/>
                    <a:pt x="17459" y="219979"/>
                    <a:pt x="17459" y="221375"/>
                  </a:cubicBezTo>
                  <a:close/>
                </a:path>
              </a:pathLst>
            </a:custGeom>
            <a:no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56C75722-E16A-4032-AF64-1B50AA579558}"/>
                </a:ext>
              </a:extLst>
            </p:cNvPr>
            <p:cNvSpPr/>
            <p:nvPr/>
          </p:nvSpPr>
          <p:spPr>
            <a:xfrm>
              <a:off x="2513046" y="2402519"/>
              <a:ext cx="13967" cy="41901"/>
            </a:xfrm>
            <a:custGeom>
              <a:avLst/>
              <a:gdLst>
                <a:gd name="connsiteX0" fmla="*/ 17459 w 13966"/>
                <a:gd name="connsiteY0" fmla="*/ 17459 h 41900"/>
                <a:gd name="connsiteX1" fmla="*/ 14665 w 13966"/>
                <a:gd name="connsiteY1" fmla="*/ 10475 h 41900"/>
                <a:gd name="connsiteX2" fmla="*/ 11872 w 13966"/>
                <a:gd name="connsiteY2" fmla="*/ 14665 h 41900"/>
                <a:gd name="connsiteX3" fmla="*/ 10475 w 13966"/>
                <a:gd name="connsiteY3" fmla="*/ 20252 h 41900"/>
                <a:gd name="connsiteX4" fmla="*/ 10475 w 13966"/>
                <a:gd name="connsiteY4" fmla="*/ 21649 h 41900"/>
                <a:gd name="connsiteX5" fmla="*/ 10475 w 13966"/>
                <a:gd name="connsiteY5" fmla="*/ 23046 h 41900"/>
                <a:gd name="connsiteX6" fmla="*/ 10475 w 13966"/>
                <a:gd name="connsiteY6" fmla="*/ 24442 h 41900"/>
                <a:gd name="connsiteX7" fmla="*/ 10475 w 13966"/>
                <a:gd name="connsiteY7" fmla="*/ 25839 h 41900"/>
                <a:gd name="connsiteX8" fmla="*/ 10475 w 13966"/>
                <a:gd name="connsiteY8" fmla="*/ 27235 h 41900"/>
                <a:gd name="connsiteX9" fmla="*/ 11872 w 13966"/>
                <a:gd name="connsiteY9" fmla="*/ 31426 h 41900"/>
                <a:gd name="connsiteX10" fmla="*/ 13269 w 13966"/>
                <a:gd name="connsiteY10" fmla="*/ 32822 h 41900"/>
                <a:gd name="connsiteX11" fmla="*/ 16062 w 13966"/>
                <a:gd name="connsiteY11" fmla="*/ 28632 h 41900"/>
                <a:gd name="connsiteX12" fmla="*/ 17459 w 13966"/>
                <a:gd name="connsiteY12" fmla="*/ 23046 h 41900"/>
                <a:gd name="connsiteX13" fmla="*/ 17459 w 13966"/>
                <a:gd name="connsiteY13" fmla="*/ 21649 h 41900"/>
                <a:gd name="connsiteX14" fmla="*/ 17459 w 13966"/>
                <a:gd name="connsiteY14" fmla="*/ 21649 h 41900"/>
                <a:gd name="connsiteX15" fmla="*/ 17459 w 13966"/>
                <a:gd name="connsiteY15" fmla="*/ 21649 h 41900"/>
                <a:gd name="connsiteX16" fmla="*/ 17459 w 13966"/>
                <a:gd name="connsiteY16" fmla="*/ 17459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41900">
                  <a:moveTo>
                    <a:pt x="17459" y="17459"/>
                  </a:moveTo>
                  <a:cubicBezTo>
                    <a:pt x="17459" y="16062"/>
                    <a:pt x="16062" y="13269"/>
                    <a:pt x="14665" y="10475"/>
                  </a:cubicBezTo>
                  <a:cubicBezTo>
                    <a:pt x="13269" y="11872"/>
                    <a:pt x="13269" y="13269"/>
                    <a:pt x="11872" y="14665"/>
                  </a:cubicBezTo>
                  <a:cubicBezTo>
                    <a:pt x="10475" y="16062"/>
                    <a:pt x="10475" y="18855"/>
                    <a:pt x="10475" y="20252"/>
                  </a:cubicBezTo>
                  <a:cubicBezTo>
                    <a:pt x="10475" y="21649"/>
                    <a:pt x="10475" y="21649"/>
                    <a:pt x="10475" y="21649"/>
                  </a:cubicBezTo>
                  <a:cubicBezTo>
                    <a:pt x="10475" y="21649"/>
                    <a:pt x="10475" y="23046"/>
                    <a:pt x="10475" y="23046"/>
                  </a:cubicBezTo>
                  <a:cubicBezTo>
                    <a:pt x="10475" y="23046"/>
                    <a:pt x="10475" y="23046"/>
                    <a:pt x="10475" y="24442"/>
                  </a:cubicBezTo>
                  <a:cubicBezTo>
                    <a:pt x="10475" y="24442"/>
                    <a:pt x="10475" y="24442"/>
                    <a:pt x="10475" y="25839"/>
                  </a:cubicBezTo>
                  <a:cubicBezTo>
                    <a:pt x="10475" y="25839"/>
                    <a:pt x="10475" y="27235"/>
                    <a:pt x="10475" y="27235"/>
                  </a:cubicBezTo>
                  <a:cubicBezTo>
                    <a:pt x="10475" y="28632"/>
                    <a:pt x="10475" y="30029"/>
                    <a:pt x="11872" y="31426"/>
                  </a:cubicBezTo>
                  <a:cubicBezTo>
                    <a:pt x="11872" y="31426"/>
                    <a:pt x="11872" y="32822"/>
                    <a:pt x="13269" y="32822"/>
                  </a:cubicBezTo>
                  <a:cubicBezTo>
                    <a:pt x="14665" y="31426"/>
                    <a:pt x="14665" y="30029"/>
                    <a:pt x="16062" y="28632"/>
                  </a:cubicBezTo>
                  <a:cubicBezTo>
                    <a:pt x="17459" y="27235"/>
                    <a:pt x="17459" y="24442"/>
                    <a:pt x="17459" y="23046"/>
                  </a:cubicBezTo>
                  <a:cubicBezTo>
                    <a:pt x="17459" y="21649"/>
                    <a:pt x="17459" y="21649"/>
                    <a:pt x="17459" y="21649"/>
                  </a:cubicBezTo>
                  <a:cubicBezTo>
                    <a:pt x="17459" y="21649"/>
                    <a:pt x="17459" y="21649"/>
                    <a:pt x="17459" y="21649"/>
                  </a:cubicBezTo>
                  <a:cubicBezTo>
                    <a:pt x="17459" y="21649"/>
                    <a:pt x="17459" y="21649"/>
                    <a:pt x="17459" y="21649"/>
                  </a:cubicBezTo>
                  <a:cubicBezTo>
                    <a:pt x="17459" y="18855"/>
                    <a:pt x="17459" y="17459"/>
                    <a:pt x="17459" y="17459"/>
                  </a:cubicBezTo>
                  <a:close/>
                </a:path>
              </a:pathLst>
            </a:custGeom>
            <a:no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BB1D0C80-31C3-4ABD-9561-63EEE3391EC4}"/>
                </a:ext>
              </a:extLst>
            </p:cNvPr>
            <p:cNvSpPr/>
            <p:nvPr/>
          </p:nvSpPr>
          <p:spPr>
            <a:xfrm>
              <a:off x="6402829" y="1434612"/>
              <a:ext cx="377106" cy="209504"/>
            </a:xfrm>
            <a:custGeom>
              <a:avLst/>
              <a:gdLst>
                <a:gd name="connsiteX0" fmla="*/ 11872 w 377106"/>
                <a:gd name="connsiteY0" fmla="*/ 46789 h 209503"/>
                <a:gd name="connsiteX1" fmla="*/ 171095 w 377106"/>
                <a:gd name="connsiteY1" fmla="*/ 208805 h 209503"/>
                <a:gd name="connsiteX2" fmla="*/ 337301 w 377106"/>
                <a:gd name="connsiteY2" fmla="*/ 46789 h 209503"/>
                <a:gd name="connsiteX3" fmla="*/ 337301 w 377106"/>
                <a:gd name="connsiteY3" fmla="*/ 46789 h 209503"/>
                <a:gd name="connsiteX4" fmla="*/ 362441 w 377106"/>
                <a:gd name="connsiteY4" fmla="*/ 21649 h 209503"/>
                <a:gd name="connsiteX5" fmla="*/ 362441 w 377106"/>
                <a:gd name="connsiteY5" fmla="*/ 21649 h 209503"/>
                <a:gd name="connsiteX6" fmla="*/ 372218 w 377106"/>
                <a:gd name="connsiteY6" fmla="*/ 11872 h 209503"/>
                <a:gd name="connsiteX7" fmla="*/ 372218 w 377106"/>
                <a:gd name="connsiteY7" fmla="*/ 11872 h 209503"/>
                <a:gd name="connsiteX8" fmla="*/ 372218 w 377106"/>
                <a:gd name="connsiteY8" fmla="*/ 11872 h 209503"/>
                <a:gd name="connsiteX9" fmla="*/ 373615 w 377106"/>
                <a:gd name="connsiteY9" fmla="*/ 10475 h 209503"/>
                <a:gd name="connsiteX10" fmla="*/ 373615 w 377106"/>
                <a:gd name="connsiteY10" fmla="*/ 10475 h 209503"/>
                <a:gd name="connsiteX11" fmla="*/ 10475 w 377106"/>
                <a:gd name="connsiteY11" fmla="*/ 10475 h 209503"/>
                <a:gd name="connsiteX12" fmla="*/ 11872 w 377106"/>
                <a:gd name="connsiteY12" fmla="*/ 46789 h 209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7106" h="209503">
                  <a:moveTo>
                    <a:pt x="11872" y="46789"/>
                  </a:moveTo>
                  <a:cubicBezTo>
                    <a:pt x="64946" y="101260"/>
                    <a:pt x="118020" y="155731"/>
                    <a:pt x="171095" y="208805"/>
                  </a:cubicBezTo>
                  <a:lnTo>
                    <a:pt x="337301" y="46789"/>
                  </a:lnTo>
                  <a:lnTo>
                    <a:pt x="337301" y="46789"/>
                  </a:lnTo>
                  <a:lnTo>
                    <a:pt x="362441" y="21649"/>
                  </a:lnTo>
                  <a:lnTo>
                    <a:pt x="362441" y="21649"/>
                  </a:lnTo>
                  <a:lnTo>
                    <a:pt x="372218" y="11872"/>
                  </a:lnTo>
                  <a:lnTo>
                    <a:pt x="372218" y="11872"/>
                  </a:lnTo>
                  <a:cubicBezTo>
                    <a:pt x="372218" y="11872"/>
                    <a:pt x="372218" y="11872"/>
                    <a:pt x="372218" y="11872"/>
                  </a:cubicBezTo>
                  <a:cubicBezTo>
                    <a:pt x="372218" y="11872"/>
                    <a:pt x="373615" y="10475"/>
                    <a:pt x="373615" y="10475"/>
                  </a:cubicBezTo>
                  <a:cubicBezTo>
                    <a:pt x="373615" y="10475"/>
                    <a:pt x="373615" y="10475"/>
                    <a:pt x="373615" y="10475"/>
                  </a:cubicBezTo>
                  <a:lnTo>
                    <a:pt x="10475" y="10475"/>
                  </a:lnTo>
                  <a:lnTo>
                    <a:pt x="11872" y="46789"/>
                  </a:lnTo>
                  <a:close/>
                </a:path>
              </a:pathLst>
            </a:custGeom>
            <a:no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16124CCD-8603-4B5F-88F3-46DEE065FFC7}"/>
                </a:ext>
              </a:extLst>
            </p:cNvPr>
            <p:cNvSpPr/>
            <p:nvPr/>
          </p:nvSpPr>
          <p:spPr>
            <a:xfrm>
              <a:off x="3524250" y="1669256"/>
              <a:ext cx="13967" cy="27934"/>
            </a:xfrm>
            <a:custGeom>
              <a:avLst/>
              <a:gdLst>
                <a:gd name="connsiteX0" fmla="*/ 10475 w 13966"/>
                <a:gd name="connsiteY0" fmla="*/ 23045 h 27933"/>
                <a:gd name="connsiteX1" fmla="*/ 11872 w 13966"/>
                <a:gd name="connsiteY1" fmla="*/ 27236 h 27933"/>
                <a:gd name="connsiteX2" fmla="*/ 11872 w 13966"/>
                <a:gd name="connsiteY2" fmla="*/ 28632 h 27933"/>
                <a:gd name="connsiteX3" fmla="*/ 13269 w 13966"/>
                <a:gd name="connsiteY3" fmla="*/ 25839 h 27933"/>
                <a:gd name="connsiteX4" fmla="*/ 14665 w 13966"/>
                <a:gd name="connsiteY4" fmla="*/ 20252 h 27933"/>
                <a:gd name="connsiteX5" fmla="*/ 14665 w 13966"/>
                <a:gd name="connsiteY5" fmla="*/ 18855 h 27933"/>
                <a:gd name="connsiteX6" fmla="*/ 14665 w 13966"/>
                <a:gd name="connsiteY6" fmla="*/ 18855 h 27933"/>
                <a:gd name="connsiteX7" fmla="*/ 14665 w 13966"/>
                <a:gd name="connsiteY7" fmla="*/ 18855 h 27933"/>
                <a:gd name="connsiteX8" fmla="*/ 14665 w 13966"/>
                <a:gd name="connsiteY8" fmla="*/ 17459 h 27933"/>
                <a:gd name="connsiteX9" fmla="*/ 13269 w 13966"/>
                <a:gd name="connsiteY9" fmla="*/ 10475 h 27933"/>
                <a:gd name="connsiteX10" fmla="*/ 11872 w 13966"/>
                <a:gd name="connsiteY10" fmla="*/ 13269 h 27933"/>
                <a:gd name="connsiteX11" fmla="*/ 10475 w 13966"/>
                <a:gd name="connsiteY11" fmla="*/ 17459 h 27933"/>
                <a:gd name="connsiteX12" fmla="*/ 10475 w 13966"/>
                <a:gd name="connsiteY12" fmla="*/ 18855 h 27933"/>
                <a:gd name="connsiteX13" fmla="*/ 10475 w 13966"/>
                <a:gd name="connsiteY13" fmla="*/ 20252 h 27933"/>
                <a:gd name="connsiteX14" fmla="*/ 10475 w 13966"/>
                <a:gd name="connsiteY14" fmla="*/ 21649 h 27933"/>
                <a:gd name="connsiteX15" fmla="*/ 10475 w 13966"/>
                <a:gd name="connsiteY15" fmla="*/ 23045 h 27933"/>
                <a:gd name="connsiteX16" fmla="*/ 10475 w 13966"/>
                <a:gd name="connsiteY16" fmla="*/ 23045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27933">
                  <a:moveTo>
                    <a:pt x="10475" y="23045"/>
                  </a:moveTo>
                  <a:cubicBezTo>
                    <a:pt x="10475" y="24442"/>
                    <a:pt x="10475" y="25839"/>
                    <a:pt x="11872" y="27236"/>
                  </a:cubicBezTo>
                  <a:cubicBezTo>
                    <a:pt x="11872" y="27236"/>
                    <a:pt x="11872" y="27236"/>
                    <a:pt x="11872" y="28632"/>
                  </a:cubicBezTo>
                  <a:cubicBezTo>
                    <a:pt x="11872" y="27236"/>
                    <a:pt x="13269" y="27236"/>
                    <a:pt x="13269" y="25839"/>
                  </a:cubicBezTo>
                  <a:cubicBezTo>
                    <a:pt x="14665" y="24442"/>
                    <a:pt x="14665" y="21649"/>
                    <a:pt x="14665" y="20252"/>
                  </a:cubicBezTo>
                  <a:cubicBezTo>
                    <a:pt x="14665" y="18855"/>
                    <a:pt x="14665" y="18855"/>
                    <a:pt x="14665" y="18855"/>
                  </a:cubicBezTo>
                  <a:cubicBezTo>
                    <a:pt x="14665" y="18855"/>
                    <a:pt x="14665" y="18855"/>
                    <a:pt x="14665" y="18855"/>
                  </a:cubicBezTo>
                  <a:cubicBezTo>
                    <a:pt x="14665" y="18855"/>
                    <a:pt x="14665" y="18855"/>
                    <a:pt x="14665" y="18855"/>
                  </a:cubicBezTo>
                  <a:cubicBezTo>
                    <a:pt x="14665" y="18855"/>
                    <a:pt x="14665" y="17459"/>
                    <a:pt x="14665" y="17459"/>
                  </a:cubicBezTo>
                  <a:cubicBezTo>
                    <a:pt x="14665" y="16062"/>
                    <a:pt x="13269" y="13269"/>
                    <a:pt x="13269" y="10475"/>
                  </a:cubicBezTo>
                  <a:cubicBezTo>
                    <a:pt x="13269" y="11872"/>
                    <a:pt x="11872" y="11872"/>
                    <a:pt x="11872" y="13269"/>
                  </a:cubicBezTo>
                  <a:cubicBezTo>
                    <a:pt x="10475" y="13269"/>
                    <a:pt x="10475" y="16062"/>
                    <a:pt x="10475" y="17459"/>
                  </a:cubicBezTo>
                  <a:cubicBezTo>
                    <a:pt x="10475" y="18855"/>
                    <a:pt x="10475" y="18855"/>
                    <a:pt x="10475" y="18855"/>
                  </a:cubicBezTo>
                  <a:cubicBezTo>
                    <a:pt x="10475" y="18855"/>
                    <a:pt x="10475" y="20252"/>
                    <a:pt x="10475" y="20252"/>
                  </a:cubicBezTo>
                  <a:cubicBezTo>
                    <a:pt x="10475" y="20252"/>
                    <a:pt x="10475" y="20252"/>
                    <a:pt x="10475" y="21649"/>
                  </a:cubicBezTo>
                  <a:cubicBezTo>
                    <a:pt x="10475" y="21649"/>
                    <a:pt x="10475" y="21649"/>
                    <a:pt x="10475" y="23045"/>
                  </a:cubicBezTo>
                  <a:cubicBezTo>
                    <a:pt x="10475" y="21649"/>
                    <a:pt x="10475" y="23045"/>
                    <a:pt x="10475" y="23045"/>
                  </a:cubicBezTo>
                  <a:close/>
                </a:path>
              </a:pathLst>
            </a:custGeom>
            <a:no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67356544-FE40-4BB5-8717-3E996C843C92}"/>
                </a:ext>
              </a:extLst>
            </p:cNvPr>
            <p:cNvSpPr/>
            <p:nvPr/>
          </p:nvSpPr>
          <p:spPr>
            <a:xfrm>
              <a:off x="3538217" y="1961165"/>
              <a:ext cx="391073" cy="432974"/>
            </a:xfrm>
            <a:custGeom>
              <a:avLst/>
              <a:gdLst>
                <a:gd name="connsiteX0" fmla="*/ 178078 w 391073"/>
                <a:gd name="connsiteY0" fmla="*/ 34219 h 432974"/>
                <a:gd name="connsiteX1" fmla="*/ 13269 w 391073"/>
                <a:gd name="connsiteY1" fmla="*/ 194838 h 432974"/>
                <a:gd name="connsiteX2" fmla="*/ 18855 w 391073"/>
                <a:gd name="connsiteY2" fmla="*/ 211599 h 432974"/>
                <a:gd name="connsiteX3" fmla="*/ 18855 w 391073"/>
                <a:gd name="connsiteY3" fmla="*/ 215789 h 432974"/>
                <a:gd name="connsiteX4" fmla="*/ 18855 w 391073"/>
                <a:gd name="connsiteY4" fmla="*/ 217185 h 432974"/>
                <a:gd name="connsiteX5" fmla="*/ 18855 w 391073"/>
                <a:gd name="connsiteY5" fmla="*/ 218582 h 432974"/>
                <a:gd name="connsiteX6" fmla="*/ 18855 w 391073"/>
                <a:gd name="connsiteY6" fmla="*/ 221375 h 432974"/>
                <a:gd name="connsiteX7" fmla="*/ 16062 w 391073"/>
                <a:gd name="connsiteY7" fmla="*/ 231152 h 432974"/>
                <a:gd name="connsiteX8" fmla="*/ 10475 w 391073"/>
                <a:gd name="connsiteY8" fmla="*/ 239532 h 432974"/>
                <a:gd name="connsiteX9" fmla="*/ 23045 w 391073"/>
                <a:gd name="connsiteY9" fmla="*/ 253499 h 432974"/>
                <a:gd name="connsiteX10" fmla="*/ 196235 w 391073"/>
                <a:gd name="connsiteY10" fmla="*/ 429483 h 432974"/>
                <a:gd name="connsiteX11" fmla="*/ 361045 w 391073"/>
                <a:gd name="connsiteY11" fmla="*/ 268863 h 432974"/>
                <a:gd name="connsiteX12" fmla="*/ 361045 w 391073"/>
                <a:gd name="connsiteY12" fmla="*/ 268863 h 432974"/>
                <a:gd name="connsiteX13" fmla="*/ 386185 w 391073"/>
                <a:gd name="connsiteY13" fmla="*/ 245119 h 432974"/>
                <a:gd name="connsiteX14" fmla="*/ 381995 w 391073"/>
                <a:gd name="connsiteY14" fmla="*/ 238136 h 432974"/>
                <a:gd name="connsiteX15" fmla="*/ 380598 w 391073"/>
                <a:gd name="connsiteY15" fmla="*/ 231152 h 432974"/>
                <a:gd name="connsiteX16" fmla="*/ 380598 w 391073"/>
                <a:gd name="connsiteY16" fmla="*/ 228359 h 432974"/>
                <a:gd name="connsiteX17" fmla="*/ 380598 w 391073"/>
                <a:gd name="connsiteY17" fmla="*/ 226962 h 432974"/>
                <a:gd name="connsiteX18" fmla="*/ 380598 w 391073"/>
                <a:gd name="connsiteY18" fmla="*/ 225566 h 432974"/>
                <a:gd name="connsiteX19" fmla="*/ 380598 w 391073"/>
                <a:gd name="connsiteY19" fmla="*/ 224169 h 432974"/>
                <a:gd name="connsiteX20" fmla="*/ 380598 w 391073"/>
                <a:gd name="connsiteY20" fmla="*/ 219979 h 432974"/>
                <a:gd name="connsiteX21" fmla="*/ 383392 w 391073"/>
                <a:gd name="connsiteY21" fmla="*/ 208805 h 432974"/>
                <a:gd name="connsiteX22" fmla="*/ 388978 w 391073"/>
                <a:gd name="connsiteY22" fmla="*/ 199028 h 432974"/>
                <a:gd name="connsiteX23" fmla="*/ 390375 w 391073"/>
                <a:gd name="connsiteY23" fmla="*/ 197632 h 432974"/>
                <a:gd name="connsiteX24" fmla="*/ 219979 w 391073"/>
                <a:gd name="connsiteY24" fmla="*/ 23045 h 432974"/>
                <a:gd name="connsiteX25" fmla="*/ 207409 w 391073"/>
                <a:gd name="connsiteY25" fmla="*/ 10475 h 432974"/>
                <a:gd name="connsiteX26" fmla="*/ 206012 w 391073"/>
                <a:gd name="connsiteY26" fmla="*/ 11872 h 432974"/>
                <a:gd name="connsiteX27" fmla="*/ 206012 w 391073"/>
                <a:gd name="connsiteY27" fmla="*/ 11872 h 432974"/>
                <a:gd name="connsiteX28" fmla="*/ 178078 w 391073"/>
                <a:gd name="connsiteY28" fmla="*/ 34219 h 432974"/>
                <a:gd name="connsiteX29" fmla="*/ 178078 w 391073"/>
                <a:gd name="connsiteY29" fmla="*/ 34219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178078" y="34219"/>
                  </a:moveTo>
                  <a:lnTo>
                    <a:pt x="13269" y="194838"/>
                  </a:lnTo>
                  <a:cubicBezTo>
                    <a:pt x="16062" y="201822"/>
                    <a:pt x="18855" y="207409"/>
                    <a:pt x="18855" y="211599"/>
                  </a:cubicBezTo>
                  <a:cubicBezTo>
                    <a:pt x="18855" y="212995"/>
                    <a:pt x="18855" y="214392"/>
                    <a:pt x="18855" y="215789"/>
                  </a:cubicBezTo>
                  <a:cubicBezTo>
                    <a:pt x="18855" y="217185"/>
                    <a:pt x="18855" y="217185"/>
                    <a:pt x="18855" y="217185"/>
                  </a:cubicBezTo>
                  <a:cubicBezTo>
                    <a:pt x="18855" y="217185"/>
                    <a:pt x="18855" y="217185"/>
                    <a:pt x="18855" y="218582"/>
                  </a:cubicBezTo>
                  <a:cubicBezTo>
                    <a:pt x="18855" y="219979"/>
                    <a:pt x="18855" y="219979"/>
                    <a:pt x="18855" y="221375"/>
                  </a:cubicBezTo>
                  <a:cubicBezTo>
                    <a:pt x="18855" y="224169"/>
                    <a:pt x="17459" y="226962"/>
                    <a:pt x="16062" y="231152"/>
                  </a:cubicBezTo>
                  <a:cubicBezTo>
                    <a:pt x="14665" y="233946"/>
                    <a:pt x="13269" y="236739"/>
                    <a:pt x="10475" y="239532"/>
                  </a:cubicBezTo>
                  <a:cubicBezTo>
                    <a:pt x="14665" y="243723"/>
                    <a:pt x="18855" y="247913"/>
                    <a:pt x="23045" y="253499"/>
                  </a:cubicBezTo>
                  <a:cubicBezTo>
                    <a:pt x="80310" y="312160"/>
                    <a:pt x="137574" y="370821"/>
                    <a:pt x="196235" y="429483"/>
                  </a:cubicBezTo>
                  <a:lnTo>
                    <a:pt x="361045" y="268863"/>
                  </a:lnTo>
                  <a:lnTo>
                    <a:pt x="361045" y="268863"/>
                  </a:lnTo>
                  <a:lnTo>
                    <a:pt x="386185" y="245119"/>
                  </a:lnTo>
                  <a:cubicBezTo>
                    <a:pt x="384788" y="242326"/>
                    <a:pt x="383392" y="239532"/>
                    <a:pt x="381995" y="238136"/>
                  </a:cubicBezTo>
                  <a:cubicBezTo>
                    <a:pt x="380598" y="235342"/>
                    <a:pt x="380598" y="232549"/>
                    <a:pt x="380598" y="231152"/>
                  </a:cubicBezTo>
                  <a:cubicBezTo>
                    <a:pt x="380598" y="229756"/>
                    <a:pt x="380598" y="229756"/>
                    <a:pt x="380598" y="228359"/>
                  </a:cubicBezTo>
                  <a:cubicBezTo>
                    <a:pt x="380598" y="226962"/>
                    <a:pt x="380598" y="226962"/>
                    <a:pt x="380598" y="226962"/>
                  </a:cubicBezTo>
                  <a:cubicBezTo>
                    <a:pt x="380598" y="225566"/>
                    <a:pt x="380598" y="225566"/>
                    <a:pt x="380598" y="225566"/>
                  </a:cubicBezTo>
                  <a:cubicBezTo>
                    <a:pt x="380598" y="225566"/>
                    <a:pt x="380598" y="225566"/>
                    <a:pt x="380598" y="224169"/>
                  </a:cubicBezTo>
                  <a:cubicBezTo>
                    <a:pt x="380598" y="222772"/>
                    <a:pt x="380598" y="221375"/>
                    <a:pt x="380598" y="219979"/>
                  </a:cubicBezTo>
                  <a:cubicBezTo>
                    <a:pt x="380598" y="217185"/>
                    <a:pt x="381995" y="212995"/>
                    <a:pt x="383392" y="208805"/>
                  </a:cubicBezTo>
                  <a:cubicBezTo>
                    <a:pt x="384788" y="204615"/>
                    <a:pt x="387582" y="201822"/>
                    <a:pt x="388978" y="199028"/>
                  </a:cubicBezTo>
                  <a:cubicBezTo>
                    <a:pt x="388978" y="197632"/>
                    <a:pt x="390375" y="197632"/>
                    <a:pt x="390375" y="197632"/>
                  </a:cubicBezTo>
                  <a:cubicBezTo>
                    <a:pt x="333111" y="138971"/>
                    <a:pt x="277243" y="81706"/>
                    <a:pt x="219979" y="23045"/>
                  </a:cubicBezTo>
                  <a:cubicBezTo>
                    <a:pt x="215789" y="18855"/>
                    <a:pt x="211599" y="14665"/>
                    <a:pt x="207409" y="10475"/>
                  </a:cubicBezTo>
                  <a:lnTo>
                    <a:pt x="206012" y="11872"/>
                  </a:lnTo>
                  <a:lnTo>
                    <a:pt x="206012" y="11872"/>
                  </a:lnTo>
                  <a:lnTo>
                    <a:pt x="178078" y="34219"/>
                  </a:lnTo>
                  <a:lnTo>
                    <a:pt x="178078" y="34219"/>
                  </a:lnTo>
                  <a:close/>
                </a:path>
              </a:pathLst>
            </a:custGeom>
            <a:no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99E546C4-FEC7-46D0-BF3A-5DABC206CD83}"/>
                </a:ext>
              </a:extLst>
            </p:cNvPr>
            <p:cNvSpPr/>
            <p:nvPr/>
          </p:nvSpPr>
          <p:spPr>
            <a:xfrm>
              <a:off x="3324523" y="1915074"/>
              <a:ext cx="13967" cy="27934"/>
            </a:xfrm>
            <a:custGeom>
              <a:avLst/>
              <a:gdLst>
                <a:gd name="connsiteX0" fmla="*/ 11872 w 13966"/>
                <a:gd name="connsiteY0" fmla="*/ 24442 h 27933"/>
                <a:gd name="connsiteX1" fmla="*/ 11872 w 13966"/>
                <a:gd name="connsiteY1" fmla="*/ 27235 h 27933"/>
                <a:gd name="connsiteX2" fmla="*/ 14665 w 13966"/>
                <a:gd name="connsiteY2" fmla="*/ 23045 h 27933"/>
                <a:gd name="connsiteX3" fmla="*/ 16062 w 13966"/>
                <a:gd name="connsiteY3" fmla="*/ 17459 h 27933"/>
                <a:gd name="connsiteX4" fmla="*/ 16062 w 13966"/>
                <a:gd name="connsiteY4" fmla="*/ 16062 h 27933"/>
                <a:gd name="connsiteX5" fmla="*/ 16062 w 13966"/>
                <a:gd name="connsiteY5" fmla="*/ 16062 h 27933"/>
                <a:gd name="connsiteX6" fmla="*/ 16062 w 13966"/>
                <a:gd name="connsiteY6" fmla="*/ 16062 h 27933"/>
                <a:gd name="connsiteX7" fmla="*/ 16062 w 13966"/>
                <a:gd name="connsiteY7" fmla="*/ 14665 h 27933"/>
                <a:gd name="connsiteX8" fmla="*/ 14665 w 13966"/>
                <a:gd name="connsiteY8" fmla="*/ 10475 h 27933"/>
                <a:gd name="connsiteX9" fmla="*/ 11872 w 13966"/>
                <a:gd name="connsiteY9" fmla="*/ 14665 h 27933"/>
                <a:gd name="connsiteX10" fmla="*/ 10475 w 13966"/>
                <a:gd name="connsiteY10" fmla="*/ 20252 h 27933"/>
                <a:gd name="connsiteX11" fmla="*/ 10475 w 13966"/>
                <a:gd name="connsiteY11" fmla="*/ 21649 h 27933"/>
                <a:gd name="connsiteX12" fmla="*/ 10475 w 13966"/>
                <a:gd name="connsiteY12" fmla="*/ 23045 h 27933"/>
                <a:gd name="connsiteX13" fmla="*/ 10475 w 13966"/>
                <a:gd name="connsiteY13" fmla="*/ 24442 h 27933"/>
                <a:gd name="connsiteX14" fmla="*/ 10475 w 13966"/>
                <a:gd name="connsiteY14" fmla="*/ 25839 h 27933"/>
                <a:gd name="connsiteX15" fmla="*/ 11872 w 13966"/>
                <a:gd name="connsiteY15" fmla="*/ 24442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66" h="27933">
                  <a:moveTo>
                    <a:pt x="11872" y="24442"/>
                  </a:moveTo>
                  <a:cubicBezTo>
                    <a:pt x="11872" y="24442"/>
                    <a:pt x="11872" y="25839"/>
                    <a:pt x="11872" y="27235"/>
                  </a:cubicBezTo>
                  <a:cubicBezTo>
                    <a:pt x="13269" y="25839"/>
                    <a:pt x="13269" y="24442"/>
                    <a:pt x="14665" y="23045"/>
                  </a:cubicBezTo>
                  <a:cubicBezTo>
                    <a:pt x="16062" y="21649"/>
                    <a:pt x="16062" y="18855"/>
                    <a:pt x="16062" y="17459"/>
                  </a:cubicBezTo>
                  <a:cubicBezTo>
                    <a:pt x="16062" y="16062"/>
                    <a:pt x="16062" y="16062"/>
                    <a:pt x="16062" y="16062"/>
                  </a:cubicBezTo>
                  <a:cubicBezTo>
                    <a:pt x="16062" y="16062"/>
                    <a:pt x="16062" y="16062"/>
                    <a:pt x="16062" y="16062"/>
                  </a:cubicBezTo>
                  <a:cubicBezTo>
                    <a:pt x="16062" y="16062"/>
                    <a:pt x="16062" y="16062"/>
                    <a:pt x="16062" y="16062"/>
                  </a:cubicBezTo>
                  <a:cubicBezTo>
                    <a:pt x="16062" y="16062"/>
                    <a:pt x="16062" y="14665"/>
                    <a:pt x="16062" y="14665"/>
                  </a:cubicBezTo>
                  <a:cubicBezTo>
                    <a:pt x="16062" y="13269"/>
                    <a:pt x="14665" y="11872"/>
                    <a:pt x="14665" y="10475"/>
                  </a:cubicBezTo>
                  <a:cubicBezTo>
                    <a:pt x="13269" y="11872"/>
                    <a:pt x="13269" y="13269"/>
                    <a:pt x="11872" y="14665"/>
                  </a:cubicBezTo>
                  <a:cubicBezTo>
                    <a:pt x="10475" y="16062"/>
                    <a:pt x="10475" y="18855"/>
                    <a:pt x="10475" y="20252"/>
                  </a:cubicBezTo>
                  <a:cubicBezTo>
                    <a:pt x="10475" y="21649"/>
                    <a:pt x="10475" y="21649"/>
                    <a:pt x="10475" y="21649"/>
                  </a:cubicBezTo>
                  <a:cubicBezTo>
                    <a:pt x="10475" y="21649"/>
                    <a:pt x="10475" y="23045"/>
                    <a:pt x="10475" y="23045"/>
                  </a:cubicBezTo>
                  <a:cubicBezTo>
                    <a:pt x="10475" y="23045"/>
                    <a:pt x="10475" y="23045"/>
                    <a:pt x="10475" y="24442"/>
                  </a:cubicBezTo>
                  <a:cubicBezTo>
                    <a:pt x="10475" y="24442"/>
                    <a:pt x="10475" y="24442"/>
                    <a:pt x="10475" y="25839"/>
                  </a:cubicBezTo>
                  <a:cubicBezTo>
                    <a:pt x="11872" y="23045"/>
                    <a:pt x="11872" y="24442"/>
                    <a:pt x="11872" y="24442"/>
                  </a:cubicBezTo>
                  <a:close/>
                </a:path>
              </a:pathLst>
            </a:custGeom>
            <a:no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7CC8043D-5DD5-4690-ADC2-FC28BE603BD2}"/>
                </a:ext>
              </a:extLst>
            </p:cNvPr>
            <p:cNvSpPr/>
            <p:nvPr/>
          </p:nvSpPr>
          <p:spPr>
            <a:xfrm>
              <a:off x="3127590" y="1956975"/>
              <a:ext cx="391073" cy="432974"/>
            </a:xfrm>
            <a:custGeom>
              <a:avLst/>
              <a:gdLst>
                <a:gd name="connsiteX0" fmla="*/ 201822 w 391073"/>
                <a:gd name="connsiteY0" fmla="*/ 10475 h 432974"/>
                <a:gd name="connsiteX1" fmla="*/ 201822 w 391073"/>
                <a:gd name="connsiteY1" fmla="*/ 10475 h 432974"/>
                <a:gd name="connsiteX2" fmla="*/ 176681 w 391073"/>
                <a:gd name="connsiteY2" fmla="*/ 34219 h 432974"/>
                <a:gd name="connsiteX3" fmla="*/ 176681 w 391073"/>
                <a:gd name="connsiteY3" fmla="*/ 34219 h 432974"/>
                <a:gd name="connsiteX4" fmla="*/ 11872 w 391073"/>
                <a:gd name="connsiteY4" fmla="*/ 194838 h 432974"/>
                <a:gd name="connsiteX5" fmla="*/ 18855 w 391073"/>
                <a:gd name="connsiteY5" fmla="*/ 212995 h 432974"/>
                <a:gd name="connsiteX6" fmla="*/ 18855 w 391073"/>
                <a:gd name="connsiteY6" fmla="*/ 217185 h 432974"/>
                <a:gd name="connsiteX7" fmla="*/ 18855 w 391073"/>
                <a:gd name="connsiteY7" fmla="*/ 218582 h 432974"/>
                <a:gd name="connsiteX8" fmla="*/ 18855 w 391073"/>
                <a:gd name="connsiteY8" fmla="*/ 219979 h 432974"/>
                <a:gd name="connsiteX9" fmla="*/ 18855 w 391073"/>
                <a:gd name="connsiteY9" fmla="*/ 222772 h 432974"/>
                <a:gd name="connsiteX10" fmla="*/ 16062 w 391073"/>
                <a:gd name="connsiteY10" fmla="*/ 232549 h 432974"/>
                <a:gd name="connsiteX11" fmla="*/ 10475 w 391073"/>
                <a:gd name="connsiteY11" fmla="*/ 240929 h 432974"/>
                <a:gd name="connsiteX12" fmla="*/ 23045 w 391073"/>
                <a:gd name="connsiteY12" fmla="*/ 254896 h 432974"/>
                <a:gd name="connsiteX13" fmla="*/ 192045 w 391073"/>
                <a:gd name="connsiteY13" fmla="*/ 428086 h 432974"/>
                <a:gd name="connsiteX14" fmla="*/ 356855 w 391073"/>
                <a:gd name="connsiteY14" fmla="*/ 267466 h 432974"/>
                <a:gd name="connsiteX15" fmla="*/ 356855 w 391073"/>
                <a:gd name="connsiteY15" fmla="*/ 267466 h 432974"/>
                <a:gd name="connsiteX16" fmla="*/ 380598 w 391073"/>
                <a:gd name="connsiteY16" fmla="*/ 245119 h 432974"/>
                <a:gd name="connsiteX17" fmla="*/ 377805 w 391073"/>
                <a:gd name="connsiteY17" fmla="*/ 239532 h 432974"/>
                <a:gd name="connsiteX18" fmla="*/ 376408 w 391073"/>
                <a:gd name="connsiteY18" fmla="*/ 232549 h 432974"/>
                <a:gd name="connsiteX19" fmla="*/ 376408 w 391073"/>
                <a:gd name="connsiteY19" fmla="*/ 229756 h 432974"/>
                <a:gd name="connsiteX20" fmla="*/ 376408 w 391073"/>
                <a:gd name="connsiteY20" fmla="*/ 228359 h 432974"/>
                <a:gd name="connsiteX21" fmla="*/ 376408 w 391073"/>
                <a:gd name="connsiteY21" fmla="*/ 226962 h 432974"/>
                <a:gd name="connsiteX22" fmla="*/ 376408 w 391073"/>
                <a:gd name="connsiteY22" fmla="*/ 225565 h 432974"/>
                <a:gd name="connsiteX23" fmla="*/ 376408 w 391073"/>
                <a:gd name="connsiteY23" fmla="*/ 221375 h 432974"/>
                <a:gd name="connsiteX24" fmla="*/ 379202 w 391073"/>
                <a:gd name="connsiteY24" fmla="*/ 210202 h 432974"/>
                <a:gd name="connsiteX25" fmla="*/ 384788 w 391073"/>
                <a:gd name="connsiteY25" fmla="*/ 200425 h 432974"/>
                <a:gd name="connsiteX26" fmla="*/ 387582 w 391073"/>
                <a:gd name="connsiteY26" fmla="*/ 197632 h 432974"/>
                <a:gd name="connsiteX27" fmla="*/ 387582 w 391073"/>
                <a:gd name="connsiteY27" fmla="*/ 197632 h 432974"/>
                <a:gd name="connsiteX28" fmla="*/ 217185 w 391073"/>
                <a:gd name="connsiteY28" fmla="*/ 23045 h 432974"/>
                <a:gd name="connsiteX29" fmla="*/ 201822 w 391073"/>
                <a:gd name="connsiteY29" fmla="*/ 10475 h 432974"/>
                <a:gd name="connsiteX30" fmla="*/ 201822 w 391073"/>
                <a:gd name="connsiteY30" fmla="*/ 1047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201822" y="10475"/>
                  </a:moveTo>
                  <a:lnTo>
                    <a:pt x="201822" y="10475"/>
                  </a:lnTo>
                  <a:lnTo>
                    <a:pt x="176681" y="34219"/>
                  </a:lnTo>
                  <a:lnTo>
                    <a:pt x="176681" y="34219"/>
                  </a:lnTo>
                  <a:lnTo>
                    <a:pt x="11872" y="194838"/>
                  </a:lnTo>
                  <a:cubicBezTo>
                    <a:pt x="16062" y="201822"/>
                    <a:pt x="17459" y="210202"/>
                    <a:pt x="18855" y="212995"/>
                  </a:cubicBezTo>
                  <a:cubicBezTo>
                    <a:pt x="18855" y="214392"/>
                    <a:pt x="18855" y="215789"/>
                    <a:pt x="18855" y="217185"/>
                  </a:cubicBezTo>
                  <a:cubicBezTo>
                    <a:pt x="18855" y="218582"/>
                    <a:pt x="18855" y="218582"/>
                    <a:pt x="18855" y="218582"/>
                  </a:cubicBezTo>
                  <a:cubicBezTo>
                    <a:pt x="18855" y="218582"/>
                    <a:pt x="18855" y="218582"/>
                    <a:pt x="18855" y="219979"/>
                  </a:cubicBezTo>
                  <a:cubicBezTo>
                    <a:pt x="18855" y="221375"/>
                    <a:pt x="18855" y="221375"/>
                    <a:pt x="18855" y="222772"/>
                  </a:cubicBezTo>
                  <a:cubicBezTo>
                    <a:pt x="18855" y="225565"/>
                    <a:pt x="17459" y="228359"/>
                    <a:pt x="16062" y="232549"/>
                  </a:cubicBezTo>
                  <a:cubicBezTo>
                    <a:pt x="14665" y="235342"/>
                    <a:pt x="13269" y="238136"/>
                    <a:pt x="10475" y="240929"/>
                  </a:cubicBezTo>
                  <a:cubicBezTo>
                    <a:pt x="14665" y="245119"/>
                    <a:pt x="18855" y="249309"/>
                    <a:pt x="23045" y="254896"/>
                  </a:cubicBezTo>
                  <a:cubicBezTo>
                    <a:pt x="78913" y="312160"/>
                    <a:pt x="136177" y="370821"/>
                    <a:pt x="192045" y="428086"/>
                  </a:cubicBezTo>
                  <a:lnTo>
                    <a:pt x="356855" y="267466"/>
                  </a:lnTo>
                  <a:lnTo>
                    <a:pt x="356855" y="267466"/>
                  </a:lnTo>
                  <a:lnTo>
                    <a:pt x="380598" y="245119"/>
                  </a:lnTo>
                  <a:cubicBezTo>
                    <a:pt x="379202" y="243722"/>
                    <a:pt x="377805" y="240929"/>
                    <a:pt x="377805" y="239532"/>
                  </a:cubicBezTo>
                  <a:cubicBezTo>
                    <a:pt x="376408" y="236739"/>
                    <a:pt x="376408" y="233946"/>
                    <a:pt x="376408" y="232549"/>
                  </a:cubicBezTo>
                  <a:cubicBezTo>
                    <a:pt x="376408" y="231152"/>
                    <a:pt x="376408" y="231152"/>
                    <a:pt x="376408" y="229756"/>
                  </a:cubicBezTo>
                  <a:cubicBezTo>
                    <a:pt x="376408" y="228359"/>
                    <a:pt x="376408" y="228359"/>
                    <a:pt x="376408" y="228359"/>
                  </a:cubicBezTo>
                  <a:cubicBezTo>
                    <a:pt x="376408" y="226962"/>
                    <a:pt x="376408" y="226962"/>
                    <a:pt x="376408" y="226962"/>
                  </a:cubicBezTo>
                  <a:cubicBezTo>
                    <a:pt x="376408" y="226962"/>
                    <a:pt x="376408" y="226962"/>
                    <a:pt x="376408" y="225565"/>
                  </a:cubicBezTo>
                  <a:cubicBezTo>
                    <a:pt x="376408" y="224169"/>
                    <a:pt x="376408" y="222772"/>
                    <a:pt x="376408" y="221375"/>
                  </a:cubicBezTo>
                  <a:cubicBezTo>
                    <a:pt x="376408" y="218582"/>
                    <a:pt x="377805" y="214392"/>
                    <a:pt x="379202" y="210202"/>
                  </a:cubicBezTo>
                  <a:cubicBezTo>
                    <a:pt x="380598" y="206012"/>
                    <a:pt x="383392" y="203218"/>
                    <a:pt x="384788" y="200425"/>
                  </a:cubicBezTo>
                  <a:cubicBezTo>
                    <a:pt x="386185" y="199028"/>
                    <a:pt x="386185" y="199028"/>
                    <a:pt x="387582" y="197632"/>
                  </a:cubicBezTo>
                  <a:cubicBezTo>
                    <a:pt x="387582" y="197632"/>
                    <a:pt x="387582" y="197632"/>
                    <a:pt x="387582" y="197632"/>
                  </a:cubicBezTo>
                  <a:cubicBezTo>
                    <a:pt x="330317" y="138971"/>
                    <a:pt x="273053" y="81706"/>
                    <a:pt x="217185" y="23045"/>
                  </a:cubicBezTo>
                  <a:cubicBezTo>
                    <a:pt x="210202" y="18855"/>
                    <a:pt x="206012" y="14665"/>
                    <a:pt x="201822" y="10475"/>
                  </a:cubicBezTo>
                  <a:lnTo>
                    <a:pt x="201822" y="10475"/>
                  </a:lnTo>
                  <a:close/>
                </a:path>
              </a:pathLst>
            </a:custGeom>
            <a:no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F9D3F40F-5BB9-44D6-81E2-53FB6F27A29B}"/>
                </a:ext>
              </a:extLst>
            </p:cNvPr>
            <p:cNvSpPr/>
            <p:nvPr/>
          </p:nvSpPr>
          <p:spPr>
            <a:xfrm>
              <a:off x="3742134" y="1712554"/>
              <a:ext cx="391073" cy="432974"/>
            </a:xfrm>
            <a:custGeom>
              <a:avLst/>
              <a:gdLst>
                <a:gd name="connsiteX0" fmla="*/ 18855 w 391073"/>
                <a:gd name="connsiteY0" fmla="*/ 226962 h 432974"/>
                <a:gd name="connsiteX1" fmla="*/ 16062 w 391073"/>
                <a:gd name="connsiteY1" fmla="*/ 236739 h 432974"/>
                <a:gd name="connsiteX2" fmla="*/ 10475 w 391073"/>
                <a:gd name="connsiteY2" fmla="*/ 245119 h 432974"/>
                <a:gd name="connsiteX3" fmla="*/ 23045 w 391073"/>
                <a:gd name="connsiteY3" fmla="*/ 259086 h 432974"/>
                <a:gd name="connsiteX4" fmla="*/ 193442 w 391073"/>
                <a:gd name="connsiteY4" fmla="*/ 433672 h 432974"/>
                <a:gd name="connsiteX5" fmla="*/ 359648 w 391073"/>
                <a:gd name="connsiteY5" fmla="*/ 271656 h 432974"/>
                <a:gd name="connsiteX6" fmla="*/ 359648 w 391073"/>
                <a:gd name="connsiteY6" fmla="*/ 271656 h 432974"/>
                <a:gd name="connsiteX7" fmla="*/ 383392 w 391073"/>
                <a:gd name="connsiteY7" fmla="*/ 247913 h 432974"/>
                <a:gd name="connsiteX8" fmla="*/ 379202 w 391073"/>
                <a:gd name="connsiteY8" fmla="*/ 239532 h 432974"/>
                <a:gd name="connsiteX9" fmla="*/ 377805 w 391073"/>
                <a:gd name="connsiteY9" fmla="*/ 232549 h 432974"/>
                <a:gd name="connsiteX10" fmla="*/ 377805 w 391073"/>
                <a:gd name="connsiteY10" fmla="*/ 229756 h 432974"/>
                <a:gd name="connsiteX11" fmla="*/ 377805 w 391073"/>
                <a:gd name="connsiteY11" fmla="*/ 228359 h 432974"/>
                <a:gd name="connsiteX12" fmla="*/ 377805 w 391073"/>
                <a:gd name="connsiteY12" fmla="*/ 226962 h 432974"/>
                <a:gd name="connsiteX13" fmla="*/ 377805 w 391073"/>
                <a:gd name="connsiteY13" fmla="*/ 225565 h 432974"/>
                <a:gd name="connsiteX14" fmla="*/ 377805 w 391073"/>
                <a:gd name="connsiteY14" fmla="*/ 221375 h 432974"/>
                <a:gd name="connsiteX15" fmla="*/ 380598 w 391073"/>
                <a:gd name="connsiteY15" fmla="*/ 210202 h 432974"/>
                <a:gd name="connsiteX16" fmla="*/ 386185 w 391073"/>
                <a:gd name="connsiteY16" fmla="*/ 200425 h 432974"/>
                <a:gd name="connsiteX17" fmla="*/ 388978 w 391073"/>
                <a:gd name="connsiteY17" fmla="*/ 197632 h 432974"/>
                <a:gd name="connsiteX18" fmla="*/ 388978 w 391073"/>
                <a:gd name="connsiteY18" fmla="*/ 197632 h 432974"/>
                <a:gd name="connsiteX19" fmla="*/ 218582 w 391073"/>
                <a:gd name="connsiteY19" fmla="*/ 23045 h 432974"/>
                <a:gd name="connsiteX20" fmla="*/ 206012 w 391073"/>
                <a:gd name="connsiteY20" fmla="*/ 10475 h 432974"/>
                <a:gd name="connsiteX21" fmla="*/ 204615 w 391073"/>
                <a:gd name="connsiteY21" fmla="*/ 11872 h 432974"/>
                <a:gd name="connsiteX22" fmla="*/ 204615 w 391073"/>
                <a:gd name="connsiteY22" fmla="*/ 11872 h 432974"/>
                <a:gd name="connsiteX23" fmla="*/ 179475 w 391073"/>
                <a:gd name="connsiteY23" fmla="*/ 37012 h 432974"/>
                <a:gd name="connsiteX24" fmla="*/ 179475 w 391073"/>
                <a:gd name="connsiteY24" fmla="*/ 37012 h 432974"/>
                <a:gd name="connsiteX25" fmla="*/ 13269 w 391073"/>
                <a:gd name="connsiteY25" fmla="*/ 199028 h 432974"/>
                <a:gd name="connsiteX26" fmla="*/ 20252 w 391073"/>
                <a:gd name="connsiteY26" fmla="*/ 218582 h 432974"/>
                <a:gd name="connsiteX27" fmla="*/ 20252 w 391073"/>
                <a:gd name="connsiteY27" fmla="*/ 222772 h 432974"/>
                <a:gd name="connsiteX28" fmla="*/ 20252 w 391073"/>
                <a:gd name="connsiteY28" fmla="*/ 224169 h 432974"/>
                <a:gd name="connsiteX29" fmla="*/ 20252 w 391073"/>
                <a:gd name="connsiteY29" fmla="*/ 225565 h 432974"/>
                <a:gd name="connsiteX30" fmla="*/ 18855 w 391073"/>
                <a:gd name="connsiteY30" fmla="*/ 226962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18855" y="226962"/>
                  </a:moveTo>
                  <a:cubicBezTo>
                    <a:pt x="18855" y="229756"/>
                    <a:pt x="17459" y="232549"/>
                    <a:pt x="16062" y="236739"/>
                  </a:cubicBezTo>
                  <a:cubicBezTo>
                    <a:pt x="14665" y="239532"/>
                    <a:pt x="13269" y="242326"/>
                    <a:pt x="10475" y="245119"/>
                  </a:cubicBezTo>
                  <a:cubicBezTo>
                    <a:pt x="14665" y="249309"/>
                    <a:pt x="18855" y="253499"/>
                    <a:pt x="23045" y="259086"/>
                  </a:cubicBezTo>
                  <a:cubicBezTo>
                    <a:pt x="80310" y="317747"/>
                    <a:pt x="136177" y="375011"/>
                    <a:pt x="193442" y="433672"/>
                  </a:cubicBezTo>
                  <a:lnTo>
                    <a:pt x="359648" y="271656"/>
                  </a:lnTo>
                  <a:lnTo>
                    <a:pt x="359648" y="271656"/>
                  </a:lnTo>
                  <a:lnTo>
                    <a:pt x="383392" y="247913"/>
                  </a:lnTo>
                  <a:cubicBezTo>
                    <a:pt x="381995" y="245119"/>
                    <a:pt x="380598" y="242326"/>
                    <a:pt x="379202" y="239532"/>
                  </a:cubicBezTo>
                  <a:cubicBezTo>
                    <a:pt x="377805" y="236739"/>
                    <a:pt x="377805" y="233946"/>
                    <a:pt x="377805" y="232549"/>
                  </a:cubicBezTo>
                  <a:cubicBezTo>
                    <a:pt x="377805" y="231152"/>
                    <a:pt x="377805" y="231152"/>
                    <a:pt x="377805" y="229756"/>
                  </a:cubicBezTo>
                  <a:cubicBezTo>
                    <a:pt x="377805" y="228359"/>
                    <a:pt x="377805" y="228359"/>
                    <a:pt x="377805" y="228359"/>
                  </a:cubicBezTo>
                  <a:cubicBezTo>
                    <a:pt x="377805" y="226962"/>
                    <a:pt x="377805" y="226962"/>
                    <a:pt x="377805" y="226962"/>
                  </a:cubicBezTo>
                  <a:cubicBezTo>
                    <a:pt x="377805" y="226962"/>
                    <a:pt x="377805" y="226962"/>
                    <a:pt x="377805" y="225565"/>
                  </a:cubicBezTo>
                  <a:cubicBezTo>
                    <a:pt x="377805" y="224169"/>
                    <a:pt x="377805" y="222772"/>
                    <a:pt x="377805" y="221375"/>
                  </a:cubicBezTo>
                  <a:cubicBezTo>
                    <a:pt x="377805" y="218582"/>
                    <a:pt x="379202" y="214392"/>
                    <a:pt x="380598" y="210202"/>
                  </a:cubicBezTo>
                  <a:cubicBezTo>
                    <a:pt x="381995" y="206012"/>
                    <a:pt x="384788" y="203218"/>
                    <a:pt x="386185" y="200425"/>
                  </a:cubicBezTo>
                  <a:cubicBezTo>
                    <a:pt x="387582" y="199028"/>
                    <a:pt x="387582" y="199028"/>
                    <a:pt x="388978" y="197632"/>
                  </a:cubicBezTo>
                  <a:lnTo>
                    <a:pt x="388978" y="197632"/>
                  </a:lnTo>
                  <a:cubicBezTo>
                    <a:pt x="331714" y="138971"/>
                    <a:pt x="275846" y="81706"/>
                    <a:pt x="218582" y="23045"/>
                  </a:cubicBezTo>
                  <a:cubicBezTo>
                    <a:pt x="214392" y="18855"/>
                    <a:pt x="210202" y="14665"/>
                    <a:pt x="206012" y="10475"/>
                  </a:cubicBezTo>
                  <a:lnTo>
                    <a:pt x="204615" y="11872"/>
                  </a:lnTo>
                  <a:lnTo>
                    <a:pt x="204615" y="11872"/>
                  </a:lnTo>
                  <a:lnTo>
                    <a:pt x="179475" y="37012"/>
                  </a:lnTo>
                  <a:lnTo>
                    <a:pt x="179475" y="37012"/>
                  </a:lnTo>
                  <a:lnTo>
                    <a:pt x="13269" y="199028"/>
                  </a:lnTo>
                  <a:cubicBezTo>
                    <a:pt x="17459" y="206012"/>
                    <a:pt x="18855" y="214392"/>
                    <a:pt x="20252" y="218582"/>
                  </a:cubicBezTo>
                  <a:cubicBezTo>
                    <a:pt x="20252" y="219979"/>
                    <a:pt x="20252" y="221375"/>
                    <a:pt x="20252" y="222772"/>
                  </a:cubicBezTo>
                  <a:cubicBezTo>
                    <a:pt x="20252" y="224169"/>
                    <a:pt x="20252" y="224169"/>
                    <a:pt x="20252" y="224169"/>
                  </a:cubicBezTo>
                  <a:cubicBezTo>
                    <a:pt x="20252" y="224169"/>
                    <a:pt x="20252" y="224169"/>
                    <a:pt x="20252" y="225565"/>
                  </a:cubicBezTo>
                  <a:cubicBezTo>
                    <a:pt x="18855" y="224169"/>
                    <a:pt x="18855" y="225565"/>
                    <a:pt x="18855" y="226962"/>
                  </a:cubicBezTo>
                  <a:close/>
                </a:path>
              </a:pathLst>
            </a:custGeom>
            <a:no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58608ED4-F0BB-42D4-9A5A-CC550B40D33D}"/>
                </a:ext>
              </a:extLst>
            </p:cNvPr>
            <p:cNvSpPr/>
            <p:nvPr/>
          </p:nvSpPr>
          <p:spPr>
            <a:xfrm>
              <a:off x="3730960" y="1916471"/>
              <a:ext cx="13967" cy="27934"/>
            </a:xfrm>
            <a:custGeom>
              <a:avLst/>
              <a:gdLst>
                <a:gd name="connsiteX0" fmla="*/ 10475 w 13966"/>
                <a:gd name="connsiteY0" fmla="*/ 23045 h 27933"/>
                <a:gd name="connsiteX1" fmla="*/ 11872 w 13966"/>
                <a:gd name="connsiteY1" fmla="*/ 27235 h 27933"/>
                <a:gd name="connsiteX2" fmla="*/ 11872 w 13966"/>
                <a:gd name="connsiteY2" fmla="*/ 28632 h 27933"/>
                <a:gd name="connsiteX3" fmla="*/ 13269 w 13966"/>
                <a:gd name="connsiteY3" fmla="*/ 25839 h 27933"/>
                <a:gd name="connsiteX4" fmla="*/ 14665 w 13966"/>
                <a:gd name="connsiteY4" fmla="*/ 20252 h 27933"/>
                <a:gd name="connsiteX5" fmla="*/ 14665 w 13966"/>
                <a:gd name="connsiteY5" fmla="*/ 18855 h 27933"/>
                <a:gd name="connsiteX6" fmla="*/ 14665 w 13966"/>
                <a:gd name="connsiteY6" fmla="*/ 18855 h 27933"/>
                <a:gd name="connsiteX7" fmla="*/ 14665 w 13966"/>
                <a:gd name="connsiteY7" fmla="*/ 18855 h 27933"/>
                <a:gd name="connsiteX8" fmla="*/ 14665 w 13966"/>
                <a:gd name="connsiteY8" fmla="*/ 17459 h 27933"/>
                <a:gd name="connsiteX9" fmla="*/ 13269 w 13966"/>
                <a:gd name="connsiteY9" fmla="*/ 10475 h 27933"/>
                <a:gd name="connsiteX10" fmla="*/ 11872 w 13966"/>
                <a:gd name="connsiteY10" fmla="*/ 13269 h 27933"/>
                <a:gd name="connsiteX11" fmla="*/ 10475 w 13966"/>
                <a:gd name="connsiteY11" fmla="*/ 18855 h 27933"/>
                <a:gd name="connsiteX12" fmla="*/ 10475 w 13966"/>
                <a:gd name="connsiteY12" fmla="*/ 20252 h 27933"/>
                <a:gd name="connsiteX13" fmla="*/ 10475 w 13966"/>
                <a:gd name="connsiteY13" fmla="*/ 21649 h 27933"/>
                <a:gd name="connsiteX14" fmla="*/ 10475 w 13966"/>
                <a:gd name="connsiteY14" fmla="*/ 23045 h 27933"/>
                <a:gd name="connsiteX15" fmla="*/ 10475 w 13966"/>
                <a:gd name="connsiteY15" fmla="*/ 24442 h 27933"/>
                <a:gd name="connsiteX16" fmla="*/ 10475 w 13966"/>
                <a:gd name="connsiteY16" fmla="*/ 23045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27933">
                  <a:moveTo>
                    <a:pt x="10475" y="23045"/>
                  </a:moveTo>
                  <a:cubicBezTo>
                    <a:pt x="10475" y="24442"/>
                    <a:pt x="10475" y="25839"/>
                    <a:pt x="11872" y="27235"/>
                  </a:cubicBezTo>
                  <a:cubicBezTo>
                    <a:pt x="11872" y="27235"/>
                    <a:pt x="11872" y="27235"/>
                    <a:pt x="11872" y="28632"/>
                  </a:cubicBezTo>
                  <a:cubicBezTo>
                    <a:pt x="11872" y="27235"/>
                    <a:pt x="13269" y="27235"/>
                    <a:pt x="13269" y="25839"/>
                  </a:cubicBezTo>
                  <a:cubicBezTo>
                    <a:pt x="14665" y="24442"/>
                    <a:pt x="14665" y="21649"/>
                    <a:pt x="14665" y="20252"/>
                  </a:cubicBezTo>
                  <a:cubicBezTo>
                    <a:pt x="14665" y="18855"/>
                    <a:pt x="14665" y="18855"/>
                    <a:pt x="14665" y="18855"/>
                  </a:cubicBezTo>
                  <a:cubicBezTo>
                    <a:pt x="14665" y="18855"/>
                    <a:pt x="14665" y="18855"/>
                    <a:pt x="14665" y="18855"/>
                  </a:cubicBezTo>
                  <a:cubicBezTo>
                    <a:pt x="14665" y="18855"/>
                    <a:pt x="14665" y="18855"/>
                    <a:pt x="14665" y="18855"/>
                  </a:cubicBezTo>
                  <a:cubicBezTo>
                    <a:pt x="14665" y="18855"/>
                    <a:pt x="14665" y="17459"/>
                    <a:pt x="14665" y="17459"/>
                  </a:cubicBezTo>
                  <a:cubicBezTo>
                    <a:pt x="14665" y="16062"/>
                    <a:pt x="13269" y="13269"/>
                    <a:pt x="13269" y="10475"/>
                  </a:cubicBezTo>
                  <a:cubicBezTo>
                    <a:pt x="13269" y="11872"/>
                    <a:pt x="11872" y="11872"/>
                    <a:pt x="11872" y="13269"/>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1649"/>
                    <a:pt x="10475" y="23045"/>
                  </a:cubicBezTo>
                  <a:cubicBezTo>
                    <a:pt x="10475" y="23045"/>
                    <a:pt x="10475" y="23045"/>
                    <a:pt x="10475" y="24442"/>
                  </a:cubicBezTo>
                  <a:cubicBezTo>
                    <a:pt x="10475" y="23045"/>
                    <a:pt x="10475" y="23045"/>
                    <a:pt x="10475" y="23045"/>
                  </a:cubicBezTo>
                  <a:close/>
                </a:path>
              </a:pathLst>
            </a:custGeom>
            <a:no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8115598F-E4F5-487D-A5AA-613953E4E816}"/>
                </a:ext>
              </a:extLst>
            </p:cNvPr>
            <p:cNvSpPr/>
            <p:nvPr/>
          </p:nvSpPr>
          <p:spPr>
            <a:xfrm>
              <a:off x="2940433" y="1708364"/>
              <a:ext cx="391073" cy="432974"/>
            </a:xfrm>
            <a:custGeom>
              <a:avLst/>
              <a:gdLst>
                <a:gd name="connsiteX0" fmla="*/ 18855 w 391073"/>
                <a:gd name="connsiteY0" fmla="*/ 222772 h 432974"/>
                <a:gd name="connsiteX1" fmla="*/ 18855 w 391073"/>
                <a:gd name="connsiteY1" fmla="*/ 225566 h 432974"/>
                <a:gd name="connsiteX2" fmla="*/ 16062 w 391073"/>
                <a:gd name="connsiteY2" fmla="*/ 235342 h 432974"/>
                <a:gd name="connsiteX3" fmla="*/ 10475 w 391073"/>
                <a:gd name="connsiteY3" fmla="*/ 243722 h 432974"/>
                <a:gd name="connsiteX4" fmla="*/ 23045 w 391073"/>
                <a:gd name="connsiteY4" fmla="*/ 257689 h 432974"/>
                <a:gd name="connsiteX5" fmla="*/ 193442 w 391073"/>
                <a:gd name="connsiteY5" fmla="*/ 432276 h 432974"/>
                <a:gd name="connsiteX6" fmla="*/ 359648 w 391073"/>
                <a:gd name="connsiteY6" fmla="*/ 270260 h 432974"/>
                <a:gd name="connsiteX7" fmla="*/ 359648 w 391073"/>
                <a:gd name="connsiteY7" fmla="*/ 270260 h 432974"/>
                <a:gd name="connsiteX8" fmla="*/ 383392 w 391073"/>
                <a:gd name="connsiteY8" fmla="*/ 246516 h 432974"/>
                <a:gd name="connsiteX9" fmla="*/ 380598 w 391073"/>
                <a:gd name="connsiteY9" fmla="*/ 240929 h 432974"/>
                <a:gd name="connsiteX10" fmla="*/ 379201 w 391073"/>
                <a:gd name="connsiteY10" fmla="*/ 233946 h 432974"/>
                <a:gd name="connsiteX11" fmla="*/ 379201 w 391073"/>
                <a:gd name="connsiteY11" fmla="*/ 231152 h 432974"/>
                <a:gd name="connsiteX12" fmla="*/ 379201 w 391073"/>
                <a:gd name="connsiteY12" fmla="*/ 229756 h 432974"/>
                <a:gd name="connsiteX13" fmla="*/ 379201 w 391073"/>
                <a:gd name="connsiteY13" fmla="*/ 228359 h 432974"/>
                <a:gd name="connsiteX14" fmla="*/ 379201 w 391073"/>
                <a:gd name="connsiteY14" fmla="*/ 226962 h 432974"/>
                <a:gd name="connsiteX15" fmla="*/ 379201 w 391073"/>
                <a:gd name="connsiteY15" fmla="*/ 222772 h 432974"/>
                <a:gd name="connsiteX16" fmla="*/ 381995 w 391073"/>
                <a:gd name="connsiteY16" fmla="*/ 211599 h 432974"/>
                <a:gd name="connsiteX17" fmla="*/ 387582 w 391073"/>
                <a:gd name="connsiteY17" fmla="*/ 201822 h 432974"/>
                <a:gd name="connsiteX18" fmla="*/ 390375 w 391073"/>
                <a:gd name="connsiteY18" fmla="*/ 199028 h 432974"/>
                <a:gd name="connsiteX19" fmla="*/ 390375 w 391073"/>
                <a:gd name="connsiteY19" fmla="*/ 199028 h 432974"/>
                <a:gd name="connsiteX20" fmla="*/ 217185 w 391073"/>
                <a:gd name="connsiteY20" fmla="*/ 24442 h 432974"/>
                <a:gd name="connsiteX21" fmla="*/ 204615 w 391073"/>
                <a:gd name="connsiteY21" fmla="*/ 10475 h 432974"/>
                <a:gd name="connsiteX22" fmla="*/ 204615 w 391073"/>
                <a:gd name="connsiteY22" fmla="*/ 10475 h 432974"/>
                <a:gd name="connsiteX23" fmla="*/ 204615 w 391073"/>
                <a:gd name="connsiteY23" fmla="*/ 10475 h 432974"/>
                <a:gd name="connsiteX24" fmla="*/ 179475 w 391073"/>
                <a:gd name="connsiteY24" fmla="*/ 35616 h 432974"/>
                <a:gd name="connsiteX25" fmla="*/ 179475 w 391073"/>
                <a:gd name="connsiteY25" fmla="*/ 35616 h 432974"/>
                <a:gd name="connsiteX26" fmla="*/ 13269 w 391073"/>
                <a:gd name="connsiteY26" fmla="*/ 197632 h 432974"/>
                <a:gd name="connsiteX27" fmla="*/ 20252 w 391073"/>
                <a:gd name="connsiteY27" fmla="*/ 217185 h 432974"/>
                <a:gd name="connsiteX28" fmla="*/ 20252 w 391073"/>
                <a:gd name="connsiteY28" fmla="*/ 221375 h 432974"/>
                <a:gd name="connsiteX29" fmla="*/ 18855 w 391073"/>
                <a:gd name="connsiteY29" fmla="*/ 222772 h 432974"/>
                <a:gd name="connsiteX30" fmla="*/ 18855 w 391073"/>
                <a:gd name="connsiteY30" fmla="*/ 222772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18855" y="222772"/>
                  </a:moveTo>
                  <a:cubicBezTo>
                    <a:pt x="18855" y="224169"/>
                    <a:pt x="18855" y="224169"/>
                    <a:pt x="18855" y="225566"/>
                  </a:cubicBezTo>
                  <a:cubicBezTo>
                    <a:pt x="18855" y="228359"/>
                    <a:pt x="17459" y="232549"/>
                    <a:pt x="16062" y="235342"/>
                  </a:cubicBezTo>
                  <a:cubicBezTo>
                    <a:pt x="14665" y="238136"/>
                    <a:pt x="13269" y="240929"/>
                    <a:pt x="10475" y="243722"/>
                  </a:cubicBezTo>
                  <a:cubicBezTo>
                    <a:pt x="14665" y="247913"/>
                    <a:pt x="18855" y="252103"/>
                    <a:pt x="23045" y="257689"/>
                  </a:cubicBezTo>
                  <a:cubicBezTo>
                    <a:pt x="80310" y="316350"/>
                    <a:pt x="136177" y="373615"/>
                    <a:pt x="193442" y="432276"/>
                  </a:cubicBezTo>
                  <a:lnTo>
                    <a:pt x="359648" y="270260"/>
                  </a:lnTo>
                  <a:lnTo>
                    <a:pt x="359648" y="270260"/>
                  </a:lnTo>
                  <a:lnTo>
                    <a:pt x="383392" y="246516"/>
                  </a:lnTo>
                  <a:cubicBezTo>
                    <a:pt x="381995" y="245119"/>
                    <a:pt x="380598" y="242326"/>
                    <a:pt x="380598" y="240929"/>
                  </a:cubicBezTo>
                  <a:cubicBezTo>
                    <a:pt x="379201" y="238136"/>
                    <a:pt x="379201" y="235342"/>
                    <a:pt x="379201" y="233946"/>
                  </a:cubicBezTo>
                  <a:cubicBezTo>
                    <a:pt x="379201" y="232549"/>
                    <a:pt x="379201" y="232549"/>
                    <a:pt x="379201" y="231152"/>
                  </a:cubicBezTo>
                  <a:cubicBezTo>
                    <a:pt x="379201" y="229756"/>
                    <a:pt x="379201" y="229756"/>
                    <a:pt x="379201" y="229756"/>
                  </a:cubicBezTo>
                  <a:cubicBezTo>
                    <a:pt x="379201" y="228359"/>
                    <a:pt x="379201" y="228359"/>
                    <a:pt x="379201" y="228359"/>
                  </a:cubicBezTo>
                  <a:cubicBezTo>
                    <a:pt x="379201" y="228359"/>
                    <a:pt x="379201" y="228359"/>
                    <a:pt x="379201" y="226962"/>
                  </a:cubicBezTo>
                  <a:cubicBezTo>
                    <a:pt x="379201" y="225566"/>
                    <a:pt x="379201" y="224169"/>
                    <a:pt x="379201" y="222772"/>
                  </a:cubicBezTo>
                  <a:cubicBezTo>
                    <a:pt x="379201" y="219979"/>
                    <a:pt x="380598" y="215789"/>
                    <a:pt x="381995" y="211599"/>
                  </a:cubicBezTo>
                  <a:cubicBezTo>
                    <a:pt x="383392" y="207409"/>
                    <a:pt x="386185" y="204615"/>
                    <a:pt x="387582" y="201822"/>
                  </a:cubicBezTo>
                  <a:cubicBezTo>
                    <a:pt x="388978" y="200425"/>
                    <a:pt x="388978" y="200425"/>
                    <a:pt x="390375" y="199028"/>
                  </a:cubicBezTo>
                  <a:cubicBezTo>
                    <a:pt x="390375" y="199028"/>
                    <a:pt x="390375" y="199028"/>
                    <a:pt x="390375" y="199028"/>
                  </a:cubicBezTo>
                  <a:cubicBezTo>
                    <a:pt x="331714" y="141764"/>
                    <a:pt x="274450" y="83103"/>
                    <a:pt x="217185" y="24442"/>
                  </a:cubicBezTo>
                  <a:cubicBezTo>
                    <a:pt x="212995" y="20252"/>
                    <a:pt x="208805" y="16062"/>
                    <a:pt x="204615" y="10475"/>
                  </a:cubicBezTo>
                  <a:lnTo>
                    <a:pt x="204615" y="10475"/>
                  </a:lnTo>
                  <a:lnTo>
                    <a:pt x="204615" y="10475"/>
                  </a:lnTo>
                  <a:lnTo>
                    <a:pt x="179475" y="35616"/>
                  </a:lnTo>
                  <a:lnTo>
                    <a:pt x="179475" y="35616"/>
                  </a:lnTo>
                  <a:lnTo>
                    <a:pt x="13269" y="197632"/>
                  </a:lnTo>
                  <a:cubicBezTo>
                    <a:pt x="17459" y="204615"/>
                    <a:pt x="18855" y="212995"/>
                    <a:pt x="20252" y="217185"/>
                  </a:cubicBezTo>
                  <a:cubicBezTo>
                    <a:pt x="20252" y="218582"/>
                    <a:pt x="20252" y="219979"/>
                    <a:pt x="20252" y="221375"/>
                  </a:cubicBezTo>
                  <a:cubicBezTo>
                    <a:pt x="18855" y="221375"/>
                    <a:pt x="18855" y="221375"/>
                    <a:pt x="18855" y="222772"/>
                  </a:cubicBezTo>
                  <a:cubicBezTo>
                    <a:pt x="18855" y="221375"/>
                    <a:pt x="18855" y="221375"/>
                    <a:pt x="18855" y="222772"/>
                  </a:cubicBezTo>
                  <a:close/>
                </a:path>
              </a:pathLst>
            </a:custGeom>
            <a:no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522FDBE9-A8EC-4D08-9049-F374B6E8D5DA}"/>
                </a:ext>
              </a:extLst>
            </p:cNvPr>
            <p:cNvSpPr/>
            <p:nvPr/>
          </p:nvSpPr>
          <p:spPr>
            <a:xfrm>
              <a:off x="2736516" y="1955578"/>
              <a:ext cx="391073" cy="432974"/>
            </a:xfrm>
            <a:custGeom>
              <a:avLst/>
              <a:gdLst>
                <a:gd name="connsiteX0" fmla="*/ 17459 w 391073"/>
                <a:gd name="connsiteY0" fmla="*/ 221376 h 432974"/>
                <a:gd name="connsiteX1" fmla="*/ 17459 w 391073"/>
                <a:gd name="connsiteY1" fmla="*/ 224169 h 432974"/>
                <a:gd name="connsiteX2" fmla="*/ 14665 w 391073"/>
                <a:gd name="connsiteY2" fmla="*/ 233946 h 432974"/>
                <a:gd name="connsiteX3" fmla="*/ 10475 w 391073"/>
                <a:gd name="connsiteY3" fmla="*/ 242326 h 432974"/>
                <a:gd name="connsiteX4" fmla="*/ 21649 w 391073"/>
                <a:gd name="connsiteY4" fmla="*/ 253499 h 432974"/>
                <a:gd name="connsiteX5" fmla="*/ 193442 w 391073"/>
                <a:gd name="connsiteY5" fmla="*/ 429482 h 432974"/>
                <a:gd name="connsiteX6" fmla="*/ 358251 w 391073"/>
                <a:gd name="connsiteY6" fmla="*/ 268863 h 432974"/>
                <a:gd name="connsiteX7" fmla="*/ 358251 w 391073"/>
                <a:gd name="connsiteY7" fmla="*/ 268863 h 432974"/>
                <a:gd name="connsiteX8" fmla="*/ 383392 w 391073"/>
                <a:gd name="connsiteY8" fmla="*/ 245119 h 432974"/>
                <a:gd name="connsiteX9" fmla="*/ 379202 w 391073"/>
                <a:gd name="connsiteY9" fmla="*/ 238136 h 432974"/>
                <a:gd name="connsiteX10" fmla="*/ 377805 w 391073"/>
                <a:gd name="connsiteY10" fmla="*/ 231152 h 432974"/>
                <a:gd name="connsiteX11" fmla="*/ 377805 w 391073"/>
                <a:gd name="connsiteY11" fmla="*/ 228359 h 432974"/>
                <a:gd name="connsiteX12" fmla="*/ 377805 w 391073"/>
                <a:gd name="connsiteY12" fmla="*/ 226962 h 432974"/>
                <a:gd name="connsiteX13" fmla="*/ 377805 w 391073"/>
                <a:gd name="connsiteY13" fmla="*/ 225566 h 432974"/>
                <a:gd name="connsiteX14" fmla="*/ 377805 w 391073"/>
                <a:gd name="connsiteY14" fmla="*/ 224169 h 432974"/>
                <a:gd name="connsiteX15" fmla="*/ 377805 w 391073"/>
                <a:gd name="connsiteY15" fmla="*/ 219979 h 432974"/>
                <a:gd name="connsiteX16" fmla="*/ 380598 w 391073"/>
                <a:gd name="connsiteY16" fmla="*/ 208805 h 432974"/>
                <a:gd name="connsiteX17" fmla="*/ 386185 w 391073"/>
                <a:gd name="connsiteY17" fmla="*/ 199028 h 432974"/>
                <a:gd name="connsiteX18" fmla="*/ 387582 w 391073"/>
                <a:gd name="connsiteY18" fmla="*/ 197632 h 432974"/>
                <a:gd name="connsiteX19" fmla="*/ 217185 w 391073"/>
                <a:gd name="connsiteY19" fmla="*/ 23045 h 432974"/>
                <a:gd name="connsiteX20" fmla="*/ 204615 w 391073"/>
                <a:gd name="connsiteY20" fmla="*/ 10475 h 432974"/>
                <a:gd name="connsiteX21" fmla="*/ 203218 w 391073"/>
                <a:gd name="connsiteY21" fmla="*/ 11872 h 432974"/>
                <a:gd name="connsiteX22" fmla="*/ 203218 w 391073"/>
                <a:gd name="connsiteY22" fmla="*/ 11872 h 432974"/>
                <a:gd name="connsiteX23" fmla="*/ 178078 w 391073"/>
                <a:gd name="connsiteY23" fmla="*/ 37012 h 432974"/>
                <a:gd name="connsiteX24" fmla="*/ 178078 w 391073"/>
                <a:gd name="connsiteY24" fmla="*/ 37012 h 432974"/>
                <a:gd name="connsiteX25" fmla="*/ 10475 w 391073"/>
                <a:gd name="connsiteY25" fmla="*/ 196235 h 432974"/>
                <a:gd name="connsiteX26" fmla="*/ 17459 w 391073"/>
                <a:gd name="connsiteY26" fmla="*/ 215789 h 432974"/>
                <a:gd name="connsiteX27" fmla="*/ 17459 w 391073"/>
                <a:gd name="connsiteY27" fmla="*/ 219979 h 432974"/>
                <a:gd name="connsiteX28" fmla="*/ 17459 w 391073"/>
                <a:gd name="connsiteY28" fmla="*/ 221376 h 432974"/>
                <a:gd name="connsiteX29" fmla="*/ 17459 w 391073"/>
                <a:gd name="connsiteY29" fmla="*/ 221376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17459" y="221376"/>
                  </a:moveTo>
                  <a:cubicBezTo>
                    <a:pt x="17459" y="222772"/>
                    <a:pt x="17459" y="222772"/>
                    <a:pt x="17459" y="224169"/>
                  </a:cubicBezTo>
                  <a:cubicBezTo>
                    <a:pt x="17459" y="226962"/>
                    <a:pt x="16062" y="229756"/>
                    <a:pt x="14665" y="233946"/>
                  </a:cubicBezTo>
                  <a:cubicBezTo>
                    <a:pt x="13269" y="236739"/>
                    <a:pt x="11872" y="239532"/>
                    <a:pt x="10475" y="242326"/>
                  </a:cubicBezTo>
                  <a:cubicBezTo>
                    <a:pt x="14665" y="246516"/>
                    <a:pt x="17459" y="250706"/>
                    <a:pt x="21649" y="253499"/>
                  </a:cubicBezTo>
                  <a:cubicBezTo>
                    <a:pt x="78913" y="312160"/>
                    <a:pt x="136177" y="370821"/>
                    <a:pt x="193442" y="429482"/>
                  </a:cubicBezTo>
                  <a:lnTo>
                    <a:pt x="358251" y="268863"/>
                  </a:lnTo>
                  <a:lnTo>
                    <a:pt x="358251" y="268863"/>
                  </a:lnTo>
                  <a:lnTo>
                    <a:pt x="383392" y="245119"/>
                  </a:lnTo>
                  <a:cubicBezTo>
                    <a:pt x="381995" y="242326"/>
                    <a:pt x="380598" y="239532"/>
                    <a:pt x="379202" y="238136"/>
                  </a:cubicBezTo>
                  <a:cubicBezTo>
                    <a:pt x="377805" y="235342"/>
                    <a:pt x="377805" y="232549"/>
                    <a:pt x="377805" y="231152"/>
                  </a:cubicBezTo>
                  <a:cubicBezTo>
                    <a:pt x="377805" y="229756"/>
                    <a:pt x="377805" y="229756"/>
                    <a:pt x="377805" y="228359"/>
                  </a:cubicBezTo>
                  <a:cubicBezTo>
                    <a:pt x="377805" y="226962"/>
                    <a:pt x="377805" y="226962"/>
                    <a:pt x="377805" y="226962"/>
                  </a:cubicBezTo>
                  <a:cubicBezTo>
                    <a:pt x="377805" y="225566"/>
                    <a:pt x="377805" y="225566"/>
                    <a:pt x="377805" y="225566"/>
                  </a:cubicBezTo>
                  <a:cubicBezTo>
                    <a:pt x="377805" y="225566"/>
                    <a:pt x="377805" y="225566"/>
                    <a:pt x="377805" y="224169"/>
                  </a:cubicBezTo>
                  <a:cubicBezTo>
                    <a:pt x="377805" y="222772"/>
                    <a:pt x="377805" y="221376"/>
                    <a:pt x="377805" y="219979"/>
                  </a:cubicBezTo>
                  <a:cubicBezTo>
                    <a:pt x="377805" y="217185"/>
                    <a:pt x="379202" y="212995"/>
                    <a:pt x="380598" y="208805"/>
                  </a:cubicBezTo>
                  <a:cubicBezTo>
                    <a:pt x="381995" y="204615"/>
                    <a:pt x="384788" y="201822"/>
                    <a:pt x="386185" y="199028"/>
                  </a:cubicBezTo>
                  <a:cubicBezTo>
                    <a:pt x="386185" y="197632"/>
                    <a:pt x="387582" y="197632"/>
                    <a:pt x="387582" y="197632"/>
                  </a:cubicBezTo>
                  <a:cubicBezTo>
                    <a:pt x="330317" y="138971"/>
                    <a:pt x="274450" y="81706"/>
                    <a:pt x="217185" y="23045"/>
                  </a:cubicBezTo>
                  <a:cubicBezTo>
                    <a:pt x="212995" y="18855"/>
                    <a:pt x="208805" y="14665"/>
                    <a:pt x="204615" y="10475"/>
                  </a:cubicBezTo>
                  <a:lnTo>
                    <a:pt x="203218" y="11872"/>
                  </a:lnTo>
                  <a:lnTo>
                    <a:pt x="203218" y="11872"/>
                  </a:lnTo>
                  <a:lnTo>
                    <a:pt x="178078" y="37012"/>
                  </a:lnTo>
                  <a:lnTo>
                    <a:pt x="178078" y="37012"/>
                  </a:lnTo>
                  <a:lnTo>
                    <a:pt x="10475" y="196235"/>
                  </a:lnTo>
                  <a:cubicBezTo>
                    <a:pt x="14665" y="203219"/>
                    <a:pt x="16062" y="211599"/>
                    <a:pt x="17459" y="215789"/>
                  </a:cubicBezTo>
                  <a:cubicBezTo>
                    <a:pt x="17459" y="217185"/>
                    <a:pt x="17459" y="218582"/>
                    <a:pt x="17459" y="219979"/>
                  </a:cubicBezTo>
                  <a:cubicBezTo>
                    <a:pt x="17459" y="219979"/>
                    <a:pt x="17459" y="219979"/>
                    <a:pt x="17459" y="221376"/>
                  </a:cubicBezTo>
                  <a:cubicBezTo>
                    <a:pt x="17459" y="219979"/>
                    <a:pt x="17459" y="221376"/>
                    <a:pt x="17459" y="221376"/>
                  </a:cubicBezTo>
                  <a:close/>
                </a:path>
              </a:pathLst>
            </a:custGeom>
            <a:noFill/>
            <a:ln w="95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8B0B30DE-D48F-46FD-BE0C-AD73F6A9BC29}"/>
                </a:ext>
              </a:extLst>
            </p:cNvPr>
            <p:cNvSpPr/>
            <p:nvPr/>
          </p:nvSpPr>
          <p:spPr>
            <a:xfrm>
              <a:off x="2732326" y="2447213"/>
              <a:ext cx="391073" cy="432974"/>
            </a:xfrm>
            <a:custGeom>
              <a:avLst/>
              <a:gdLst>
                <a:gd name="connsiteX0" fmla="*/ 18855 w 391073"/>
                <a:gd name="connsiteY0" fmla="*/ 224169 h 432974"/>
                <a:gd name="connsiteX1" fmla="*/ 18855 w 391073"/>
                <a:gd name="connsiteY1" fmla="*/ 226962 h 432974"/>
                <a:gd name="connsiteX2" fmla="*/ 16062 w 391073"/>
                <a:gd name="connsiteY2" fmla="*/ 236739 h 432974"/>
                <a:gd name="connsiteX3" fmla="*/ 10475 w 391073"/>
                <a:gd name="connsiteY3" fmla="*/ 245119 h 432974"/>
                <a:gd name="connsiteX4" fmla="*/ 23045 w 391073"/>
                <a:gd name="connsiteY4" fmla="*/ 259086 h 432974"/>
                <a:gd name="connsiteX5" fmla="*/ 193442 w 391073"/>
                <a:gd name="connsiteY5" fmla="*/ 433673 h 432974"/>
                <a:gd name="connsiteX6" fmla="*/ 359648 w 391073"/>
                <a:gd name="connsiteY6" fmla="*/ 271657 h 432974"/>
                <a:gd name="connsiteX7" fmla="*/ 359648 w 391073"/>
                <a:gd name="connsiteY7" fmla="*/ 271657 h 432974"/>
                <a:gd name="connsiteX8" fmla="*/ 383392 w 391073"/>
                <a:gd name="connsiteY8" fmla="*/ 247913 h 432974"/>
                <a:gd name="connsiteX9" fmla="*/ 379202 w 391073"/>
                <a:gd name="connsiteY9" fmla="*/ 239533 h 432974"/>
                <a:gd name="connsiteX10" fmla="*/ 377805 w 391073"/>
                <a:gd name="connsiteY10" fmla="*/ 232549 h 432974"/>
                <a:gd name="connsiteX11" fmla="*/ 377805 w 391073"/>
                <a:gd name="connsiteY11" fmla="*/ 229756 h 432974"/>
                <a:gd name="connsiteX12" fmla="*/ 377805 w 391073"/>
                <a:gd name="connsiteY12" fmla="*/ 228359 h 432974"/>
                <a:gd name="connsiteX13" fmla="*/ 377805 w 391073"/>
                <a:gd name="connsiteY13" fmla="*/ 226962 h 432974"/>
                <a:gd name="connsiteX14" fmla="*/ 377805 w 391073"/>
                <a:gd name="connsiteY14" fmla="*/ 225566 h 432974"/>
                <a:gd name="connsiteX15" fmla="*/ 377805 w 391073"/>
                <a:gd name="connsiteY15" fmla="*/ 221376 h 432974"/>
                <a:gd name="connsiteX16" fmla="*/ 380598 w 391073"/>
                <a:gd name="connsiteY16" fmla="*/ 210202 h 432974"/>
                <a:gd name="connsiteX17" fmla="*/ 386185 w 391073"/>
                <a:gd name="connsiteY17" fmla="*/ 200425 h 432974"/>
                <a:gd name="connsiteX18" fmla="*/ 388978 w 391073"/>
                <a:gd name="connsiteY18" fmla="*/ 197632 h 432974"/>
                <a:gd name="connsiteX19" fmla="*/ 215789 w 391073"/>
                <a:gd name="connsiteY19" fmla="*/ 21649 h 432974"/>
                <a:gd name="connsiteX20" fmla="*/ 204615 w 391073"/>
                <a:gd name="connsiteY20" fmla="*/ 10475 h 432974"/>
                <a:gd name="connsiteX21" fmla="*/ 203219 w 391073"/>
                <a:gd name="connsiteY21" fmla="*/ 11872 h 432974"/>
                <a:gd name="connsiteX22" fmla="*/ 203219 w 391073"/>
                <a:gd name="connsiteY22" fmla="*/ 11872 h 432974"/>
                <a:gd name="connsiteX23" fmla="*/ 178078 w 391073"/>
                <a:gd name="connsiteY23" fmla="*/ 37012 h 432974"/>
                <a:gd name="connsiteX24" fmla="*/ 178078 w 391073"/>
                <a:gd name="connsiteY24" fmla="*/ 37012 h 432974"/>
                <a:gd name="connsiteX25" fmla="*/ 11872 w 391073"/>
                <a:gd name="connsiteY25" fmla="*/ 199028 h 432974"/>
                <a:gd name="connsiteX26" fmla="*/ 18855 w 391073"/>
                <a:gd name="connsiteY26" fmla="*/ 218582 h 432974"/>
                <a:gd name="connsiteX27" fmla="*/ 18855 w 391073"/>
                <a:gd name="connsiteY27" fmla="*/ 222772 h 432974"/>
                <a:gd name="connsiteX28" fmla="*/ 18855 w 391073"/>
                <a:gd name="connsiteY28" fmla="*/ 224169 h 432974"/>
                <a:gd name="connsiteX29" fmla="*/ 18855 w 391073"/>
                <a:gd name="connsiteY29" fmla="*/ 224169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18855" y="224169"/>
                  </a:moveTo>
                  <a:cubicBezTo>
                    <a:pt x="18855" y="225566"/>
                    <a:pt x="18855" y="225566"/>
                    <a:pt x="18855" y="226962"/>
                  </a:cubicBezTo>
                  <a:cubicBezTo>
                    <a:pt x="18855" y="229756"/>
                    <a:pt x="17459" y="232549"/>
                    <a:pt x="16062" y="236739"/>
                  </a:cubicBezTo>
                  <a:cubicBezTo>
                    <a:pt x="14665" y="239533"/>
                    <a:pt x="13269" y="242326"/>
                    <a:pt x="10475" y="245119"/>
                  </a:cubicBezTo>
                  <a:cubicBezTo>
                    <a:pt x="14665" y="249309"/>
                    <a:pt x="18855" y="253499"/>
                    <a:pt x="23045" y="259086"/>
                  </a:cubicBezTo>
                  <a:cubicBezTo>
                    <a:pt x="80310" y="317747"/>
                    <a:pt x="136177" y="375012"/>
                    <a:pt x="193442" y="433673"/>
                  </a:cubicBezTo>
                  <a:lnTo>
                    <a:pt x="359648" y="271657"/>
                  </a:lnTo>
                  <a:lnTo>
                    <a:pt x="359648" y="271657"/>
                  </a:lnTo>
                  <a:lnTo>
                    <a:pt x="383392" y="247913"/>
                  </a:lnTo>
                  <a:cubicBezTo>
                    <a:pt x="381995" y="245119"/>
                    <a:pt x="380598" y="242326"/>
                    <a:pt x="379202" y="239533"/>
                  </a:cubicBezTo>
                  <a:cubicBezTo>
                    <a:pt x="377805" y="236739"/>
                    <a:pt x="377805" y="233946"/>
                    <a:pt x="377805" y="232549"/>
                  </a:cubicBezTo>
                  <a:cubicBezTo>
                    <a:pt x="377805" y="231152"/>
                    <a:pt x="377805" y="231152"/>
                    <a:pt x="377805" y="229756"/>
                  </a:cubicBezTo>
                  <a:cubicBezTo>
                    <a:pt x="377805" y="228359"/>
                    <a:pt x="377805" y="228359"/>
                    <a:pt x="377805" y="228359"/>
                  </a:cubicBezTo>
                  <a:cubicBezTo>
                    <a:pt x="377805" y="226962"/>
                    <a:pt x="377805" y="226962"/>
                    <a:pt x="377805" y="226962"/>
                  </a:cubicBezTo>
                  <a:cubicBezTo>
                    <a:pt x="377805" y="226962"/>
                    <a:pt x="377805" y="226962"/>
                    <a:pt x="377805" y="225566"/>
                  </a:cubicBezTo>
                  <a:cubicBezTo>
                    <a:pt x="377805" y="224169"/>
                    <a:pt x="377805" y="222772"/>
                    <a:pt x="377805" y="221376"/>
                  </a:cubicBezTo>
                  <a:cubicBezTo>
                    <a:pt x="377805" y="218582"/>
                    <a:pt x="379202" y="214392"/>
                    <a:pt x="380598" y="210202"/>
                  </a:cubicBezTo>
                  <a:cubicBezTo>
                    <a:pt x="381995" y="206012"/>
                    <a:pt x="384788" y="203219"/>
                    <a:pt x="386185" y="200425"/>
                  </a:cubicBezTo>
                  <a:cubicBezTo>
                    <a:pt x="387582" y="199028"/>
                    <a:pt x="387582" y="199028"/>
                    <a:pt x="388978" y="197632"/>
                  </a:cubicBezTo>
                  <a:cubicBezTo>
                    <a:pt x="331714" y="138971"/>
                    <a:pt x="274450" y="80310"/>
                    <a:pt x="215789" y="21649"/>
                  </a:cubicBezTo>
                  <a:cubicBezTo>
                    <a:pt x="211599" y="17459"/>
                    <a:pt x="208805" y="14665"/>
                    <a:pt x="204615" y="10475"/>
                  </a:cubicBezTo>
                  <a:lnTo>
                    <a:pt x="203219" y="11872"/>
                  </a:lnTo>
                  <a:lnTo>
                    <a:pt x="203219" y="11872"/>
                  </a:lnTo>
                  <a:lnTo>
                    <a:pt x="178078" y="37012"/>
                  </a:lnTo>
                  <a:lnTo>
                    <a:pt x="178078" y="37012"/>
                  </a:lnTo>
                  <a:lnTo>
                    <a:pt x="11872" y="199028"/>
                  </a:lnTo>
                  <a:cubicBezTo>
                    <a:pt x="16062" y="206012"/>
                    <a:pt x="17459" y="214392"/>
                    <a:pt x="18855" y="218582"/>
                  </a:cubicBezTo>
                  <a:cubicBezTo>
                    <a:pt x="18855" y="219979"/>
                    <a:pt x="18855" y="221376"/>
                    <a:pt x="18855" y="222772"/>
                  </a:cubicBezTo>
                  <a:cubicBezTo>
                    <a:pt x="18855" y="222772"/>
                    <a:pt x="18855" y="222772"/>
                    <a:pt x="18855" y="224169"/>
                  </a:cubicBezTo>
                  <a:cubicBezTo>
                    <a:pt x="18855" y="222772"/>
                    <a:pt x="18855" y="222772"/>
                    <a:pt x="18855" y="224169"/>
                  </a:cubicBezTo>
                  <a:close/>
                </a:path>
              </a:pathLst>
            </a:custGeom>
            <a:noFill/>
            <a:ln w="95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D5734C42-ACC5-4B15-8EDA-D1E8B63C937D}"/>
                </a:ext>
              </a:extLst>
            </p:cNvPr>
            <p:cNvSpPr/>
            <p:nvPr/>
          </p:nvSpPr>
          <p:spPr>
            <a:xfrm>
              <a:off x="2712773" y="2943038"/>
              <a:ext cx="391073" cy="432974"/>
            </a:xfrm>
            <a:custGeom>
              <a:avLst/>
              <a:gdLst>
                <a:gd name="connsiteX0" fmla="*/ 358251 w 391073"/>
                <a:gd name="connsiteY0" fmla="*/ 268863 h 432974"/>
                <a:gd name="connsiteX1" fmla="*/ 383392 w 391073"/>
                <a:gd name="connsiteY1" fmla="*/ 245119 h 432974"/>
                <a:gd name="connsiteX2" fmla="*/ 379202 w 391073"/>
                <a:gd name="connsiteY2" fmla="*/ 238136 h 432974"/>
                <a:gd name="connsiteX3" fmla="*/ 377805 w 391073"/>
                <a:gd name="connsiteY3" fmla="*/ 231152 h 432974"/>
                <a:gd name="connsiteX4" fmla="*/ 377805 w 391073"/>
                <a:gd name="connsiteY4" fmla="*/ 228359 h 432974"/>
                <a:gd name="connsiteX5" fmla="*/ 377805 w 391073"/>
                <a:gd name="connsiteY5" fmla="*/ 226962 h 432974"/>
                <a:gd name="connsiteX6" fmla="*/ 377805 w 391073"/>
                <a:gd name="connsiteY6" fmla="*/ 225566 h 432974"/>
                <a:gd name="connsiteX7" fmla="*/ 377805 w 391073"/>
                <a:gd name="connsiteY7" fmla="*/ 224169 h 432974"/>
                <a:gd name="connsiteX8" fmla="*/ 377805 w 391073"/>
                <a:gd name="connsiteY8" fmla="*/ 219979 h 432974"/>
                <a:gd name="connsiteX9" fmla="*/ 380598 w 391073"/>
                <a:gd name="connsiteY9" fmla="*/ 208805 h 432974"/>
                <a:gd name="connsiteX10" fmla="*/ 386185 w 391073"/>
                <a:gd name="connsiteY10" fmla="*/ 199028 h 432974"/>
                <a:gd name="connsiteX11" fmla="*/ 387582 w 391073"/>
                <a:gd name="connsiteY11" fmla="*/ 197632 h 432974"/>
                <a:gd name="connsiteX12" fmla="*/ 217185 w 391073"/>
                <a:gd name="connsiteY12" fmla="*/ 23046 h 432974"/>
                <a:gd name="connsiteX13" fmla="*/ 204615 w 391073"/>
                <a:gd name="connsiteY13" fmla="*/ 10475 h 432974"/>
                <a:gd name="connsiteX14" fmla="*/ 203219 w 391073"/>
                <a:gd name="connsiteY14" fmla="*/ 11872 h 432974"/>
                <a:gd name="connsiteX15" fmla="*/ 203219 w 391073"/>
                <a:gd name="connsiteY15" fmla="*/ 11872 h 432974"/>
                <a:gd name="connsiteX16" fmla="*/ 178078 w 391073"/>
                <a:gd name="connsiteY16" fmla="*/ 37012 h 432974"/>
                <a:gd name="connsiteX17" fmla="*/ 178078 w 391073"/>
                <a:gd name="connsiteY17" fmla="*/ 37012 h 432974"/>
                <a:gd name="connsiteX18" fmla="*/ 11872 w 391073"/>
                <a:gd name="connsiteY18" fmla="*/ 194839 h 432974"/>
                <a:gd name="connsiteX19" fmla="*/ 18855 w 391073"/>
                <a:gd name="connsiteY19" fmla="*/ 214392 h 432974"/>
                <a:gd name="connsiteX20" fmla="*/ 18855 w 391073"/>
                <a:gd name="connsiteY20" fmla="*/ 218582 h 432974"/>
                <a:gd name="connsiteX21" fmla="*/ 18855 w 391073"/>
                <a:gd name="connsiteY21" fmla="*/ 219979 h 432974"/>
                <a:gd name="connsiteX22" fmla="*/ 18855 w 391073"/>
                <a:gd name="connsiteY22" fmla="*/ 221376 h 432974"/>
                <a:gd name="connsiteX23" fmla="*/ 18855 w 391073"/>
                <a:gd name="connsiteY23" fmla="*/ 224169 h 432974"/>
                <a:gd name="connsiteX24" fmla="*/ 16062 w 391073"/>
                <a:gd name="connsiteY24" fmla="*/ 233946 h 432974"/>
                <a:gd name="connsiteX25" fmla="*/ 10475 w 391073"/>
                <a:gd name="connsiteY25" fmla="*/ 242326 h 432974"/>
                <a:gd name="connsiteX26" fmla="*/ 10475 w 391073"/>
                <a:gd name="connsiteY26" fmla="*/ 242326 h 432974"/>
                <a:gd name="connsiteX27" fmla="*/ 21649 w 391073"/>
                <a:gd name="connsiteY27" fmla="*/ 253499 h 432974"/>
                <a:gd name="connsiteX28" fmla="*/ 193442 w 391073"/>
                <a:gd name="connsiteY28" fmla="*/ 429482 h 432974"/>
                <a:gd name="connsiteX29" fmla="*/ 358251 w 391073"/>
                <a:gd name="connsiteY29" fmla="*/ 268863 h 432974"/>
                <a:gd name="connsiteX30" fmla="*/ 358251 w 391073"/>
                <a:gd name="connsiteY30" fmla="*/ 268863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358251" y="268863"/>
                  </a:moveTo>
                  <a:lnTo>
                    <a:pt x="383392" y="245119"/>
                  </a:lnTo>
                  <a:cubicBezTo>
                    <a:pt x="381995" y="242326"/>
                    <a:pt x="380598" y="239533"/>
                    <a:pt x="379202" y="238136"/>
                  </a:cubicBezTo>
                  <a:cubicBezTo>
                    <a:pt x="377805" y="235342"/>
                    <a:pt x="377805" y="232549"/>
                    <a:pt x="377805" y="231152"/>
                  </a:cubicBezTo>
                  <a:cubicBezTo>
                    <a:pt x="377805" y="229756"/>
                    <a:pt x="377805" y="229756"/>
                    <a:pt x="377805" y="228359"/>
                  </a:cubicBezTo>
                  <a:cubicBezTo>
                    <a:pt x="377805" y="226962"/>
                    <a:pt x="377805" y="226962"/>
                    <a:pt x="377805" y="226962"/>
                  </a:cubicBezTo>
                  <a:cubicBezTo>
                    <a:pt x="377805" y="225566"/>
                    <a:pt x="377805" y="225566"/>
                    <a:pt x="377805" y="225566"/>
                  </a:cubicBezTo>
                  <a:cubicBezTo>
                    <a:pt x="377805" y="225566"/>
                    <a:pt x="377805" y="225566"/>
                    <a:pt x="377805" y="224169"/>
                  </a:cubicBezTo>
                  <a:cubicBezTo>
                    <a:pt x="377805" y="222772"/>
                    <a:pt x="377805" y="221376"/>
                    <a:pt x="377805" y="219979"/>
                  </a:cubicBezTo>
                  <a:cubicBezTo>
                    <a:pt x="377805" y="217185"/>
                    <a:pt x="379202" y="212995"/>
                    <a:pt x="380598" y="208805"/>
                  </a:cubicBezTo>
                  <a:cubicBezTo>
                    <a:pt x="381995" y="204615"/>
                    <a:pt x="384788" y="201822"/>
                    <a:pt x="386185" y="199028"/>
                  </a:cubicBezTo>
                  <a:cubicBezTo>
                    <a:pt x="386185" y="197632"/>
                    <a:pt x="387582" y="197632"/>
                    <a:pt x="387582" y="197632"/>
                  </a:cubicBezTo>
                  <a:cubicBezTo>
                    <a:pt x="330317" y="138971"/>
                    <a:pt x="274450" y="81706"/>
                    <a:pt x="217185" y="23046"/>
                  </a:cubicBezTo>
                  <a:cubicBezTo>
                    <a:pt x="212995" y="18855"/>
                    <a:pt x="208805" y="14665"/>
                    <a:pt x="204615" y="10475"/>
                  </a:cubicBezTo>
                  <a:lnTo>
                    <a:pt x="203219" y="11872"/>
                  </a:lnTo>
                  <a:lnTo>
                    <a:pt x="203219" y="11872"/>
                  </a:lnTo>
                  <a:lnTo>
                    <a:pt x="178078" y="37012"/>
                  </a:lnTo>
                  <a:lnTo>
                    <a:pt x="178078" y="37012"/>
                  </a:lnTo>
                  <a:lnTo>
                    <a:pt x="11872" y="194839"/>
                  </a:lnTo>
                  <a:cubicBezTo>
                    <a:pt x="16062" y="201822"/>
                    <a:pt x="18855" y="210202"/>
                    <a:pt x="18855" y="214392"/>
                  </a:cubicBezTo>
                  <a:cubicBezTo>
                    <a:pt x="18855" y="215789"/>
                    <a:pt x="18855" y="217185"/>
                    <a:pt x="18855" y="218582"/>
                  </a:cubicBezTo>
                  <a:cubicBezTo>
                    <a:pt x="18855" y="219979"/>
                    <a:pt x="18855" y="219979"/>
                    <a:pt x="18855" y="219979"/>
                  </a:cubicBezTo>
                  <a:cubicBezTo>
                    <a:pt x="18855" y="219979"/>
                    <a:pt x="18855" y="219979"/>
                    <a:pt x="18855" y="221376"/>
                  </a:cubicBezTo>
                  <a:cubicBezTo>
                    <a:pt x="18855" y="222772"/>
                    <a:pt x="18855" y="222772"/>
                    <a:pt x="18855" y="224169"/>
                  </a:cubicBezTo>
                  <a:cubicBezTo>
                    <a:pt x="18855" y="226962"/>
                    <a:pt x="17459" y="229756"/>
                    <a:pt x="16062" y="233946"/>
                  </a:cubicBezTo>
                  <a:cubicBezTo>
                    <a:pt x="14665" y="236739"/>
                    <a:pt x="11872" y="240929"/>
                    <a:pt x="10475" y="242326"/>
                  </a:cubicBezTo>
                  <a:cubicBezTo>
                    <a:pt x="10475" y="242326"/>
                    <a:pt x="10475" y="242326"/>
                    <a:pt x="10475" y="242326"/>
                  </a:cubicBezTo>
                  <a:cubicBezTo>
                    <a:pt x="14665" y="246516"/>
                    <a:pt x="17459" y="249309"/>
                    <a:pt x="21649" y="253499"/>
                  </a:cubicBezTo>
                  <a:cubicBezTo>
                    <a:pt x="78913" y="312160"/>
                    <a:pt x="136177" y="370821"/>
                    <a:pt x="193442" y="429482"/>
                  </a:cubicBezTo>
                  <a:lnTo>
                    <a:pt x="358251" y="268863"/>
                  </a:lnTo>
                  <a:lnTo>
                    <a:pt x="358251" y="268863"/>
                  </a:lnTo>
                  <a:close/>
                </a:path>
              </a:pathLst>
            </a:custGeom>
            <a:noFill/>
            <a:ln w="95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2CAC9BF8-7EC0-4067-994A-5E9DF2F339F1}"/>
                </a:ext>
              </a:extLst>
            </p:cNvPr>
            <p:cNvSpPr/>
            <p:nvPr/>
          </p:nvSpPr>
          <p:spPr>
            <a:xfrm>
              <a:off x="2925070" y="1912280"/>
              <a:ext cx="13967" cy="27934"/>
            </a:xfrm>
            <a:custGeom>
              <a:avLst/>
              <a:gdLst>
                <a:gd name="connsiteX0" fmla="*/ 10475 w 13966"/>
                <a:gd name="connsiteY0" fmla="*/ 23045 h 27933"/>
                <a:gd name="connsiteX1" fmla="*/ 11872 w 13966"/>
                <a:gd name="connsiteY1" fmla="*/ 27236 h 27933"/>
                <a:gd name="connsiteX2" fmla="*/ 11872 w 13966"/>
                <a:gd name="connsiteY2" fmla="*/ 28632 h 27933"/>
                <a:gd name="connsiteX3" fmla="*/ 13269 w 13966"/>
                <a:gd name="connsiteY3" fmla="*/ 25839 h 27933"/>
                <a:gd name="connsiteX4" fmla="*/ 14665 w 13966"/>
                <a:gd name="connsiteY4" fmla="*/ 20252 h 27933"/>
                <a:gd name="connsiteX5" fmla="*/ 14665 w 13966"/>
                <a:gd name="connsiteY5" fmla="*/ 18855 h 27933"/>
                <a:gd name="connsiteX6" fmla="*/ 14665 w 13966"/>
                <a:gd name="connsiteY6" fmla="*/ 18855 h 27933"/>
                <a:gd name="connsiteX7" fmla="*/ 14665 w 13966"/>
                <a:gd name="connsiteY7" fmla="*/ 18855 h 27933"/>
                <a:gd name="connsiteX8" fmla="*/ 14665 w 13966"/>
                <a:gd name="connsiteY8" fmla="*/ 17459 h 27933"/>
                <a:gd name="connsiteX9" fmla="*/ 13269 w 13966"/>
                <a:gd name="connsiteY9" fmla="*/ 10475 h 27933"/>
                <a:gd name="connsiteX10" fmla="*/ 11872 w 13966"/>
                <a:gd name="connsiteY10" fmla="*/ 13269 h 27933"/>
                <a:gd name="connsiteX11" fmla="*/ 10475 w 13966"/>
                <a:gd name="connsiteY11" fmla="*/ 18855 h 27933"/>
                <a:gd name="connsiteX12" fmla="*/ 10475 w 13966"/>
                <a:gd name="connsiteY12" fmla="*/ 20252 h 27933"/>
                <a:gd name="connsiteX13" fmla="*/ 10475 w 13966"/>
                <a:gd name="connsiteY13" fmla="*/ 21649 h 27933"/>
                <a:gd name="connsiteX14" fmla="*/ 10475 w 13966"/>
                <a:gd name="connsiteY14" fmla="*/ 23045 h 27933"/>
                <a:gd name="connsiteX15" fmla="*/ 10475 w 13966"/>
                <a:gd name="connsiteY15" fmla="*/ 24442 h 27933"/>
                <a:gd name="connsiteX16" fmla="*/ 10475 w 13966"/>
                <a:gd name="connsiteY16" fmla="*/ 23045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27933">
                  <a:moveTo>
                    <a:pt x="10475" y="23045"/>
                  </a:moveTo>
                  <a:cubicBezTo>
                    <a:pt x="10475" y="24442"/>
                    <a:pt x="10475" y="25839"/>
                    <a:pt x="11872" y="27236"/>
                  </a:cubicBezTo>
                  <a:cubicBezTo>
                    <a:pt x="11872" y="27236"/>
                    <a:pt x="11872" y="27236"/>
                    <a:pt x="11872" y="28632"/>
                  </a:cubicBezTo>
                  <a:cubicBezTo>
                    <a:pt x="11872" y="27236"/>
                    <a:pt x="13269" y="27236"/>
                    <a:pt x="13269" y="25839"/>
                  </a:cubicBezTo>
                  <a:cubicBezTo>
                    <a:pt x="14665" y="24442"/>
                    <a:pt x="14665" y="21649"/>
                    <a:pt x="14665" y="20252"/>
                  </a:cubicBezTo>
                  <a:cubicBezTo>
                    <a:pt x="14665" y="18855"/>
                    <a:pt x="14665" y="18855"/>
                    <a:pt x="14665" y="18855"/>
                  </a:cubicBezTo>
                  <a:cubicBezTo>
                    <a:pt x="14665" y="18855"/>
                    <a:pt x="14665" y="18855"/>
                    <a:pt x="14665" y="18855"/>
                  </a:cubicBezTo>
                  <a:cubicBezTo>
                    <a:pt x="14665" y="18855"/>
                    <a:pt x="14665" y="18855"/>
                    <a:pt x="14665" y="18855"/>
                  </a:cubicBezTo>
                  <a:cubicBezTo>
                    <a:pt x="14665" y="18855"/>
                    <a:pt x="14665" y="17459"/>
                    <a:pt x="14665" y="17459"/>
                  </a:cubicBezTo>
                  <a:cubicBezTo>
                    <a:pt x="14665" y="16062"/>
                    <a:pt x="13269" y="13269"/>
                    <a:pt x="13269" y="10475"/>
                  </a:cubicBezTo>
                  <a:cubicBezTo>
                    <a:pt x="13269" y="11872"/>
                    <a:pt x="11872" y="11872"/>
                    <a:pt x="11872" y="13269"/>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1649"/>
                    <a:pt x="10475" y="23045"/>
                  </a:cubicBezTo>
                  <a:cubicBezTo>
                    <a:pt x="10475" y="23045"/>
                    <a:pt x="10475" y="23045"/>
                    <a:pt x="10475" y="24442"/>
                  </a:cubicBezTo>
                  <a:cubicBezTo>
                    <a:pt x="10475" y="21649"/>
                    <a:pt x="10475" y="21649"/>
                    <a:pt x="10475" y="23045"/>
                  </a:cubicBezTo>
                  <a:close/>
                </a:path>
              </a:pathLst>
            </a:custGeom>
            <a:noFill/>
            <a:ln w="95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BB472B5E-2557-400F-A3C7-58659993C83E}"/>
                </a:ext>
              </a:extLst>
            </p:cNvPr>
            <p:cNvSpPr/>
            <p:nvPr/>
          </p:nvSpPr>
          <p:spPr>
            <a:xfrm>
              <a:off x="3130383" y="1667860"/>
              <a:ext cx="13967" cy="27934"/>
            </a:xfrm>
            <a:custGeom>
              <a:avLst/>
              <a:gdLst>
                <a:gd name="connsiteX0" fmla="*/ 11872 w 13966"/>
                <a:gd name="connsiteY0" fmla="*/ 24442 h 27933"/>
                <a:gd name="connsiteX1" fmla="*/ 11872 w 13966"/>
                <a:gd name="connsiteY1" fmla="*/ 27236 h 27933"/>
                <a:gd name="connsiteX2" fmla="*/ 14665 w 13966"/>
                <a:gd name="connsiteY2" fmla="*/ 23045 h 27933"/>
                <a:gd name="connsiteX3" fmla="*/ 16062 w 13966"/>
                <a:gd name="connsiteY3" fmla="*/ 17459 h 27933"/>
                <a:gd name="connsiteX4" fmla="*/ 16062 w 13966"/>
                <a:gd name="connsiteY4" fmla="*/ 16062 h 27933"/>
                <a:gd name="connsiteX5" fmla="*/ 16062 w 13966"/>
                <a:gd name="connsiteY5" fmla="*/ 16062 h 27933"/>
                <a:gd name="connsiteX6" fmla="*/ 16062 w 13966"/>
                <a:gd name="connsiteY6" fmla="*/ 16062 h 27933"/>
                <a:gd name="connsiteX7" fmla="*/ 16062 w 13966"/>
                <a:gd name="connsiteY7" fmla="*/ 14665 h 27933"/>
                <a:gd name="connsiteX8" fmla="*/ 14665 w 13966"/>
                <a:gd name="connsiteY8" fmla="*/ 10475 h 27933"/>
                <a:gd name="connsiteX9" fmla="*/ 11872 w 13966"/>
                <a:gd name="connsiteY9" fmla="*/ 14665 h 27933"/>
                <a:gd name="connsiteX10" fmla="*/ 10475 w 13966"/>
                <a:gd name="connsiteY10" fmla="*/ 20252 h 27933"/>
                <a:gd name="connsiteX11" fmla="*/ 10475 w 13966"/>
                <a:gd name="connsiteY11" fmla="*/ 21649 h 27933"/>
                <a:gd name="connsiteX12" fmla="*/ 10475 w 13966"/>
                <a:gd name="connsiteY12" fmla="*/ 23045 h 27933"/>
                <a:gd name="connsiteX13" fmla="*/ 10475 w 13966"/>
                <a:gd name="connsiteY13" fmla="*/ 24442 h 27933"/>
                <a:gd name="connsiteX14" fmla="*/ 10475 w 13966"/>
                <a:gd name="connsiteY14" fmla="*/ 25839 h 27933"/>
                <a:gd name="connsiteX15" fmla="*/ 11872 w 13966"/>
                <a:gd name="connsiteY15" fmla="*/ 24442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66" h="27933">
                  <a:moveTo>
                    <a:pt x="11872" y="24442"/>
                  </a:moveTo>
                  <a:cubicBezTo>
                    <a:pt x="11872" y="24442"/>
                    <a:pt x="11872" y="25839"/>
                    <a:pt x="11872" y="27236"/>
                  </a:cubicBezTo>
                  <a:cubicBezTo>
                    <a:pt x="13269" y="25839"/>
                    <a:pt x="13269" y="24442"/>
                    <a:pt x="14665" y="23045"/>
                  </a:cubicBezTo>
                  <a:cubicBezTo>
                    <a:pt x="16062" y="21649"/>
                    <a:pt x="16062" y="18855"/>
                    <a:pt x="16062" y="17459"/>
                  </a:cubicBezTo>
                  <a:cubicBezTo>
                    <a:pt x="16062" y="16062"/>
                    <a:pt x="16062" y="16062"/>
                    <a:pt x="16062" y="16062"/>
                  </a:cubicBezTo>
                  <a:cubicBezTo>
                    <a:pt x="16062" y="16062"/>
                    <a:pt x="16062" y="16062"/>
                    <a:pt x="16062" y="16062"/>
                  </a:cubicBezTo>
                  <a:cubicBezTo>
                    <a:pt x="16062" y="16062"/>
                    <a:pt x="16062" y="16062"/>
                    <a:pt x="16062" y="16062"/>
                  </a:cubicBezTo>
                  <a:cubicBezTo>
                    <a:pt x="16062" y="16062"/>
                    <a:pt x="16062" y="14665"/>
                    <a:pt x="16062" y="14665"/>
                  </a:cubicBezTo>
                  <a:cubicBezTo>
                    <a:pt x="16062" y="13269"/>
                    <a:pt x="14665" y="11872"/>
                    <a:pt x="14665" y="10475"/>
                  </a:cubicBezTo>
                  <a:cubicBezTo>
                    <a:pt x="13269" y="11872"/>
                    <a:pt x="13269" y="13269"/>
                    <a:pt x="11872" y="14665"/>
                  </a:cubicBezTo>
                  <a:cubicBezTo>
                    <a:pt x="10475" y="16062"/>
                    <a:pt x="10475" y="18855"/>
                    <a:pt x="10475" y="20252"/>
                  </a:cubicBezTo>
                  <a:cubicBezTo>
                    <a:pt x="10475" y="21649"/>
                    <a:pt x="10475" y="21649"/>
                    <a:pt x="10475" y="21649"/>
                  </a:cubicBezTo>
                  <a:cubicBezTo>
                    <a:pt x="10475" y="21649"/>
                    <a:pt x="10475" y="23045"/>
                    <a:pt x="10475" y="23045"/>
                  </a:cubicBezTo>
                  <a:cubicBezTo>
                    <a:pt x="10475" y="23045"/>
                    <a:pt x="10475" y="23045"/>
                    <a:pt x="10475" y="24442"/>
                  </a:cubicBezTo>
                  <a:cubicBezTo>
                    <a:pt x="10475" y="24442"/>
                    <a:pt x="10475" y="24442"/>
                    <a:pt x="10475" y="25839"/>
                  </a:cubicBezTo>
                  <a:cubicBezTo>
                    <a:pt x="11872" y="23045"/>
                    <a:pt x="11872" y="23045"/>
                    <a:pt x="11872" y="24442"/>
                  </a:cubicBezTo>
                  <a:close/>
                </a:path>
              </a:pathLst>
            </a:custGeom>
            <a:noFill/>
            <a:ln w="95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C47BC21D-8C7F-45D4-A16F-F76B2CFDA7C6}"/>
                </a:ext>
              </a:extLst>
            </p:cNvPr>
            <p:cNvSpPr/>
            <p:nvPr/>
          </p:nvSpPr>
          <p:spPr>
            <a:xfrm>
              <a:off x="2890152" y="3387535"/>
              <a:ext cx="27934" cy="41901"/>
            </a:xfrm>
            <a:custGeom>
              <a:avLst/>
              <a:gdLst>
                <a:gd name="connsiteX0" fmla="*/ 16062 w 27933"/>
                <a:gd name="connsiteY0" fmla="*/ 11523 h 41900"/>
                <a:gd name="connsiteX1" fmla="*/ 14665 w 27933"/>
                <a:gd name="connsiteY1" fmla="*/ 12919 h 41900"/>
                <a:gd name="connsiteX2" fmla="*/ 11872 w 27933"/>
                <a:gd name="connsiteY2" fmla="*/ 18506 h 41900"/>
                <a:gd name="connsiteX3" fmla="*/ 10475 w 27933"/>
                <a:gd name="connsiteY3" fmla="*/ 24093 h 41900"/>
                <a:gd name="connsiteX4" fmla="*/ 10475 w 27933"/>
                <a:gd name="connsiteY4" fmla="*/ 25490 h 41900"/>
                <a:gd name="connsiteX5" fmla="*/ 10475 w 27933"/>
                <a:gd name="connsiteY5" fmla="*/ 26886 h 41900"/>
                <a:gd name="connsiteX6" fmla="*/ 10475 w 27933"/>
                <a:gd name="connsiteY6" fmla="*/ 28283 h 41900"/>
                <a:gd name="connsiteX7" fmla="*/ 10475 w 27933"/>
                <a:gd name="connsiteY7" fmla="*/ 29680 h 41900"/>
                <a:gd name="connsiteX8" fmla="*/ 10475 w 27933"/>
                <a:gd name="connsiteY8" fmla="*/ 31076 h 41900"/>
                <a:gd name="connsiteX9" fmla="*/ 11872 w 27933"/>
                <a:gd name="connsiteY9" fmla="*/ 35266 h 41900"/>
                <a:gd name="connsiteX10" fmla="*/ 13269 w 27933"/>
                <a:gd name="connsiteY10" fmla="*/ 36663 h 41900"/>
                <a:gd name="connsiteX11" fmla="*/ 14665 w 27933"/>
                <a:gd name="connsiteY11" fmla="*/ 35266 h 41900"/>
                <a:gd name="connsiteX12" fmla="*/ 17459 w 27933"/>
                <a:gd name="connsiteY12" fmla="*/ 31076 h 41900"/>
                <a:gd name="connsiteX13" fmla="*/ 18855 w 27933"/>
                <a:gd name="connsiteY13" fmla="*/ 25490 h 41900"/>
                <a:gd name="connsiteX14" fmla="*/ 18855 w 27933"/>
                <a:gd name="connsiteY14" fmla="*/ 24093 h 41900"/>
                <a:gd name="connsiteX15" fmla="*/ 18855 w 27933"/>
                <a:gd name="connsiteY15" fmla="*/ 24093 h 41900"/>
                <a:gd name="connsiteX16" fmla="*/ 18855 w 27933"/>
                <a:gd name="connsiteY16" fmla="*/ 24093 h 41900"/>
                <a:gd name="connsiteX17" fmla="*/ 18855 w 27933"/>
                <a:gd name="connsiteY17" fmla="*/ 22696 h 41900"/>
                <a:gd name="connsiteX18" fmla="*/ 16062 w 27933"/>
                <a:gd name="connsiteY18" fmla="*/ 11523 h 41900"/>
                <a:gd name="connsiteX19" fmla="*/ 16062 w 27933"/>
                <a:gd name="connsiteY19" fmla="*/ 11523 h 41900"/>
                <a:gd name="connsiteX20" fmla="*/ 16062 w 27933"/>
                <a:gd name="connsiteY20" fmla="*/ 11523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33" h="41900">
                  <a:moveTo>
                    <a:pt x="16062" y="11523"/>
                  </a:moveTo>
                  <a:cubicBezTo>
                    <a:pt x="16062" y="11523"/>
                    <a:pt x="14665" y="12919"/>
                    <a:pt x="14665" y="12919"/>
                  </a:cubicBezTo>
                  <a:cubicBezTo>
                    <a:pt x="13269" y="14316"/>
                    <a:pt x="11872" y="15713"/>
                    <a:pt x="11872" y="18506"/>
                  </a:cubicBezTo>
                  <a:cubicBezTo>
                    <a:pt x="10475" y="19903"/>
                    <a:pt x="10475" y="22696"/>
                    <a:pt x="10475" y="24093"/>
                  </a:cubicBezTo>
                  <a:cubicBezTo>
                    <a:pt x="10475" y="25490"/>
                    <a:pt x="10475" y="25490"/>
                    <a:pt x="10475" y="25490"/>
                  </a:cubicBezTo>
                  <a:cubicBezTo>
                    <a:pt x="10475" y="25490"/>
                    <a:pt x="10475" y="26886"/>
                    <a:pt x="10475" y="26886"/>
                  </a:cubicBezTo>
                  <a:cubicBezTo>
                    <a:pt x="10475" y="26886"/>
                    <a:pt x="10475" y="26886"/>
                    <a:pt x="10475" y="28283"/>
                  </a:cubicBezTo>
                  <a:cubicBezTo>
                    <a:pt x="10475" y="28283"/>
                    <a:pt x="10475" y="28283"/>
                    <a:pt x="10475" y="29680"/>
                  </a:cubicBezTo>
                  <a:cubicBezTo>
                    <a:pt x="10475" y="29680"/>
                    <a:pt x="10475" y="31076"/>
                    <a:pt x="10475" y="31076"/>
                  </a:cubicBezTo>
                  <a:cubicBezTo>
                    <a:pt x="10475" y="32473"/>
                    <a:pt x="10475" y="33870"/>
                    <a:pt x="11872" y="35266"/>
                  </a:cubicBezTo>
                  <a:cubicBezTo>
                    <a:pt x="11872" y="35266"/>
                    <a:pt x="11872" y="36663"/>
                    <a:pt x="13269" y="36663"/>
                  </a:cubicBezTo>
                  <a:cubicBezTo>
                    <a:pt x="13269" y="36663"/>
                    <a:pt x="13269" y="36663"/>
                    <a:pt x="14665" y="35266"/>
                  </a:cubicBezTo>
                  <a:cubicBezTo>
                    <a:pt x="16062" y="33870"/>
                    <a:pt x="16062" y="32473"/>
                    <a:pt x="17459" y="31076"/>
                  </a:cubicBezTo>
                  <a:cubicBezTo>
                    <a:pt x="18855" y="29680"/>
                    <a:pt x="18855" y="26886"/>
                    <a:pt x="18855" y="25490"/>
                  </a:cubicBezTo>
                  <a:cubicBezTo>
                    <a:pt x="18855" y="24093"/>
                    <a:pt x="18855" y="24093"/>
                    <a:pt x="18855" y="24093"/>
                  </a:cubicBezTo>
                  <a:cubicBezTo>
                    <a:pt x="18855" y="24093"/>
                    <a:pt x="18855" y="24093"/>
                    <a:pt x="18855" y="24093"/>
                  </a:cubicBezTo>
                  <a:cubicBezTo>
                    <a:pt x="18855" y="24093"/>
                    <a:pt x="18855" y="24093"/>
                    <a:pt x="18855" y="24093"/>
                  </a:cubicBezTo>
                  <a:cubicBezTo>
                    <a:pt x="18855" y="24093"/>
                    <a:pt x="18855" y="22696"/>
                    <a:pt x="18855" y="22696"/>
                  </a:cubicBezTo>
                  <a:cubicBezTo>
                    <a:pt x="17459" y="17109"/>
                    <a:pt x="16062" y="14316"/>
                    <a:pt x="16062" y="11523"/>
                  </a:cubicBezTo>
                  <a:cubicBezTo>
                    <a:pt x="14665" y="11523"/>
                    <a:pt x="16062" y="11523"/>
                    <a:pt x="16062" y="11523"/>
                  </a:cubicBezTo>
                  <a:cubicBezTo>
                    <a:pt x="16062" y="10126"/>
                    <a:pt x="16062" y="10126"/>
                    <a:pt x="16062" y="11523"/>
                  </a:cubicBezTo>
                  <a:close/>
                </a:path>
              </a:pathLst>
            </a:custGeom>
            <a:noFill/>
            <a:ln w="95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78F16348-386C-46AE-9E5B-2D18D5617FF6}"/>
                </a:ext>
              </a:extLst>
            </p:cNvPr>
            <p:cNvSpPr/>
            <p:nvPr/>
          </p:nvSpPr>
          <p:spPr>
            <a:xfrm>
              <a:off x="7377719" y="1465339"/>
              <a:ext cx="391073" cy="432974"/>
            </a:xfrm>
            <a:custGeom>
              <a:avLst/>
              <a:gdLst>
                <a:gd name="connsiteX0" fmla="*/ 203219 w 391073"/>
                <a:gd name="connsiteY0" fmla="*/ 10475 h 432974"/>
                <a:gd name="connsiteX1" fmla="*/ 203219 w 391073"/>
                <a:gd name="connsiteY1" fmla="*/ 10475 h 432974"/>
                <a:gd name="connsiteX2" fmla="*/ 178078 w 391073"/>
                <a:gd name="connsiteY2" fmla="*/ 35616 h 432974"/>
                <a:gd name="connsiteX3" fmla="*/ 178078 w 391073"/>
                <a:gd name="connsiteY3" fmla="*/ 35616 h 432974"/>
                <a:gd name="connsiteX4" fmla="*/ 11872 w 391073"/>
                <a:gd name="connsiteY4" fmla="*/ 196235 h 432974"/>
                <a:gd name="connsiteX5" fmla="*/ 18855 w 391073"/>
                <a:gd name="connsiteY5" fmla="*/ 215789 h 432974"/>
                <a:gd name="connsiteX6" fmla="*/ 18855 w 391073"/>
                <a:gd name="connsiteY6" fmla="*/ 219979 h 432974"/>
                <a:gd name="connsiteX7" fmla="*/ 18855 w 391073"/>
                <a:gd name="connsiteY7" fmla="*/ 221375 h 432974"/>
                <a:gd name="connsiteX8" fmla="*/ 18855 w 391073"/>
                <a:gd name="connsiteY8" fmla="*/ 222772 h 432974"/>
                <a:gd name="connsiteX9" fmla="*/ 18855 w 391073"/>
                <a:gd name="connsiteY9" fmla="*/ 225566 h 432974"/>
                <a:gd name="connsiteX10" fmla="*/ 16062 w 391073"/>
                <a:gd name="connsiteY10" fmla="*/ 235342 h 432974"/>
                <a:gd name="connsiteX11" fmla="*/ 10475 w 391073"/>
                <a:gd name="connsiteY11" fmla="*/ 243723 h 432974"/>
                <a:gd name="connsiteX12" fmla="*/ 23045 w 391073"/>
                <a:gd name="connsiteY12" fmla="*/ 257690 h 432974"/>
                <a:gd name="connsiteX13" fmla="*/ 193442 w 391073"/>
                <a:gd name="connsiteY13" fmla="*/ 432276 h 432974"/>
                <a:gd name="connsiteX14" fmla="*/ 359648 w 391073"/>
                <a:gd name="connsiteY14" fmla="*/ 270260 h 432974"/>
                <a:gd name="connsiteX15" fmla="*/ 359648 w 391073"/>
                <a:gd name="connsiteY15" fmla="*/ 270260 h 432974"/>
                <a:gd name="connsiteX16" fmla="*/ 383392 w 391073"/>
                <a:gd name="connsiteY16" fmla="*/ 246516 h 432974"/>
                <a:gd name="connsiteX17" fmla="*/ 379201 w 391073"/>
                <a:gd name="connsiteY17" fmla="*/ 238136 h 432974"/>
                <a:gd name="connsiteX18" fmla="*/ 377805 w 391073"/>
                <a:gd name="connsiteY18" fmla="*/ 231152 h 432974"/>
                <a:gd name="connsiteX19" fmla="*/ 377805 w 391073"/>
                <a:gd name="connsiteY19" fmla="*/ 228359 h 432974"/>
                <a:gd name="connsiteX20" fmla="*/ 377805 w 391073"/>
                <a:gd name="connsiteY20" fmla="*/ 226962 h 432974"/>
                <a:gd name="connsiteX21" fmla="*/ 377805 w 391073"/>
                <a:gd name="connsiteY21" fmla="*/ 225566 h 432974"/>
                <a:gd name="connsiteX22" fmla="*/ 377805 w 391073"/>
                <a:gd name="connsiteY22" fmla="*/ 224169 h 432974"/>
                <a:gd name="connsiteX23" fmla="*/ 377805 w 391073"/>
                <a:gd name="connsiteY23" fmla="*/ 219979 h 432974"/>
                <a:gd name="connsiteX24" fmla="*/ 380598 w 391073"/>
                <a:gd name="connsiteY24" fmla="*/ 208805 h 432974"/>
                <a:gd name="connsiteX25" fmla="*/ 386185 w 391073"/>
                <a:gd name="connsiteY25" fmla="*/ 199028 h 432974"/>
                <a:gd name="connsiteX26" fmla="*/ 388978 w 391073"/>
                <a:gd name="connsiteY26" fmla="*/ 196235 h 432974"/>
                <a:gd name="connsiteX27" fmla="*/ 388978 w 391073"/>
                <a:gd name="connsiteY27" fmla="*/ 196235 h 432974"/>
                <a:gd name="connsiteX28" fmla="*/ 218582 w 391073"/>
                <a:gd name="connsiteY28" fmla="*/ 21649 h 432974"/>
                <a:gd name="connsiteX29" fmla="*/ 203219 w 391073"/>
                <a:gd name="connsiteY29" fmla="*/ 10475 h 432974"/>
                <a:gd name="connsiteX30" fmla="*/ 203219 w 391073"/>
                <a:gd name="connsiteY30" fmla="*/ 1047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203219" y="10475"/>
                  </a:moveTo>
                  <a:lnTo>
                    <a:pt x="203219" y="10475"/>
                  </a:lnTo>
                  <a:lnTo>
                    <a:pt x="178078" y="35616"/>
                  </a:lnTo>
                  <a:lnTo>
                    <a:pt x="178078" y="35616"/>
                  </a:lnTo>
                  <a:lnTo>
                    <a:pt x="11872" y="196235"/>
                  </a:lnTo>
                  <a:cubicBezTo>
                    <a:pt x="16062" y="203219"/>
                    <a:pt x="17459" y="211599"/>
                    <a:pt x="18855" y="215789"/>
                  </a:cubicBezTo>
                  <a:cubicBezTo>
                    <a:pt x="18855" y="217185"/>
                    <a:pt x="18855" y="218582"/>
                    <a:pt x="18855" y="219979"/>
                  </a:cubicBezTo>
                  <a:cubicBezTo>
                    <a:pt x="18855" y="221375"/>
                    <a:pt x="18855" y="221375"/>
                    <a:pt x="18855" y="221375"/>
                  </a:cubicBezTo>
                  <a:cubicBezTo>
                    <a:pt x="18855" y="221375"/>
                    <a:pt x="18855" y="221375"/>
                    <a:pt x="18855" y="222772"/>
                  </a:cubicBezTo>
                  <a:cubicBezTo>
                    <a:pt x="18855" y="224169"/>
                    <a:pt x="18855" y="224169"/>
                    <a:pt x="18855" y="225566"/>
                  </a:cubicBezTo>
                  <a:cubicBezTo>
                    <a:pt x="18855" y="228359"/>
                    <a:pt x="17459" y="232549"/>
                    <a:pt x="16062" y="235342"/>
                  </a:cubicBezTo>
                  <a:cubicBezTo>
                    <a:pt x="14666" y="238136"/>
                    <a:pt x="13269" y="240929"/>
                    <a:pt x="10475" y="243723"/>
                  </a:cubicBezTo>
                  <a:cubicBezTo>
                    <a:pt x="14666" y="247913"/>
                    <a:pt x="18855" y="252103"/>
                    <a:pt x="23045" y="257690"/>
                  </a:cubicBezTo>
                  <a:cubicBezTo>
                    <a:pt x="80310" y="316350"/>
                    <a:pt x="136177" y="373615"/>
                    <a:pt x="193442" y="432276"/>
                  </a:cubicBezTo>
                  <a:lnTo>
                    <a:pt x="359648" y="270260"/>
                  </a:lnTo>
                  <a:lnTo>
                    <a:pt x="359648" y="270260"/>
                  </a:lnTo>
                  <a:lnTo>
                    <a:pt x="383392" y="246516"/>
                  </a:lnTo>
                  <a:cubicBezTo>
                    <a:pt x="381995" y="243723"/>
                    <a:pt x="380598" y="240929"/>
                    <a:pt x="379201" y="238136"/>
                  </a:cubicBezTo>
                  <a:cubicBezTo>
                    <a:pt x="377805" y="235342"/>
                    <a:pt x="377805" y="232549"/>
                    <a:pt x="377805" y="231152"/>
                  </a:cubicBezTo>
                  <a:cubicBezTo>
                    <a:pt x="377805" y="229756"/>
                    <a:pt x="377805" y="229756"/>
                    <a:pt x="377805" y="228359"/>
                  </a:cubicBezTo>
                  <a:cubicBezTo>
                    <a:pt x="377805" y="226962"/>
                    <a:pt x="377805" y="226962"/>
                    <a:pt x="377805" y="226962"/>
                  </a:cubicBezTo>
                  <a:cubicBezTo>
                    <a:pt x="377805" y="225566"/>
                    <a:pt x="377805" y="225566"/>
                    <a:pt x="377805" y="225566"/>
                  </a:cubicBezTo>
                  <a:cubicBezTo>
                    <a:pt x="377805" y="225566"/>
                    <a:pt x="377805" y="225566"/>
                    <a:pt x="377805" y="224169"/>
                  </a:cubicBezTo>
                  <a:cubicBezTo>
                    <a:pt x="377805" y="222772"/>
                    <a:pt x="377805" y="221375"/>
                    <a:pt x="377805" y="219979"/>
                  </a:cubicBezTo>
                  <a:cubicBezTo>
                    <a:pt x="377805" y="217185"/>
                    <a:pt x="379201" y="212995"/>
                    <a:pt x="380598" y="208805"/>
                  </a:cubicBezTo>
                  <a:cubicBezTo>
                    <a:pt x="381995" y="204615"/>
                    <a:pt x="384789" y="201822"/>
                    <a:pt x="386185" y="199028"/>
                  </a:cubicBezTo>
                  <a:cubicBezTo>
                    <a:pt x="387582" y="197632"/>
                    <a:pt x="387582" y="197632"/>
                    <a:pt x="388978" y="196235"/>
                  </a:cubicBezTo>
                  <a:lnTo>
                    <a:pt x="388978" y="196235"/>
                  </a:lnTo>
                  <a:cubicBezTo>
                    <a:pt x="331714" y="137574"/>
                    <a:pt x="275846" y="80310"/>
                    <a:pt x="218582" y="21649"/>
                  </a:cubicBezTo>
                  <a:cubicBezTo>
                    <a:pt x="212995" y="17459"/>
                    <a:pt x="208805" y="13269"/>
                    <a:pt x="203219" y="10475"/>
                  </a:cubicBezTo>
                  <a:lnTo>
                    <a:pt x="203219" y="10475"/>
                  </a:lnTo>
                  <a:close/>
                </a:path>
              </a:pathLst>
            </a:custGeom>
            <a:noFill/>
            <a:ln w="95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4A91A39C-28B5-4649-8D38-56D039977175}"/>
                </a:ext>
              </a:extLst>
            </p:cNvPr>
            <p:cNvSpPr/>
            <p:nvPr/>
          </p:nvSpPr>
          <p:spPr>
            <a:xfrm>
              <a:off x="8312105" y="4180506"/>
              <a:ext cx="391073" cy="432974"/>
            </a:xfrm>
            <a:custGeom>
              <a:avLst/>
              <a:gdLst>
                <a:gd name="connsiteX0" fmla="*/ 201822 w 391073"/>
                <a:gd name="connsiteY0" fmla="*/ 10475 h 432974"/>
                <a:gd name="connsiteX1" fmla="*/ 201822 w 391073"/>
                <a:gd name="connsiteY1" fmla="*/ 10475 h 432974"/>
                <a:gd name="connsiteX2" fmla="*/ 176682 w 391073"/>
                <a:gd name="connsiteY2" fmla="*/ 35615 h 432974"/>
                <a:gd name="connsiteX3" fmla="*/ 176682 w 391073"/>
                <a:gd name="connsiteY3" fmla="*/ 35615 h 432974"/>
                <a:gd name="connsiteX4" fmla="*/ 11872 w 391073"/>
                <a:gd name="connsiteY4" fmla="*/ 196235 h 432974"/>
                <a:gd name="connsiteX5" fmla="*/ 18855 w 391073"/>
                <a:gd name="connsiteY5" fmla="*/ 215789 h 432974"/>
                <a:gd name="connsiteX6" fmla="*/ 18855 w 391073"/>
                <a:gd name="connsiteY6" fmla="*/ 219979 h 432974"/>
                <a:gd name="connsiteX7" fmla="*/ 18855 w 391073"/>
                <a:gd name="connsiteY7" fmla="*/ 221376 h 432974"/>
                <a:gd name="connsiteX8" fmla="*/ 18855 w 391073"/>
                <a:gd name="connsiteY8" fmla="*/ 222772 h 432974"/>
                <a:gd name="connsiteX9" fmla="*/ 18855 w 391073"/>
                <a:gd name="connsiteY9" fmla="*/ 225565 h 432974"/>
                <a:gd name="connsiteX10" fmla="*/ 16062 w 391073"/>
                <a:gd name="connsiteY10" fmla="*/ 235342 h 432974"/>
                <a:gd name="connsiteX11" fmla="*/ 10475 w 391073"/>
                <a:gd name="connsiteY11" fmla="*/ 243723 h 432974"/>
                <a:gd name="connsiteX12" fmla="*/ 23046 w 391073"/>
                <a:gd name="connsiteY12" fmla="*/ 257690 h 432974"/>
                <a:gd name="connsiteX13" fmla="*/ 193442 w 391073"/>
                <a:gd name="connsiteY13" fmla="*/ 432276 h 432974"/>
                <a:gd name="connsiteX14" fmla="*/ 358251 w 391073"/>
                <a:gd name="connsiteY14" fmla="*/ 271657 h 432974"/>
                <a:gd name="connsiteX15" fmla="*/ 358251 w 391073"/>
                <a:gd name="connsiteY15" fmla="*/ 271657 h 432974"/>
                <a:gd name="connsiteX16" fmla="*/ 383392 w 391073"/>
                <a:gd name="connsiteY16" fmla="*/ 247913 h 432974"/>
                <a:gd name="connsiteX17" fmla="*/ 379202 w 391073"/>
                <a:gd name="connsiteY17" fmla="*/ 239532 h 432974"/>
                <a:gd name="connsiteX18" fmla="*/ 376408 w 391073"/>
                <a:gd name="connsiteY18" fmla="*/ 232549 h 432974"/>
                <a:gd name="connsiteX19" fmla="*/ 376408 w 391073"/>
                <a:gd name="connsiteY19" fmla="*/ 229756 h 432974"/>
                <a:gd name="connsiteX20" fmla="*/ 376408 w 391073"/>
                <a:gd name="connsiteY20" fmla="*/ 228359 h 432974"/>
                <a:gd name="connsiteX21" fmla="*/ 376408 w 391073"/>
                <a:gd name="connsiteY21" fmla="*/ 226962 h 432974"/>
                <a:gd name="connsiteX22" fmla="*/ 376408 w 391073"/>
                <a:gd name="connsiteY22" fmla="*/ 225565 h 432974"/>
                <a:gd name="connsiteX23" fmla="*/ 376408 w 391073"/>
                <a:gd name="connsiteY23" fmla="*/ 221376 h 432974"/>
                <a:gd name="connsiteX24" fmla="*/ 379202 w 391073"/>
                <a:gd name="connsiteY24" fmla="*/ 210202 h 432974"/>
                <a:gd name="connsiteX25" fmla="*/ 384789 w 391073"/>
                <a:gd name="connsiteY25" fmla="*/ 200425 h 432974"/>
                <a:gd name="connsiteX26" fmla="*/ 386185 w 391073"/>
                <a:gd name="connsiteY26" fmla="*/ 199028 h 432974"/>
                <a:gd name="connsiteX27" fmla="*/ 215789 w 391073"/>
                <a:gd name="connsiteY27" fmla="*/ 24442 h 432974"/>
                <a:gd name="connsiteX28" fmla="*/ 201822 w 391073"/>
                <a:gd name="connsiteY28" fmla="*/ 10475 h 432974"/>
                <a:gd name="connsiteX29" fmla="*/ 201822 w 391073"/>
                <a:gd name="connsiteY29" fmla="*/ 1047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201822" y="10475"/>
                  </a:moveTo>
                  <a:lnTo>
                    <a:pt x="201822" y="10475"/>
                  </a:lnTo>
                  <a:lnTo>
                    <a:pt x="176682" y="35615"/>
                  </a:lnTo>
                  <a:lnTo>
                    <a:pt x="176682" y="35615"/>
                  </a:lnTo>
                  <a:lnTo>
                    <a:pt x="11872" y="196235"/>
                  </a:lnTo>
                  <a:cubicBezTo>
                    <a:pt x="17459" y="203218"/>
                    <a:pt x="18855" y="211599"/>
                    <a:pt x="18855" y="215789"/>
                  </a:cubicBezTo>
                  <a:cubicBezTo>
                    <a:pt x="18855" y="217185"/>
                    <a:pt x="18855" y="218582"/>
                    <a:pt x="18855" y="219979"/>
                  </a:cubicBezTo>
                  <a:cubicBezTo>
                    <a:pt x="18855" y="221376"/>
                    <a:pt x="18855" y="221376"/>
                    <a:pt x="18855" y="221376"/>
                  </a:cubicBezTo>
                  <a:cubicBezTo>
                    <a:pt x="18855" y="221376"/>
                    <a:pt x="18855" y="221376"/>
                    <a:pt x="18855" y="222772"/>
                  </a:cubicBezTo>
                  <a:cubicBezTo>
                    <a:pt x="18855" y="224169"/>
                    <a:pt x="18855" y="224169"/>
                    <a:pt x="18855" y="225565"/>
                  </a:cubicBezTo>
                  <a:cubicBezTo>
                    <a:pt x="18855" y="228359"/>
                    <a:pt x="17459" y="231152"/>
                    <a:pt x="16062" y="235342"/>
                  </a:cubicBezTo>
                  <a:cubicBezTo>
                    <a:pt x="14666" y="238136"/>
                    <a:pt x="13269" y="240929"/>
                    <a:pt x="10475" y="243723"/>
                  </a:cubicBezTo>
                  <a:cubicBezTo>
                    <a:pt x="14666" y="247913"/>
                    <a:pt x="18855" y="252103"/>
                    <a:pt x="23046" y="257690"/>
                  </a:cubicBezTo>
                  <a:cubicBezTo>
                    <a:pt x="80310" y="316350"/>
                    <a:pt x="136177" y="373615"/>
                    <a:pt x="193442" y="432276"/>
                  </a:cubicBezTo>
                  <a:lnTo>
                    <a:pt x="358251" y="271657"/>
                  </a:lnTo>
                  <a:lnTo>
                    <a:pt x="358251" y="271657"/>
                  </a:lnTo>
                  <a:lnTo>
                    <a:pt x="383392" y="247913"/>
                  </a:lnTo>
                  <a:cubicBezTo>
                    <a:pt x="381995" y="245119"/>
                    <a:pt x="379202" y="242326"/>
                    <a:pt x="379202" y="239532"/>
                  </a:cubicBezTo>
                  <a:cubicBezTo>
                    <a:pt x="377805" y="236739"/>
                    <a:pt x="377805" y="233946"/>
                    <a:pt x="376408" y="232549"/>
                  </a:cubicBezTo>
                  <a:cubicBezTo>
                    <a:pt x="376408" y="231152"/>
                    <a:pt x="376408" y="231152"/>
                    <a:pt x="376408" y="229756"/>
                  </a:cubicBezTo>
                  <a:cubicBezTo>
                    <a:pt x="376408" y="228359"/>
                    <a:pt x="376408" y="228359"/>
                    <a:pt x="376408" y="228359"/>
                  </a:cubicBezTo>
                  <a:cubicBezTo>
                    <a:pt x="376408" y="226962"/>
                    <a:pt x="376408" y="226962"/>
                    <a:pt x="376408" y="226962"/>
                  </a:cubicBezTo>
                  <a:cubicBezTo>
                    <a:pt x="376408" y="226962"/>
                    <a:pt x="376408" y="226962"/>
                    <a:pt x="376408" y="225565"/>
                  </a:cubicBezTo>
                  <a:cubicBezTo>
                    <a:pt x="376408" y="224169"/>
                    <a:pt x="376408" y="222772"/>
                    <a:pt x="376408" y="221376"/>
                  </a:cubicBezTo>
                  <a:cubicBezTo>
                    <a:pt x="376408" y="218582"/>
                    <a:pt x="377805" y="214392"/>
                    <a:pt x="379202" y="210202"/>
                  </a:cubicBezTo>
                  <a:cubicBezTo>
                    <a:pt x="380598" y="206012"/>
                    <a:pt x="383392" y="203218"/>
                    <a:pt x="384789" y="200425"/>
                  </a:cubicBezTo>
                  <a:cubicBezTo>
                    <a:pt x="384789" y="199028"/>
                    <a:pt x="386185" y="199028"/>
                    <a:pt x="386185" y="199028"/>
                  </a:cubicBezTo>
                  <a:cubicBezTo>
                    <a:pt x="328921" y="140367"/>
                    <a:pt x="273053" y="83103"/>
                    <a:pt x="215789" y="24442"/>
                  </a:cubicBezTo>
                  <a:cubicBezTo>
                    <a:pt x="211599" y="18855"/>
                    <a:pt x="207409" y="14665"/>
                    <a:pt x="201822" y="10475"/>
                  </a:cubicBezTo>
                  <a:lnTo>
                    <a:pt x="201822" y="10475"/>
                  </a:lnTo>
                  <a:close/>
                </a:path>
              </a:pathLst>
            </a:custGeom>
            <a:noFill/>
            <a:ln w="95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5CC6E480-8E6D-4B8A-9815-BF23D21895B7}"/>
                </a:ext>
              </a:extLst>
            </p:cNvPr>
            <p:cNvSpPr/>
            <p:nvPr/>
          </p:nvSpPr>
          <p:spPr>
            <a:xfrm>
              <a:off x="8502055" y="4137209"/>
              <a:ext cx="13967" cy="27934"/>
            </a:xfrm>
            <a:custGeom>
              <a:avLst/>
              <a:gdLst>
                <a:gd name="connsiteX0" fmla="*/ 10475 w 13966"/>
                <a:gd name="connsiteY0" fmla="*/ 23045 h 27933"/>
                <a:gd name="connsiteX1" fmla="*/ 11872 w 13966"/>
                <a:gd name="connsiteY1" fmla="*/ 27236 h 27933"/>
                <a:gd name="connsiteX2" fmla="*/ 11872 w 13966"/>
                <a:gd name="connsiteY2" fmla="*/ 28632 h 27933"/>
                <a:gd name="connsiteX3" fmla="*/ 13269 w 13966"/>
                <a:gd name="connsiteY3" fmla="*/ 25839 h 27933"/>
                <a:gd name="connsiteX4" fmla="*/ 14666 w 13966"/>
                <a:gd name="connsiteY4" fmla="*/ 20252 h 27933"/>
                <a:gd name="connsiteX5" fmla="*/ 14666 w 13966"/>
                <a:gd name="connsiteY5" fmla="*/ 18855 h 27933"/>
                <a:gd name="connsiteX6" fmla="*/ 14666 w 13966"/>
                <a:gd name="connsiteY6" fmla="*/ 18855 h 27933"/>
                <a:gd name="connsiteX7" fmla="*/ 14666 w 13966"/>
                <a:gd name="connsiteY7" fmla="*/ 18855 h 27933"/>
                <a:gd name="connsiteX8" fmla="*/ 14666 w 13966"/>
                <a:gd name="connsiteY8" fmla="*/ 17459 h 27933"/>
                <a:gd name="connsiteX9" fmla="*/ 13269 w 13966"/>
                <a:gd name="connsiteY9" fmla="*/ 10475 h 27933"/>
                <a:gd name="connsiteX10" fmla="*/ 11872 w 13966"/>
                <a:gd name="connsiteY10" fmla="*/ 13269 h 27933"/>
                <a:gd name="connsiteX11" fmla="*/ 10475 w 13966"/>
                <a:gd name="connsiteY11" fmla="*/ 18855 h 27933"/>
                <a:gd name="connsiteX12" fmla="*/ 10475 w 13966"/>
                <a:gd name="connsiteY12" fmla="*/ 20252 h 27933"/>
                <a:gd name="connsiteX13" fmla="*/ 10475 w 13966"/>
                <a:gd name="connsiteY13" fmla="*/ 21649 h 27933"/>
                <a:gd name="connsiteX14" fmla="*/ 10475 w 13966"/>
                <a:gd name="connsiteY14" fmla="*/ 23045 h 27933"/>
                <a:gd name="connsiteX15" fmla="*/ 10475 w 13966"/>
                <a:gd name="connsiteY15" fmla="*/ 24442 h 27933"/>
                <a:gd name="connsiteX16" fmla="*/ 10475 w 13966"/>
                <a:gd name="connsiteY16" fmla="*/ 23045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27933">
                  <a:moveTo>
                    <a:pt x="10475" y="23045"/>
                  </a:moveTo>
                  <a:cubicBezTo>
                    <a:pt x="10475" y="24442"/>
                    <a:pt x="10475" y="25839"/>
                    <a:pt x="11872" y="27236"/>
                  </a:cubicBezTo>
                  <a:cubicBezTo>
                    <a:pt x="11872" y="27236"/>
                    <a:pt x="11872" y="27236"/>
                    <a:pt x="11872" y="28632"/>
                  </a:cubicBezTo>
                  <a:cubicBezTo>
                    <a:pt x="11872" y="27236"/>
                    <a:pt x="13269" y="27236"/>
                    <a:pt x="13269" y="25839"/>
                  </a:cubicBezTo>
                  <a:cubicBezTo>
                    <a:pt x="14666" y="24442"/>
                    <a:pt x="14666" y="21649"/>
                    <a:pt x="14666" y="20252"/>
                  </a:cubicBezTo>
                  <a:cubicBezTo>
                    <a:pt x="14666" y="18855"/>
                    <a:pt x="14666" y="18855"/>
                    <a:pt x="14666" y="18855"/>
                  </a:cubicBezTo>
                  <a:cubicBezTo>
                    <a:pt x="14666" y="18855"/>
                    <a:pt x="14666" y="18855"/>
                    <a:pt x="14666" y="18855"/>
                  </a:cubicBezTo>
                  <a:cubicBezTo>
                    <a:pt x="14666" y="18855"/>
                    <a:pt x="14666" y="18855"/>
                    <a:pt x="14666" y="18855"/>
                  </a:cubicBezTo>
                  <a:cubicBezTo>
                    <a:pt x="14666" y="18855"/>
                    <a:pt x="14666" y="17459"/>
                    <a:pt x="14666" y="17459"/>
                  </a:cubicBezTo>
                  <a:cubicBezTo>
                    <a:pt x="14666" y="16062"/>
                    <a:pt x="13269" y="13269"/>
                    <a:pt x="13269" y="10475"/>
                  </a:cubicBezTo>
                  <a:cubicBezTo>
                    <a:pt x="13269" y="11872"/>
                    <a:pt x="11872" y="11872"/>
                    <a:pt x="11872" y="13269"/>
                  </a:cubicBezTo>
                  <a:cubicBezTo>
                    <a:pt x="10475" y="14666"/>
                    <a:pt x="10475" y="17459"/>
                    <a:pt x="10475" y="18855"/>
                  </a:cubicBezTo>
                  <a:cubicBezTo>
                    <a:pt x="10475" y="20252"/>
                    <a:pt x="10475" y="20252"/>
                    <a:pt x="10475" y="20252"/>
                  </a:cubicBezTo>
                  <a:cubicBezTo>
                    <a:pt x="10475" y="20252"/>
                    <a:pt x="10475" y="21649"/>
                    <a:pt x="10475" y="21649"/>
                  </a:cubicBezTo>
                  <a:cubicBezTo>
                    <a:pt x="10475" y="21649"/>
                    <a:pt x="10475" y="21649"/>
                    <a:pt x="10475" y="23045"/>
                  </a:cubicBezTo>
                  <a:cubicBezTo>
                    <a:pt x="10475" y="23045"/>
                    <a:pt x="10475" y="23045"/>
                    <a:pt x="10475" y="24442"/>
                  </a:cubicBezTo>
                  <a:cubicBezTo>
                    <a:pt x="10475" y="21649"/>
                    <a:pt x="10475" y="23045"/>
                    <a:pt x="10475" y="23045"/>
                  </a:cubicBezTo>
                  <a:close/>
                </a:path>
              </a:pathLst>
            </a:custGeom>
            <a:noFill/>
            <a:ln w="95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B254024D-0751-4147-BF5B-D0F14B61AC71}"/>
                </a:ext>
              </a:extLst>
            </p:cNvPr>
            <p:cNvSpPr/>
            <p:nvPr/>
          </p:nvSpPr>
          <p:spPr>
            <a:xfrm>
              <a:off x="8696195" y="4383026"/>
              <a:ext cx="27934" cy="27934"/>
            </a:xfrm>
            <a:custGeom>
              <a:avLst/>
              <a:gdLst>
                <a:gd name="connsiteX0" fmla="*/ 10475 w 27933"/>
                <a:gd name="connsiteY0" fmla="*/ 23045 h 27933"/>
                <a:gd name="connsiteX1" fmla="*/ 10475 w 27933"/>
                <a:gd name="connsiteY1" fmla="*/ 24442 h 27933"/>
                <a:gd name="connsiteX2" fmla="*/ 11872 w 27933"/>
                <a:gd name="connsiteY2" fmla="*/ 28632 h 27933"/>
                <a:gd name="connsiteX3" fmla="*/ 13269 w 27933"/>
                <a:gd name="connsiteY3" fmla="*/ 30029 h 27933"/>
                <a:gd name="connsiteX4" fmla="*/ 16062 w 27933"/>
                <a:gd name="connsiteY4" fmla="*/ 25839 h 27933"/>
                <a:gd name="connsiteX5" fmla="*/ 17459 w 27933"/>
                <a:gd name="connsiteY5" fmla="*/ 20252 h 27933"/>
                <a:gd name="connsiteX6" fmla="*/ 17459 w 27933"/>
                <a:gd name="connsiteY6" fmla="*/ 18855 h 27933"/>
                <a:gd name="connsiteX7" fmla="*/ 17459 w 27933"/>
                <a:gd name="connsiteY7" fmla="*/ 18855 h 27933"/>
                <a:gd name="connsiteX8" fmla="*/ 17459 w 27933"/>
                <a:gd name="connsiteY8" fmla="*/ 18855 h 27933"/>
                <a:gd name="connsiteX9" fmla="*/ 17459 w 27933"/>
                <a:gd name="connsiteY9" fmla="*/ 17459 h 27933"/>
                <a:gd name="connsiteX10" fmla="*/ 14666 w 27933"/>
                <a:gd name="connsiteY10" fmla="*/ 10475 h 27933"/>
                <a:gd name="connsiteX11" fmla="*/ 11872 w 27933"/>
                <a:gd name="connsiteY11" fmla="*/ 14665 h 27933"/>
                <a:gd name="connsiteX12" fmla="*/ 10475 w 27933"/>
                <a:gd name="connsiteY12" fmla="*/ 20252 h 27933"/>
                <a:gd name="connsiteX13" fmla="*/ 10475 w 27933"/>
                <a:gd name="connsiteY13" fmla="*/ 21649 h 27933"/>
                <a:gd name="connsiteX14" fmla="*/ 10475 w 27933"/>
                <a:gd name="connsiteY14" fmla="*/ 23045 h 27933"/>
                <a:gd name="connsiteX15" fmla="*/ 10475 w 27933"/>
                <a:gd name="connsiteY15" fmla="*/ 23045 h 27933"/>
                <a:gd name="connsiteX16" fmla="*/ 10475 w 27933"/>
                <a:gd name="connsiteY16" fmla="*/ 23045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33" h="27933">
                  <a:moveTo>
                    <a:pt x="10475" y="23045"/>
                  </a:moveTo>
                  <a:cubicBezTo>
                    <a:pt x="10475" y="23045"/>
                    <a:pt x="10475" y="24442"/>
                    <a:pt x="10475" y="24442"/>
                  </a:cubicBezTo>
                  <a:cubicBezTo>
                    <a:pt x="10475" y="25839"/>
                    <a:pt x="10475" y="27236"/>
                    <a:pt x="11872" y="28632"/>
                  </a:cubicBezTo>
                  <a:cubicBezTo>
                    <a:pt x="11872" y="28632"/>
                    <a:pt x="11872" y="30029"/>
                    <a:pt x="13269" y="30029"/>
                  </a:cubicBezTo>
                  <a:cubicBezTo>
                    <a:pt x="14666" y="28632"/>
                    <a:pt x="14666" y="27236"/>
                    <a:pt x="16062" y="25839"/>
                  </a:cubicBezTo>
                  <a:cubicBezTo>
                    <a:pt x="17459" y="24442"/>
                    <a:pt x="17459" y="21649"/>
                    <a:pt x="17459" y="20252"/>
                  </a:cubicBezTo>
                  <a:cubicBezTo>
                    <a:pt x="17459" y="18855"/>
                    <a:pt x="17459" y="18855"/>
                    <a:pt x="17459" y="18855"/>
                  </a:cubicBezTo>
                  <a:cubicBezTo>
                    <a:pt x="17459" y="18855"/>
                    <a:pt x="17459" y="18855"/>
                    <a:pt x="17459" y="18855"/>
                  </a:cubicBezTo>
                  <a:cubicBezTo>
                    <a:pt x="17459" y="18855"/>
                    <a:pt x="17459" y="18855"/>
                    <a:pt x="17459" y="18855"/>
                  </a:cubicBezTo>
                  <a:cubicBezTo>
                    <a:pt x="17459" y="18855"/>
                    <a:pt x="17459" y="17459"/>
                    <a:pt x="17459" y="17459"/>
                  </a:cubicBezTo>
                  <a:cubicBezTo>
                    <a:pt x="17459" y="16062"/>
                    <a:pt x="16062" y="13269"/>
                    <a:pt x="14666" y="10475"/>
                  </a:cubicBezTo>
                  <a:cubicBezTo>
                    <a:pt x="13269" y="11872"/>
                    <a:pt x="13269" y="13269"/>
                    <a:pt x="11872" y="14665"/>
                  </a:cubicBezTo>
                  <a:cubicBezTo>
                    <a:pt x="10475" y="16062"/>
                    <a:pt x="10475" y="18855"/>
                    <a:pt x="10475" y="20252"/>
                  </a:cubicBezTo>
                  <a:cubicBezTo>
                    <a:pt x="10475" y="21649"/>
                    <a:pt x="10475" y="21649"/>
                    <a:pt x="10475" y="21649"/>
                  </a:cubicBezTo>
                  <a:cubicBezTo>
                    <a:pt x="10475" y="21649"/>
                    <a:pt x="10475" y="23045"/>
                    <a:pt x="10475" y="23045"/>
                  </a:cubicBezTo>
                  <a:cubicBezTo>
                    <a:pt x="10475" y="23045"/>
                    <a:pt x="10475" y="21649"/>
                    <a:pt x="10475" y="23045"/>
                  </a:cubicBezTo>
                  <a:cubicBezTo>
                    <a:pt x="10475" y="23045"/>
                    <a:pt x="10475" y="23045"/>
                    <a:pt x="10475" y="23045"/>
                  </a:cubicBezTo>
                  <a:close/>
                </a:path>
              </a:pathLst>
            </a:custGeom>
            <a:noFill/>
            <a:ln w="95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29949A2-7A15-4919-9978-775EBADB4C16}"/>
                </a:ext>
              </a:extLst>
            </p:cNvPr>
            <p:cNvSpPr/>
            <p:nvPr/>
          </p:nvSpPr>
          <p:spPr>
            <a:xfrm>
              <a:off x="8323279" y="3686078"/>
              <a:ext cx="391073" cy="432974"/>
            </a:xfrm>
            <a:custGeom>
              <a:avLst/>
              <a:gdLst>
                <a:gd name="connsiteX0" fmla="*/ 204615 w 391073"/>
                <a:gd name="connsiteY0" fmla="*/ 10475 h 432974"/>
                <a:gd name="connsiteX1" fmla="*/ 204615 w 391073"/>
                <a:gd name="connsiteY1" fmla="*/ 10475 h 432974"/>
                <a:gd name="connsiteX2" fmla="*/ 204615 w 391073"/>
                <a:gd name="connsiteY2" fmla="*/ 10475 h 432974"/>
                <a:gd name="connsiteX3" fmla="*/ 179475 w 391073"/>
                <a:gd name="connsiteY3" fmla="*/ 35615 h 432974"/>
                <a:gd name="connsiteX4" fmla="*/ 179475 w 391073"/>
                <a:gd name="connsiteY4" fmla="*/ 35615 h 432974"/>
                <a:gd name="connsiteX5" fmla="*/ 11872 w 391073"/>
                <a:gd name="connsiteY5" fmla="*/ 197632 h 432974"/>
                <a:gd name="connsiteX6" fmla="*/ 18855 w 391073"/>
                <a:gd name="connsiteY6" fmla="*/ 217185 h 432974"/>
                <a:gd name="connsiteX7" fmla="*/ 18855 w 391073"/>
                <a:gd name="connsiteY7" fmla="*/ 221375 h 432974"/>
                <a:gd name="connsiteX8" fmla="*/ 18855 w 391073"/>
                <a:gd name="connsiteY8" fmla="*/ 222772 h 432974"/>
                <a:gd name="connsiteX9" fmla="*/ 18855 w 391073"/>
                <a:gd name="connsiteY9" fmla="*/ 224169 h 432974"/>
                <a:gd name="connsiteX10" fmla="*/ 18855 w 391073"/>
                <a:gd name="connsiteY10" fmla="*/ 226962 h 432974"/>
                <a:gd name="connsiteX11" fmla="*/ 16062 w 391073"/>
                <a:gd name="connsiteY11" fmla="*/ 236739 h 432974"/>
                <a:gd name="connsiteX12" fmla="*/ 10475 w 391073"/>
                <a:gd name="connsiteY12" fmla="*/ 245119 h 432974"/>
                <a:gd name="connsiteX13" fmla="*/ 23045 w 391073"/>
                <a:gd name="connsiteY13" fmla="*/ 259086 h 432974"/>
                <a:gd name="connsiteX14" fmla="*/ 193442 w 391073"/>
                <a:gd name="connsiteY14" fmla="*/ 433672 h 432974"/>
                <a:gd name="connsiteX15" fmla="*/ 359648 w 391073"/>
                <a:gd name="connsiteY15" fmla="*/ 271656 h 432974"/>
                <a:gd name="connsiteX16" fmla="*/ 359648 w 391073"/>
                <a:gd name="connsiteY16" fmla="*/ 271656 h 432974"/>
                <a:gd name="connsiteX17" fmla="*/ 383391 w 391073"/>
                <a:gd name="connsiteY17" fmla="*/ 247913 h 432974"/>
                <a:gd name="connsiteX18" fmla="*/ 380598 w 391073"/>
                <a:gd name="connsiteY18" fmla="*/ 242326 h 432974"/>
                <a:gd name="connsiteX19" fmla="*/ 379201 w 391073"/>
                <a:gd name="connsiteY19" fmla="*/ 235342 h 432974"/>
                <a:gd name="connsiteX20" fmla="*/ 379201 w 391073"/>
                <a:gd name="connsiteY20" fmla="*/ 232549 h 432974"/>
                <a:gd name="connsiteX21" fmla="*/ 379201 w 391073"/>
                <a:gd name="connsiteY21" fmla="*/ 231152 h 432974"/>
                <a:gd name="connsiteX22" fmla="*/ 379201 w 391073"/>
                <a:gd name="connsiteY22" fmla="*/ 229756 h 432974"/>
                <a:gd name="connsiteX23" fmla="*/ 379201 w 391073"/>
                <a:gd name="connsiteY23" fmla="*/ 228359 h 432974"/>
                <a:gd name="connsiteX24" fmla="*/ 379201 w 391073"/>
                <a:gd name="connsiteY24" fmla="*/ 224169 h 432974"/>
                <a:gd name="connsiteX25" fmla="*/ 381995 w 391073"/>
                <a:gd name="connsiteY25" fmla="*/ 212995 h 432974"/>
                <a:gd name="connsiteX26" fmla="*/ 387582 w 391073"/>
                <a:gd name="connsiteY26" fmla="*/ 203218 h 432974"/>
                <a:gd name="connsiteX27" fmla="*/ 390375 w 391073"/>
                <a:gd name="connsiteY27" fmla="*/ 200425 h 432974"/>
                <a:gd name="connsiteX28" fmla="*/ 390375 w 391073"/>
                <a:gd name="connsiteY28" fmla="*/ 200425 h 432974"/>
                <a:gd name="connsiteX29" fmla="*/ 218582 w 391073"/>
                <a:gd name="connsiteY29" fmla="*/ 24442 h 432974"/>
                <a:gd name="connsiteX30" fmla="*/ 204615 w 391073"/>
                <a:gd name="connsiteY30" fmla="*/ 1047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204615" y="10475"/>
                  </a:moveTo>
                  <a:lnTo>
                    <a:pt x="204615" y="10475"/>
                  </a:lnTo>
                  <a:lnTo>
                    <a:pt x="204615" y="10475"/>
                  </a:lnTo>
                  <a:lnTo>
                    <a:pt x="179475" y="35615"/>
                  </a:lnTo>
                  <a:lnTo>
                    <a:pt x="179475" y="35615"/>
                  </a:lnTo>
                  <a:lnTo>
                    <a:pt x="11872" y="197632"/>
                  </a:lnTo>
                  <a:cubicBezTo>
                    <a:pt x="16062" y="204615"/>
                    <a:pt x="17459" y="212995"/>
                    <a:pt x="18855" y="217185"/>
                  </a:cubicBezTo>
                  <a:cubicBezTo>
                    <a:pt x="18855" y="218582"/>
                    <a:pt x="18855" y="219979"/>
                    <a:pt x="18855" y="221375"/>
                  </a:cubicBezTo>
                  <a:cubicBezTo>
                    <a:pt x="18855" y="222772"/>
                    <a:pt x="18855" y="222772"/>
                    <a:pt x="18855" y="222772"/>
                  </a:cubicBezTo>
                  <a:cubicBezTo>
                    <a:pt x="18855" y="222772"/>
                    <a:pt x="18855" y="222772"/>
                    <a:pt x="18855" y="224169"/>
                  </a:cubicBezTo>
                  <a:cubicBezTo>
                    <a:pt x="18855" y="225565"/>
                    <a:pt x="18855" y="225565"/>
                    <a:pt x="18855" y="226962"/>
                  </a:cubicBezTo>
                  <a:cubicBezTo>
                    <a:pt x="18855" y="229756"/>
                    <a:pt x="17459" y="232549"/>
                    <a:pt x="16062" y="236739"/>
                  </a:cubicBezTo>
                  <a:cubicBezTo>
                    <a:pt x="14665" y="239532"/>
                    <a:pt x="13268" y="242326"/>
                    <a:pt x="10475" y="245119"/>
                  </a:cubicBezTo>
                  <a:cubicBezTo>
                    <a:pt x="14665" y="249309"/>
                    <a:pt x="18855" y="253499"/>
                    <a:pt x="23045" y="259086"/>
                  </a:cubicBezTo>
                  <a:cubicBezTo>
                    <a:pt x="80310" y="317747"/>
                    <a:pt x="136177" y="375011"/>
                    <a:pt x="193442" y="433672"/>
                  </a:cubicBezTo>
                  <a:lnTo>
                    <a:pt x="359648" y="271656"/>
                  </a:lnTo>
                  <a:lnTo>
                    <a:pt x="359648" y="271656"/>
                  </a:lnTo>
                  <a:lnTo>
                    <a:pt x="383391" y="247913"/>
                  </a:lnTo>
                  <a:cubicBezTo>
                    <a:pt x="381995" y="246516"/>
                    <a:pt x="380598" y="243722"/>
                    <a:pt x="380598" y="242326"/>
                  </a:cubicBezTo>
                  <a:cubicBezTo>
                    <a:pt x="379201" y="239532"/>
                    <a:pt x="379201" y="236739"/>
                    <a:pt x="379201" y="235342"/>
                  </a:cubicBezTo>
                  <a:cubicBezTo>
                    <a:pt x="379201" y="233946"/>
                    <a:pt x="379201" y="233946"/>
                    <a:pt x="379201" y="232549"/>
                  </a:cubicBezTo>
                  <a:cubicBezTo>
                    <a:pt x="379201" y="231152"/>
                    <a:pt x="379201" y="231152"/>
                    <a:pt x="379201" y="231152"/>
                  </a:cubicBezTo>
                  <a:cubicBezTo>
                    <a:pt x="379201" y="229756"/>
                    <a:pt x="379201" y="229756"/>
                    <a:pt x="379201" y="229756"/>
                  </a:cubicBezTo>
                  <a:cubicBezTo>
                    <a:pt x="379201" y="229756"/>
                    <a:pt x="379201" y="229756"/>
                    <a:pt x="379201" y="228359"/>
                  </a:cubicBezTo>
                  <a:cubicBezTo>
                    <a:pt x="379201" y="226962"/>
                    <a:pt x="379201" y="225565"/>
                    <a:pt x="379201" y="224169"/>
                  </a:cubicBezTo>
                  <a:cubicBezTo>
                    <a:pt x="379201" y="221375"/>
                    <a:pt x="380598" y="217185"/>
                    <a:pt x="381995" y="212995"/>
                  </a:cubicBezTo>
                  <a:cubicBezTo>
                    <a:pt x="383391" y="208805"/>
                    <a:pt x="386185" y="206012"/>
                    <a:pt x="387582" y="203218"/>
                  </a:cubicBezTo>
                  <a:cubicBezTo>
                    <a:pt x="388978" y="201822"/>
                    <a:pt x="388978" y="201822"/>
                    <a:pt x="390375" y="200425"/>
                  </a:cubicBezTo>
                  <a:cubicBezTo>
                    <a:pt x="390375" y="200425"/>
                    <a:pt x="390375" y="200425"/>
                    <a:pt x="390375" y="200425"/>
                  </a:cubicBezTo>
                  <a:cubicBezTo>
                    <a:pt x="333111" y="141764"/>
                    <a:pt x="275846" y="83103"/>
                    <a:pt x="218582" y="24442"/>
                  </a:cubicBezTo>
                  <a:cubicBezTo>
                    <a:pt x="212995" y="20252"/>
                    <a:pt x="208805" y="14665"/>
                    <a:pt x="204615" y="10475"/>
                  </a:cubicBezTo>
                  <a:close/>
                </a:path>
              </a:pathLst>
            </a:custGeom>
            <a:noFill/>
            <a:ln w="95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062C414B-8AC1-42D7-8D3F-AA90DEF610AF}"/>
                </a:ext>
              </a:extLst>
            </p:cNvPr>
            <p:cNvSpPr/>
            <p:nvPr/>
          </p:nvSpPr>
          <p:spPr>
            <a:xfrm>
              <a:off x="8700385" y="4380233"/>
              <a:ext cx="13967" cy="13967"/>
            </a:xfrm>
            <a:custGeom>
              <a:avLst/>
              <a:gdLst>
                <a:gd name="connsiteX0" fmla="*/ 10475 w 13966"/>
                <a:gd name="connsiteY0" fmla="*/ 10475 h 13966"/>
                <a:gd name="connsiteX1" fmla="*/ 10475 w 13966"/>
                <a:gd name="connsiteY1" fmla="*/ 10475 h 13966"/>
                <a:gd name="connsiteX2" fmla="*/ 10475 w 13966"/>
                <a:gd name="connsiteY2" fmla="*/ 10475 h 13966"/>
                <a:gd name="connsiteX3" fmla="*/ 10475 w 13966"/>
                <a:gd name="connsiteY3" fmla="*/ 10475 h 13966"/>
              </a:gdLst>
              <a:ahLst/>
              <a:cxnLst>
                <a:cxn ang="0">
                  <a:pos x="connsiteX0" y="connsiteY0"/>
                </a:cxn>
                <a:cxn ang="0">
                  <a:pos x="connsiteX1" y="connsiteY1"/>
                </a:cxn>
                <a:cxn ang="0">
                  <a:pos x="connsiteX2" y="connsiteY2"/>
                </a:cxn>
                <a:cxn ang="0">
                  <a:pos x="connsiteX3" y="connsiteY3"/>
                </a:cxn>
              </a:cxnLst>
              <a:rect l="l" t="t" r="r" b="b"/>
              <a:pathLst>
                <a:path w="13966" h="13966">
                  <a:moveTo>
                    <a:pt x="10475" y="10475"/>
                  </a:moveTo>
                  <a:cubicBezTo>
                    <a:pt x="10475" y="10475"/>
                    <a:pt x="10475" y="10475"/>
                    <a:pt x="10475" y="10475"/>
                  </a:cubicBezTo>
                  <a:cubicBezTo>
                    <a:pt x="10475" y="10475"/>
                    <a:pt x="10475" y="10475"/>
                    <a:pt x="10475" y="10475"/>
                  </a:cubicBezTo>
                  <a:cubicBezTo>
                    <a:pt x="10475" y="10475"/>
                    <a:pt x="10475" y="10475"/>
                    <a:pt x="10475" y="10475"/>
                  </a:cubicBezTo>
                  <a:close/>
                </a:path>
              </a:pathLst>
            </a:custGeom>
            <a:noFill/>
            <a:ln w="95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4CFD7CD5-B0EB-4EDE-9F1E-13581D2F2CC4}"/>
                </a:ext>
              </a:extLst>
            </p:cNvPr>
            <p:cNvSpPr/>
            <p:nvPr/>
          </p:nvSpPr>
          <p:spPr>
            <a:xfrm>
              <a:off x="8335849" y="3195839"/>
              <a:ext cx="391073" cy="432974"/>
            </a:xfrm>
            <a:custGeom>
              <a:avLst/>
              <a:gdLst>
                <a:gd name="connsiteX0" fmla="*/ 203218 w 391073"/>
                <a:gd name="connsiteY0" fmla="*/ 10475 h 432974"/>
                <a:gd name="connsiteX1" fmla="*/ 203218 w 391073"/>
                <a:gd name="connsiteY1" fmla="*/ 10475 h 432974"/>
                <a:gd name="connsiteX2" fmla="*/ 178078 w 391073"/>
                <a:gd name="connsiteY2" fmla="*/ 35616 h 432974"/>
                <a:gd name="connsiteX3" fmla="*/ 178078 w 391073"/>
                <a:gd name="connsiteY3" fmla="*/ 35616 h 432974"/>
                <a:gd name="connsiteX4" fmla="*/ 13269 w 391073"/>
                <a:gd name="connsiteY4" fmla="*/ 196235 h 432974"/>
                <a:gd name="connsiteX5" fmla="*/ 18855 w 391073"/>
                <a:gd name="connsiteY5" fmla="*/ 212995 h 432974"/>
                <a:gd name="connsiteX6" fmla="*/ 18855 w 391073"/>
                <a:gd name="connsiteY6" fmla="*/ 217185 h 432974"/>
                <a:gd name="connsiteX7" fmla="*/ 18855 w 391073"/>
                <a:gd name="connsiteY7" fmla="*/ 218582 h 432974"/>
                <a:gd name="connsiteX8" fmla="*/ 18855 w 391073"/>
                <a:gd name="connsiteY8" fmla="*/ 219979 h 432974"/>
                <a:gd name="connsiteX9" fmla="*/ 18855 w 391073"/>
                <a:gd name="connsiteY9" fmla="*/ 222772 h 432974"/>
                <a:gd name="connsiteX10" fmla="*/ 16062 w 391073"/>
                <a:gd name="connsiteY10" fmla="*/ 232549 h 432974"/>
                <a:gd name="connsiteX11" fmla="*/ 10475 w 391073"/>
                <a:gd name="connsiteY11" fmla="*/ 240929 h 432974"/>
                <a:gd name="connsiteX12" fmla="*/ 23045 w 391073"/>
                <a:gd name="connsiteY12" fmla="*/ 254896 h 432974"/>
                <a:gd name="connsiteX13" fmla="*/ 196235 w 391073"/>
                <a:gd name="connsiteY13" fmla="*/ 430879 h 432974"/>
                <a:gd name="connsiteX14" fmla="*/ 361045 w 391073"/>
                <a:gd name="connsiteY14" fmla="*/ 270260 h 432974"/>
                <a:gd name="connsiteX15" fmla="*/ 361045 w 391073"/>
                <a:gd name="connsiteY15" fmla="*/ 270260 h 432974"/>
                <a:gd name="connsiteX16" fmla="*/ 386185 w 391073"/>
                <a:gd name="connsiteY16" fmla="*/ 246516 h 432974"/>
                <a:gd name="connsiteX17" fmla="*/ 381995 w 391073"/>
                <a:gd name="connsiteY17" fmla="*/ 239532 h 432974"/>
                <a:gd name="connsiteX18" fmla="*/ 380598 w 391073"/>
                <a:gd name="connsiteY18" fmla="*/ 232549 h 432974"/>
                <a:gd name="connsiteX19" fmla="*/ 380598 w 391073"/>
                <a:gd name="connsiteY19" fmla="*/ 229756 h 432974"/>
                <a:gd name="connsiteX20" fmla="*/ 380598 w 391073"/>
                <a:gd name="connsiteY20" fmla="*/ 228359 h 432974"/>
                <a:gd name="connsiteX21" fmla="*/ 380598 w 391073"/>
                <a:gd name="connsiteY21" fmla="*/ 226962 h 432974"/>
                <a:gd name="connsiteX22" fmla="*/ 380598 w 391073"/>
                <a:gd name="connsiteY22" fmla="*/ 225565 h 432974"/>
                <a:gd name="connsiteX23" fmla="*/ 380598 w 391073"/>
                <a:gd name="connsiteY23" fmla="*/ 221376 h 432974"/>
                <a:gd name="connsiteX24" fmla="*/ 383392 w 391073"/>
                <a:gd name="connsiteY24" fmla="*/ 210202 h 432974"/>
                <a:gd name="connsiteX25" fmla="*/ 388978 w 391073"/>
                <a:gd name="connsiteY25" fmla="*/ 200425 h 432974"/>
                <a:gd name="connsiteX26" fmla="*/ 390375 w 391073"/>
                <a:gd name="connsiteY26" fmla="*/ 199028 h 432974"/>
                <a:gd name="connsiteX27" fmla="*/ 219979 w 391073"/>
                <a:gd name="connsiteY27" fmla="*/ 24442 h 432974"/>
                <a:gd name="connsiteX28" fmla="*/ 203218 w 391073"/>
                <a:gd name="connsiteY28" fmla="*/ 10475 h 432974"/>
                <a:gd name="connsiteX29" fmla="*/ 203218 w 391073"/>
                <a:gd name="connsiteY29" fmla="*/ 1047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203218" y="10475"/>
                  </a:moveTo>
                  <a:lnTo>
                    <a:pt x="203218" y="10475"/>
                  </a:lnTo>
                  <a:lnTo>
                    <a:pt x="178078" y="35616"/>
                  </a:lnTo>
                  <a:lnTo>
                    <a:pt x="178078" y="35616"/>
                  </a:lnTo>
                  <a:lnTo>
                    <a:pt x="13269" y="196235"/>
                  </a:lnTo>
                  <a:cubicBezTo>
                    <a:pt x="16062" y="203219"/>
                    <a:pt x="18855" y="208805"/>
                    <a:pt x="18855" y="212995"/>
                  </a:cubicBezTo>
                  <a:cubicBezTo>
                    <a:pt x="18855" y="214392"/>
                    <a:pt x="18855" y="215789"/>
                    <a:pt x="18855" y="217185"/>
                  </a:cubicBezTo>
                  <a:cubicBezTo>
                    <a:pt x="18855" y="218582"/>
                    <a:pt x="18855" y="218582"/>
                    <a:pt x="18855" y="218582"/>
                  </a:cubicBezTo>
                  <a:cubicBezTo>
                    <a:pt x="18855" y="218582"/>
                    <a:pt x="18855" y="218582"/>
                    <a:pt x="18855" y="219979"/>
                  </a:cubicBezTo>
                  <a:cubicBezTo>
                    <a:pt x="18855" y="221376"/>
                    <a:pt x="18855" y="221376"/>
                    <a:pt x="18855" y="222772"/>
                  </a:cubicBezTo>
                  <a:cubicBezTo>
                    <a:pt x="18855" y="225565"/>
                    <a:pt x="17459" y="228359"/>
                    <a:pt x="16062" y="232549"/>
                  </a:cubicBezTo>
                  <a:cubicBezTo>
                    <a:pt x="14665" y="235342"/>
                    <a:pt x="13269" y="238136"/>
                    <a:pt x="10475" y="240929"/>
                  </a:cubicBezTo>
                  <a:cubicBezTo>
                    <a:pt x="14665" y="245119"/>
                    <a:pt x="18855" y="249309"/>
                    <a:pt x="23045" y="254896"/>
                  </a:cubicBezTo>
                  <a:cubicBezTo>
                    <a:pt x="80310" y="313557"/>
                    <a:pt x="137574" y="372218"/>
                    <a:pt x="196235" y="430879"/>
                  </a:cubicBezTo>
                  <a:lnTo>
                    <a:pt x="361045" y="270260"/>
                  </a:lnTo>
                  <a:lnTo>
                    <a:pt x="361045" y="270260"/>
                  </a:lnTo>
                  <a:lnTo>
                    <a:pt x="386185" y="246516"/>
                  </a:lnTo>
                  <a:cubicBezTo>
                    <a:pt x="384788" y="243722"/>
                    <a:pt x="383392" y="240929"/>
                    <a:pt x="381995" y="239532"/>
                  </a:cubicBezTo>
                  <a:cubicBezTo>
                    <a:pt x="380598" y="236739"/>
                    <a:pt x="380598" y="233946"/>
                    <a:pt x="380598" y="232549"/>
                  </a:cubicBezTo>
                  <a:cubicBezTo>
                    <a:pt x="380598" y="231152"/>
                    <a:pt x="380598" y="231152"/>
                    <a:pt x="380598" y="229756"/>
                  </a:cubicBezTo>
                  <a:cubicBezTo>
                    <a:pt x="380598" y="228359"/>
                    <a:pt x="380598" y="228359"/>
                    <a:pt x="380598" y="228359"/>
                  </a:cubicBezTo>
                  <a:cubicBezTo>
                    <a:pt x="380598" y="226962"/>
                    <a:pt x="380598" y="226962"/>
                    <a:pt x="380598" y="226962"/>
                  </a:cubicBezTo>
                  <a:cubicBezTo>
                    <a:pt x="380598" y="226962"/>
                    <a:pt x="380598" y="226962"/>
                    <a:pt x="380598" y="225565"/>
                  </a:cubicBezTo>
                  <a:cubicBezTo>
                    <a:pt x="380598" y="224169"/>
                    <a:pt x="380598" y="222772"/>
                    <a:pt x="380598" y="221376"/>
                  </a:cubicBezTo>
                  <a:cubicBezTo>
                    <a:pt x="380598" y="218582"/>
                    <a:pt x="381995" y="214392"/>
                    <a:pt x="383392" y="210202"/>
                  </a:cubicBezTo>
                  <a:cubicBezTo>
                    <a:pt x="384788" y="206012"/>
                    <a:pt x="387582" y="203219"/>
                    <a:pt x="388978" y="200425"/>
                  </a:cubicBezTo>
                  <a:cubicBezTo>
                    <a:pt x="388978" y="199028"/>
                    <a:pt x="390375" y="199028"/>
                    <a:pt x="390375" y="199028"/>
                  </a:cubicBezTo>
                  <a:cubicBezTo>
                    <a:pt x="333111" y="140367"/>
                    <a:pt x="277243" y="83103"/>
                    <a:pt x="219979" y="24442"/>
                  </a:cubicBezTo>
                  <a:cubicBezTo>
                    <a:pt x="212995" y="18855"/>
                    <a:pt x="208805" y="14665"/>
                    <a:pt x="203218" y="10475"/>
                  </a:cubicBezTo>
                  <a:lnTo>
                    <a:pt x="203218" y="10475"/>
                  </a:lnTo>
                  <a:close/>
                </a:path>
              </a:pathLst>
            </a:custGeom>
            <a:noFill/>
            <a:ln w="95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0AE47227-7917-4E3F-9D1A-96B0D4C74887}"/>
                </a:ext>
              </a:extLst>
            </p:cNvPr>
            <p:cNvSpPr/>
            <p:nvPr/>
          </p:nvSpPr>
          <p:spPr>
            <a:xfrm>
              <a:off x="8299535" y="4673538"/>
              <a:ext cx="391073" cy="432974"/>
            </a:xfrm>
            <a:custGeom>
              <a:avLst/>
              <a:gdLst>
                <a:gd name="connsiteX0" fmla="*/ 204615 w 391073"/>
                <a:gd name="connsiteY0" fmla="*/ 10475 h 432974"/>
                <a:gd name="connsiteX1" fmla="*/ 204615 w 391073"/>
                <a:gd name="connsiteY1" fmla="*/ 10475 h 432974"/>
                <a:gd name="connsiteX2" fmla="*/ 204615 w 391073"/>
                <a:gd name="connsiteY2" fmla="*/ 10475 h 432974"/>
                <a:gd name="connsiteX3" fmla="*/ 178078 w 391073"/>
                <a:gd name="connsiteY3" fmla="*/ 35616 h 432974"/>
                <a:gd name="connsiteX4" fmla="*/ 178078 w 391073"/>
                <a:gd name="connsiteY4" fmla="*/ 35616 h 432974"/>
                <a:gd name="connsiteX5" fmla="*/ 11872 w 391073"/>
                <a:gd name="connsiteY5" fmla="*/ 197632 h 432974"/>
                <a:gd name="connsiteX6" fmla="*/ 18855 w 391073"/>
                <a:gd name="connsiteY6" fmla="*/ 217186 h 432974"/>
                <a:gd name="connsiteX7" fmla="*/ 18855 w 391073"/>
                <a:gd name="connsiteY7" fmla="*/ 221376 h 432974"/>
                <a:gd name="connsiteX8" fmla="*/ 18855 w 391073"/>
                <a:gd name="connsiteY8" fmla="*/ 222772 h 432974"/>
                <a:gd name="connsiteX9" fmla="*/ 18855 w 391073"/>
                <a:gd name="connsiteY9" fmla="*/ 224169 h 432974"/>
                <a:gd name="connsiteX10" fmla="*/ 18855 w 391073"/>
                <a:gd name="connsiteY10" fmla="*/ 226962 h 432974"/>
                <a:gd name="connsiteX11" fmla="*/ 16062 w 391073"/>
                <a:gd name="connsiteY11" fmla="*/ 236739 h 432974"/>
                <a:gd name="connsiteX12" fmla="*/ 10475 w 391073"/>
                <a:gd name="connsiteY12" fmla="*/ 245119 h 432974"/>
                <a:gd name="connsiteX13" fmla="*/ 23045 w 391073"/>
                <a:gd name="connsiteY13" fmla="*/ 259086 h 432974"/>
                <a:gd name="connsiteX14" fmla="*/ 193442 w 391073"/>
                <a:gd name="connsiteY14" fmla="*/ 433673 h 432974"/>
                <a:gd name="connsiteX15" fmla="*/ 359648 w 391073"/>
                <a:gd name="connsiteY15" fmla="*/ 271657 h 432974"/>
                <a:gd name="connsiteX16" fmla="*/ 359648 w 391073"/>
                <a:gd name="connsiteY16" fmla="*/ 271657 h 432974"/>
                <a:gd name="connsiteX17" fmla="*/ 383392 w 391073"/>
                <a:gd name="connsiteY17" fmla="*/ 247913 h 432974"/>
                <a:gd name="connsiteX18" fmla="*/ 379201 w 391073"/>
                <a:gd name="connsiteY18" fmla="*/ 239533 h 432974"/>
                <a:gd name="connsiteX19" fmla="*/ 376408 w 391073"/>
                <a:gd name="connsiteY19" fmla="*/ 232549 h 432974"/>
                <a:gd name="connsiteX20" fmla="*/ 376408 w 391073"/>
                <a:gd name="connsiteY20" fmla="*/ 229756 h 432974"/>
                <a:gd name="connsiteX21" fmla="*/ 376408 w 391073"/>
                <a:gd name="connsiteY21" fmla="*/ 228359 h 432974"/>
                <a:gd name="connsiteX22" fmla="*/ 376408 w 391073"/>
                <a:gd name="connsiteY22" fmla="*/ 226962 h 432974"/>
                <a:gd name="connsiteX23" fmla="*/ 376408 w 391073"/>
                <a:gd name="connsiteY23" fmla="*/ 225566 h 432974"/>
                <a:gd name="connsiteX24" fmla="*/ 376408 w 391073"/>
                <a:gd name="connsiteY24" fmla="*/ 221376 h 432974"/>
                <a:gd name="connsiteX25" fmla="*/ 379201 w 391073"/>
                <a:gd name="connsiteY25" fmla="*/ 210202 h 432974"/>
                <a:gd name="connsiteX26" fmla="*/ 384789 w 391073"/>
                <a:gd name="connsiteY26" fmla="*/ 200425 h 432974"/>
                <a:gd name="connsiteX27" fmla="*/ 387582 w 391073"/>
                <a:gd name="connsiteY27" fmla="*/ 197632 h 432974"/>
                <a:gd name="connsiteX28" fmla="*/ 387582 w 391073"/>
                <a:gd name="connsiteY28" fmla="*/ 197632 h 432974"/>
                <a:gd name="connsiteX29" fmla="*/ 217186 w 391073"/>
                <a:gd name="connsiteY29" fmla="*/ 23046 h 432974"/>
                <a:gd name="connsiteX30" fmla="*/ 204615 w 391073"/>
                <a:gd name="connsiteY30" fmla="*/ 1047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204615" y="10475"/>
                  </a:moveTo>
                  <a:lnTo>
                    <a:pt x="204615" y="10475"/>
                  </a:lnTo>
                  <a:lnTo>
                    <a:pt x="204615" y="10475"/>
                  </a:lnTo>
                  <a:lnTo>
                    <a:pt x="178078" y="35616"/>
                  </a:lnTo>
                  <a:lnTo>
                    <a:pt x="178078" y="35616"/>
                  </a:lnTo>
                  <a:lnTo>
                    <a:pt x="11872" y="197632"/>
                  </a:lnTo>
                  <a:cubicBezTo>
                    <a:pt x="16062" y="204616"/>
                    <a:pt x="17459" y="212995"/>
                    <a:pt x="18855" y="217186"/>
                  </a:cubicBezTo>
                  <a:cubicBezTo>
                    <a:pt x="18855" y="218582"/>
                    <a:pt x="18855" y="219979"/>
                    <a:pt x="18855" y="221376"/>
                  </a:cubicBezTo>
                  <a:cubicBezTo>
                    <a:pt x="18855" y="222772"/>
                    <a:pt x="18855" y="222772"/>
                    <a:pt x="18855" y="222772"/>
                  </a:cubicBezTo>
                  <a:cubicBezTo>
                    <a:pt x="18855" y="222772"/>
                    <a:pt x="18855" y="222772"/>
                    <a:pt x="18855" y="224169"/>
                  </a:cubicBezTo>
                  <a:cubicBezTo>
                    <a:pt x="18855" y="225566"/>
                    <a:pt x="18855" y="225566"/>
                    <a:pt x="18855" y="226962"/>
                  </a:cubicBezTo>
                  <a:cubicBezTo>
                    <a:pt x="18855" y="229756"/>
                    <a:pt x="17459" y="233946"/>
                    <a:pt x="16062" y="236739"/>
                  </a:cubicBezTo>
                  <a:cubicBezTo>
                    <a:pt x="14666" y="239533"/>
                    <a:pt x="13269" y="242326"/>
                    <a:pt x="10475" y="245119"/>
                  </a:cubicBezTo>
                  <a:cubicBezTo>
                    <a:pt x="14666" y="249309"/>
                    <a:pt x="18855" y="253500"/>
                    <a:pt x="23045" y="259086"/>
                  </a:cubicBezTo>
                  <a:cubicBezTo>
                    <a:pt x="80310" y="317747"/>
                    <a:pt x="136177" y="375012"/>
                    <a:pt x="193442" y="433673"/>
                  </a:cubicBezTo>
                  <a:lnTo>
                    <a:pt x="359648" y="271657"/>
                  </a:lnTo>
                  <a:lnTo>
                    <a:pt x="359648" y="271657"/>
                  </a:lnTo>
                  <a:lnTo>
                    <a:pt x="383392" y="247913"/>
                  </a:lnTo>
                  <a:cubicBezTo>
                    <a:pt x="381995" y="245119"/>
                    <a:pt x="380598" y="242326"/>
                    <a:pt x="379201" y="239533"/>
                  </a:cubicBezTo>
                  <a:cubicBezTo>
                    <a:pt x="377805" y="236739"/>
                    <a:pt x="377805" y="233946"/>
                    <a:pt x="376408" y="232549"/>
                  </a:cubicBezTo>
                  <a:cubicBezTo>
                    <a:pt x="376408" y="231153"/>
                    <a:pt x="376408" y="231153"/>
                    <a:pt x="376408" y="229756"/>
                  </a:cubicBezTo>
                  <a:cubicBezTo>
                    <a:pt x="376408" y="228359"/>
                    <a:pt x="376408" y="228359"/>
                    <a:pt x="376408" y="228359"/>
                  </a:cubicBezTo>
                  <a:cubicBezTo>
                    <a:pt x="376408" y="226962"/>
                    <a:pt x="376408" y="226962"/>
                    <a:pt x="376408" y="226962"/>
                  </a:cubicBezTo>
                  <a:cubicBezTo>
                    <a:pt x="376408" y="226962"/>
                    <a:pt x="376408" y="226962"/>
                    <a:pt x="376408" y="225566"/>
                  </a:cubicBezTo>
                  <a:cubicBezTo>
                    <a:pt x="376408" y="224169"/>
                    <a:pt x="376408" y="222772"/>
                    <a:pt x="376408" y="221376"/>
                  </a:cubicBezTo>
                  <a:cubicBezTo>
                    <a:pt x="376408" y="218582"/>
                    <a:pt x="377805" y="214392"/>
                    <a:pt x="379201" y="210202"/>
                  </a:cubicBezTo>
                  <a:cubicBezTo>
                    <a:pt x="380598" y="206012"/>
                    <a:pt x="383392" y="203219"/>
                    <a:pt x="384789" y="200425"/>
                  </a:cubicBezTo>
                  <a:cubicBezTo>
                    <a:pt x="386185" y="199028"/>
                    <a:pt x="386185" y="199028"/>
                    <a:pt x="387582" y="197632"/>
                  </a:cubicBezTo>
                  <a:lnTo>
                    <a:pt x="387582" y="197632"/>
                  </a:lnTo>
                  <a:cubicBezTo>
                    <a:pt x="330317" y="138971"/>
                    <a:pt x="274450" y="81706"/>
                    <a:pt x="217186" y="23046"/>
                  </a:cubicBezTo>
                  <a:cubicBezTo>
                    <a:pt x="212995" y="18855"/>
                    <a:pt x="208805" y="14666"/>
                    <a:pt x="204615" y="10475"/>
                  </a:cubicBezTo>
                  <a:close/>
                </a:path>
              </a:pathLst>
            </a:custGeom>
            <a:noFill/>
            <a:ln w="95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16BC00DA-505B-431A-9C39-8BCEB1EEC7E6}"/>
                </a:ext>
              </a:extLst>
            </p:cNvPr>
            <p:cNvSpPr/>
            <p:nvPr/>
          </p:nvSpPr>
          <p:spPr>
            <a:xfrm>
              <a:off x="8527196" y="3152542"/>
              <a:ext cx="13967" cy="27934"/>
            </a:xfrm>
            <a:custGeom>
              <a:avLst/>
              <a:gdLst>
                <a:gd name="connsiteX0" fmla="*/ 10475 w 13966"/>
                <a:gd name="connsiteY0" fmla="*/ 23046 h 27933"/>
                <a:gd name="connsiteX1" fmla="*/ 11872 w 13966"/>
                <a:gd name="connsiteY1" fmla="*/ 27236 h 27933"/>
                <a:gd name="connsiteX2" fmla="*/ 11872 w 13966"/>
                <a:gd name="connsiteY2" fmla="*/ 28632 h 27933"/>
                <a:gd name="connsiteX3" fmla="*/ 13268 w 13966"/>
                <a:gd name="connsiteY3" fmla="*/ 25839 h 27933"/>
                <a:gd name="connsiteX4" fmla="*/ 14665 w 13966"/>
                <a:gd name="connsiteY4" fmla="*/ 20252 h 27933"/>
                <a:gd name="connsiteX5" fmla="*/ 14665 w 13966"/>
                <a:gd name="connsiteY5" fmla="*/ 18855 h 27933"/>
                <a:gd name="connsiteX6" fmla="*/ 14665 w 13966"/>
                <a:gd name="connsiteY6" fmla="*/ 18855 h 27933"/>
                <a:gd name="connsiteX7" fmla="*/ 14665 w 13966"/>
                <a:gd name="connsiteY7" fmla="*/ 18855 h 27933"/>
                <a:gd name="connsiteX8" fmla="*/ 14665 w 13966"/>
                <a:gd name="connsiteY8" fmla="*/ 17459 h 27933"/>
                <a:gd name="connsiteX9" fmla="*/ 13268 w 13966"/>
                <a:gd name="connsiteY9" fmla="*/ 10475 h 27933"/>
                <a:gd name="connsiteX10" fmla="*/ 11872 w 13966"/>
                <a:gd name="connsiteY10" fmla="*/ 13269 h 27933"/>
                <a:gd name="connsiteX11" fmla="*/ 10475 w 13966"/>
                <a:gd name="connsiteY11" fmla="*/ 18855 h 27933"/>
                <a:gd name="connsiteX12" fmla="*/ 10475 w 13966"/>
                <a:gd name="connsiteY12" fmla="*/ 20252 h 27933"/>
                <a:gd name="connsiteX13" fmla="*/ 10475 w 13966"/>
                <a:gd name="connsiteY13" fmla="*/ 21649 h 27933"/>
                <a:gd name="connsiteX14" fmla="*/ 10475 w 13966"/>
                <a:gd name="connsiteY14" fmla="*/ 23046 h 27933"/>
                <a:gd name="connsiteX15" fmla="*/ 10475 w 13966"/>
                <a:gd name="connsiteY15" fmla="*/ 24442 h 27933"/>
                <a:gd name="connsiteX16" fmla="*/ 10475 w 13966"/>
                <a:gd name="connsiteY16" fmla="*/ 23046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27933">
                  <a:moveTo>
                    <a:pt x="10475" y="23046"/>
                  </a:moveTo>
                  <a:cubicBezTo>
                    <a:pt x="10475" y="24442"/>
                    <a:pt x="10475" y="25839"/>
                    <a:pt x="11872" y="27236"/>
                  </a:cubicBezTo>
                  <a:cubicBezTo>
                    <a:pt x="11872" y="27236"/>
                    <a:pt x="11872" y="27236"/>
                    <a:pt x="11872" y="28632"/>
                  </a:cubicBezTo>
                  <a:cubicBezTo>
                    <a:pt x="11872" y="27236"/>
                    <a:pt x="13268" y="27236"/>
                    <a:pt x="13268" y="25839"/>
                  </a:cubicBezTo>
                  <a:cubicBezTo>
                    <a:pt x="14665" y="24442"/>
                    <a:pt x="14665" y="21649"/>
                    <a:pt x="14665" y="20252"/>
                  </a:cubicBezTo>
                  <a:cubicBezTo>
                    <a:pt x="14665" y="18855"/>
                    <a:pt x="14665" y="18855"/>
                    <a:pt x="14665" y="18855"/>
                  </a:cubicBezTo>
                  <a:cubicBezTo>
                    <a:pt x="14665" y="18855"/>
                    <a:pt x="14665" y="18855"/>
                    <a:pt x="14665" y="18855"/>
                  </a:cubicBezTo>
                  <a:cubicBezTo>
                    <a:pt x="14665" y="18855"/>
                    <a:pt x="14665" y="18855"/>
                    <a:pt x="14665" y="18855"/>
                  </a:cubicBezTo>
                  <a:cubicBezTo>
                    <a:pt x="14665" y="18855"/>
                    <a:pt x="14665" y="17459"/>
                    <a:pt x="14665" y="17459"/>
                  </a:cubicBezTo>
                  <a:cubicBezTo>
                    <a:pt x="14665" y="16062"/>
                    <a:pt x="13268" y="13269"/>
                    <a:pt x="13268" y="10475"/>
                  </a:cubicBezTo>
                  <a:cubicBezTo>
                    <a:pt x="13268" y="11872"/>
                    <a:pt x="11872" y="11872"/>
                    <a:pt x="11872" y="13269"/>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1649"/>
                    <a:pt x="10475" y="23046"/>
                  </a:cubicBezTo>
                  <a:cubicBezTo>
                    <a:pt x="10475" y="23046"/>
                    <a:pt x="10475" y="23046"/>
                    <a:pt x="10475" y="24442"/>
                  </a:cubicBezTo>
                  <a:cubicBezTo>
                    <a:pt x="10475" y="21649"/>
                    <a:pt x="10475" y="23046"/>
                    <a:pt x="10475" y="23046"/>
                  </a:cubicBezTo>
                  <a:close/>
                </a:path>
              </a:pathLst>
            </a:custGeom>
            <a:noFill/>
            <a:ln w="95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D753DFCA-F0BB-469F-8905-C67D13DA5F57}"/>
                </a:ext>
              </a:extLst>
            </p:cNvPr>
            <p:cNvSpPr/>
            <p:nvPr/>
          </p:nvSpPr>
          <p:spPr>
            <a:xfrm>
              <a:off x="8106792" y="4424927"/>
              <a:ext cx="391073" cy="432974"/>
            </a:xfrm>
            <a:custGeom>
              <a:avLst/>
              <a:gdLst>
                <a:gd name="connsiteX0" fmla="*/ 359648 w 391073"/>
                <a:gd name="connsiteY0" fmla="*/ 271657 h 432974"/>
                <a:gd name="connsiteX1" fmla="*/ 383391 w 391073"/>
                <a:gd name="connsiteY1" fmla="*/ 247913 h 432974"/>
                <a:gd name="connsiteX2" fmla="*/ 379201 w 391073"/>
                <a:gd name="connsiteY2" fmla="*/ 239532 h 432974"/>
                <a:gd name="connsiteX3" fmla="*/ 376408 w 391073"/>
                <a:gd name="connsiteY3" fmla="*/ 232549 h 432974"/>
                <a:gd name="connsiteX4" fmla="*/ 376408 w 391073"/>
                <a:gd name="connsiteY4" fmla="*/ 229756 h 432974"/>
                <a:gd name="connsiteX5" fmla="*/ 376408 w 391073"/>
                <a:gd name="connsiteY5" fmla="*/ 228359 h 432974"/>
                <a:gd name="connsiteX6" fmla="*/ 376408 w 391073"/>
                <a:gd name="connsiteY6" fmla="*/ 226962 h 432974"/>
                <a:gd name="connsiteX7" fmla="*/ 376408 w 391073"/>
                <a:gd name="connsiteY7" fmla="*/ 225565 h 432974"/>
                <a:gd name="connsiteX8" fmla="*/ 376408 w 391073"/>
                <a:gd name="connsiteY8" fmla="*/ 221376 h 432974"/>
                <a:gd name="connsiteX9" fmla="*/ 379201 w 391073"/>
                <a:gd name="connsiteY9" fmla="*/ 210202 h 432974"/>
                <a:gd name="connsiteX10" fmla="*/ 384788 w 391073"/>
                <a:gd name="connsiteY10" fmla="*/ 200425 h 432974"/>
                <a:gd name="connsiteX11" fmla="*/ 387582 w 391073"/>
                <a:gd name="connsiteY11" fmla="*/ 197632 h 432974"/>
                <a:gd name="connsiteX12" fmla="*/ 214392 w 391073"/>
                <a:gd name="connsiteY12" fmla="*/ 21649 h 432974"/>
                <a:gd name="connsiteX13" fmla="*/ 203218 w 391073"/>
                <a:gd name="connsiteY13" fmla="*/ 10475 h 432974"/>
                <a:gd name="connsiteX14" fmla="*/ 201822 w 391073"/>
                <a:gd name="connsiteY14" fmla="*/ 11872 h 432974"/>
                <a:gd name="connsiteX15" fmla="*/ 201822 w 391073"/>
                <a:gd name="connsiteY15" fmla="*/ 11872 h 432974"/>
                <a:gd name="connsiteX16" fmla="*/ 176681 w 391073"/>
                <a:gd name="connsiteY16" fmla="*/ 37012 h 432974"/>
                <a:gd name="connsiteX17" fmla="*/ 176681 w 391073"/>
                <a:gd name="connsiteY17" fmla="*/ 37012 h 432974"/>
                <a:gd name="connsiteX18" fmla="*/ 11872 w 391073"/>
                <a:gd name="connsiteY18" fmla="*/ 199028 h 432974"/>
                <a:gd name="connsiteX19" fmla="*/ 18855 w 391073"/>
                <a:gd name="connsiteY19" fmla="*/ 218582 h 432974"/>
                <a:gd name="connsiteX20" fmla="*/ 18855 w 391073"/>
                <a:gd name="connsiteY20" fmla="*/ 222772 h 432974"/>
                <a:gd name="connsiteX21" fmla="*/ 18855 w 391073"/>
                <a:gd name="connsiteY21" fmla="*/ 224169 h 432974"/>
                <a:gd name="connsiteX22" fmla="*/ 18855 w 391073"/>
                <a:gd name="connsiteY22" fmla="*/ 225565 h 432974"/>
                <a:gd name="connsiteX23" fmla="*/ 18855 w 391073"/>
                <a:gd name="connsiteY23" fmla="*/ 228359 h 432974"/>
                <a:gd name="connsiteX24" fmla="*/ 16062 w 391073"/>
                <a:gd name="connsiteY24" fmla="*/ 238136 h 432974"/>
                <a:gd name="connsiteX25" fmla="*/ 10475 w 391073"/>
                <a:gd name="connsiteY25" fmla="*/ 246516 h 432974"/>
                <a:gd name="connsiteX26" fmla="*/ 23045 w 391073"/>
                <a:gd name="connsiteY26" fmla="*/ 260483 h 432974"/>
                <a:gd name="connsiteX27" fmla="*/ 193442 w 391073"/>
                <a:gd name="connsiteY27" fmla="*/ 435069 h 432974"/>
                <a:gd name="connsiteX28" fmla="*/ 359648 w 391073"/>
                <a:gd name="connsiteY28" fmla="*/ 271657 h 432974"/>
                <a:gd name="connsiteX29" fmla="*/ 359648 w 391073"/>
                <a:gd name="connsiteY29" fmla="*/ 271657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359648" y="271657"/>
                  </a:moveTo>
                  <a:lnTo>
                    <a:pt x="383391" y="247913"/>
                  </a:lnTo>
                  <a:cubicBezTo>
                    <a:pt x="381995" y="245119"/>
                    <a:pt x="380598" y="242326"/>
                    <a:pt x="379201" y="239532"/>
                  </a:cubicBezTo>
                  <a:cubicBezTo>
                    <a:pt x="377805" y="236739"/>
                    <a:pt x="377805" y="233946"/>
                    <a:pt x="376408" y="232549"/>
                  </a:cubicBezTo>
                  <a:cubicBezTo>
                    <a:pt x="376408" y="231152"/>
                    <a:pt x="376408" y="231152"/>
                    <a:pt x="376408" y="229756"/>
                  </a:cubicBezTo>
                  <a:cubicBezTo>
                    <a:pt x="376408" y="228359"/>
                    <a:pt x="376408" y="228359"/>
                    <a:pt x="376408" y="228359"/>
                  </a:cubicBezTo>
                  <a:cubicBezTo>
                    <a:pt x="376408" y="226962"/>
                    <a:pt x="376408" y="226962"/>
                    <a:pt x="376408" y="226962"/>
                  </a:cubicBezTo>
                  <a:cubicBezTo>
                    <a:pt x="376408" y="226962"/>
                    <a:pt x="376408" y="226962"/>
                    <a:pt x="376408" y="225565"/>
                  </a:cubicBezTo>
                  <a:cubicBezTo>
                    <a:pt x="376408" y="224169"/>
                    <a:pt x="376408" y="222772"/>
                    <a:pt x="376408" y="221376"/>
                  </a:cubicBezTo>
                  <a:cubicBezTo>
                    <a:pt x="376408" y="218582"/>
                    <a:pt x="377805" y="214392"/>
                    <a:pt x="379201" y="210202"/>
                  </a:cubicBezTo>
                  <a:cubicBezTo>
                    <a:pt x="380598" y="206012"/>
                    <a:pt x="383391" y="203218"/>
                    <a:pt x="384788" y="200425"/>
                  </a:cubicBezTo>
                  <a:cubicBezTo>
                    <a:pt x="386185" y="199028"/>
                    <a:pt x="386185" y="199028"/>
                    <a:pt x="387582" y="197632"/>
                  </a:cubicBezTo>
                  <a:cubicBezTo>
                    <a:pt x="330317" y="138971"/>
                    <a:pt x="273053" y="80310"/>
                    <a:pt x="214392" y="21649"/>
                  </a:cubicBezTo>
                  <a:cubicBezTo>
                    <a:pt x="210202" y="17459"/>
                    <a:pt x="207409" y="14665"/>
                    <a:pt x="203218" y="10475"/>
                  </a:cubicBezTo>
                  <a:lnTo>
                    <a:pt x="201822" y="11872"/>
                  </a:lnTo>
                  <a:lnTo>
                    <a:pt x="201822" y="11872"/>
                  </a:lnTo>
                  <a:lnTo>
                    <a:pt x="176681" y="37012"/>
                  </a:lnTo>
                  <a:lnTo>
                    <a:pt x="176681" y="37012"/>
                  </a:lnTo>
                  <a:lnTo>
                    <a:pt x="11872" y="199028"/>
                  </a:lnTo>
                  <a:cubicBezTo>
                    <a:pt x="16062" y="206012"/>
                    <a:pt x="17459" y="214392"/>
                    <a:pt x="18855" y="218582"/>
                  </a:cubicBezTo>
                  <a:cubicBezTo>
                    <a:pt x="18855" y="219979"/>
                    <a:pt x="18855" y="221376"/>
                    <a:pt x="18855" y="222772"/>
                  </a:cubicBezTo>
                  <a:cubicBezTo>
                    <a:pt x="18855" y="224169"/>
                    <a:pt x="18855" y="224169"/>
                    <a:pt x="18855" y="224169"/>
                  </a:cubicBezTo>
                  <a:cubicBezTo>
                    <a:pt x="18855" y="224169"/>
                    <a:pt x="18855" y="224169"/>
                    <a:pt x="18855" y="225565"/>
                  </a:cubicBezTo>
                  <a:cubicBezTo>
                    <a:pt x="18855" y="226962"/>
                    <a:pt x="18855" y="226962"/>
                    <a:pt x="18855" y="228359"/>
                  </a:cubicBezTo>
                  <a:cubicBezTo>
                    <a:pt x="18855" y="231152"/>
                    <a:pt x="17459" y="233946"/>
                    <a:pt x="16062" y="238136"/>
                  </a:cubicBezTo>
                  <a:cubicBezTo>
                    <a:pt x="14665" y="240929"/>
                    <a:pt x="13268" y="243723"/>
                    <a:pt x="10475" y="246516"/>
                  </a:cubicBezTo>
                  <a:cubicBezTo>
                    <a:pt x="14665" y="250706"/>
                    <a:pt x="18855" y="254896"/>
                    <a:pt x="23045" y="260483"/>
                  </a:cubicBezTo>
                  <a:cubicBezTo>
                    <a:pt x="80310" y="319144"/>
                    <a:pt x="136177" y="376408"/>
                    <a:pt x="193442" y="435069"/>
                  </a:cubicBezTo>
                  <a:lnTo>
                    <a:pt x="359648" y="271657"/>
                  </a:lnTo>
                  <a:lnTo>
                    <a:pt x="359648" y="271657"/>
                  </a:lnTo>
                  <a:close/>
                </a:path>
              </a:pathLst>
            </a:custGeom>
            <a:noFill/>
            <a:ln w="95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A26CD8A1-C4AC-4086-8C3E-DD88B045C0DD}"/>
                </a:ext>
              </a:extLst>
            </p:cNvPr>
            <p:cNvSpPr/>
            <p:nvPr/>
          </p:nvSpPr>
          <p:spPr>
            <a:xfrm>
              <a:off x="8507642" y="4427721"/>
              <a:ext cx="391073" cy="432974"/>
            </a:xfrm>
            <a:custGeom>
              <a:avLst/>
              <a:gdLst>
                <a:gd name="connsiteX0" fmla="*/ 201822 w 391073"/>
                <a:gd name="connsiteY0" fmla="*/ 10475 h 432974"/>
                <a:gd name="connsiteX1" fmla="*/ 201822 w 391073"/>
                <a:gd name="connsiteY1" fmla="*/ 10475 h 432974"/>
                <a:gd name="connsiteX2" fmla="*/ 176682 w 391073"/>
                <a:gd name="connsiteY2" fmla="*/ 35615 h 432974"/>
                <a:gd name="connsiteX3" fmla="*/ 176682 w 391073"/>
                <a:gd name="connsiteY3" fmla="*/ 35615 h 432974"/>
                <a:gd name="connsiteX4" fmla="*/ 10475 w 391073"/>
                <a:gd name="connsiteY4" fmla="*/ 196235 h 432974"/>
                <a:gd name="connsiteX5" fmla="*/ 17459 w 391073"/>
                <a:gd name="connsiteY5" fmla="*/ 215788 h 432974"/>
                <a:gd name="connsiteX6" fmla="*/ 17459 w 391073"/>
                <a:gd name="connsiteY6" fmla="*/ 219979 h 432974"/>
                <a:gd name="connsiteX7" fmla="*/ 17459 w 391073"/>
                <a:gd name="connsiteY7" fmla="*/ 221375 h 432974"/>
                <a:gd name="connsiteX8" fmla="*/ 17459 w 391073"/>
                <a:gd name="connsiteY8" fmla="*/ 222772 h 432974"/>
                <a:gd name="connsiteX9" fmla="*/ 17459 w 391073"/>
                <a:gd name="connsiteY9" fmla="*/ 225565 h 432974"/>
                <a:gd name="connsiteX10" fmla="*/ 14666 w 391073"/>
                <a:gd name="connsiteY10" fmla="*/ 235342 h 432974"/>
                <a:gd name="connsiteX11" fmla="*/ 10475 w 391073"/>
                <a:gd name="connsiteY11" fmla="*/ 243722 h 432974"/>
                <a:gd name="connsiteX12" fmla="*/ 21649 w 391073"/>
                <a:gd name="connsiteY12" fmla="*/ 254896 h 432974"/>
                <a:gd name="connsiteX13" fmla="*/ 193442 w 391073"/>
                <a:gd name="connsiteY13" fmla="*/ 430879 h 432974"/>
                <a:gd name="connsiteX14" fmla="*/ 358251 w 391073"/>
                <a:gd name="connsiteY14" fmla="*/ 270259 h 432974"/>
                <a:gd name="connsiteX15" fmla="*/ 358251 w 391073"/>
                <a:gd name="connsiteY15" fmla="*/ 270259 h 432974"/>
                <a:gd name="connsiteX16" fmla="*/ 383392 w 391073"/>
                <a:gd name="connsiteY16" fmla="*/ 246516 h 432974"/>
                <a:gd name="connsiteX17" fmla="*/ 379202 w 391073"/>
                <a:gd name="connsiteY17" fmla="*/ 239532 h 432974"/>
                <a:gd name="connsiteX18" fmla="*/ 376408 w 391073"/>
                <a:gd name="connsiteY18" fmla="*/ 232549 h 432974"/>
                <a:gd name="connsiteX19" fmla="*/ 376408 w 391073"/>
                <a:gd name="connsiteY19" fmla="*/ 229755 h 432974"/>
                <a:gd name="connsiteX20" fmla="*/ 376408 w 391073"/>
                <a:gd name="connsiteY20" fmla="*/ 228359 h 432974"/>
                <a:gd name="connsiteX21" fmla="*/ 376408 w 391073"/>
                <a:gd name="connsiteY21" fmla="*/ 226962 h 432974"/>
                <a:gd name="connsiteX22" fmla="*/ 376408 w 391073"/>
                <a:gd name="connsiteY22" fmla="*/ 225565 h 432974"/>
                <a:gd name="connsiteX23" fmla="*/ 376408 w 391073"/>
                <a:gd name="connsiteY23" fmla="*/ 221375 h 432974"/>
                <a:gd name="connsiteX24" fmla="*/ 379202 w 391073"/>
                <a:gd name="connsiteY24" fmla="*/ 210202 h 432974"/>
                <a:gd name="connsiteX25" fmla="*/ 384789 w 391073"/>
                <a:gd name="connsiteY25" fmla="*/ 200425 h 432974"/>
                <a:gd name="connsiteX26" fmla="*/ 386185 w 391073"/>
                <a:gd name="connsiteY26" fmla="*/ 199028 h 432974"/>
                <a:gd name="connsiteX27" fmla="*/ 215789 w 391073"/>
                <a:gd name="connsiteY27" fmla="*/ 24442 h 432974"/>
                <a:gd name="connsiteX28" fmla="*/ 201822 w 391073"/>
                <a:gd name="connsiteY28" fmla="*/ 10475 h 432974"/>
                <a:gd name="connsiteX29" fmla="*/ 201822 w 391073"/>
                <a:gd name="connsiteY29" fmla="*/ 1047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201822" y="10475"/>
                  </a:moveTo>
                  <a:lnTo>
                    <a:pt x="201822" y="10475"/>
                  </a:lnTo>
                  <a:lnTo>
                    <a:pt x="176682" y="35615"/>
                  </a:lnTo>
                  <a:lnTo>
                    <a:pt x="176682" y="35615"/>
                  </a:lnTo>
                  <a:lnTo>
                    <a:pt x="10475" y="196235"/>
                  </a:lnTo>
                  <a:cubicBezTo>
                    <a:pt x="14666" y="203218"/>
                    <a:pt x="16062" y="211599"/>
                    <a:pt x="17459" y="215788"/>
                  </a:cubicBezTo>
                  <a:cubicBezTo>
                    <a:pt x="17459" y="217185"/>
                    <a:pt x="17459" y="218582"/>
                    <a:pt x="17459" y="219979"/>
                  </a:cubicBezTo>
                  <a:cubicBezTo>
                    <a:pt x="17459" y="221375"/>
                    <a:pt x="17459" y="221375"/>
                    <a:pt x="17459" y="221375"/>
                  </a:cubicBezTo>
                  <a:cubicBezTo>
                    <a:pt x="17459" y="221375"/>
                    <a:pt x="17459" y="221375"/>
                    <a:pt x="17459" y="222772"/>
                  </a:cubicBezTo>
                  <a:cubicBezTo>
                    <a:pt x="17459" y="224169"/>
                    <a:pt x="17459" y="224169"/>
                    <a:pt x="17459" y="225565"/>
                  </a:cubicBezTo>
                  <a:cubicBezTo>
                    <a:pt x="17459" y="228359"/>
                    <a:pt x="16062" y="232549"/>
                    <a:pt x="14666" y="235342"/>
                  </a:cubicBezTo>
                  <a:cubicBezTo>
                    <a:pt x="13269" y="238136"/>
                    <a:pt x="11872" y="240929"/>
                    <a:pt x="10475" y="243722"/>
                  </a:cubicBezTo>
                  <a:cubicBezTo>
                    <a:pt x="14666" y="247913"/>
                    <a:pt x="17459" y="252103"/>
                    <a:pt x="21649" y="254896"/>
                  </a:cubicBezTo>
                  <a:cubicBezTo>
                    <a:pt x="78913" y="313557"/>
                    <a:pt x="136177" y="372218"/>
                    <a:pt x="193442" y="430879"/>
                  </a:cubicBezTo>
                  <a:lnTo>
                    <a:pt x="358251" y="270259"/>
                  </a:lnTo>
                  <a:lnTo>
                    <a:pt x="358251" y="270259"/>
                  </a:lnTo>
                  <a:lnTo>
                    <a:pt x="383392" y="246516"/>
                  </a:lnTo>
                  <a:cubicBezTo>
                    <a:pt x="381995" y="243722"/>
                    <a:pt x="380598" y="240929"/>
                    <a:pt x="379202" y="239532"/>
                  </a:cubicBezTo>
                  <a:cubicBezTo>
                    <a:pt x="377805" y="236739"/>
                    <a:pt x="377805" y="233946"/>
                    <a:pt x="376408" y="232549"/>
                  </a:cubicBezTo>
                  <a:cubicBezTo>
                    <a:pt x="376408" y="231152"/>
                    <a:pt x="376408" y="231152"/>
                    <a:pt x="376408" y="229755"/>
                  </a:cubicBezTo>
                  <a:cubicBezTo>
                    <a:pt x="376408" y="228359"/>
                    <a:pt x="376408" y="228359"/>
                    <a:pt x="376408" y="228359"/>
                  </a:cubicBezTo>
                  <a:cubicBezTo>
                    <a:pt x="376408" y="226962"/>
                    <a:pt x="376408" y="226962"/>
                    <a:pt x="376408" y="226962"/>
                  </a:cubicBezTo>
                  <a:cubicBezTo>
                    <a:pt x="376408" y="226962"/>
                    <a:pt x="376408" y="226962"/>
                    <a:pt x="376408" y="225565"/>
                  </a:cubicBezTo>
                  <a:cubicBezTo>
                    <a:pt x="376408" y="224169"/>
                    <a:pt x="376408" y="222772"/>
                    <a:pt x="376408" y="221375"/>
                  </a:cubicBezTo>
                  <a:cubicBezTo>
                    <a:pt x="376408" y="218582"/>
                    <a:pt x="377805" y="214392"/>
                    <a:pt x="379202" y="210202"/>
                  </a:cubicBezTo>
                  <a:cubicBezTo>
                    <a:pt x="380598" y="206012"/>
                    <a:pt x="383392" y="203218"/>
                    <a:pt x="384789" y="200425"/>
                  </a:cubicBezTo>
                  <a:cubicBezTo>
                    <a:pt x="384789" y="199028"/>
                    <a:pt x="386185" y="199028"/>
                    <a:pt x="386185" y="199028"/>
                  </a:cubicBezTo>
                  <a:cubicBezTo>
                    <a:pt x="328921" y="140367"/>
                    <a:pt x="273053" y="83103"/>
                    <a:pt x="215789" y="24442"/>
                  </a:cubicBezTo>
                  <a:cubicBezTo>
                    <a:pt x="210202" y="18855"/>
                    <a:pt x="206012" y="14665"/>
                    <a:pt x="201822" y="10475"/>
                  </a:cubicBezTo>
                  <a:lnTo>
                    <a:pt x="201822" y="10475"/>
                  </a:lnTo>
                  <a:close/>
                </a:path>
              </a:pathLst>
            </a:custGeom>
            <a:noFill/>
            <a:ln w="95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12E5DFAA-0704-4FA8-AF80-78D0F1069DC6}"/>
                </a:ext>
              </a:extLst>
            </p:cNvPr>
            <p:cNvSpPr/>
            <p:nvPr/>
          </p:nvSpPr>
          <p:spPr>
            <a:xfrm>
              <a:off x="6975472" y="1463943"/>
              <a:ext cx="391073" cy="432974"/>
            </a:xfrm>
            <a:custGeom>
              <a:avLst/>
              <a:gdLst>
                <a:gd name="connsiteX0" fmla="*/ 203218 w 391073"/>
                <a:gd name="connsiteY0" fmla="*/ 10475 h 432974"/>
                <a:gd name="connsiteX1" fmla="*/ 203218 w 391073"/>
                <a:gd name="connsiteY1" fmla="*/ 10475 h 432974"/>
                <a:gd name="connsiteX2" fmla="*/ 178078 w 391073"/>
                <a:gd name="connsiteY2" fmla="*/ 35616 h 432974"/>
                <a:gd name="connsiteX3" fmla="*/ 178078 w 391073"/>
                <a:gd name="connsiteY3" fmla="*/ 35616 h 432974"/>
                <a:gd name="connsiteX4" fmla="*/ 13268 w 391073"/>
                <a:gd name="connsiteY4" fmla="*/ 196235 h 432974"/>
                <a:gd name="connsiteX5" fmla="*/ 18855 w 391073"/>
                <a:gd name="connsiteY5" fmla="*/ 212995 h 432974"/>
                <a:gd name="connsiteX6" fmla="*/ 18855 w 391073"/>
                <a:gd name="connsiteY6" fmla="*/ 217185 h 432974"/>
                <a:gd name="connsiteX7" fmla="*/ 18855 w 391073"/>
                <a:gd name="connsiteY7" fmla="*/ 218582 h 432974"/>
                <a:gd name="connsiteX8" fmla="*/ 18855 w 391073"/>
                <a:gd name="connsiteY8" fmla="*/ 219979 h 432974"/>
                <a:gd name="connsiteX9" fmla="*/ 18855 w 391073"/>
                <a:gd name="connsiteY9" fmla="*/ 222772 h 432974"/>
                <a:gd name="connsiteX10" fmla="*/ 16062 w 391073"/>
                <a:gd name="connsiteY10" fmla="*/ 232549 h 432974"/>
                <a:gd name="connsiteX11" fmla="*/ 10475 w 391073"/>
                <a:gd name="connsiteY11" fmla="*/ 240929 h 432974"/>
                <a:gd name="connsiteX12" fmla="*/ 23045 w 391073"/>
                <a:gd name="connsiteY12" fmla="*/ 254896 h 432974"/>
                <a:gd name="connsiteX13" fmla="*/ 196235 w 391073"/>
                <a:gd name="connsiteY13" fmla="*/ 430879 h 432974"/>
                <a:gd name="connsiteX14" fmla="*/ 361045 w 391073"/>
                <a:gd name="connsiteY14" fmla="*/ 270260 h 432974"/>
                <a:gd name="connsiteX15" fmla="*/ 361045 w 391073"/>
                <a:gd name="connsiteY15" fmla="*/ 270260 h 432974"/>
                <a:gd name="connsiteX16" fmla="*/ 386185 w 391073"/>
                <a:gd name="connsiteY16" fmla="*/ 246516 h 432974"/>
                <a:gd name="connsiteX17" fmla="*/ 381995 w 391073"/>
                <a:gd name="connsiteY17" fmla="*/ 239532 h 432974"/>
                <a:gd name="connsiteX18" fmla="*/ 380598 w 391073"/>
                <a:gd name="connsiteY18" fmla="*/ 232549 h 432974"/>
                <a:gd name="connsiteX19" fmla="*/ 380598 w 391073"/>
                <a:gd name="connsiteY19" fmla="*/ 229756 h 432974"/>
                <a:gd name="connsiteX20" fmla="*/ 380598 w 391073"/>
                <a:gd name="connsiteY20" fmla="*/ 228359 h 432974"/>
                <a:gd name="connsiteX21" fmla="*/ 380598 w 391073"/>
                <a:gd name="connsiteY21" fmla="*/ 226962 h 432974"/>
                <a:gd name="connsiteX22" fmla="*/ 380598 w 391073"/>
                <a:gd name="connsiteY22" fmla="*/ 225566 h 432974"/>
                <a:gd name="connsiteX23" fmla="*/ 380598 w 391073"/>
                <a:gd name="connsiteY23" fmla="*/ 221375 h 432974"/>
                <a:gd name="connsiteX24" fmla="*/ 383391 w 391073"/>
                <a:gd name="connsiteY24" fmla="*/ 210202 h 432974"/>
                <a:gd name="connsiteX25" fmla="*/ 388978 w 391073"/>
                <a:gd name="connsiteY25" fmla="*/ 200425 h 432974"/>
                <a:gd name="connsiteX26" fmla="*/ 390375 w 391073"/>
                <a:gd name="connsiteY26" fmla="*/ 199028 h 432974"/>
                <a:gd name="connsiteX27" fmla="*/ 219979 w 391073"/>
                <a:gd name="connsiteY27" fmla="*/ 24442 h 432974"/>
                <a:gd name="connsiteX28" fmla="*/ 203218 w 391073"/>
                <a:gd name="connsiteY28" fmla="*/ 10475 h 432974"/>
                <a:gd name="connsiteX29" fmla="*/ 203218 w 391073"/>
                <a:gd name="connsiteY29" fmla="*/ 1047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203218" y="10475"/>
                  </a:moveTo>
                  <a:lnTo>
                    <a:pt x="203218" y="10475"/>
                  </a:lnTo>
                  <a:lnTo>
                    <a:pt x="178078" y="35616"/>
                  </a:lnTo>
                  <a:lnTo>
                    <a:pt x="178078" y="35616"/>
                  </a:lnTo>
                  <a:lnTo>
                    <a:pt x="13268" y="196235"/>
                  </a:lnTo>
                  <a:cubicBezTo>
                    <a:pt x="16062" y="203219"/>
                    <a:pt x="18855" y="208805"/>
                    <a:pt x="18855" y="212995"/>
                  </a:cubicBezTo>
                  <a:cubicBezTo>
                    <a:pt x="18855" y="214392"/>
                    <a:pt x="18855" y="215789"/>
                    <a:pt x="18855" y="217185"/>
                  </a:cubicBezTo>
                  <a:cubicBezTo>
                    <a:pt x="18855" y="218582"/>
                    <a:pt x="18855" y="218582"/>
                    <a:pt x="18855" y="218582"/>
                  </a:cubicBezTo>
                  <a:cubicBezTo>
                    <a:pt x="18855" y="218582"/>
                    <a:pt x="18855" y="218582"/>
                    <a:pt x="18855" y="219979"/>
                  </a:cubicBezTo>
                  <a:cubicBezTo>
                    <a:pt x="18855" y="221375"/>
                    <a:pt x="18855" y="221375"/>
                    <a:pt x="18855" y="222772"/>
                  </a:cubicBezTo>
                  <a:cubicBezTo>
                    <a:pt x="18855" y="225566"/>
                    <a:pt x="17459" y="229756"/>
                    <a:pt x="16062" y="232549"/>
                  </a:cubicBezTo>
                  <a:cubicBezTo>
                    <a:pt x="14665" y="235342"/>
                    <a:pt x="13268" y="238136"/>
                    <a:pt x="10475" y="240929"/>
                  </a:cubicBezTo>
                  <a:cubicBezTo>
                    <a:pt x="14665" y="245119"/>
                    <a:pt x="18855" y="249309"/>
                    <a:pt x="23045" y="254896"/>
                  </a:cubicBezTo>
                  <a:cubicBezTo>
                    <a:pt x="80310" y="313557"/>
                    <a:pt x="137574" y="372218"/>
                    <a:pt x="196235" y="430879"/>
                  </a:cubicBezTo>
                  <a:lnTo>
                    <a:pt x="361045" y="270260"/>
                  </a:lnTo>
                  <a:lnTo>
                    <a:pt x="361045" y="270260"/>
                  </a:lnTo>
                  <a:lnTo>
                    <a:pt x="386185" y="246516"/>
                  </a:lnTo>
                  <a:cubicBezTo>
                    <a:pt x="384788" y="243722"/>
                    <a:pt x="383391" y="240929"/>
                    <a:pt x="381995" y="239532"/>
                  </a:cubicBezTo>
                  <a:cubicBezTo>
                    <a:pt x="380598" y="236739"/>
                    <a:pt x="380598" y="233946"/>
                    <a:pt x="380598" y="232549"/>
                  </a:cubicBezTo>
                  <a:cubicBezTo>
                    <a:pt x="380598" y="231152"/>
                    <a:pt x="380598" y="231152"/>
                    <a:pt x="380598" y="229756"/>
                  </a:cubicBezTo>
                  <a:cubicBezTo>
                    <a:pt x="380598" y="228359"/>
                    <a:pt x="380598" y="228359"/>
                    <a:pt x="380598" y="228359"/>
                  </a:cubicBezTo>
                  <a:cubicBezTo>
                    <a:pt x="380598" y="226962"/>
                    <a:pt x="380598" y="226962"/>
                    <a:pt x="380598" y="226962"/>
                  </a:cubicBezTo>
                  <a:cubicBezTo>
                    <a:pt x="380598" y="226962"/>
                    <a:pt x="380598" y="226962"/>
                    <a:pt x="380598" y="225566"/>
                  </a:cubicBezTo>
                  <a:cubicBezTo>
                    <a:pt x="380598" y="224169"/>
                    <a:pt x="380598" y="222772"/>
                    <a:pt x="380598" y="221375"/>
                  </a:cubicBezTo>
                  <a:cubicBezTo>
                    <a:pt x="380598" y="218582"/>
                    <a:pt x="381995" y="214392"/>
                    <a:pt x="383391" y="210202"/>
                  </a:cubicBezTo>
                  <a:cubicBezTo>
                    <a:pt x="384788" y="206012"/>
                    <a:pt x="387582" y="203219"/>
                    <a:pt x="388978" y="200425"/>
                  </a:cubicBezTo>
                  <a:cubicBezTo>
                    <a:pt x="388978" y="199028"/>
                    <a:pt x="390375" y="199028"/>
                    <a:pt x="390375" y="199028"/>
                  </a:cubicBezTo>
                  <a:cubicBezTo>
                    <a:pt x="333111" y="140367"/>
                    <a:pt x="277243" y="83103"/>
                    <a:pt x="219979" y="24442"/>
                  </a:cubicBezTo>
                  <a:cubicBezTo>
                    <a:pt x="212995" y="18855"/>
                    <a:pt x="208805" y="14665"/>
                    <a:pt x="203218" y="10475"/>
                  </a:cubicBezTo>
                  <a:lnTo>
                    <a:pt x="203218" y="10475"/>
                  </a:lnTo>
                  <a:close/>
                </a:path>
              </a:pathLst>
            </a:custGeom>
            <a:noFill/>
            <a:ln w="95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C1E7E331-BC4F-484D-89AE-784B95B18AD8}"/>
                </a:ext>
              </a:extLst>
            </p:cNvPr>
            <p:cNvSpPr/>
            <p:nvPr/>
          </p:nvSpPr>
          <p:spPr>
            <a:xfrm>
              <a:off x="8686418" y="4874662"/>
              <a:ext cx="27934" cy="41901"/>
            </a:xfrm>
            <a:custGeom>
              <a:avLst/>
              <a:gdLst>
                <a:gd name="connsiteX0" fmla="*/ 14665 w 27933"/>
                <a:gd name="connsiteY0" fmla="*/ 10475 h 41900"/>
                <a:gd name="connsiteX1" fmla="*/ 11872 w 27933"/>
                <a:gd name="connsiteY1" fmla="*/ 16062 h 41900"/>
                <a:gd name="connsiteX2" fmla="*/ 10475 w 27933"/>
                <a:gd name="connsiteY2" fmla="*/ 21649 h 41900"/>
                <a:gd name="connsiteX3" fmla="*/ 10475 w 27933"/>
                <a:gd name="connsiteY3" fmla="*/ 23045 h 41900"/>
                <a:gd name="connsiteX4" fmla="*/ 10475 w 27933"/>
                <a:gd name="connsiteY4" fmla="*/ 24442 h 41900"/>
                <a:gd name="connsiteX5" fmla="*/ 10475 w 27933"/>
                <a:gd name="connsiteY5" fmla="*/ 25838 h 41900"/>
                <a:gd name="connsiteX6" fmla="*/ 10475 w 27933"/>
                <a:gd name="connsiteY6" fmla="*/ 27235 h 41900"/>
                <a:gd name="connsiteX7" fmla="*/ 10475 w 27933"/>
                <a:gd name="connsiteY7" fmla="*/ 28632 h 41900"/>
                <a:gd name="connsiteX8" fmla="*/ 11872 w 27933"/>
                <a:gd name="connsiteY8" fmla="*/ 32822 h 41900"/>
                <a:gd name="connsiteX9" fmla="*/ 13268 w 27933"/>
                <a:gd name="connsiteY9" fmla="*/ 34219 h 41900"/>
                <a:gd name="connsiteX10" fmla="*/ 16062 w 27933"/>
                <a:gd name="connsiteY10" fmla="*/ 30029 h 41900"/>
                <a:gd name="connsiteX11" fmla="*/ 17459 w 27933"/>
                <a:gd name="connsiteY11" fmla="*/ 24442 h 41900"/>
                <a:gd name="connsiteX12" fmla="*/ 17459 w 27933"/>
                <a:gd name="connsiteY12" fmla="*/ 23045 h 41900"/>
                <a:gd name="connsiteX13" fmla="*/ 17459 w 27933"/>
                <a:gd name="connsiteY13" fmla="*/ 23045 h 41900"/>
                <a:gd name="connsiteX14" fmla="*/ 17459 w 27933"/>
                <a:gd name="connsiteY14" fmla="*/ 23045 h 41900"/>
                <a:gd name="connsiteX15" fmla="*/ 17459 w 27933"/>
                <a:gd name="connsiteY15" fmla="*/ 21649 h 41900"/>
                <a:gd name="connsiteX16" fmla="*/ 14665 w 27933"/>
                <a:gd name="connsiteY16" fmla="*/ 10475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33" h="41900">
                  <a:moveTo>
                    <a:pt x="14665" y="10475"/>
                  </a:moveTo>
                  <a:cubicBezTo>
                    <a:pt x="13268" y="11872"/>
                    <a:pt x="13268" y="13268"/>
                    <a:pt x="11872" y="16062"/>
                  </a:cubicBezTo>
                  <a:cubicBezTo>
                    <a:pt x="10475" y="17459"/>
                    <a:pt x="10475" y="20252"/>
                    <a:pt x="10475" y="21649"/>
                  </a:cubicBezTo>
                  <a:cubicBezTo>
                    <a:pt x="10475" y="23045"/>
                    <a:pt x="10475" y="23045"/>
                    <a:pt x="10475" y="23045"/>
                  </a:cubicBezTo>
                  <a:cubicBezTo>
                    <a:pt x="10475" y="23045"/>
                    <a:pt x="10475" y="24442"/>
                    <a:pt x="10475" y="24442"/>
                  </a:cubicBezTo>
                  <a:cubicBezTo>
                    <a:pt x="10475" y="24442"/>
                    <a:pt x="10475" y="24442"/>
                    <a:pt x="10475" y="25838"/>
                  </a:cubicBezTo>
                  <a:cubicBezTo>
                    <a:pt x="10475" y="25838"/>
                    <a:pt x="10475" y="25838"/>
                    <a:pt x="10475" y="27235"/>
                  </a:cubicBezTo>
                  <a:cubicBezTo>
                    <a:pt x="10475" y="27235"/>
                    <a:pt x="10475" y="28632"/>
                    <a:pt x="10475" y="28632"/>
                  </a:cubicBezTo>
                  <a:cubicBezTo>
                    <a:pt x="10475" y="30029"/>
                    <a:pt x="10475" y="31426"/>
                    <a:pt x="11872" y="32822"/>
                  </a:cubicBezTo>
                  <a:cubicBezTo>
                    <a:pt x="11872" y="32822"/>
                    <a:pt x="11872" y="34219"/>
                    <a:pt x="13268" y="34219"/>
                  </a:cubicBezTo>
                  <a:cubicBezTo>
                    <a:pt x="14665" y="32822"/>
                    <a:pt x="14665" y="31426"/>
                    <a:pt x="16062" y="30029"/>
                  </a:cubicBezTo>
                  <a:cubicBezTo>
                    <a:pt x="17459" y="28632"/>
                    <a:pt x="17459" y="25838"/>
                    <a:pt x="17459" y="24442"/>
                  </a:cubicBezTo>
                  <a:cubicBezTo>
                    <a:pt x="17459" y="23045"/>
                    <a:pt x="17459" y="23045"/>
                    <a:pt x="17459" y="23045"/>
                  </a:cubicBezTo>
                  <a:cubicBezTo>
                    <a:pt x="17459" y="23045"/>
                    <a:pt x="17459" y="23045"/>
                    <a:pt x="17459" y="23045"/>
                  </a:cubicBezTo>
                  <a:cubicBezTo>
                    <a:pt x="17459" y="23045"/>
                    <a:pt x="17459" y="23045"/>
                    <a:pt x="17459" y="23045"/>
                  </a:cubicBezTo>
                  <a:cubicBezTo>
                    <a:pt x="17459" y="23045"/>
                    <a:pt x="17459" y="21649"/>
                    <a:pt x="17459" y="21649"/>
                  </a:cubicBezTo>
                  <a:cubicBezTo>
                    <a:pt x="16062" y="16062"/>
                    <a:pt x="16062" y="13268"/>
                    <a:pt x="14665" y="10475"/>
                  </a:cubicBezTo>
                  <a:close/>
                </a:path>
              </a:pathLst>
            </a:custGeom>
            <a:noFill/>
            <a:ln w="95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F0E9E22B-0244-4B30-98FA-724066564675}"/>
                </a:ext>
              </a:extLst>
            </p:cNvPr>
            <p:cNvSpPr/>
            <p:nvPr/>
          </p:nvSpPr>
          <p:spPr>
            <a:xfrm>
              <a:off x="8498641" y="4630241"/>
              <a:ext cx="27934" cy="27934"/>
            </a:xfrm>
            <a:custGeom>
              <a:avLst/>
              <a:gdLst>
                <a:gd name="connsiteX0" fmla="*/ 11096 w 27933"/>
                <a:gd name="connsiteY0" fmla="*/ 24442 h 27933"/>
                <a:gd name="connsiteX1" fmla="*/ 12492 w 27933"/>
                <a:gd name="connsiteY1" fmla="*/ 28632 h 27933"/>
                <a:gd name="connsiteX2" fmla="*/ 13889 w 27933"/>
                <a:gd name="connsiteY2" fmla="*/ 30029 h 27933"/>
                <a:gd name="connsiteX3" fmla="*/ 16683 w 27933"/>
                <a:gd name="connsiteY3" fmla="*/ 25838 h 27933"/>
                <a:gd name="connsiteX4" fmla="*/ 18079 w 27933"/>
                <a:gd name="connsiteY4" fmla="*/ 20252 h 27933"/>
                <a:gd name="connsiteX5" fmla="*/ 18079 w 27933"/>
                <a:gd name="connsiteY5" fmla="*/ 18855 h 27933"/>
                <a:gd name="connsiteX6" fmla="*/ 18079 w 27933"/>
                <a:gd name="connsiteY6" fmla="*/ 18855 h 27933"/>
                <a:gd name="connsiteX7" fmla="*/ 18079 w 27933"/>
                <a:gd name="connsiteY7" fmla="*/ 18855 h 27933"/>
                <a:gd name="connsiteX8" fmla="*/ 18079 w 27933"/>
                <a:gd name="connsiteY8" fmla="*/ 17459 h 27933"/>
                <a:gd name="connsiteX9" fmla="*/ 15286 w 27933"/>
                <a:gd name="connsiteY9" fmla="*/ 10475 h 27933"/>
                <a:gd name="connsiteX10" fmla="*/ 12492 w 27933"/>
                <a:gd name="connsiteY10" fmla="*/ 14665 h 27933"/>
                <a:gd name="connsiteX11" fmla="*/ 11096 w 27933"/>
                <a:gd name="connsiteY11" fmla="*/ 20252 h 27933"/>
                <a:gd name="connsiteX12" fmla="*/ 11096 w 27933"/>
                <a:gd name="connsiteY12" fmla="*/ 21649 h 27933"/>
                <a:gd name="connsiteX13" fmla="*/ 11096 w 27933"/>
                <a:gd name="connsiteY13" fmla="*/ 23045 h 27933"/>
                <a:gd name="connsiteX14" fmla="*/ 11096 w 27933"/>
                <a:gd name="connsiteY14" fmla="*/ 24442 h 27933"/>
                <a:gd name="connsiteX15" fmla="*/ 11096 w 27933"/>
                <a:gd name="connsiteY15" fmla="*/ 25838 h 27933"/>
                <a:gd name="connsiteX16" fmla="*/ 11096 w 27933"/>
                <a:gd name="connsiteY16" fmla="*/ 24442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33" h="27933">
                  <a:moveTo>
                    <a:pt x="11096" y="24442"/>
                  </a:moveTo>
                  <a:cubicBezTo>
                    <a:pt x="11096" y="25838"/>
                    <a:pt x="11096" y="27235"/>
                    <a:pt x="12492" y="28632"/>
                  </a:cubicBezTo>
                  <a:cubicBezTo>
                    <a:pt x="12492" y="28632"/>
                    <a:pt x="12492" y="30029"/>
                    <a:pt x="13889" y="30029"/>
                  </a:cubicBezTo>
                  <a:cubicBezTo>
                    <a:pt x="15286" y="28632"/>
                    <a:pt x="15286" y="27235"/>
                    <a:pt x="16683" y="25838"/>
                  </a:cubicBezTo>
                  <a:cubicBezTo>
                    <a:pt x="18079" y="24442"/>
                    <a:pt x="18079" y="21649"/>
                    <a:pt x="18079" y="20252"/>
                  </a:cubicBezTo>
                  <a:cubicBezTo>
                    <a:pt x="18079" y="18855"/>
                    <a:pt x="18079" y="18855"/>
                    <a:pt x="18079" y="18855"/>
                  </a:cubicBezTo>
                  <a:cubicBezTo>
                    <a:pt x="18079" y="18855"/>
                    <a:pt x="18079" y="18855"/>
                    <a:pt x="18079" y="18855"/>
                  </a:cubicBezTo>
                  <a:cubicBezTo>
                    <a:pt x="18079" y="18855"/>
                    <a:pt x="18079" y="18855"/>
                    <a:pt x="18079" y="18855"/>
                  </a:cubicBezTo>
                  <a:cubicBezTo>
                    <a:pt x="18079" y="18855"/>
                    <a:pt x="18079" y="17459"/>
                    <a:pt x="18079" y="17459"/>
                  </a:cubicBezTo>
                  <a:cubicBezTo>
                    <a:pt x="18079" y="16062"/>
                    <a:pt x="16683" y="13268"/>
                    <a:pt x="15286" y="10475"/>
                  </a:cubicBezTo>
                  <a:cubicBezTo>
                    <a:pt x="13889" y="11872"/>
                    <a:pt x="13889" y="13268"/>
                    <a:pt x="12492" y="14665"/>
                  </a:cubicBezTo>
                  <a:cubicBezTo>
                    <a:pt x="11096" y="16062"/>
                    <a:pt x="11096" y="18855"/>
                    <a:pt x="11096" y="20252"/>
                  </a:cubicBezTo>
                  <a:cubicBezTo>
                    <a:pt x="11096" y="21649"/>
                    <a:pt x="11096" y="21649"/>
                    <a:pt x="11096" y="21649"/>
                  </a:cubicBezTo>
                  <a:cubicBezTo>
                    <a:pt x="11096" y="21649"/>
                    <a:pt x="11096" y="23045"/>
                    <a:pt x="11096" y="23045"/>
                  </a:cubicBezTo>
                  <a:cubicBezTo>
                    <a:pt x="11096" y="23045"/>
                    <a:pt x="11096" y="23045"/>
                    <a:pt x="11096" y="24442"/>
                  </a:cubicBezTo>
                  <a:cubicBezTo>
                    <a:pt x="11096" y="24442"/>
                    <a:pt x="11096" y="24442"/>
                    <a:pt x="11096" y="25838"/>
                  </a:cubicBezTo>
                  <a:cubicBezTo>
                    <a:pt x="9699" y="23045"/>
                    <a:pt x="11096" y="24442"/>
                    <a:pt x="11096" y="24442"/>
                  </a:cubicBezTo>
                  <a:close/>
                </a:path>
              </a:pathLst>
            </a:custGeom>
            <a:noFill/>
            <a:ln w="95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2862C1EA-D44C-4C3F-AB08-FF6460EF6D7C}"/>
                </a:ext>
              </a:extLst>
            </p:cNvPr>
            <p:cNvSpPr/>
            <p:nvPr/>
          </p:nvSpPr>
          <p:spPr>
            <a:xfrm>
              <a:off x="8285568" y="4874662"/>
              <a:ext cx="13967" cy="41901"/>
            </a:xfrm>
            <a:custGeom>
              <a:avLst/>
              <a:gdLst>
                <a:gd name="connsiteX0" fmla="*/ 14666 w 13966"/>
                <a:gd name="connsiteY0" fmla="*/ 17459 h 41900"/>
                <a:gd name="connsiteX1" fmla="*/ 13269 w 13966"/>
                <a:gd name="connsiteY1" fmla="*/ 10475 h 41900"/>
                <a:gd name="connsiteX2" fmla="*/ 11872 w 13966"/>
                <a:gd name="connsiteY2" fmla="*/ 13268 h 41900"/>
                <a:gd name="connsiteX3" fmla="*/ 10475 w 13966"/>
                <a:gd name="connsiteY3" fmla="*/ 18855 h 41900"/>
                <a:gd name="connsiteX4" fmla="*/ 10475 w 13966"/>
                <a:gd name="connsiteY4" fmla="*/ 20252 h 41900"/>
                <a:gd name="connsiteX5" fmla="*/ 10475 w 13966"/>
                <a:gd name="connsiteY5" fmla="*/ 21649 h 41900"/>
                <a:gd name="connsiteX6" fmla="*/ 10475 w 13966"/>
                <a:gd name="connsiteY6" fmla="*/ 23045 h 41900"/>
                <a:gd name="connsiteX7" fmla="*/ 10475 w 13966"/>
                <a:gd name="connsiteY7" fmla="*/ 24442 h 41900"/>
                <a:gd name="connsiteX8" fmla="*/ 10475 w 13966"/>
                <a:gd name="connsiteY8" fmla="*/ 25838 h 41900"/>
                <a:gd name="connsiteX9" fmla="*/ 11872 w 13966"/>
                <a:gd name="connsiteY9" fmla="*/ 30029 h 41900"/>
                <a:gd name="connsiteX10" fmla="*/ 11872 w 13966"/>
                <a:gd name="connsiteY10" fmla="*/ 31426 h 41900"/>
                <a:gd name="connsiteX11" fmla="*/ 13269 w 13966"/>
                <a:gd name="connsiteY11" fmla="*/ 28632 h 41900"/>
                <a:gd name="connsiteX12" fmla="*/ 14666 w 13966"/>
                <a:gd name="connsiteY12" fmla="*/ 23045 h 41900"/>
                <a:gd name="connsiteX13" fmla="*/ 14666 w 13966"/>
                <a:gd name="connsiteY13" fmla="*/ 21649 h 41900"/>
                <a:gd name="connsiteX14" fmla="*/ 14666 w 13966"/>
                <a:gd name="connsiteY14" fmla="*/ 21649 h 41900"/>
                <a:gd name="connsiteX15" fmla="*/ 14666 w 13966"/>
                <a:gd name="connsiteY15" fmla="*/ 21649 h 41900"/>
                <a:gd name="connsiteX16" fmla="*/ 14666 w 13966"/>
                <a:gd name="connsiteY16" fmla="*/ 17459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41900">
                  <a:moveTo>
                    <a:pt x="14666" y="17459"/>
                  </a:moveTo>
                  <a:cubicBezTo>
                    <a:pt x="14666" y="16062"/>
                    <a:pt x="13269" y="13268"/>
                    <a:pt x="13269" y="10475"/>
                  </a:cubicBezTo>
                  <a:cubicBezTo>
                    <a:pt x="13269" y="11872"/>
                    <a:pt x="11872" y="11872"/>
                    <a:pt x="11872" y="13268"/>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1649"/>
                    <a:pt x="10475" y="23045"/>
                  </a:cubicBezTo>
                  <a:cubicBezTo>
                    <a:pt x="10475" y="23045"/>
                    <a:pt x="10475" y="23045"/>
                    <a:pt x="10475" y="24442"/>
                  </a:cubicBezTo>
                  <a:cubicBezTo>
                    <a:pt x="10475" y="24442"/>
                    <a:pt x="10475" y="25838"/>
                    <a:pt x="10475" y="25838"/>
                  </a:cubicBezTo>
                  <a:cubicBezTo>
                    <a:pt x="10475" y="27235"/>
                    <a:pt x="10475" y="28632"/>
                    <a:pt x="11872" y="30029"/>
                  </a:cubicBezTo>
                  <a:cubicBezTo>
                    <a:pt x="11872" y="30029"/>
                    <a:pt x="11872" y="30029"/>
                    <a:pt x="11872" y="31426"/>
                  </a:cubicBezTo>
                  <a:cubicBezTo>
                    <a:pt x="11872" y="30029"/>
                    <a:pt x="13269" y="30029"/>
                    <a:pt x="13269" y="28632"/>
                  </a:cubicBezTo>
                  <a:cubicBezTo>
                    <a:pt x="14666" y="27235"/>
                    <a:pt x="14666" y="24442"/>
                    <a:pt x="14666" y="23045"/>
                  </a:cubicBezTo>
                  <a:cubicBezTo>
                    <a:pt x="14666" y="21649"/>
                    <a:pt x="14666" y="21649"/>
                    <a:pt x="14666" y="21649"/>
                  </a:cubicBezTo>
                  <a:cubicBezTo>
                    <a:pt x="14666" y="21649"/>
                    <a:pt x="14666" y="21649"/>
                    <a:pt x="14666" y="21649"/>
                  </a:cubicBezTo>
                  <a:cubicBezTo>
                    <a:pt x="14666" y="21649"/>
                    <a:pt x="14666" y="21649"/>
                    <a:pt x="14666" y="21649"/>
                  </a:cubicBezTo>
                  <a:cubicBezTo>
                    <a:pt x="14666" y="18855"/>
                    <a:pt x="14666" y="18855"/>
                    <a:pt x="14666" y="17459"/>
                  </a:cubicBezTo>
                  <a:close/>
                </a:path>
              </a:pathLst>
            </a:custGeom>
            <a:noFill/>
            <a:ln w="95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5F85D11-7818-41E0-8B7B-F3529F1462EE}"/>
                </a:ext>
              </a:extLst>
            </p:cNvPr>
            <p:cNvSpPr/>
            <p:nvPr/>
          </p:nvSpPr>
          <p:spPr>
            <a:xfrm>
              <a:off x="7985280" y="1436009"/>
              <a:ext cx="405040" cy="223471"/>
            </a:xfrm>
            <a:custGeom>
              <a:avLst/>
              <a:gdLst>
                <a:gd name="connsiteX0" fmla="*/ 194839 w 405040"/>
                <a:gd name="connsiteY0" fmla="*/ 215789 h 223470"/>
                <a:gd name="connsiteX1" fmla="*/ 361045 w 405040"/>
                <a:gd name="connsiteY1" fmla="*/ 53773 h 223470"/>
                <a:gd name="connsiteX2" fmla="*/ 361045 w 405040"/>
                <a:gd name="connsiteY2" fmla="*/ 53773 h 223470"/>
                <a:gd name="connsiteX3" fmla="*/ 386185 w 405040"/>
                <a:gd name="connsiteY3" fmla="*/ 28632 h 223470"/>
                <a:gd name="connsiteX4" fmla="*/ 386185 w 405040"/>
                <a:gd name="connsiteY4" fmla="*/ 28632 h 223470"/>
                <a:gd name="connsiteX5" fmla="*/ 395962 w 405040"/>
                <a:gd name="connsiteY5" fmla="*/ 18855 h 223470"/>
                <a:gd name="connsiteX6" fmla="*/ 395962 w 405040"/>
                <a:gd name="connsiteY6" fmla="*/ 18855 h 223470"/>
                <a:gd name="connsiteX7" fmla="*/ 395962 w 405040"/>
                <a:gd name="connsiteY7" fmla="*/ 18855 h 223470"/>
                <a:gd name="connsiteX8" fmla="*/ 397359 w 405040"/>
                <a:gd name="connsiteY8" fmla="*/ 17459 h 223470"/>
                <a:gd name="connsiteX9" fmla="*/ 400152 w 405040"/>
                <a:gd name="connsiteY9" fmla="*/ 13269 h 223470"/>
                <a:gd name="connsiteX10" fmla="*/ 401549 w 405040"/>
                <a:gd name="connsiteY10" fmla="*/ 10475 h 223470"/>
                <a:gd name="connsiteX11" fmla="*/ 18855 w 405040"/>
                <a:gd name="connsiteY11" fmla="*/ 10475 h 223470"/>
                <a:gd name="connsiteX12" fmla="*/ 16062 w 405040"/>
                <a:gd name="connsiteY12" fmla="*/ 20252 h 223470"/>
                <a:gd name="connsiteX13" fmla="*/ 10475 w 405040"/>
                <a:gd name="connsiteY13" fmla="*/ 28632 h 223470"/>
                <a:gd name="connsiteX14" fmla="*/ 23045 w 405040"/>
                <a:gd name="connsiteY14" fmla="*/ 42599 h 223470"/>
                <a:gd name="connsiteX15" fmla="*/ 194839 w 405040"/>
                <a:gd name="connsiteY15" fmla="*/ 215789 h 223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5040" h="223470">
                  <a:moveTo>
                    <a:pt x="194839" y="215789"/>
                  </a:moveTo>
                  <a:lnTo>
                    <a:pt x="361045" y="53773"/>
                  </a:lnTo>
                  <a:lnTo>
                    <a:pt x="361045" y="53773"/>
                  </a:lnTo>
                  <a:lnTo>
                    <a:pt x="386185" y="28632"/>
                  </a:lnTo>
                  <a:lnTo>
                    <a:pt x="386185" y="28632"/>
                  </a:lnTo>
                  <a:lnTo>
                    <a:pt x="395962" y="18855"/>
                  </a:lnTo>
                  <a:lnTo>
                    <a:pt x="395962" y="18855"/>
                  </a:lnTo>
                  <a:cubicBezTo>
                    <a:pt x="395962" y="18855"/>
                    <a:pt x="395962" y="18855"/>
                    <a:pt x="395962" y="18855"/>
                  </a:cubicBezTo>
                  <a:cubicBezTo>
                    <a:pt x="395962" y="18855"/>
                    <a:pt x="397359" y="17459"/>
                    <a:pt x="397359" y="17459"/>
                  </a:cubicBezTo>
                  <a:cubicBezTo>
                    <a:pt x="398755" y="16062"/>
                    <a:pt x="398755" y="14665"/>
                    <a:pt x="400152" y="13269"/>
                  </a:cubicBezTo>
                  <a:cubicBezTo>
                    <a:pt x="400152" y="11872"/>
                    <a:pt x="400152" y="11872"/>
                    <a:pt x="401549" y="10475"/>
                  </a:cubicBezTo>
                  <a:lnTo>
                    <a:pt x="18855" y="10475"/>
                  </a:lnTo>
                  <a:cubicBezTo>
                    <a:pt x="18855" y="13269"/>
                    <a:pt x="17459" y="17459"/>
                    <a:pt x="16062" y="20252"/>
                  </a:cubicBezTo>
                  <a:cubicBezTo>
                    <a:pt x="14666" y="23045"/>
                    <a:pt x="13269" y="25839"/>
                    <a:pt x="10475" y="28632"/>
                  </a:cubicBezTo>
                  <a:cubicBezTo>
                    <a:pt x="14666" y="32822"/>
                    <a:pt x="18855" y="37012"/>
                    <a:pt x="23045" y="42599"/>
                  </a:cubicBezTo>
                  <a:cubicBezTo>
                    <a:pt x="80310" y="98467"/>
                    <a:pt x="137574" y="157128"/>
                    <a:pt x="194839" y="215789"/>
                  </a:cubicBezTo>
                  <a:close/>
                </a:path>
              </a:pathLst>
            </a:custGeom>
            <a:noFill/>
            <a:ln w="95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EC2BE59C-9E19-499A-A7D3-97917CBAB055}"/>
                </a:ext>
              </a:extLst>
            </p:cNvPr>
            <p:cNvSpPr/>
            <p:nvPr/>
          </p:nvSpPr>
          <p:spPr>
            <a:xfrm>
              <a:off x="8386130" y="1437406"/>
              <a:ext cx="405040" cy="223471"/>
            </a:xfrm>
            <a:custGeom>
              <a:avLst/>
              <a:gdLst>
                <a:gd name="connsiteX0" fmla="*/ 199028 w 405040"/>
                <a:gd name="connsiteY0" fmla="*/ 218582 h 223470"/>
                <a:gd name="connsiteX1" fmla="*/ 363838 w 405040"/>
                <a:gd name="connsiteY1" fmla="*/ 57963 h 223470"/>
                <a:gd name="connsiteX2" fmla="*/ 363838 w 405040"/>
                <a:gd name="connsiteY2" fmla="*/ 57963 h 223470"/>
                <a:gd name="connsiteX3" fmla="*/ 388978 w 405040"/>
                <a:gd name="connsiteY3" fmla="*/ 32822 h 223470"/>
                <a:gd name="connsiteX4" fmla="*/ 388978 w 405040"/>
                <a:gd name="connsiteY4" fmla="*/ 32822 h 223470"/>
                <a:gd name="connsiteX5" fmla="*/ 398755 w 405040"/>
                <a:gd name="connsiteY5" fmla="*/ 23045 h 223470"/>
                <a:gd name="connsiteX6" fmla="*/ 398755 w 405040"/>
                <a:gd name="connsiteY6" fmla="*/ 23045 h 223470"/>
                <a:gd name="connsiteX7" fmla="*/ 398755 w 405040"/>
                <a:gd name="connsiteY7" fmla="*/ 23045 h 223470"/>
                <a:gd name="connsiteX8" fmla="*/ 400152 w 405040"/>
                <a:gd name="connsiteY8" fmla="*/ 21649 h 223470"/>
                <a:gd name="connsiteX9" fmla="*/ 402945 w 405040"/>
                <a:gd name="connsiteY9" fmla="*/ 17459 h 223470"/>
                <a:gd name="connsiteX10" fmla="*/ 404342 w 405040"/>
                <a:gd name="connsiteY10" fmla="*/ 11872 h 223470"/>
                <a:gd name="connsiteX11" fmla="*/ 404342 w 405040"/>
                <a:gd name="connsiteY11" fmla="*/ 10475 h 223470"/>
                <a:gd name="connsiteX12" fmla="*/ 404342 w 405040"/>
                <a:gd name="connsiteY12" fmla="*/ 10475 h 223470"/>
                <a:gd name="connsiteX13" fmla="*/ 404342 w 405040"/>
                <a:gd name="connsiteY13" fmla="*/ 10475 h 223470"/>
                <a:gd name="connsiteX14" fmla="*/ 404342 w 405040"/>
                <a:gd name="connsiteY14" fmla="*/ 10475 h 223470"/>
                <a:gd name="connsiteX15" fmla="*/ 18855 w 405040"/>
                <a:gd name="connsiteY15" fmla="*/ 10475 h 223470"/>
                <a:gd name="connsiteX16" fmla="*/ 18855 w 405040"/>
                <a:gd name="connsiteY16" fmla="*/ 10475 h 223470"/>
                <a:gd name="connsiteX17" fmla="*/ 16062 w 405040"/>
                <a:gd name="connsiteY17" fmla="*/ 20252 h 223470"/>
                <a:gd name="connsiteX18" fmla="*/ 10475 w 405040"/>
                <a:gd name="connsiteY18" fmla="*/ 28632 h 223470"/>
                <a:gd name="connsiteX19" fmla="*/ 23045 w 405040"/>
                <a:gd name="connsiteY19" fmla="*/ 42599 h 223470"/>
                <a:gd name="connsiteX20" fmla="*/ 199028 w 405040"/>
                <a:gd name="connsiteY20" fmla="*/ 218582 h 223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5040" h="223470">
                  <a:moveTo>
                    <a:pt x="199028" y="218582"/>
                  </a:moveTo>
                  <a:lnTo>
                    <a:pt x="363838" y="57963"/>
                  </a:lnTo>
                  <a:lnTo>
                    <a:pt x="363838" y="57963"/>
                  </a:lnTo>
                  <a:lnTo>
                    <a:pt x="388978" y="32822"/>
                  </a:lnTo>
                  <a:lnTo>
                    <a:pt x="388978" y="32822"/>
                  </a:lnTo>
                  <a:lnTo>
                    <a:pt x="398755" y="23045"/>
                  </a:lnTo>
                  <a:lnTo>
                    <a:pt x="398755" y="23045"/>
                  </a:lnTo>
                  <a:cubicBezTo>
                    <a:pt x="398755" y="23045"/>
                    <a:pt x="398755" y="23045"/>
                    <a:pt x="398755" y="23045"/>
                  </a:cubicBezTo>
                  <a:cubicBezTo>
                    <a:pt x="398755" y="23045"/>
                    <a:pt x="400152" y="21649"/>
                    <a:pt x="400152" y="21649"/>
                  </a:cubicBezTo>
                  <a:cubicBezTo>
                    <a:pt x="401549" y="20252"/>
                    <a:pt x="401549" y="18855"/>
                    <a:pt x="402945" y="17459"/>
                  </a:cubicBezTo>
                  <a:cubicBezTo>
                    <a:pt x="404342" y="16062"/>
                    <a:pt x="404342" y="13269"/>
                    <a:pt x="404342" y="11872"/>
                  </a:cubicBezTo>
                  <a:cubicBezTo>
                    <a:pt x="404342" y="10475"/>
                    <a:pt x="404342" y="10475"/>
                    <a:pt x="404342" y="10475"/>
                  </a:cubicBezTo>
                  <a:cubicBezTo>
                    <a:pt x="404342" y="10475"/>
                    <a:pt x="404342" y="10475"/>
                    <a:pt x="404342" y="10475"/>
                  </a:cubicBezTo>
                  <a:cubicBezTo>
                    <a:pt x="404342" y="10475"/>
                    <a:pt x="404342" y="10475"/>
                    <a:pt x="404342" y="10475"/>
                  </a:cubicBezTo>
                  <a:cubicBezTo>
                    <a:pt x="404342" y="10475"/>
                    <a:pt x="404342" y="10475"/>
                    <a:pt x="404342" y="10475"/>
                  </a:cubicBezTo>
                  <a:lnTo>
                    <a:pt x="18855" y="10475"/>
                  </a:lnTo>
                  <a:cubicBezTo>
                    <a:pt x="18855" y="10475"/>
                    <a:pt x="18855" y="10475"/>
                    <a:pt x="18855" y="10475"/>
                  </a:cubicBezTo>
                  <a:cubicBezTo>
                    <a:pt x="18855" y="13269"/>
                    <a:pt x="17459" y="17459"/>
                    <a:pt x="16062" y="20252"/>
                  </a:cubicBezTo>
                  <a:cubicBezTo>
                    <a:pt x="14665" y="23045"/>
                    <a:pt x="13268" y="25839"/>
                    <a:pt x="10475" y="28632"/>
                  </a:cubicBezTo>
                  <a:cubicBezTo>
                    <a:pt x="14665" y="32822"/>
                    <a:pt x="18855" y="37012"/>
                    <a:pt x="23045" y="42599"/>
                  </a:cubicBezTo>
                  <a:cubicBezTo>
                    <a:pt x="83103" y="98467"/>
                    <a:pt x="140367" y="158524"/>
                    <a:pt x="199028" y="218582"/>
                  </a:cubicBezTo>
                  <a:close/>
                </a:path>
              </a:pathLst>
            </a:custGeom>
            <a:noFill/>
            <a:ln w="95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7F2DEEEE-43F2-448D-9800-2634192B170F}"/>
                </a:ext>
              </a:extLst>
            </p:cNvPr>
            <p:cNvSpPr/>
            <p:nvPr/>
          </p:nvSpPr>
          <p:spPr>
            <a:xfrm>
              <a:off x="8173833" y="1466736"/>
              <a:ext cx="391073" cy="432974"/>
            </a:xfrm>
            <a:custGeom>
              <a:avLst/>
              <a:gdLst>
                <a:gd name="connsiteX0" fmla="*/ 203219 w 391073"/>
                <a:gd name="connsiteY0" fmla="*/ 10475 h 432974"/>
                <a:gd name="connsiteX1" fmla="*/ 203219 w 391073"/>
                <a:gd name="connsiteY1" fmla="*/ 10475 h 432974"/>
                <a:gd name="connsiteX2" fmla="*/ 178078 w 391073"/>
                <a:gd name="connsiteY2" fmla="*/ 35616 h 432974"/>
                <a:gd name="connsiteX3" fmla="*/ 178078 w 391073"/>
                <a:gd name="connsiteY3" fmla="*/ 35616 h 432974"/>
                <a:gd name="connsiteX4" fmla="*/ 11872 w 391073"/>
                <a:gd name="connsiteY4" fmla="*/ 197632 h 432974"/>
                <a:gd name="connsiteX5" fmla="*/ 18855 w 391073"/>
                <a:gd name="connsiteY5" fmla="*/ 217185 h 432974"/>
                <a:gd name="connsiteX6" fmla="*/ 18855 w 391073"/>
                <a:gd name="connsiteY6" fmla="*/ 221376 h 432974"/>
                <a:gd name="connsiteX7" fmla="*/ 18855 w 391073"/>
                <a:gd name="connsiteY7" fmla="*/ 222772 h 432974"/>
                <a:gd name="connsiteX8" fmla="*/ 18855 w 391073"/>
                <a:gd name="connsiteY8" fmla="*/ 224169 h 432974"/>
                <a:gd name="connsiteX9" fmla="*/ 18855 w 391073"/>
                <a:gd name="connsiteY9" fmla="*/ 226962 h 432974"/>
                <a:gd name="connsiteX10" fmla="*/ 16062 w 391073"/>
                <a:gd name="connsiteY10" fmla="*/ 236739 h 432974"/>
                <a:gd name="connsiteX11" fmla="*/ 10475 w 391073"/>
                <a:gd name="connsiteY11" fmla="*/ 245119 h 432974"/>
                <a:gd name="connsiteX12" fmla="*/ 23045 w 391073"/>
                <a:gd name="connsiteY12" fmla="*/ 259086 h 432974"/>
                <a:gd name="connsiteX13" fmla="*/ 193442 w 391073"/>
                <a:gd name="connsiteY13" fmla="*/ 433673 h 432974"/>
                <a:gd name="connsiteX14" fmla="*/ 359648 w 391073"/>
                <a:gd name="connsiteY14" fmla="*/ 271656 h 432974"/>
                <a:gd name="connsiteX15" fmla="*/ 359648 w 391073"/>
                <a:gd name="connsiteY15" fmla="*/ 271656 h 432974"/>
                <a:gd name="connsiteX16" fmla="*/ 383392 w 391073"/>
                <a:gd name="connsiteY16" fmla="*/ 247913 h 432974"/>
                <a:gd name="connsiteX17" fmla="*/ 381995 w 391073"/>
                <a:gd name="connsiteY17" fmla="*/ 243723 h 432974"/>
                <a:gd name="connsiteX18" fmla="*/ 380598 w 391073"/>
                <a:gd name="connsiteY18" fmla="*/ 236739 h 432974"/>
                <a:gd name="connsiteX19" fmla="*/ 380598 w 391073"/>
                <a:gd name="connsiteY19" fmla="*/ 233946 h 432974"/>
                <a:gd name="connsiteX20" fmla="*/ 380598 w 391073"/>
                <a:gd name="connsiteY20" fmla="*/ 232549 h 432974"/>
                <a:gd name="connsiteX21" fmla="*/ 380598 w 391073"/>
                <a:gd name="connsiteY21" fmla="*/ 231152 h 432974"/>
                <a:gd name="connsiteX22" fmla="*/ 380598 w 391073"/>
                <a:gd name="connsiteY22" fmla="*/ 229756 h 432974"/>
                <a:gd name="connsiteX23" fmla="*/ 380598 w 391073"/>
                <a:gd name="connsiteY23" fmla="*/ 225566 h 432974"/>
                <a:gd name="connsiteX24" fmla="*/ 383392 w 391073"/>
                <a:gd name="connsiteY24" fmla="*/ 214392 h 432974"/>
                <a:gd name="connsiteX25" fmla="*/ 388978 w 391073"/>
                <a:gd name="connsiteY25" fmla="*/ 204615 h 432974"/>
                <a:gd name="connsiteX26" fmla="*/ 391772 w 391073"/>
                <a:gd name="connsiteY26" fmla="*/ 201822 h 432974"/>
                <a:gd name="connsiteX27" fmla="*/ 393168 w 391073"/>
                <a:gd name="connsiteY27" fmla="*/ 200425 h 432974"/>
                <a:gd name="connsiteX28" fmla="*/ 219979 w 391073"/>
                <a:gd name="connsiteY28" fmla="*/ 23045 h 432974"/>
                <a:gd name="connsiteX29" fmla="*/ 203219 w 391073"/>
                <a:gd name="connsiteY29" fmla="*/ 10475 h 432974"/>
                <a:gd name="connsiteX30" fmla="*/ 203219 w 391073"/>
                <a:gd name="connsiteY30" fmla="*/ 1047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203219" y="10475"/>
                  </a:moveTo>
                  <a:lnTo>
                    <a:pt x="203219" y="10475"/>
                  </a:lnTo>
                  <a:lnTo>
                    <a:pt x="178078" y="35616"/>
                  </a:lnTo>
                  <a:lnTo>
                    <a:pt x="178078" y="35616"/>
                  </a:lnTo>
                  <a:lnTo>
                    <a:pt x="11872" y="197632"/>
                  </a:lnTo>
                  <a:cubicBezTo>
                    <a:pt x="16062" y="204615"/>
                    <a:pt x="17459" y="212995"/>
                    <a:pt x="18855" y="217185"/>
                  </a:cubicBezTo>
                  <a:cubicBezTo>
                    <a:pt x="18855" y="218582"/>
                    <a:pt x="18855" y="219979"/>
                    <a:pt x="18855" y="221376"/>
                  </a:cubicBezTo>
                  <a:cubicBezTo>
                    <a:pt x="18855" y="222772"/>
                    <a:pt x="18855" y="222772"/>
                    <a:pt x="18855" y="222772"/>
                  </a:cubicBezTo>
                  <a:cubicBezTo>
                    <a:pt x="18855" y="222772"/>
                    <a:pt x="18855" y="222772"/>
                    <a:pt x="18855" y="224169"/>
                  </a:cubicBezTo>
                  <a:cubicBezTo>
                    <a:pt x="18855" y="225566"/>
                    <a:pt x="18855" y="225566"/>
                    <a:pt x="18855" y="226962"/>
                  </a:cubicBezTo>
                  <a:cubicBezTo>
                    <a:pt x="18855" y="229756"/>
                    <a:pt x="17459" y="232549"/>
                    <a:pt x="16062" y="236739"/>
                  </a:cubicBezTo>
                  <a:cubicBezTo>
                    <a:pt x="14666" y="239532"/>
                    <a:pt x="13269" y="242326"/>
                    <a:pt x="10475" y="245119"/>
                  </a:cubicBezTo>
                  <a:cubicBezTo>
                    <a:pt x="14666" y="249309"/>
                    <a:pt x="18855" y="253499"/>
                    <a:pt x="23045" y="259086"/>
                  </a:cubicBezTo>
                  <a:cubicBezTo>
                    <a:pt x="80310" y="317747"/>
                    <a:pt x="136177" y="375012"/>
                    <a:pt x="193442" y="433673"/>
                  </a:cubicBezTo>
                  <a:lnTo>
                    <a:pt x="359648" y="271656"/>
                  </a:lnTo>
                  <a:lnTo>
                    <a:pt x="359648" y="271656"/>
                  </a:lnTo>
                  <a:lnTo>
                    <a:pt x="383392" y="247913"/>
                  </a:lnTo>
                  <a:cubicBezTo>
                    <a:pt x="383392" y="246516"/>
                    <a:pt x="381995" y="245119"/>
                    <a:pt x="381995" y="243723"/>
                  </a:cubicBezTo>
                  <a:cubicBezTo>
                    <a:pt x="380598" y="240929"/>
                    <a:pt x="380598" y="238136"/>
                    <a:pt x="380598" y="236739"/>
                  </a:cubicBezTo>
                  <a:cubicBezTo>
                    <a:pt x="380598" y="235342"/>
                    <a:pt x="380598" y="235342"/>
                    <a:pt x="380598" y="233946"/>
                  </a:cubicBezTo>
                  <a:cubicBezTo>
                    <a:pt x="380598" y="232549"/>
                    <a:pt x="380598" y="232549"/>
                    <a:pt x="380598" y="232549"/>
                  </a:cubicBezTo>
                  <a:cubicBezTo>
                    <a:pt x="380598" y="231152"/>
                    <a:pt x="380598" y="231152"/>
                    <a:pt x="380598" y="231152"/>
                  </a:cubicBezTo>
                  <a:cubicBezTo>
                    <a:pt x="380598" y="231152"/>
                    <a:pt x="380598" y="231152"/>
                    <a:pt x="380598" y="229756"/>
                  </a:cubicBezTo>
                  <a:cubicBezTo>
                    <a:pt x="380598" y="228359"/>
                    <a:pt x="380598" y="226962"/>
                    <a:pt x="380598" y="225566"/>
                  </a:cubicBezTo>
                  <a:cubicBezTo>
                    <a:pt x="380598" y="222772"/>
                    <a:pt x="381995" y="218582"/>
                    <a:pt x="383392" y="214392"/>
                  </a:cubicBezTo>
                  <a:cubicBezTo>
                    <a:pt x="384789" y="210202"/>
                    <a:pt x="387582" y="207409"/>
                    <a:pt x="388978" y="204615"/>
                  </a:cubicBezTo>
                  <a:cubicBezTo>
                    <a:pt x="390375" y="203219"/>
                    <a:pt x="390375" y="203219"/>
                    <a:pt x="391772" y="201822"/>
                  </a:cubicBezTo>
                  <a:cubicBezTo>
                    <a:pt x="391772" y="201822"/>
                    <a:pt x="393168" y="200425"/>
                    <a:pt x="393168" y="200425"/>
                  </a:cubicBezTo>
                  <a:cubicBezTo>
                    <a:pt x="335904" y="141764"/>
                    <a:pt x="277243" y="81706"/>
                    <a:pt x="219979" y="23045"/>
                  </a:cubicBezTo>
                  <a:cubicBezTo>
                    <a:pt x="212995" y="18855"/>
                    <a:pt x="208805" y="14665"/>
                    <a:pt x="203219" y="10475"/>
                  </a:cubicBezTo>
                  <a:lnTo>
                    <a:pt x="203219" y="10475"/>
                  </a:lnTo>
                  <a:close/>
                </a:path>
              </a:pathLst>
            </a:custGeom>
            <a:noFill/>
            <a:ln w="95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B2D194D8-7F63-40A2-9941-FACF552A414D}"/>
                </a:ext>
              </a:extLst>
            </p:cNvPr>
            <p:cNvSpPr/>
            <p:nvPr/>
          </p:nvSpPr>
          <p:spPr>
            <a:xfrm>
              <a:off x="7583033" y="1434612"/>
              <a:ext cx="405040" cy="223471"/>
            </a:xfrm>
            <a:custGeom>
              <a:avLst/>
              <a:gdLst>
                <a:gd name="connsiteX0" fmla="*/ 196235 w 405040"/>
                <a:gd name="connsiteY0" fmla="*/ 215789 h 223470"/>
                <a:gd name="connsiteX1" fmla="*/ 362441 w 405040"/>
                <a:gd name="connsiteY1" fmla="*/ 53773 h 223470"/>
                <a:gd name="connsiteX2" fmla="*/ 362441 w 405040"/>
                <a:gd name="connsiteY2" fmla="*/ 53773 h 223470"/>
                <a:gd name="connsiteX3" fmla="*/ 387582 w 405040"/>
                <a:gd name="connsiteY3" fmla="*/ 28632 h 223470"/>
                <a:gd name="connsiteX4" fmla="*/ 387582 w 405040"/>
                <a:gd name="connsiteY4" fmla="*/ 28632 h 223470"/>
                <a:gd name="connsiteX5" fmla="*/ 397358 w 405040"/>
                <a:gd name="connsiteY5" fmla="*/ 18855 h 223470"/>
                <a:gd name="connsiteX6" fmla="*/ 397358 w 405040"/>
                <a:gd name="connsiteY6" fmla="*/ 18855 h 223470"/>
                <a:gd name="connsiteX7" fmla="*/ 397358 w 405040"/>
                <a:gd name="connsiteY7" fmla="*/ 18855 h 223470"/>
                <a:gd name="connsiteX8" fmla="*/ 398755 w 405040"/>
                <a:gd name="connsiteY8" fmla="*/ 17459 h 223470"/>
                <a:gd name="connsiteX9" fmla="*/ 401549 w 405040"/>
                <a:gd name="connsiteY9" fmla="*/ 13269 h 223470"/>
                <a:gd name="connsiteX10" fmla="*/ 401549 w 405040"/>
                <a:gd name="connsiteY10" fmla="*/ 10475 h 223470"/>
                <a:gd name="connsiteX11" fmla="*/ 18855 w 405040"/>
                <a:gd name="connsiteY11" fmla="*/ 10475 h 223470"/>
                <a:gd name="connsiteX12" fmla="*/ 16062 w 405040"/>
                <a:gd name="connsiteY12" fmla="*/ 18855 h 223470"/>
                <a:gd name="connsiteX13" fmla="*/ 10475 w 405040"/>
                <a:gd name="connsiteY13" fmla="*/ 27235 h 223470"/>
                <a:gd name="connsiteX14" fmla="*/ 23045 w 405040"/>
                <a:gd name="connsiteY14" fmla="*/ 41202 h 223470"/>
                <a:gd name="connsiteX15" fmla="*/ 196235 w 405040"/>
                <a:gd name="connsiteY15" fmla="*/ 215789 h 223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5040" h="223470">
                  <a:moveTo>
                    <a:pt x="196235" y="215789"/>
                  </a:moveTo>
                  <a:lnTo>
                    <a:pt x="362441" y="53773"/>
                  </a:lnTo>
                  <a:lnTo>
                    <a:pt x="362441" y="53773"/>
                  </a:lnTo>
                  <a:lnTo>
                    <a:pt x="387582" y="28632"/>
                  </a:lnTo>
                  <a:lnTo>
                    <a:pt x="387582" y="28632"/>
                  </a:lnTo>
                  <a:lnTo>
                    <a:pt x="397358" y="18855"/>
                  </a:lnTo>
                  <a:lnTo>
                    <a:pt x="397358" y="18855"/>
                  </a:lnTo>
                  <a:cubicBezTo>
                    <a:pt x="397358" y="18855"/>
                    <a:pt x="397358" y="18855"/>
                    <a:pt x="397358" y="18855"/>
                  </a:cubicBezTo>
                  <a:cubicBezTo>
                    <a:pt x="397358" y="18855"/>
                    <a:pt x="398755" y="17459"/>
                    <a:pt x="398755" y="17459"/>
                  </a:cubicBezTo>
                  <a:cubicBezTo>
                    <a:pt x="400152" y="16062"/>
                    <a:pt x="400152" y="14665"/>
                    <a:pt x="401549" y="13269"/>
                  </a:cubicBezTo>
                  <a:cubicBezTo>
                    <a:pt x="401549" y="11872"/>
                    <a:pt x="401549" y="11872"/>
                    <a:pt x="401549" y="10475"/>
                  </a:cubicBezTo>
                  <a:lnTo>
                    <a:pt x="18855" y="10475"/>
                  </a:lnTo>
                  <a:cubicBezTo>
                    <a:pt x="18855" y="13269"/>
                    <a:pt x="17459" y="16062"/>
                    <a:pt x="16062" y="18855"/>
                  </a:cubicBezTo>
                  <a:cubicBezTo>
                    <a:pt x="14665" y="21649"/>
                    <a:pt x="13268" y="24442"/>
                    <a:pt x="10475" y="27235"/>
                  </a:cubicBezTo>
                  <a:cubicBezTo>
                    <a:pt x="14665" y="31426"/>
                    <a:pt x="18855" y="35616"/>
                    <a:pt x="23045" y="41202"/>
                  </a:cubicBezTo>
                  <a:cubicBezTo>
                    <a:pt x="81706" y="98467"/>
                    <a:pt x="138970" y="157128"/>
                    <a:pt x="196235" y="215789"/>
                  </a:cubicBezTo>
                  <a:close/>
                </a:path>
              </a:pathLst>
            </a:custGeom>
            <a:noFill/>
            <a:ln w="952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906E0C11-192B-4A57-B0D7-8A5E30CD0BCB}"/>
                </a:ext>
              </a:extLst>
            </p:cNvPr>
            <p:cNvSpPr/>
            <p:nvPr/>
          </p:nvSpPr>
          <p:spPr>
            <a:xfrm>
              <a:off x="7182182" y="1434612"/>
              <a:ext cx="405040" cy="223471"/>
            </a:xfrm>
            <a:custGeom>
              <a:avLst/>
              <a:gdLst>
                <a:gd name="connsiteX0" fmla="*/ 196235 w 405040"/>
                <a:gd name="connsiteY0" fmla="*/ 214392 h 223470"/>
                <a:gd name="connsiteX1" fmla="*/ 362441 w 405040"/>
                <a:gd name="connsiteY1" fmla="*/ 52376 h 223470"/>
                <a:gd name="connsiteX2" fmla="*/ 362441 w 405040"/>
                <a:gd name="connsiteY2" fmla="*/ 52376 h 223470"/>
                <a:gd name="connsiteX3" fmla="*/ 387582 w 405040"/>
                <a:gd name="connsiteY3" fmla="*/ 27235 h 223470"/>
                <a:gd name="connsiteX4" fmla="*/ 387582 w 405040"/>
                <a:gd name="connsiteY4" fmla="*/ 27235 h 223470"/>
                <a:gd name="connsiteX5" fmla="*/ 397359 w 405040"/>
                <a:gd name="connsiteY5" fmla="*/ 17459 h 223470"/>
                <a:gd name="connsiteX6" fmla="*/ 397359 w 405040"/>
                <a:gd name="connsiteY6" fmla="*/ 17459 h 223470"/>
                <a:gd name="connsiteX7" fmla="*/ 397359 w 405040"/>
                <a:gd name="connsiteY7" fmla="*/ 17459 h 223470"/>
                <a:gd name="connsiteX8" fmla="*/ 398755 w 405040"/>
                <a:gd name="connsiteY8" fmla="*/ 16062 h 223470"/>
                <a:gd name="connsiteX9" fmla="*/ 401549 w 405040"/>
                <a:gd name="connsiteY9" fmla="*/ 11872 h 223470"/>
                <a:gd name="connsiteX10" fmla="*/ 401549 w 405040"/>
                <a:gd name="connsiteY10" fmla="*/ 10475 h 223470"/>
                <a:gd name="connsiteX11" fmla="*/ 18855 w 405040"/>
                <a:gd name="connsiteY11" fmla="*/ 10475 h 223470"/>
                <a:gd name="connsiteX12" fmla="*/ 16062 w 405040"/>
                <a:gd name="connsiteY12" fmla="*/ 17459 h 223470"/>
                <a:gd name="connsiteX13" fmla="*/ 10475 w 405040"/>
                <a:gd name="connsiteY13" fmla="*/ 25839 h 223470"/>
                <a:gd name="connsiteX14" fmla="*/ 23045 w 405040"/>
                <a:gd name="connsiteY14" fmla="*/ 39806 h 223470"/>
                <a:gd name="connsiteX15" fmla="*/ 196235 w 405040"/>
                <a:gd name="connsiteY15" fmla="*/ 214392 h 223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5040" h="223470">
                  <a:moveTo>
                    <a:pt x="196235" y="214392"/>
                  </a:moveTo>
                  <a:lnTo>
                    <a:pt x="362441" y="52376"/>
                  </a:lnTo>
                  <a:lnTo>
                    <a:pt x="362441" y="52376"/>
                  </a:lnTo>
                  <a:lnTo>
                    <a:pt x="387582" y="27235"/>
                  </a:lnTo>
                  <a:lnTo>
                    <a:pt x="387582" y="27235"/>
                  </a:lnTo>
                  <a:lnTo>
                    <a:pt x="397359" y="17459"/>
                  </a:lnTo>
                  <a:lnTo>
                    <a:pt x="397359" y="17459"/>
                  </a:lnTo>
                  <a:cubicBezTo>
                    <a:pt x="397359" y="17459"/>
                    <a:pt x="397359" y="17459"/>
                    <a:pt x="397359" y="17459"/>
                  </a:cubicBezTo>
                  <a:cubicBezTo>
                    <a:pt x="397359" y="17459"/>
                    <a:pt x="398755" y="16062"/>
                    <a:pt x="398755" y="16062"/>
                  </a:cubicBezTo>
                  <a:cubicBezTo>
                    <a:pt x="400152" y="14665"/>
                    <a:pt x="400152" y="13269"/>
                    <a:pt x="401549" y="11872"/>
                  </a:cubicBezTo>
                  <a:cubicBezTo>
                    <a:pt x="401549" y="11872"/>
                    <a:pt x="401549" y="11872"/>
                    <a:pt x="401549" y="10475"/>
                  </a:cubicBezTo>
                  <a:lnTo>
                    <a:pt x="18855" y="10475"/>
                  </a:lnTo>
                  <a:cubicBezTo>
                    <a:pt x="18855" y="13269"/>
                    <a:pt x="17459" y="16062"/>
                    <a:pt x="16062" y="17459"/>
                  </a:cubicBezTo>
                  <a:cubicBezTo>
                    <a:pt x="14666" y="20252"/>
                    <a:pt x="13269" y="23045"/>
                    <a:pt x="10475" y="25839"/>
                  </a:cubicBezTo>
                  <a:cubicBezTo>
                    <a:pt x="14666" y="30029"/>
                    <a:pt x="18855" y="34219"/>
                    <a:pt x="23045" y="39806"/>
                  </a:cubicBezTo>
                  <a:cubicBezTo>
                    <a:pt x="81706" y="98467"/>
                    <a:pt x="138971" y="155731"/>
                    <a:pt x="196235" y="214392"/>
                  </a:cubicBezTo>
                  <a:close/>
                </a:path>
              </a:pathLst>
            </a:custGeom>
            <a:noFill/>
            <a:ln w="952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0A4B4F6C-49D6-4827-8061-C56B340C97E4}"/>
                </a:ext>
              </a:extLst>
            </p:cNvPr>
            <p:cNvSpPr/>
            <p:nvPr/>
          </p:nvSpPr>
          <p:spPr>
            <a:xfrm>
              <a:off x="7894495" y="4672141"/>
              <a:ext cx="391073" cy="432974"/>
            </a:xfrm>
            <a:custGeom>
              <a:avLst/>
              <a:gdLst>
                <a:gd name="connsiteX0" fmla="*/ 203219 w 391073"/>
                <a:gd name="connsiteY0" fmla="*/ 10475 h 432974"/>
                <a:gd name="connsiteX1" fmla="*/ 203219 w 391073"/>
                <a:gd name="connsiteY1" fmla="*/ 10475 h 432974"/>
                <a:gd name="connsiteX2" fmla="*/ 203219 w 391073"/>
                <a:gd name="connsiteY2" fmla="*/ 10475 h 432974"/>
                <a:gd name="connsiteX3" fmla="*/ 176681 w 391073"/>
                <a:gd name="connsiteY3" fmla="*/ 35615 h 432974"/>
                <a:gd name="connsiteX4" fmla="*/ 176681 w 391073"/>
                <a:gd name="connsiteY4" fmla="*/ 35615 h 432974"/>
                <a:gd name="connsiteX5" fmla="*/ 11872 w 391073"/>
                <a:gd name="connsiteY5" fmla="*/ 196235 h 432974"/>
                <a:gd name="connsiteX6" fmla="*/ 18855 w 391073"/>
                <a:gd name="connsiteY6" fmla="*/ 215788 h 432974"/>
                <a:gd name="connsiteX7" fmla="*/ 18855 w 391073"/>
                <a:gd name="connsiteY7" fmla="*/ 219979 h 432974"/>
                <a:gd name="connsiteX8" fmla="*/ 18855 w 391073"/>
                <a:gd name="connsiteY8" fmla="*/ 221375 h 432974"/>
                <a:gd name="connsiteX9" fmla="*/ 18855 w 391073"/>
                <a:gd name="connsiteY9" fmla="*/ 222772 h 432974"/>
                <a:gd name="connsiteX10" fmla="*/ 18855 w 391073"/>
                <a:gd name="connsiteY10" fmla="*/ 225565 h 432974"/>
                <a:gd name="connsiteX11" fmla="*/ 16062 w 391073"/>
                <a:gd name="connsiteY11" fmla="*/ 235342 h 432974"/>
                <a:gd name="connsiteX12" fmla="*/ 10475 w 391073"/>
                <a:gd name="connsiteY12" fmla="*/ 243722 h 432974"/>
                <a:gd name="connsiteX13" fmla="*/ 10475 w 391073"/>
                <a:gd name="connsiteY13" fmla="*/ 243722 h 432974"/>
                <a:gd name="connsiteX14" fmla="*/ 21649 w 391073"/>
                <a:gd name="connsiteY14" fmla="*/ 254896 h 432974"/>
                <a:gd name="connsiteX15" fmla="*/ 193442 w 391073"/>
                <a:gd name="connsiteY15" fmla="*/ 430879 h 432974"/>
                <a:gd name="connsiteX16" fmla="*/ 358251 w 391073"/>
                <a:gd name="connsiteY16" fmla="*/ 270259 h 432974"/>
                <a:gd name="connsiteX17" fmla="*/ 358251 w 391073"/>
                <a:gd name="connsiteY17" fmla="*/ 270259 h 432974"/>
                <a:gd name="connsiteX18" fmla="*/ 383392 w 391073"/>
                <a:gd name="connsiteY18" fmla="*/ 246516 h 432974"/>
                <a:gd name="connsiteX19" fmla="*/ 379201 w 391073"/>
                <a:gd name="connsiteY19" fmla="*/ 239532 h 432974"/>
                <a:gd name="connsiteX20" fmla="*/ 377805 w 391073"/>
                <a:gd name="connsiteY20" fmla="*/ 232549 h 432974"/>
                <a:gd name="connsiteX21" fmla="*/ 377805 w 391073"/>
                <a:gd name="connsiteY21" fmla="*/ 229755 h 432974"/>
                <a:gd name="connsiteX22" fmla="*/ 377805 w 391073"/>
                <a:gd name="connsiteY22" fmla="*/ 228359 h 432974"/>
                <a:gd name="connsiteX23" fmla="*/ 377805 w 391073"/>
                <a:gd name="connsiteY23" fmla="*/ 226962 h 432974"/>
                <a:gd name="connsiteX24" fmla="*/ 377805 w 391073"/>
                <a:gd name="connsiteY24" fmla="*/ 225565 h 432974"/>
                <a:gd name="connsiteX25" fmla="*/ 377805 w 391073"/>
                <a:gd name="connsiteY25" fmla="*/ 221375 h 432974"/>
                <a:gd name="connsiteX26" fmla="*/ 380598 w 391073"/>
                <a:gd name="connsiteY26" fmla="*/ 210202 h 432974"/>
                <a:gd name="connsiteX27" fmla="*/ 386185 w 391073"/>
                <a:gd name="connsiteY27" fmla="*/ 200425 h 432974"/>
                <a:gd name="connsiteX28" fmla="*/ 387582 w 391073"/>
                <a:gd name="connsiteY28" fmla="*/ 199028 h 432974"/>
                <a:gd name="connsiteX29" fmla="*/ 217186 w 391073"/>
                <a:gd name="connsiteY29" fmla="*/ 24442 h 432974"/>
                <a:gd name="connsiteX30" fmla="*/ 203219 w 391073"/>
                <a:gd name="connsiteY30" fmla="*/ 1047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203219" y="10475"/>
                  </a:moveTo>
                  <a:lnTo>
                    <a:pt x="203219" y="10475"/>
                  </a:lnTo>
                  <a:lnTo>
                    <a:pt x="203219" y="10475"/>
                  </a:lnTo>
                  <a:lnTo>
                    <a:pt x="176681" y="35615"/>
                  </a:lnTo>
                  <a:lnTo>
                    <a:pt x="176681" y="35615"/>
                  </a:lnTo>
                  <a:lnTo>
                    <a:pt x="11872" y="196235"/>
                  </a:lnTo>
                  <a:cubicBezTo>
                    <a:pt x="16062" y="203218"/>
                    <a:pt x="18855" y="211599"/>
                    <a:pt x="18855" y="215788"/>
                  </a:cubicBezTo>
                  <a:cubicBezTo>
                    <a:pt x="18855" y="217185"/>
                    <a:pt x="18855" y="218582"/>
                    <a:pt x="18855" y="219979"/>
                  </a:cubicBezTo>
                  <a:cubicBezTo>
                    <a:pt x="18855" y="221375"/>
                    <a:pt x="18855" y="221375"/>
                    <a:pt x="18855" y="221375"/>
                  </a:cubicBezTo>
                  <a:cubicBezTo>
                    <a:pt x="18855" y="221375"/>
                    <a:pt x="18855" y="221375"/>
                    <a:pt x="18855" y="222772"/>
                  </a:cubicBezTo>
                  <a:cubicBezTo>
                    <a:pt x="18855" y="224169"/>
                    <a:pt x="18855" y="224169"/>
                    <a:pt x="18855" y="225565"/>
                  </a:cubicBezTo>
                  <a:cubicBezTo>
                    <a:pt x="18855" y="228359"/>
                    <a:pt x="17459" y="232549"/>
                    <a:pt x="16062" y="235342"/>
                  </a:cubicBezTo>
                  <a:cubicBezTo>
                    <a:pt x="14666" y="238136"/>
                    <a:pt x="11872" y="242325"/>
                    <a:pt x="10475" y="243722"/>
                  </a:cubicBezTo>
                  <a:cubicBezTo>
                    <a:pt x="10475" y="243722"/>
                    <a:pt x="10475" y="243722"/>
                    <a:pt x="10475" y="243722"/>
                  </a:cubicBezTo>
                  <a:cubicBezTo>
                    <a:pt x="14666" y="247913"/>
                    <a:pt x="17459" y="250706"/>
                    <a:pt x="21649" y="254896"/>
                  </a:cubicBezTo>
                  <a:cubicBezTo>
                    <a:pt x="78913" y="313557"/>
                    <a:pt x="136177" y="372218"/>
                    <a:pt x="193442" y="430879"/>
                  </a:cubicBezTo>
                  <a:lnTo>
                    <a:pt x="358251" y="270259"/>
                  </a:lnTo>
                  <a:lnTo>
                    <a:pt x="358251" y="270259"/>
                  </a:lnTo>
                  <a:lnTo>
                    <a:pt x="383392" y="246516"/>
                  </a:lnTo>
                  <a:cubicBezTo>
                    <a:pt x="381995" y="243722"/>
                    <a:pt x="380598" y="240929"/>
                    <a:pt x="379201" y="239532"/>
                  </a:cubicBezTo>
                  <a:cubicBezTo>
                    <a:pt x="377805" y="236739"/>
                    <a:pt x="377805" y="233946"/>
                    <a:pt x="377805" y="232549"/>
                  </a:cubicBezTo>
                  <a:cubicBezTo>
                    <a:pt x="377805" y="231152"/>
                    <a:pt x="377805" y="231152"/>
                    <a:pt x="377805" y="229755"/>
                  </a:cubicBezTo>
                  <a:cubicBezTo>
                    <a:pt x="377805" y="228359"/>
                    <a:pt x="377805" y="228359"/>
                    <a:pt x="377805" y="228359"/>
                  </a:cubicBezTo>
                  <a:cubicBezTo>
                    <a:pt x="377805" y="226962"/>
                    <a:pt x="377805" y="226962"/>
                    <a:pt x="377805" y="226962"/>
                  </a:cubicBezTo>
                  <a:cubicBezTo>
                    <a:pt x="377805" y="226962"/>
                    <a:pt x="377805" y="226962"/>
                    <a:pt x="377805" y="225565"/>
                  </a:cubicBezTo>
                  <a:cubicBezTo>
                    <a:pt x="377805" y="224169"/>
                    <a:pt x="377805" y="222772"/>
                    <a:pt x="377805" y="221375"/>
                  </a:cubicBezTo>
                  <a:cubicBezTo>
                    <a:pt x="377805" y="218582"/>
                    <a:pt x="379201" y="214392"/>
                    <a:pt x="380598" y="210202"/>
                  </a:cubicBezTo>
                  <a:cubicBezTo>
                    <a:pt x="381995" y="206012"/>
                    <a:pt x="384789" y="203218"/>
                    <a:pt x="386185" y="200425"/>
                  </a:cubicBezTo>
                  <a:cubicBezTo>
                    <a:pt x="386185" y="199028"/>
                    <a:pt x="387582" y="199028"/>
                    <a:pt x="387582" y="199028"/>
                  </a:cubicBezTo>
                  <a:cubicBezTo>
                    <a:pt x="330317" y="140367"/>
                    <a:pt x="274450" y="83103"/>
                    <a:pt x="217186" y="24442"/>
                  </a:cubicBezTo>
                  <a:cubicBezTo>
                    <a:pt x="211599" y="20252"/>
                    <a:pt x="207409" y="16062"/>
                    <a:pt x="203219" y="10475"/>
                  </a:cubicBezTo>
                  <a:close/>
                </a:path>
              </a:pathLst>
            </a:custGeom>
            <a:noFill/>
            <a:ln w="952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069B4367-0A21-4BA3-8964-02993BD143F7}"/>
                </a:ext>
              </a:extLst>
            </p:cNvPr>
            <p:cNvSpPr/>
            <p:nvPr/>
          </p:nvSpPr>
          <p:spPr>
            <a:xfrm>
              <a:off x="8759046" y="1922057"/>
              <a:ext cx="13967" cy="27934"/>
            </a:xfrm>
            <a:custGeom>
              <a:avLst/>
              <a:gdLst>
                <a:gd name="connsiteX0" fmla="*/ 10475 w 13966"/>
                <a:gd name="connsiteY0" fmla="*/ 23045 h 27933"/>
                <a:gd name="connsiteX1" fmla="*/ 10475 w 13966"/>
                <a:gd name="connsiteY1" fmla="*/ 24442 h 27933"/>
                <a:gd name="connsiteX2" fmla="*/ 10475 w 13966"/>
                <a:gd name="connsiteY2" fmla="*/ 24442 h 27933"/>
                <a:gd name="connsiteX3" fmla="*/ 13269 w 13966"/>
                <a:gd name="connsiteY3" fmla="*/ 20252 h 27933"/>
                <a:gd name="connsiteX4" fmla="*/ 14666 w 13966"/>
                <a:gd name="connsiteY4" fmla="*/ 14665 h 27933"/>
                <a:gd name="connsiteX5" fmla="*/ 14666 w 13966"/>
                <a:gd name="connsiteY5" fmla="*/ 13269 h 27933"/>
                <a:gd name="connsiteX6" fmla="*/ 14666 w 13966"/>
                <a:gd name="connsiteY6" fmla="*/ 13269 h 27933"/>
                <a:gd name="connsiteX7" fmla="*/ 14666 w 13966"/>
                <a:gd name="connsiteY7" fmla="*/ 13269 h 27933"/>
                <a:gd name="connsiteX8" fmla="*/ 14666 w 13966"/>
                <a:gd name="connsiteY8" fmla="*/ 11872 h 27933"/>
                <a:gd name="connsiteX9" fmla="*/ 14666 w 13966"/>
                <a:gd name="connsiteY9" fmla="*/ 10475 h 27933"/>
                <a:gd name="connsiteX10" fmla="*/ 13269 w 13966"/>
                <a:gd name="connsiteY10" fmla="*/ 14665 h 27933"/>
                <a:gd name="connsiteX11" fmla="*/ 11872 w 13966"/>
                <a:gd name="connsiteY11" fmla="*/ 20252 h 27933"/>
                <a:gd name="connsiteX12" fmla="*/ 11872 w 13966"/>
                <a:gd name="connsiteY12" fmla="*/ 21649 h 27933"/>
                <a:gd name="connsiteX13" fmla="*/ 11872 w 13966"/>
                <a:gd name="connsiteY13" fmla="*/ 23045 h 27933"/>
                <a:gd name="connsiteX14" fmla="*/ 10475 w 13966"/>
                <a:gd name="connsiteY14" fmla="*/ 23045 h 27933"/>
                <a:gd name="connsiteX15" fmla="*/ 10475 w 13966"/>
                <a:gd name="connsiteY15" fmla="*/ 23045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66" h="27933">
                  <a:moveTo>
                    <a:pt x="10475" y="23045"/>
                  </a:moveTo>
                  <a:cubicBezTo>
                    <a:pt x="10475" y="23045"/>
                    <a:pt x="10475" y="24442"/>
                    <a:pt x="10475" y="24442"/>
                  </a:cubicBezTo>
                  <a:cubicBezTo>
                    <a:pt x="10475" y="24442"/>
                    <a:pt x="10475" y="24442"/>
                    <a:pt x="10475" y="24442"/>
                  </a:cubicBezTo>
                  <a:cubicBezTo>
                    <a:pt x="11872" y="23045"/>
                    <a:pt x="11872" y="21649"/>
                    <a:pt x="13269" y="20252"/>
                  </a:cubicBezTo>
                  <a:cubicBezTo>
                    <a:pt x="14666" y="18855"/>
                    <a:pt x="14666" y="16062"/>
                    <a:pt x="14666" y="14665"/>
                  </a:cubicBezTo>
                  <a:cubicBezTo>
                    <a:pt x="14666" y="13269"/>
                    <a:pt x="14666" y="13269"/>
                    <a:pt x="14666" y="13269"/>
                  </a:cubicBezTo>
                  <a:cubicBezTo>
                    <a:pt x="14666" y="13269"/>
                    <a:pt x="14666" y="13269"/>
                    <a:pt x="14666" y="13269"/>
                  </a:cubicBezTo>
                  <a:cubicBezTo>
                    <a:pt x="14666" y="13269"/>
                    <a:pt x="14666" y="13269"/>
                    <a:pt x="14666" y="13269"/>
                  </a:cubicBezTo>
                  <a:cubicBezTo>
                    <a:pt x="14666" y="13269"/>
                    <a:pt x="14666" y="11872"/>
                    <a:pt x="14666" y="11872"/>
                  </a:cubicBezTo>
                  <a:cubicBezTo>
                    <a:pt x="14666" y="11872"/>
                    <a:pt x="14666" y="10475"/>
                    <a:pt x="14666" y="10475"/>
                  </a:cubicBezTo>
                  <a:cubicBezTo>
                    <a:pt x="13269" y="11872"/>
                    <a:pt x="13269" y="13269"/>
                    <a:pt x="13269" y="14665"/>
                  </a:cubicBezTo>
                  <a:cubicBezTo>
                    <a:pt x="11872" y="16062"/>
                    <a:pt x="11872" y="18855"/>
                    <a:pt x="11872" y="20252"/>
                  </a:cubicBezTo>
                  <a:cubicBezTo>
                    <a:pt x="11872" y="21649"/>
                    <a:pt x="11872" y="21649"/>
                    <a:pt x="11872" y="21649"/>
                  </a:cubicBezTo>
                  <a:cubicBezTo>
                    <a:pt x="11872" y="21649"/>
                    <a:pt x="11872" y="23045"/>
                    <a:pt x="11872" y="23045"/>
                  </a:cubicBezTo>
                  <a:cubicBezTo>
                    <a:pt x="11872" y="23045"/>
                    <a:pt x="10475" y="21649"/>
                    <a:pt x="10475" y="23045"/>
                  </a:cubicBezTo>
                  <a:cubicBezTo>
                    <a:pt x="10475" y="21649"/>
                    <a:pt x="10475" y="23045"/>
                    <a:pt x="10475" y="23045"/>
                  </a:cubicBezTo>
                  <a:close/>
                </a:path>
              </a:pathLst>
            </a:custGeom>
            <a:noFill/>
            <a:ln w="952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0416819A-B128-4CA9-8656-0EBA9C705C0A}"/>
                </a:ext>
              </a:extLst>
            </p:cNvPr>
            <p:cNvSpPr/>
            <p:nvPr/>
          </p:nvSpPr>
          <p:spPr>
            <a:xfrm>
              <a:off x="8556526" y="2165081"/>
              <a:ext cx="13967" cy="27934"/>
            </a:xfrm>
            <a:custGeom>
              <a:avLst/>
              <a:gdLst>
                <a:gd name="connsiteX0" fmla="*/ 10475 w 13966"/>
                <a:gd name="connsiteY0" fmla="*/ 23045 h 27933"/>
                <a:gd name="connsiteX1" fmla="*/ 11872 w 13966"/>
                <a:gd name="connsiteY1" fmla="*/ 27236 h 27933"/>
                <a:gd name="connsiteX2" fmla="*/ 11872 w 13966"/>
                <a:gd name="connsiteY2" fmla="*/ 28632 h 27933"/>
                <a:gd name="connsiteX3" fmla="*/ 13269 w 13966"/>
                <a:gd name="connsiteY3" fmla="*/ 25839 h 27933"/>
                <a:gd name="connsiteX4" fmla="*/ 14666 w 13966"/>
                <a:gd name="connsiteY4" fmla="*/ 20252 h 27933"/>
                <a:gd name="connsiteX5" fmla="*/ 14666 w 13966"/>
                <a:gd name="connsiteY5" fmla="*/ 18855 h 27933"/>
                <a:gd name="connsiteX6" fmla="*/ 14666 w 13966"/>
                <a:gd name="connsiteY6" fmla="*/ 18855 h 27933"/>
                <a:gd name="connsiteX7" fmla="*/ 14666 w 13966"/>
                <a:gd name="connsiteY7" fmla="*/ 18855 h 27933"/>
                <a:gd name="connsiteX8" fmla="*/ 14666 w 13966"/>
                <a:gd name="connsiteY8" fmla="*/ 17459 h 27933"/>
                <a:gd name="connsiteX9" fmla="*/ 13269 w 13966"/>
                <a:gd name="connsiteY9" fmla="*/ 10475 h 27933"/>
                <a:gd name="connsiteX10" fmla="*/ 11872 w 13966"/>
                <a:gd name="connsiteY10" fmla="*/ 13269 h 27933"/>
                <a:gd name="connsiteX11" fmla="*/ 10475 w 13966"/>
                <a:gd name="connsiteY11" fmla="*/ 18855 h 27933"/>
                <a:gd name="connsiteX12" fmla="*/ 10475 w 13966"/>
                <a:gd name="connsiteY12" fmla="*/ 20252 h 27933"/>
                <a:gd name="connsiteX13" fmla="*/ 10475 w 13966"/>
                <a:gd name="connsiteY13" fmla="*/ 21649 h 27933"/>
                <a:gd name="connsiteX14" fmla="*/ 10475 w 13966"/>
                <a:gd name="connsiteY14" fmla="*/ 23045 h 27933"/>
                <a:gd name="connsiteX15" fmla="*/ 10475 w 13966"/>
                <a:gd name="connsiteY15" fmla="*/ 24442 h 27933"/>
                <a:gd name="connsiteX16" fmla="*/ 10475 w 13966"/>
                <a:gd name="connsiteY16" fmla="*/ 23045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27933">
                  <a:moveTo>
                    <a:pt x="10475" y="23045"/>
                  </a:moveTo>
                  <a:cubicBezTo>
                    <a:pt x="10475" y="24442"/>
                    <a:pt x="10475" y="25839"/>
                    <a:pt x="11872" y="27236"/>
                  </a:cubicBezTo>
                  <a:cubicBezTo>
                    <a:pt x="11872" y="27236"/>
                    <a:pt x="11872" y="27236"/>
                    <a:pt x="11872" y="28632"/>
                  </a:cubicBezTo>
                  <a:cubicBezTo>
                    <a:pt x="11872" y="27236"/>
                    <a:pt x="13269" y="27236"/>
                    <a:pt x="13269" y="25839"/>
                  </a:cubicBezTo>
                  <a:cubicBezTo>
                    <a:pt x="14666" y="24442"/>
                    <a:pt x="14666" y="21649"/>
                    <a:pt x="14666" y="20252"/>
                  </a:cubicBezTo>
                  <a:cubicBezTo>
                    <a:pt x="14666" y="18855"/>
                    <a:pt x="14666" y="18855"/>
                    <a:pt x="14666" y="18855"/>
                  </a:cubicBezTo>
                  <a:cubicBezTo>
                    <a:pt x="14666" y="18855"/>
                    <a:pt x="14666" y="18855"/>
                    <a:pt x="14666" y="18855"/>
                  </a:cubicBezTo>
                  <a:cubicBezTo>
                    <a:pt x="14666" y="18855"/>
                    <a:pt x="14666" y="18855"/>
                    <a:pt x="14666" y="18855"/>
                  </a:cubicBezTo>
                  <a:cubicBezTo>
                    <a:pt x="14666" y="18855"/>
                    <a:pt x="14666" y="17459"/>
                    <a:pt x="14666" y="17459"/>
                  </a:cubicBezTo>
                  <a:cubicBezTo>
                    <a:pt x="14666" y="16062"/>
                    <a:pt x="13269" y="13269"/>
                    <a:pt x="13269" y="10475"/>
                  </a:cubicBezTo>
                  <a:cubicBezTo>
                    <a:pt x="13269" y="11872"/>
                    <a:pt x="11872" y="11872"/>
                    <a:pt x="11872" y="13269"/>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1649"/>
                    <a:pt x="10475" y="23045"/>
                  </a:cubicBezTo>
                  <a:cubicBezTo>
                    <a:pt x="10475" y="23045"/>
                    <a:pt x="10475" y="23045"/>
                    <a:pt x="10475" y="24442"/>
                  </a:cubicBezTo>
                  <a:cubicBezTo>
                    <a:pt x="10475" y="21649"/>
                    <a:pt x="10475" y="23045"/>
                    <a:pt x="10475" y="23045"/>
                  </a:cubicBezTo>
                  <a:close/>
                </a:path>
              </a:pathLst>
            </a:custGeom>
            <a:noFill/>
            <a:ln w="952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2C6DDD73-50AF-4672-8010-3786A7009B7A}"/>
                </a:ext>
              </a:extLst>
            </p:cNvPr>
            <p:cNvSpPr/>
            <p:nvPr/>
          </p:nvSpPr>
          <p:spPr>
            <a:xfrm>
              <a:off x="8365180" y="2208379"/>
              <a:ext cx="391073" cy="432974"/>
            </a:xfrm>
            <a:custGeom>
              <a:avLst/>
              <a:gdLst>
                <a:gd name="connsiteX0" fmla="*/ 201822 w 391073"/>
                <a:gd name="connsiteY0" fmla="*/ 10475 h 432974"/>
                <a:gd name="connsiteX1" fmla="*/ 201822 w 391073"/>
                <a:gd name="connsiteY1" fmla="*/ 10475 h 432974"/>
                <a:gd name="connsiteX2" fmla="*/ 176681 w 391073"/>
                <a:gd name="connsiteY2" fmla="*/ 35616 h 432974"/>
                <a:gd name="connsiteX3" fmla="*/ 176681 w 391073"/>
                <a:gd name="connsiteY3" fmla="*/ 35616 h 432974"/>
                <a:gd name="connsiteX4" fmla="*/ 11872 w 391073"/>
                <a:gd name="connsiteY4" fmla="*/ 196235 h 432974"/>
                <a:gd name="connsiteX5" fmla="*/ 18855 w 391073"/>
                <a:gd name="connsiteY5" fmla="*/ 215789 h 432974"/>
                <a:gd name="connsiteX6" fmla="*/ 18855 w 391073"/>
                <a:gd name="connsiteY6" fmla="*/ 219979 h 432974"/>
                <a:gd name="connsiteX7" fmla="*/ 18855 w 391073"/>
                <a:gd name="connsiteY7" fmla="*/ 221375 h 432974"/>
                <a:gd name="connsiteX8" fmla="*/ 18855 w 391073"/>
                <a:gd name="connsiteY8" fmla="*/ 222772 h 432974"/>
                <a:gd name="connsiteX9" fmla="*/ 18855 w 391073"/>
                <a:gd name="connsiteY9" fmla="*/ 225565 h 432974"/>
                <a:gd name="connsiteX10" fmla="*/ 16062 w 391073"/>
                <a:gd name="connsiteY10" fmla="*/ 235342 h 432974"/>
                <a:gd name="connsiteX11" fmla="*/ 10475 w 391073"/>
                <a:gd name="connsiteY11" fmla="*/ 243722 h 432974"/>
                <a:gd name="connsiteX12" fmla="*/ 23045 w 391073"/>
                <a:gd name="connsiteY12" fmla="*/ 257689 h 432974"/>
                <a:gd name="connsiteX13" fmla="*/ 193442 w 391073"/>
                <a:gd name="connsiteY13" fmla="*/ 432276 h 432974"/>
                <a:gd name="connsiteX14" fmla="*/ 358251 w 391073"/>
                <a:gd name="connsiteY14" fmla="*/ 271656 h 432974"/>
                <a:gd name="connsiteX15" fmla="*/ 358251 w 391073"/>
                <a:gd name="connsiteY15" fmla="*/ 271656 h 432974"/>
                <a:gd name="connsiteX16" fmla="*/ 383391 w 391073"/>
                <a:gd name="connsiteY16" fmla="*/ 247913 h 432974"/>
                <a:gd name="connsiteX17" fmla="*/ 379201 w 391073"/>
                <a:gd name="connsiteY17" fmla="*/ 239532 h 432974"/>
                <a:gd name="connsiteX18" fmla="*/ 377805 w 391073"/>
                <a:gd name="connsiteY18" fmla="*/ 232549 h 432974"/>
                <a:gd name="connsiteX19" fmla="*/ 377805 w 391073"/>
                <a:gd name="connsiteY19" fmla="*/ 229756 h 432974"/>
                <a:gd name="connsiteX20" fmla="*/ 377805 w 391073"/>
                <a:gd name="connsiteY20" fmla="*/ 228359 h 432974"/>
                <a:gd name="connsiteX21" fmla="*/ 377805 w 391073"/>
                <a:gd name="connsiteY21" fmla="*/ 226962 h 432974"/>
                <a:gd name="connsiteX22" fmla="*/ 377805 w 391073"/>
                <a:gd name="connsiteY22" fmla="*/ 225565 h 432974"/>
                <a:gd name="connsiteX23" fmla="*/ 377805 w 391073"/>
                <a:gd name="connsiteY23" fmla="*/ 221375 h 432974"/>
                <a:gd name="connsiteX24" fmla="*/ 380598 w 391073"/>
                <a:gd name="connsiteY24" fmla="*/ 210202 h 432974"/>
                <a:gd name="connsiteX25" fmla="*/ 386185 w 391073"/>
                <a:gd name="connsiteY25" fmla="*/ 200425 h 432974"/>
                <a:gd name="connsiteX26" fmla="*/ 387582 w 391073"/>
                <a:gd name="connsiteY26" fmla="*/ 199028 h 432974"/>
                <a:gd name="connsiteX27" fmla="*/ 217185 w 391073"/>
                <a:gd name="connsiteY27" fmla="*/ 24442 h 432974"/>
                <a:gd name="connsiteX28" fmla="*/ 201822 w 391073"/>
                <a:gd name="connsiteY28" fmla="*/ 10475 h 432974"/>
                <a:gd name="connsiteX29" fmla="*/ 201822 w 391073"/>
                <a:gd name="connsiteY29" fmla="*/ 1047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201822" y="10475"/>
                  </a:moveTo>
                  <a:lnTo>
                    <a:pt x="201822" y="10475"/>
                  </a:lnTo>
                  <a:lnTo>
                    <a:pt x="176681" y="35616"/>
                  </a:lnTo>
                  <a:lnTo>
                    <a:pt x="176681" y="35616"/>
                  </a:lnTo>
                  <a:lnTo>
                    <a:pt x="11872" y="196235"/>
                  </a:lnTo>
                  <a:cubicBezTo>
                    <a:pt x="17459" y="203219"/>
                    <a:pt x="18855" y="211599"/>
                    <a:pt x="18855" y="215789"/>
                  </a:cubicBezTo>
                  <a:cubicBezTo>
                    <a:pt x="18855" y="217185"/>
                    <a:pt x="18855" y="218582"/>
                    <a:pt x="18855" y="219979"/>
                  </a:cubicBezTo>
                  <a:cubicBezTo>
                    <a:pt x="18855" y="221375"/>
                    <a:pt x="18855" y="221375"/>
                    <a:pt x="18855" y="221375"/>
                  </a:cubicBezTo>
                  <a:cubicBezTo>
                    <a:pt x="18855" y="221375"/>
                    <a:pt x="18855" y="221375"/>
                    <a:pt x="18855" y="222772"/>
                  </a:cubicBezTo>
                  <a:cubicBezTo>
                    <a:pt x="18855" y="224169"/>
                    <a:pt x="18855" y="224169"/>
                    <a:pt x="18855" y="225565"/>
                  </a:cubicBezTo>
                  <a:cubicBezTo>
                    <a:pt x="18855" y="228359"/>
                    <a:pt x="17459" y="231152"/>
                    <a:pt x="16062" y="235342"/>
                  </a:cubicBezTo>
                  <a:cubicBezTo>
                    <a:pt x="14665" y="238136"/>
                    <a:pt x="13268" y="240929"/>
                    <a:pt x="10475" y="243722"/>
                  </a:cubicBezTo>
                  <a:cubicBezTo>
                    <a:pt x="14665" y="247913"/>
                    <a:pt x="18855" y="252103"/>
                    <a:pt x="23045" y="257689"/>
                  </a:cubicBezTo>
                  <a:cubicBezTo>
                    <a:pt x="80310" y="316350"/>
                    <a:pt x="136177" y="373615"/>
                    <a:pt x="193442" y="432276"/>
                  </a:cubicBezTo>
                  <a:lnTo>
                    <a:pt x="358251" y="271656"/>
                  </a:lnTo>
                  <a:lnTo>
                    <a:pt x="358251" y="271656"/>
                  </a:lnTo>
                  <a:lnTo>
                    <a:pt x="383391" y="247913"/>
                  </a:lnTo>
                  <a:cubicBezTo>
                    <a:pt x="381995" y="245119"/>
                    <a:pt x="379201" y="242326"/>
                    <a:pt x="379201" y="239532"/>
                  </a:cubicBezTo>
                  <a:cubicBezTo>
                    <a:pt x="377805" y="236739"/>
                    <a:pt x="377805" y="233946"/>
                    <a:pt x="377805" y="232549"/>
                  </a:cubicBezTo>
                  <a:cubicBezTo>
                    <a:pt x="377805" y="231152"/>
                    <a:pt x="377805" y="231152"/>
                    <a:pt x="377805" y="229756"/>
                  </a:cubicBezTo>
                  <a:cubicBezTo>
                    <a:pt x="377805" y="228359"/>
                    <a:pt x="377805" y="228359"/>
                    <a:pt x="377805" y="228359"/>
                  </a:cubicBezTo>
                  <a:cubicBezTo>
                    <a:pt x="377805" y="226962"/>
                    <a:pt x="377805" y="226962"/>
                    <a:pt x="377805" y="226962"/>
                  </a:cubicBezTo>
                  <a:cubicBezTo>
                    <a:pt x="377805" y="226962"/>
                    <a:pt x="377805" y="226962"/>
                    <a:pt x="377805" y="225565"/>
                  </a:cubicBezTo>
                  <a:cubicBezTo>
                    <a:pt x="377805" y="224169"/>
                    <a:pt x="377805" y="222772"/>
                    <a:pt x="377805" y="221375"/>
                  </a:cubicBezTo>
                  <a:cubicBezTo>
                    <a:pt x="377805" y="218582"/>
                    <a:pt x="379201" y="214392"/>
                    <a:pt x="380598" y="210202"/>
                  </a:cubicBezTo>
                  <a:cubicBezTo>
                    <a:pt x="381995" y="206012"/>
                    <a:pt x="384788" y="203219"/>
                    <a:pt x="386185" y="200425"/>
                  </a:cubicBezTo>
                  <a:cubicBezTo>
                    <a:pt x="386185" y="199028"/>
                    <a:pt x="387582" y="199028"/>
                    <a:pt x="387582" y="199028"/>
                  </a:cubicBezTo>
                  <a:cubicBezTo>
                    <a:pt x="330317" y="140367"/>
                    <a:pt x="274450" y="83103"/>
                    <a:pt x="217185" y="24442"/>
                  </a:cubicBezTo>
                  <a:cubicBezTo>
                    <a:pt x="211599" y="18855"/>
                    <a:pt x="207409" y="14665"/>
                    <a:pt x="201822" y="10475"/>
                  </a:cubicBezTo>
                  <a:lnTo>
                    <a:pt x="201822" y="10475"/>
                  </a:lnTo>
                  <a:close/>
                </a:path>
              </a:pathLst>
            </a:custGeom>
            <a:noFill/>
            <a:ln w="952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018212DF-A609-48C7-B59E-B76E1EAD6320}"/>
                </a:ext>
              </a:extLst>
            </p:cNvPr>
            <p:cNvSpPr/>
            <p:nvPr/>
          </p:nvSpPr>
          <p:spPr>
            <a:xfrm>
              <a:off x="8564906" y="1676240"/>
              <a:ext cx="13967" cy="27934"/>
            </a:xfrm>
            <a:custGeom>
              <a:avLst/>
              <a:gdLst>
                <a:gd name="connsiteX0" fmla="*/ 10475 w 13966"/>
                <a:gd name="connsiteY0" fmla="*/ 23045 h 27933"/>
                <a:gd name="connsiteX1" fmla="*/ 10475 w 13966"/>
                <a:gd name="connsiteY1" fmla="*/ 23045 h 27933"/>
                <a:gd name="connsiteX2" fmla="*/ 13269 w 13966"/>
                <a:gd name="connsiteY2" fmla="*/ 20252 h 27933"/>
                <a:gd name="connsiteX3" fmla="*/ 14666 w 13966"/>
                <a:gd name="connsiteY3" fmla="*/ 14665 h 27933"/>
                <a:gd name="connsiteX4" fmla="*/ 14666 w 13966"/>
                <a:gd name="connsiteY4" fmla="*/ 13269 h 27933"/>
                <a:gd name="connsiteX5" fmla="*/ 14666 w 13966"/>
                <a:gd name="connsiteY5" fmla="*/ 13269 h 27933"/>
                <a:gd name="connsiteX6" fmla="*/ 14666 w 13966"/>
                <a:gd name="connsiteY6" fmla="*/ 13269 h 27933"/>
                <a:gd name="connsiteX7" fmla="*/ 14666 w 13966"/>
                <a:gd name="connsiteY7" fmla="*/ 11872 h 27933"/>
                <a:gd name="connsiteX8" fmla="*/ 14666 w 13966"/>
                <a:gd name="connsiteY8" fmla="*/ 10475 h 27933"/>
                <a:gd name="connsiteX9" fmla="*/ 13269 w 13966"/>
                <a:gd name="connsiteY9" fmla="*/ 13269 h 27933"/>
                <a:gd name="connsiteX10" fmla="*/ 11872 w 13966"/>
                <a:gd name="connsiteY10" fmla="*/ 18855 h 27933"/>
                <a:gd name="connsiteX11" fmla="*/ 11872 w 13966"/>
                <a:gd name="connsiteY11" fmla="*/ 20252 h 27933"/>
                <a:gd name="connsiteX12" fmla="*/ 11872 w 13966"/>
                <a:gd name="connsiteY12" fmla="*/ 21649 h 27933"/>
                <a:gd name="connsiteX13" fmla="*/ 11872 w 13966"/>
                <a:gd name="connsiteY13" fmla="*/ 23045 h 27933"/>
                <a:gd name="connsiteX14" fmla="*/ 11872 w 13966"/>
                <a:gd name="connsiteY14" fmla="*/ 24442 h 27933"/>
                <a:gd name="connsiteX15" fmla="*/ 10475 w 13966"/>
                <a:gd name="connsiteY15" fmla="*/ 23045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66" h="27933">
                  <a:moveTo>
                    <a:pt x="10475" y="23045"/>
                  </a:moveTo>
                  <a:cubicBezTo>
                    <a:pt x="10475" y="23045"/>
                    <a:pt x="10475" y="23045"/>
                    <a:pt x="10475" y="23045"/>
                  </a:cubicBezTo>
                  <a:cubicBezTo>
                    <a:pt x="11872" y="21649"/>
                    <a:pt x="11872" y="21649"/>
                    <a:pt x="13269" y="20252"/>
                  </a:cubicBezTo>
                  <a:cubicBezTo>
                    <a:pt x="14666" y="18855"/>
                    <a:pt x="14666" y="16062"/>
                    <a:pt x="14666" y="14665"/>
                  </a:cubicBezTo>
                  <a:cubicBezTo>
                    <a:pt x="14666" y="13269"/>
                    <a:pt x="14666" y="13269"/>
                    <a:pt x="14666" y="13269"/>
                  </a:cubicBezTo>
                  <a:cubicBezTo>
                    <a:pt x="14666" y="13269"/>
                    <a:pt x="14666" y="13269"/>
                    <a:pt x="14666" y="13269"/>
                  </a:cubicBezTo>
                  <a:cubicBezTo>
                    <a:pt x="14666" y="13269"/>
                    <a:pt x="14666" y="13269"/>
                    <a:pt x="14666" y="13269"/>
                  </a:cubicBezTo>
                  <a:cubicBezTo>
                    <a:pt x="14666" y="13269"/>
                    <a:pt x="14666" y="11872"/>
                    <a:pt x="14666" y="11872"/>
                  </a:cubicBezTo>
                  <a:cubicBezTo>
                    <a:pt x="14666" y="11872"/>
                    <a:pt x="14666" y="10475"/>
                    <a:pt x="14666" y="10475"/>
                  </a:cubicBezTo>
                  <a:cubicBezTo>
                    <a:pt x="13269" y="11872"/>
                    <a:pt x="13269" y="13269"/>
                    <a:pt x="13269" y="13269"/>
                  </a:cubicBezTo>
                  <a:cubicBezTo>
                    <a:pt x="11872" y="14665"/>
                    <a:pt x="11872" y="17459"/>
                    <a:pt x="11872" y="18855"/>
                  </a:cubicBezTo>
                  <a:cubicBezTo>
                    <a:pt x="11872" y="20252"/>
                    <a:pt x="11872" y="20252"/>
                    <a:pt x="11872" y="20252"/>
                  </a:cubicBezTo>
                  <a:cubicBezTo>
                    <a:pt x="11872" y="20252"/>
                    <a:pt x="11872" y="21649"/>
                    <a:pt x="11872" y="21649"/>
                  </a:cubicBezTo>
                  <a:cubicBezTo>
                    <a:pt x="11872" y="21649"/>
                    <a:pt x="11872" y="21649"/>
                    <a:pt x="11872" y="23045"/>
                  </a:cubicBezTo>
                  <a:cubicBezTo>
                    <a:pt x="11872" y="23045"/>
                    <a:pt x="11872" y="23045"/>
                    <a:pt x="11872" y="24442"/>
                  </a:cubicBezTo>
                  <a:cubicBezTo>
                    <a:pt x="10475" y="21649"/>
                    <a:pt x="10475" y="21649"/>
                    <a:pt x="10475" y="23045"/>
                  </a:cubicBezTo>
                  <a:close/>
                </a:path>
              </a:pathLst>
            </a:custGeom>
            <a:noFill/>
            <a:ln w="952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28717BDF-0865-4ED1-8E35-0265614AFCE6}"/>
                </a:ext>
              </a:extLst>
            </p:cNvPr>
            <p:cNvSpPr/>
            <p:nvPr/>
          </p:nvSpPr>
          <p:spPr>
            <a:xfrm>
              <a:off x="8538718" y="2658113"/>
              <a:ext cx="27934" cy="27934"/>
            </a:xfrm>
            <a:custGeom>
              <a:avLst/>
              <a:gdLst>
                <a:gd name="connsiteX0" fmla="*/ 11523 w 27933"/>
                <a:gd name="connsiteY0" fmla="*/ 24442 h 27933"/>
                <a:gd name="connsiteX1" fmla="*/ 12920 w 27933"/>
                <a:gd name="connsiteY1" fmla="*/ 28632 h 27933"/>
                <a:gd name="connsiteX2" fmla="*/ 14316 w 27933"/>
                <a:gd name="connsiteY2" fmla="*/ 30029 h 27933"/>
                <a:gd name="connsiteX3" fmla="*/ 17109 w 27933"/>
                <a:gd name="connsiteY3" fmla="*/ 25839 h 27933"/>
                <a:gd name="connsiteX4" fmla="*/ 18506 w 27933"/>
                <a:gd name="connsiteY4" fmla="*/ 20252 h 27933"/>
                <a:gd name="connsiteX5" fmla="*/ 18506 w 27933"/>
                <a:gd name="connsiteY5" fmla="*/ 18855 h 27933"/>
                <a:gd name="connsiteX6" fmla="*/ 18506 w 27933"/>
                <a:gd name="connsiteY6" fmla="*/ 18855 h 27933"/>
                <a:gd name="connsiteX7" fmla="*/ 18506 w 27933"/>
                <a:gd name="connsiteY7" fmla="*/ 18855 h 27933"/>
                <a:gd name="connsiteX8" fmla="*/ 18506 w 27933"/>
                <a:gd name="connsiteY8" fmla="*/ 17459 h 27933"/>
                <a:gd name="connsiteX9" fmla="*/ 15713 w 27933"/>
                <a:gd name="connsiteY9" fmla="*/ 10475 h 27933"/>
                <a:gd name="connsiteX10" fmla="*/ 12920 w 27933"/>
                <a:gd name="connsiteY10" fmla="*/ 14665 h 27933"/>
                <a:gd name="connsiteX11" fmla="*/ 11523 w 27933"/>
                <a:gd name="connsiteY11" fmla="*/ 20252 h 27933"/>
                <a:gd name="connsiteX12" fmla="*/ 11523 w 27933"/>
                <a:gd name="connsiteY12" fmla="*/ 21649 h 27933"/>
                <a:gd name="connsiteX13" fmla="*/ 11523 w 27933"/>
                <a:gd name="connsiteY13" fmla="*/ 23045 h 27933"/>
                <a:gd name="connsiteX14" fmla="*/ 11523 w 27933"/>
                <a:gd name="connsiteY14" fmla="*/ 24442 h 27933"/>
                <a:gd name="connsiteX15" fmla="*/ 11523 w 27933"/>
                <a:gd name="connsiteY15" fmla="*/ 25839 h 27933"/>
                <a:gd name="connsiteX16" fmla="*/ 11523 w 27933"/>
                <a:gd name="connsiteY16" fmla="*/ 24442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33" h="27933">
                  <a:moveTo>
                    <a:pt x="11523" y="24442"/>
                  </a:moveTo>
                  <a:cubicBezTo>
                    <a:pt x="11523" y="25839"/>
                    <a:pt x="11523" y="27235"/>
                    <a:pt x="12920" y="28632"/>
                  </a:cubicBezTo>
                  <a:cubicBezTo>
                    <a:pt x="12920" y="28632"/>
                    <a:pt x="12920" y="30029"/>
                    <a:pt x="14316" y="30029"/>
                  </a:cubicBezTo>
                  <a:cubicBezTo>
                    <a:pt x="15713" y="28632"/>
                    <a:pt x="15713" y="27235"/>
                    <a:pt x="17109" y="25839"/>
                  </a:cubicBezTo>
                  <a:cubicBezTo>
                    <a:pt x="18506" y="24442"/>
                    <a:pt x="18506" y="21649"/>
                    <a:pt x="18506" y="20252"/>
                  </a:cubicBezTo>
                  <a:cubicBezTo>
                    <a:pt x="18506" y="18855"/>
                    <a:pt x="18506" y="18855"/>
                    <a:pt x="18506" y="18855"/>
                  </a:cubicBezTo>
                  <a:cubicBezTo>
                    <a:pt x="18506" y="18855"/>
                    <a:pt x="18506" y="18855"/>
                    <a:pt x="18506" y="18855"/>
                  </a:cubicBezTo>
                  <a:cubicBezTo>
                    <a:pt x="18506" y="18855"/>
                    <a:pt x="18506" y="18855"/>
                    <a:pt x="18506" y="18855"/>
                  </a:cubicBezTo>
                  <a:cubicBezTo>
                    <a:pt x="18506" y="18855"/>
                    <a:pt x="18506" y="17459"/>
                    <a:pt x="18506" y="17459"/>
                  </a:cubicBezTo>
                  <a:cubicBezTo>
                    <a:pt x="18506" y="16062"/>
                    <a:pt x="17109" y="13269"/>
                    <a:pt x="15713" y="10475"/>
                  </a:cubicBezTo>
                  <a:cubicBezTo>
                    <a:pt x="14316" y="11872"/>
                    <a:pt x="14316" y="13269"/>
                    <a:pt x="12920" y="14665"/>
                  </a:cubicBezTo>
                  <a:cubicBezTo>
                    <a:pt x="11523" y="16062"/>
                    <a:pt x="11523" y="18855"/>
                    <a:pt x="11523" y="20252"/>
                  </a:cubicBezTo>
                  <a:cubicBezTo>
                    <a:pt x="11523" y="21649"/>
                    <a:pt x="11523" y="21649"/>
                    <a:pt x="11523" y="21649"/>
                  </a:cubicBezTo>
                  <a:cubicBezTo>
                    <a:pt x="11523" y="21649"/>
                    <a:pt x="11523" y="23045"/>
                    <a:pt x="11523" y="23045"/>
                  </a:cubicBezTo>
                  <a:cubicBezTo>
                    <a:pt x="11523" y="23045"/>
                    <a:pt x="11523" y="23045"/>
                    <a:pt x="11523" y="24442"/>
                  </a:cubicBezTo>
                  <a:cubicBezTo>
                    <a:pt x="11523" y="24442"/>
                    <a:pt x="11523" y="24442"/>
                    <a:pt x="11523" y="25839"/>
                  </a:cubicBezTo>
                  <a:cubicBezTo>
                    <a:pt x="10126" y="23045"/>
                    <a:pt x="10126" y="24442"/>
                    <a:pt x="11523" y="24442"/>
                  </a:cubicBezTo>
                  <a:close/>
                </a:path>
              </a:pathLst>
            </a:custGeom>
            <a:noFill/>
            <a:ln w="952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5E06FE4B-A5CF-40D1-BC7B-F27170E449F5}"/>
                </a:ext>
              </a:extLst>
            </p:cNvPr>
            <p:cNvSpPr/>
            <p:nvPr/>
          </p:nvSpPr>
          <p:spPr>
            <a:xfrm>
              <a:off x="8347022" y="2701411"/>
              <a:ext cx="391073" cy="432974"/>
            </a:xfrm>
            <a:custGeom>
              <a:avLst/>
              <a:gdLst>
                <a:gd name="connsiteX0" fmla="*/ 204616 w 391073"/>
                <a:gd name="connsiteY0" fmla="*/ 10475 h 432974"/>
                <a:gd name="connsiteX1" fmla="*/ 204616 w 391073"/>
                <a:gd name="connsiteY1" fmla="*/ 10475 h 432974"/>
                <a:gd name="connsiteX2" fmla="*/ 204616 w 391073"/>
                <a:gd name="connsiteY2" fmla="*/ 10475 h 432974"/>
                <a:gd name="connsiteX3" fmla="*/ 178078 w 391073"/>
                <a:gd name="connsiteY3" fmla="*/ 35615 h 432974"/>
                <a:gd name="connsiteX4" fmla="*/ 178078 w 391073"/>
                <a:gd name="connsiteY4" fmla="*/ 35615 h 432974"/>
                <a:gd name="connsiteX5" fmla="*/ 11872 w 391073"/>
                <a:gd name="connsiteY5" fmla="*/ 197632 h 432974"/>
                <a:gd name="connsiteX6" fmla="*/ 18855 w 391073"/>
                <a:gd name="connsiteY6" fmla="*/ 217185 h 432974"/>
                <a:gd name="connsiteX7" fmla="*/ 18855 w 391073"/>
                <a:gd name="connsiteY7" fmla="*/ 221375 h 432974"/>
                <a:gd name="connsiteX8" fmla="*/ 18855 w 391073"/>
                <a:gd name="connsiteY8" fmla="*/ 222772 h 432974"/>
                <a:gd name="connsiteX9" fmla="*/ 18855 w 391073"/>
                <a:gd name="connsiteY9" fmla="*/ 224169 h 432974"/>
                <a:gd name="connsiteX10" fmla="*/ 18855 w 391073"/>
                <a:gd name="connsiteY10" fmla="*/ 226962 h 432974"/>
                <a:gd name="connsiteX11" fmla="*/ 16062 w 391073"/>
                <a:gd name="connsiteY11" fmla="*/ 236739 h 432974"/>
                <a:gd name="connsiteX12" fmla="*/ 10475 w 391073"/>
                <a:gd name="connsiteY12" fmla="*/ 245119 h 432974"/>
                <a:gd name="connsiteX13" fmla="*/ 23046 w 391073"/>
                <a:gd name="connsiteY13" fmla="*/ 259086 h 432974"/>
                <a:gd name="connsiteX14" fmla="*/ 193442 w 391073"/>
                <a:gd name="connsiteY14" fmla="*/ 433672 h 432974"/>
                <a:gd name="connsiteX15" fmla="*/ 359648 w 391073"/>
                <a:gd name="connsiteY15" fmla="*/ 271656 h 432974"/>
                <a:gd name="connsiteX16" fmla="*/ 359648 w 391073"/>
                <a:gd name="connsiteY16" fmla="*/ 271656 h 432974"/>
                <a:gd name="connsiteX17" fmla="*/ 383392 w 391073"/>
                <a:gd name="connsiteY17" fmla="*/ 247913 h 432974"/>
                <a:gd name="connsiteX18" fmla="*/ 379202 w 391073"/>
                <a:gd name="connsiteY18" fmla="*/ 239532 h 432974"/>
                <a:gd name="connsiteX19" fmla="*/ 377805 w 391073"/>
                <a:gd name="connsiteY19" fmla="*/ 232549 h 432974"/>
                <a:gd name="connsiteX20" fmla="*/ 377805 w 391073"/>
                <a:gd name="connsiteY20" fmla="*/ 229756 h 432974"/>
                <a:gd name="connsiteX21" fmla="*/ 377805 w 391073"/>
                <a:gd name="connsiteY21" fmla="*/ 228359 h 432974"/>
                <a:gd name="connsiteX22" fmla="*/ 377805 w 391073"/>
                <a:gd name="connsiteY22" fmla="*/ 226962 h 432974"/>
                <a:gd name="connsiteX23" fmla="*/ 377805 w 391073"/>
                <a:gd name="connsiteY23" fmla="*/ 225565 h 432974"/>
                <a:gd name="connsiteX24" fmla="*/ 377805 w 391073"/>
                <a:gd name="connsiteY24" fmla="*/ 221375 h 432974"/>
                <a:gd name="connsiteX25" fmla="*/ 380598 w 391073"/>
                <a:gd name="connsiteY25" fmla="*/ 210202 h 432974"/>
                <a:gd name="connsiteX26" fmla="*/ 386185 w 391073"/>
                <a:gd name="connsiteY26" fmla="*/ 200425 h 432974"/>
                <a:gd name="connsiteX27" fmla="*/ 388978 w 391073"/>
                <a:gd name="connsiteY27" fmla="*/ 197632 h 432974"/>
                <a:gd name="connsiteX28" fmla="*/ 388978 w 391073"/>
                <a:gd name="connsiteY28" fmla="*/ 197632 h 432974"/>
                <a:gd name="connsiteX29" fmla="*/ 218582 w 391073"/>
                <a:gd name="connsiteY29" fmla="*/ 23045 h 432974"/>
                <a:gd name="connsiteX30" fmla="*/ 204616 w 391073"/>
                <a:gd name="connsiteY30" fmla="*/ 1047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204616" y="10475"/>
                  </a:moveTo>
                  <a:lnTo>
                    <a:pt x="204616" y="10475"/>
                  </a:lnTo>
                  <a:lnTo>
                    <a:pt x="204616" y="10475"/>
                  </a:lnTo>
                  <a:lnTo>
                    <a:pt x="178078" y="35615"/>
                  </a:lnTo>
                  <a:lnTo>
                    <a:pt x="178078" y="35615"/>
                  </a:lnTo>
                  <a:lnTo>
                    <a:pt x="11872" y="197632"/>
                  </a:lnTo>
                  <a:cubicBezTo>
                    <a:pt x="16062" y="204615"/>
                    <a:pt x="17459" y="212995"/>
                    <a:pt x="18855" y="217185"/>
                  </a:cubicBezTo>
                  <a:cubicBezTo>
                    <a:pt x="18855" y="218582"/>
                    <a:pt x="18855" y="219979"/>
                    <a:pt x="18855" y="221375"/>
                  </a:cubicBezTo>
                  <a:cubicBezTo>
                    <a:pt x="18855" y="222772"/>
                    <a:pt x="18855" y="222772"/>
                    <a:pt x="18855" y="222772"/>
                  </a:cubicBezTo>
                  <a:cubicBezTo>
                    <a:pt x="18855" y="222772"/>
                    <a:pt x="18855" y="222772"/>
                    <a:pt x="18855" y="224169"/>
                  </a:cubicBezTo>
                  <a:cubicBezTo>
                    <a:pt x="18855" y="225565"/>
                    <a:pt x="18855" y="225565"/>
                    <a:pt x="18855" y="226962"/>
                  </a:cubicBezTo>
                  <a:cubicBezTo>
                    <a:pt x="18855" y="229756"/>
                    <a:pt x="17459" y="232549"/>
                    <a:pt x="16062" y="236739"/>
                  </a:cubicBezTo>
                  <a:cubicBezTo>
                    <a:pt x="14666" y="239532"/>
                    <a:pt x="13269" y="242326"/>
                    <a:pt x="10475" y="245119"/>
                  </a:cubicBezTo>
                  <a:cubicBezTo>
                    <a:pt x="14666" y="249309"/>
                    <a:pt x="18855" y="253499"/>
                    <a:pt x="23046" y="259086"/>
                  </a:cubicBezTo>
                  <a:cubicBezTo>
                    <a:pt x="80310" y="317747"/>
                    <a:pt x="136177" y="375011"/>
                    <a:pt x="193442" y="433672"/>
                  </a:cubicBezTo>
                  <a:lnTo>
                    <a:pt x="359648" y="271656"/>
                  </a:lnTo>
                  <a:lnTo>
                    <a:pt x="359648" y="271656"/>
                  </a:lnTo>
                  <a:lnTo>
                    <a:pt x="383392" y="247913"/>
                  </a:lnTo>
                  <a:cubicBezTo>
                    <a:pt x="381995" y="245119"/>
                    <a:pt x="380598" y="242326"/>
                    <a:pt x="379202" y="239532"/>
                  </a:cubicBezTo>
                  <a:cubicBezTo>
                    <a:pt x="377805" y="236739"/>
                    <a:pt x="377805" y="233946"/>
                    <a:pt x="377805" y="232549"/>
                  </a:cubicBezTo>
                  <a:cubicBezTo>
                    <a:pt x="377805" y="231152"/>
                    <a:pt x="377805" y="231152"/>
                    <a:pt x="377805" y="229756"/>
                  </a:cubicBezTo>
                  <a:cubicBezTo>
                    <a:pt x="377805" y="228359"/>
                    <a:pt x="377805" y="228359"/>
                    <a:pt x="377805" y="228359"/>
                  </a:cubicBezTo>
                  <a:cubicBezTo>
                    <a:pt x="377805" y="226962"/>
                    <a:pt x="377805" y="226962"/>
                    <a:pt x="377805" y="226962"/>
                  </a:cubicBezTo>
                  <a:cubicBezTo>
                    <a:pt x="377805" y="226962"/>
                    <a:pt x="377805" y="226962"/>
                    <a:pt x="377805" y="225565"/>
                  </a:cubicBezTo>
                  <a:cubicBezTo>
                    <a:pt x="377805" y="224169"/>
                    <a:pt x="377805" y="222772"/>
                    <a:pt x="377805" y="221375"/>
                  </a:cubicBezTo>
                  <a:cubicBezTo>
                    <a:pt x="377805" y="218582"/>
                    <a:pt x="379202" y="214392"/>
                    <a:pt x="380598" y="210202"/>
                  </a:cubicBezTo>
                  <a:cubicBezTo>
                    <a:pt x="381995" y="206012"/>
                    <a:pt x="384789" y="203218"/>
                    <a:pt x="386185" y="200425"/>
                  </a:cubicBezTo>
                  <a:cubicBezTo>
                    <a:pt x="387582" y="199028"/>
                    <a:pt x="387582" y="199028"/>
                    <a:pt x="388978" y="197632"/>
                  </a:cubicBezTo>
                  <a:cubicBezTo>
                    <a:pt x="388978" y="197632"/>
                    <a:pt x="388978" y="197632"/>
                    <a:pt x="388978" y="197632"/>
                  </a:cubicBezTo>
                  <a:cubicBezTo>
                    <a:pt x="331714" y="138971"/>
                    <a:pt x="275846" y="81706"/>
                    <a:pt x="218582" y="23045"/>
                  </a:cubicBezTo>
                  <a:cubicBezTo>
                    <a:pt x="212995" y="18855"/>
                    <a:pt x="208805" y="14665"/>
                    <a:pt x="204616" y="10475"/>
                  </a:cubicBezTo>
                  <a:close/>
                </a:path>
              </a:pathLst>
            </a:custGeom>
            <a:noFill/>
            <a:ln w="952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13A100BA-78EA-40D4-8FC8-3D01513E8502}"/>
                </a:ext>
              </a:extLst>
            </p:cNvPr>
            <p:cNvSpPr/>
            <p:nvPr/>
          </p:nvSpPr>
          <p:spPr>
            <a:xfrm>
              <a:off x="8372163" y="1713950"/>
              <a:ext cx="391073" cy="432974"/>
            </a:xfrm>
            <a:custGeom>
              <a:avLst/>
              <a:gdLst>
                <a:gd name="connsiteX0" fmla="*/ 203218 w 391073"/>
                <a:gd name="connsiteY0" fmla="*/ 10475 h 432974"/>
                <a:gd name="connsiteX1" fmla="*/ 203218 w 391073"/>
                <a:gd name="connsiteY1" fmla="*/ 10475 h 432974"/>
                <a:gd name="connsiteX2" fmla="*/ 178078 w 391073"/>
                <a:gd name="connsiteY2" fmla="*/ 35616 h 432974"/>
                <a:gd name="connsiteX3" fmla="*/ 178078 w 391073"/>
                <a:gd name="connsiteY3" fmla="*/ 35616 h 432974"/>
                <a:gd name="connsiteX4" fmla="*/ 11872 w 391073"/>
                <a:gd name="connsiteY4" fmla="*/ 197632 h 432974"/>
                <a:gd name="connsiteX5" fmla="*/ 18855 w 391073"/>
                <a:gd name="connsiteY5" fmla="*/ 217185 h 432974"/>
                <a:gd name="connsiteX6" fmla="*/ 18855 w 391073"/>
                <a:gd name="connsiteY6" fmla="*/ 221375 h 432974"/>
                <a:gd name="connsiteX7" fmla="*/ 18855 w 391073"/>
                <a:gd name="connsiteY7" fmla="*/ 222772 h 432974"/>
                <a:gd name="connsiteX8" fmla="*/ 18855 w 391073"/>
                <a:gd name="connsiteY8" fmla="*/ 224169 h 432974"/>
                <a:gd name="connsiteX9" fmla="*/ 18855 w 391073"/>
                <a:gd name="connsiteY9" fmla="*/ 226962 h 432974"/>
                <a:gd name="connsiteX10" fmla="*/ 16062 w 391073"/>
                <a:gd name="connsiteY10" fmla="*/ 236739 h 432974"/>
                <a:gd name="connsiteX11" fmla="*/ 10475 w 391073"/>
                <a:gd name="connsiteY11" fmla="*/ 245119 h 432974"/>
                <a:gd name="connsiteX12" fmla="*/ 23045 w 391073"/>
                <a:gd name="connsiteY12" fmla="*/ 259086 h 432974"/>
                <a:gd name="connsiteX13" fmla="*/ 193442 w 391073"/>
                <a:gd name="connsiteY13" fmla="*/ 433672 h 432974"/>
                <a:gd name="connsiteX14" fmla="*/ 359648 w 391073"/>
                <a:gd name="connsiteY14" fmla="*/ 271656 h 432974"/>
                <a:gd name="connsiteX15" fmla="*/ 359648 w 391073"/>
                <a:gd name="connsiteY15" fmla="*/ 271656 h 432974"/>
                <a:gd name="connsiteX16" fmla="*/ 383391 w 391073"/>
                <a:gd name="connsiteY16" fmla="*/ 247913 h 432974"/>
                <a:gd name="connsiteX17" fmla="*/ 381995 w 391073"/>
                <a:gd name="connsiteY17" fmla="*/ 243722 h 432974"/>
                <a:gd name="connsiteX18" fmla="*/ 380598 w 391073"/>
                <a:gd name="connsiteY18" fmla="*/ 236739 h 432974"/>
                <a:gd name="connsiteX19" fmla="*/ 380598 w 391073"/>
                <a:gd name="connsiteY19" fmla="*/ 233946 h 432974"/>
                <a:gd name="connsiteX20" fmla="*/ 380598 w 391073"/>
                <a:gd name="connsiteY20" fmla="*/ 232549 h 432974"/>
                <a:gd name="connsiteX21" fmla="*/ 380598 w 391073"/>
                <a:gd name="connsiteY21" fmla="*/ 231152 h 432974"/>
                <a:gd name="connsiteX22" fmla="*/ 380598 w 391073"/>
                <a:gd name="connsiteY22" fmla="*/ 229756 h 432974"/>
                <a:gd name="connsiteX23" fmla="*/ 380598 w 391073"/>
                <a:gd name="connsiteY23" fmla="*/ 225566 h 432974"/>
                <a:gd name="connsiteX24" fmla="*/ 383391 w 391073"/>
                <a:gd name="connsiteY24" fmla="*/ 214392 h 432974"/>
                <a:gd name="connsiteX25" fmla="*/ 388978 w 391073"/>
                <a:gd name="connsiteY25" fmla="*/ 204615 h 432974"/>
                <a:gd name="connsiteX26" fmla="*/ 391772 w 391073"/>
                <a:gd name="connsiteY26" fmla="*/ 201822 h 432974"/>
                <a:gd name="connsiteX27" fmla="*/ 393168 w 391073"/>
                <a:gd name="connsiteY27" fmla="*/ 200425 h 432974"/>
                <a:gd name="connsiteX28" fmla="*/ 219979 w 391073"/>
                <a:gd name="connsiteY28" fmla="*/ 23045 h 432974"/>
                <a:gd name="connsiteX29" fmla="*/ 203218 w 391073"/>
                <a:gd name="connsiteY29" fmla="*/ 10475 h 432974"/>
                <a:gd name="connsiteX30" fmla="*/ 203218 w 391073"/>
                <a:gd name="connsiteY30" fmla="*/ 1047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203218" y="10475"/>
                  </a:moveTo>
                  <a:lnTo>
                    <a:pt x="203218" y="10475"/>
                  </a:lnTo>
                  <a:lnTo>
                    <a:pt x="178078" y="35616"/>
                  </a:lnTo>
                  <a:lnTo>
                    <a:pt x="178078" y="35616"/>
                  </a:lnTo>
                  <a:lnTo>
                    <a:pt x="11872" y="197632"/>
                  </a:lnTo>
                  <a:cubicBezTo>
                    <a:pt x="16062" y="204615"/>
                    <a:pt x="17459" y="212995"/>
                    <a:pt x="18855" y="217185"/>
                  </a:cubicBezTo>
                  <a:cubicBezTo>
                    <a:pt x="18855" y="218582"/>
                    <a:pt x="18855" y="219979"/>
                    <a:pt x="18855" y="221375"/>
                  </a:cubicBezTo>
                  <a:cubicBezTo>
                    <a:pt x="18855" y="222772"/>
                    <a:pt x="18855" y="222772"/>
                    <a:pt x="18855" y="222772"/>
                  </a:cubicBezTo>
                  <a:cubicBezTo>
                    <a:pt x="18855" y="222772"/>
                    <a:pt x="18855" y="222772"/>
                    <a:pt x="18855" y="224169"/>
                  </a:cubicBezTo>
                  <a:cubicBezTo>
                    <a:pt x="18855" y="225566"/>
                    <a:pt x="18855" y="225566"/>
                    <a:pt x="18855" y="226962"/>
                  </a:cubicBezTo>
                  <a:cubicBezTo>
                    <a:pt x="18855" y="229756"/>
                    <a:pt x="17459" y="233946"/>
                    <a:pt x="16062" y="236739"/>
                  </a:cubicBezTo>
                  <a:cubicBezTo>
                    <a:pt x="14665" y="239532"/>
                    <a:pt x="13268" y="242326"/>
                    <a:pt x="10475" y="245119"/>
                  </a:cubicBezTo>
                  <a:cubicBezTo>
                    <a:pt x="14665" y="249309"/>
                    <a:pt x="18855" y="253499"/>
                    <a:pt x="23045" y="259086"/>
                  </a:cubicBezTo>
                  <a:cubicBezTo>
                    <a:pt x="80310" y="317747"/>
                    <a:pt x="136177" y="375011"/>
                    <a:pt x="193442" y="433672"/>
                  </a:cubicBezTo>
                  <a:lnTo>
                    <a:pt x="359648" y="271656"/>
                  </a:lnTo>
                  <a:lnTo>
                    <a:pt x="359648" y="271656"/>
                  </a:lnTo>
                  <a:lnTo>
                    <a:pt x="383391" y="247913"/>
                  </a:lnTo>
                  <a:cubicBezTo>
                    <a:pt x="383391" y="246516"/>
                    <a:pt x="381995" y="245119"/>
                    <a:pt x="381995" y="243722"/>
                  </a:cubicBezTo>
                  <a:cubicBezTo>
                    <a:pt x="380598" y="240929"/>
                    <a:pt x="380598" y="238136"/>
                    <a:pt x="380598" y="236739"/>
                  </a:cubicBezTo>
                  <a:cubicBezTo>
                    <a:pt x="380598" y="235342"/>
                    <a:pt x="380598" y="235342"/>
                    <a:pt x="380598" y="233946"/>
                  </a:cubicBezTo>
                  <a:cubicBezTo>
                    <a:pt x="380598" y="232549"/>
                    <a:pt x="380598" y="232549"/>
                    <a:pt x="380598" y="232549"/>
                  </a:cubicBezTo>
                  <a:cubicBezTo>
                    <a:pt x="380598" y="231152"/>
                    <a:pt x="380598" y="231152"/>
                    <a:pt x="380598" y="231152"/>
                  </a:cubicBezTo>
                  <a:cubicBezTo>
                    <a:pt x="380598" y="231152"/>
                    <a:pt x="380598" y="231152"/>
                    <a:pt x="380598" y="229756"/>
                  </a:cubicBezTo>
                  <a:cubicBezTo>
                    <a:pt x="380598" y="228359"/>
                    <a:pt x="380598" y="226962"/>
                    <a:pt x="380598" y="225566"/>
                  </a:cubicBezTo>
                  <a:cubicBezTo>
                    <a:pt x="380598" y="222772"/>
                    <a:pt x="381995" y="218582"/>
                    <a:pt x="383391" y="214392"/>
                  </a:cubicBezTo>
                  <a:cubicBezTo>
                    <a:pt x="384788" y="210202"/>
                    <a:pt x="387582" y="207409"/>
                    <a:pt x="388978" y="204615"/>
                  </a:cubicBezTo>
                  <a:cubicBezTo>
                    <a:pt x="390375" y="203218"/>
                    <a:pt x="390375" y="203218"/>
                    <a:pt x="391772" y="201822"/>
                  </a:cubicBezTo>
                  <a:cubicBezTo>
                    <a:pt x="391772" y="201822"/>
                    <a:pt x="393168" y="200425"/>
                    <a:pt x="393168" y="200425"/>
                  </a:cubicBezTo>
                  <a:cubicBezTo>
                    <a:pt x="335904" y="141764"/>
                    <a:pt x="277243" y="81706"/>
                    <a:pt x="219979" y="23045"/>
                  </a:cubicBezTo>
                  <a:cubicBezTo>
                    <a:pt x="212995" y="18855"/>
                    <a:pt x="208805" y="14665"/>
                    <a:pt x="203218" y="10475"/>
                  </a:cubicBezTo>
                  <a:lnTo>
                    <a:pt x="203218" y="10475"/>
                  </a:lnTo>
                  <a:close/>
                </a:path>
              </a:pathLst>
            </a:custGeom>
            <a:noFill/>
            <a:ln w="952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ED645E4E-53DC-4E46-BF89-7F57CDB99974}"/>
                </a:ext>
              </a:extLst>
            </p:cNvPr>
            <p:cNvSpPr/>
            <p:nvPr/>
          </p:nvSpPr>
          <p:spPr>
            <a:xfrm>
              <a:off x="8319089" y="3398359"/>
              <a:ext cx="13967" cy="27934"/>
            </a:xfrm>
            <a:custGeom>
              <a:avLst/>
              <a:gdLst>
                <a:gd name="connsiteX0" fmla="*/ 11872 w 13966"/>
                <a:gd name="connsiteY0" fmla="*/ 24442 h 27933"/>
                <a:gd name="connsiteX1" fmla="*/ 11872 w 13966"/>
                <a:gd name="connsiteY1" fmla="*/ 27235 h 27933"/>
                <a:gd name="connsiteX2" fmla="*/ 14666 w 13966"/>
                <a:gd name="connsiteY2" fmla="*/ 23045 h 27933"/>
                <a:gd name="connsiteX3" fmla="*/ 16062 w 13966"/>
                <a:gd name="connsiteY3" fmla="*/ 17459 h 27933"/>
                <a:gd name="connsiteX4" fmla="*/ 16062 w 13966"/>
                <a:gd name="connsiteY4" fmla="*/ 16062 h 27933"/>
                <a:gd name="connsiteX5" fmla="*/ 16062 w 13966"/>
                <a:gd name="connsiteY5" fmla="*/ 16062 h 27933"/>
                <a:gd name="connsiteX6" fmla="*/ 16062 w 13966"/>
                <a:gd name="connsiteY6" fmla="*/ 16062 h 27933"/>
                <a:gd name="connsiteX7" fmla="*/ 16062 w 13966"/>
                <a:gd name="connsiteY7" fmla="*/ 14665 h 27933"/>
                <a:gd name="connsiteX8" fmla="*/ 14666 w 13966"/>
                <a:gd name="connsiteY8" fmla="*/ 10475 h 27933"/>
                <a:gd name="connsiteX9" fmla="*/ 11872 w 13966"/>
                <a:gd name="connsiteY9" fmla="*/ 14665 h 27933"/>
                <a:gd name="connsiteX10" fmla="*/ 10475 w 13966"/>
                <a:gd name="connsiteY10" fmla="*/ 20252 h 27933"/>
                <a:gd name="connsiteX11" fmla="*/ 10475 w 13966"/>
                <a:gd name="connsiteY11" fmla="*/ 21649 h 27933"/>
                <a:gd name="connsiteX12" fmla="*/ 10475 w 13966"/>
                <a:gd name="connsiteY12" fmla="*/ 23045 h 27933"/>
                <a:gd name="connsiteX13" fmla="*/ 10475 w 13966"/>
                <a:gd name="connsiteY13" fmla="*/ 24442 h 27933"/>
                <a:gd name="connsiteX14" fmla="*/ 10475 w 13966"/>
                <a:gd name="connsiteY14" fmla="*/ 25839 h 27933"/>
                <a:gd name="connsiteX15" fmla="*/ 11872 w 13966"/>
                <a:gd name="connsiteY15" fmla="*/ 24442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66" h="27933">
                  <a:moveTo>
                    <a:pt x="11872" y="24442"/>
                  </a:moveTo>
                  <a:cubicBezTo>
                    <a:pt x="11872" y="24442"/>
                    <a:pt x="11872" y="25839"/>
                    <a:pt x="11872" y="27235"/>
                  </a:cubicBezTo>
                  <a:cubicBezTo>
                    <a:pt x="13269" y="25839"/>
                    <a:pt x="13269" y="24442"/>
                    <a:pt x="14666" y="23045"/>
                  </a:cubicBezTo>
                  <a:cubicBezTo>
                    <a:pt x="16062" y="21649"/>
                    <a:pt x="16062" y="18855"/>
                    <a:pt x="16062" y="17459"/>
                  </a:cubicBezTo>
                  <a:cubicBezTo>
                    <a:pt x="16062" y="16062"/>
                    <a:pt x="16062" y="16062"/>
                    <a:pt x="16062" y="16062"/>
                  </a:cubicBezTo>
                  <a:cubicBezTo>
                    <a:pt x="16062" y="16062"/>
                    <a:pt x="16062" y="16062"/>
                    <a:pt x="16062" y="16062"/>
                  </a:cubicBezTo>
                  <a:cubicBezTo>
                    <a:pt x="16062" y="16062"/>
                    <a:pt x="16062" y="16062"/>
                    <a:pt x="16062" y="16062"/>
                  </a:cubicBezTo>
                  <a:cubicBezTo>
                    <a:pt x="16062" y="16062"/>
                    <a:pt x="16062" y="14665"/>
                    <a:pt x="16062" y="14665"/>
                  </a:cubicBezTo>
                  <a:cubicBezTo>
                    <a:pt x="16062" y="13269"/>
                    <a:pt x="14666" y="11872"/>
                    <a:pt x="14666" y="10475"/>
                  </a:cubicBezTo>
                  <a:cubicBezTo>
                    <a:pt x="13269" y="11872"/>
                    <a:pt x="13269" y="13269"/>
                    <a:pt x="11872" y="14665"/>
                  </a:cubicBezTo>
                  <a:cubicBezTo>
                    <a:pt x="10475" y="16062"/>
                    <a:pt x="10475" y="18855"/>
                    <a:pt x="10475" y="20252"/>
                  </a:cubicBezTo>
                  <a:cubicBezTo>
                    <a:pt x="10475" y="21649"/>
                    <a:pt x="10475" y="21649"/>
                    <a:pt x="10475" y="21649"/>
                  </a:cubicBezTo>
                  <a:cubicBezTo>
                    <a:pt x="10475" y="21649"/>
                    <a:pt x="10475" y="23045"/>
                    <a:pt x="10475" y="23045"/>
                  </a:cubicBezTo>
                  <a:cubicBezTo>
                    <a:pt x="10475" y="23045"/>
                    <a:pt x="10475" y="23045"/>
                    <a:pt x="10475" y="24442"/>
                  </a:cubicBezTo>
                  <a:cubicBezTo>
                    <a:pt x="10475" y="24442"/>
                    <a:pt x="10475" y="24442"/>
                    <a:pt x="10475" y="25839"/>
                  </a:cubicBezTo>
                  <a:cubicBezTo>
                    <a:pt x="11872" y="23045"/>
                    <a:pt x="11872" y="23045"/>
                    <a:pt x="11872" y="24442"/>
                  </a:cubicBezTo>
                  <a:close/>
                </a:path>
              </a:pathLst>
            </a:custGeom>
            <a:noFill/>
            <a:ln w="952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49CDFB10-FCE1-40E8-B292-CFA9CF6BCA6E}"/>
                </a:ext>
              </a:extLst>
            </p:cNvPr>
            <p:cNvSpPr/>
            <p:nvPr/>
          </p:nvSpPr>
          <p:spPr>
            <a:xfrm>
              <a:off x="6566242" y="1954181"/>
              <a:ext cx="391073" cy="432974"/>
            </a:xfrm>
            <a:custGeom>
              <a:avLst/>
              <a:gdLst>
                <a:gd name="connsiteX0" fmla="*/ 175285 w 391073"/>
                <a:gd name="connsiteY0" fmla="*/ 34219 h 432974"/>
                <a:gd name="connsiteX1" fmla="*/ 10475 w 391073"/>
                <a:gd name="connsiteY1" fmla="*/ 194838 h 432974"/>
                <a:gd name="connsiteX2" fmla="*/ 17459 w 391073"/>
                <a:gd name="connsiteY2" fmla="*/ 214392 h 432974"/>
                <a:gd name="connsiteX3" fmla="*/ 17459 w 391073"/>
                <a:gd name="connsiteY3" fmla="*/ 218582 h 432974"/>
                <a:gd name="connsiteX4" fmla="*/ 17459 w 391073"/>
                <a:gd name="connsiteY4" fmla="*/ 219979 h 432974"/>
                <a:gd name="connsiteX5" fmla="*/ 17459 w 391073"/>
                <a:gd name="connsiteY5" fmla="*/ 221375 h 432974"/>
                <a:gd name="connsiteX6" fmla="*/ 17459 w 391073"/>
                <a:gd name="connsiteY6" fmla="*/ 224169 h 432974"/>
                <a:gd name="connsiteX7" fmla="*/ 14666 w 391073"/>
                <a:gd name="connsiteY7" fmla="*/ 233946 h 432974"/>
                <a:gd name="connsiteX8" fmla="*/ 10475 w 391073"/>
                <a:gd name="connsiteY8" fmla="*/ 242326 h 432974"/>
                <a:gd name="connsiteX9" fmla="*/ 21649 w 391073"/>
                <a:gd name="connsiteY9" fmla="*/ 253499 h 432974"/>
                <a:gd name="connsiteX10" fmla="*/ 193442 w 391073"/>
                <a:gd name="connsiteY10" fmla="*/ 429483 h 432974"/>
                <a:gd name="connsiteX11" fmla="*/ 358251 w 391073"/>
                <a:gd name="connsiteY11" fmla="*/ 268863 h 432974"/>
                <a:gd name="connsiteX12" fmla="*/ 358251 w 391073"/>
                <a:gd name="connsiteY12" fmla="*/ 268863 h 432974"/>
                <a:gd name="connsiteX13" fmla="*/ 383392 w 391073"/>
                <a:gd name="connsiteY13" fmla="*/ 245119 h 432974"/>
                <a:gd name="connsiteX14" fmla="*/ 379202 w 391073"/>
                <a:gd name="connsiteY14" fmla="*/ 238136 h 432974"/>
                <a:gd name="connsiteX15" fmla="*/ 377805 w 391073"/>
                <a:gd name="connsiteY15" fmla="*/ 231152 h 432974"/>
                <a:gd name="connsiteX16" fmla="*/ 377805 w 391073"/>
                <a:gd name="connsiteY16" fmla="*/ 228359 h 432974"/>
                <a:gd name="connsiteX17" fmla="*/ 377805 w 391073"/>
                <a:gd name="connsiteY17" fmla="*/ 226962 h 432974"/>
                <a:gd name="connsiteX18" fmla="*/ 377805 w 391073"/>
                <a:gd name="connsiteY18" fmla="*/ 225566 h 432974"/>
                <a:gd name="connsiteX19" fmla="*/ 377805 w 391073"/>
                <a:gd name="connsiteY19" fmla="*/ 224169 h 432974"/>
                <a:gd name="connsiteX20" fmla="*/ 377805 w 391073"/>
                <a:gd name="connsiteY20" fmla="*/ 219979 h 432974"/>
                <a:gd name="connsiteX21" fmla="*/ 380598 w 391073"/>
                <a:gd name="connsiteY21" fmla="*/ 208805 h 432974"/>
                <a:gd name="connsiteX22" fmla="*/ 386185 w 391073"/>
                <a:gd name="connsiteY22" fmla="*/ 199028 h 432974"/>
                <a:gd name="connsiteX23" fmla="*/ 387582 w 391073"/>
                <a:gd name="connsiteY23" fmla="*/ 197632 h 432974"/>
                <a:gd name="connsiteX24" fmla="*/ 217186 w 391073"/>
                <a:gd name="connsiteY24" fmla="*/ 23045 h 432974"/>
                <a:gd name="connsiteX25" fmla="*/ 204616 w 391073"/>
                <a:gd name="connsiteY25" fmla="*/ 10475 h 432974"/>
                <a:gd name="connsiteX26" fmla="*/ 203219 w 391073"/>
                <a:gd name="connsiteY26" fmla="*/ 11872 h 432974"/>
                <a:gd name="connsiteX27" fmla="*/ 203219 w 391073"/>
                <a:gd name="connsiteY27" fmla="*/ 11872 h 432974"/>
                <a:gd name="connsiteX28" fmla="*/ 175285 w 391073"/>
                <a:gd name="connsiteY28" fmla="*/ 34219 h 432974"/>
                <a:gd name="connsiteX29" fmla="*/ 175285 w 391073"/>
                <a:gd name="connsiteY29" fmla="*/ 34219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175285" y="34219"/>
                  </a:moveTo>
                  <a:lnTo>
                    <a:pt x="10475" y="194838"/>
                  </a:lnTo>
                  <a:cubicBezTo>
                    <a:pt x="14666" y="201822"/>
                    <a:pt x="16062" y="210202"/>
                    <a:pt x="17459" y="214392"/>
                  </a:cubicBezTo>
                  <a:cubicBezTo>
                    <a:pt x="17459" y="215789"/>
                    <a:pt x="17459" y="217185"/>
                    <a:pt x="17459" y="218582"/>
                  </a:cubicBezTo>
                  <a:cubicBezTo>
                    <a:pt x="17459" y="219979"/>
                    <a:pt x="17459" y="219979"/>
                    <a:pt x="17459" y="219979"/>
                  </a:cubicBezTo>
                  <a:cubicBezTo>
                    <a:pt x="17459" y="219979"/>
                    <a:pt x="17459" y="219979"/>
                    <a:pt x="17459" y="221375"/>
                  </a:cubicBezTo>
                  <a:cubicBezTo>
                    <a:pt x="17459" y="222772"/>
                    <a:pt x="17459" y="222772"/>
                    <a:pt x="17459" y="224169"/>
                  </a:cubicBezTo>
                  <a:cubicBezTo>
                    <a:pt x="17459" y="226962"/>
                    <a:pt x="16062" y="229756"/>
                    <a:pt x="14666" y="233946"/>
                  </a:cubicBezTo>
                  <a:cubicBezTo>
                    <a:pt x="13269" y="236739"/>
                    <a:pt x="11872" y="239532"/>
                    <a:pt x="10475" y="242326"/>
                  </a:cubicBezTo>
                  <a:cubicBezTo>
                    <a:pt x="14666" y="246516"/>
                    <a:pt x="17459" y="250706"/>
                    <a:pt x="21649" y="253499"/>
                  </a:cubicBezTo>
                  <a:cubicBezTo>
                    <a:pt x="78913" y="312160"/>
                    <a:pt x="136177" y="370821"/>
                    <a:pt x="193442" y="429483"/>
                  </a:cubicBezTo>
                  <a:lnTo>
                    <a:pt x="358251" y="268863"/>
                  </a:lnTo>
                  <a:lnTo>
                    <a:pt x="358251" y="268863"/>
                  </a:lnTo>
                  <a:lnTo>
                    <a:pt x="383392" y="245119"/>
                  </a:lnTo>
                  <a:cubicBezTo>
                    <a:pt x="381995" y="242326"/>
                    <a:pt x="380598" y="239532"/>
                    <a:pt x="379202" y="238136"/>
                  </a:cubicBezTo>
                  <a:cubicBezTo>
                    <a:pt x="377805" y="235342"/>
                    <a:pt x="377805" y="232549"/>
                    <a:pt x="377805" y="231152"/>
                  </a:cubicBezTo>
                  <a:cubicBezTo>
                    <a:pt x="377805" y="229756"/>
                    <a:pt x="377805" y="229756"/>
                    <a:pt x="377805" y="228359"/>
                  </a:cubicBezTo>
                  <a:cubicBezTo>
                    <a:pt x="377805" y="226962"/>
                    <a:pt x="377805" y="226962"/>
                    <a:pt x="377805" y="226962"/>
                  </a:cubicBezTo>
                  <a:cubicBezTo>
                    <a:pt x="377805" y="225566"/>
                    <a:pt x="377805" y="225566"/>
                    <a:pt x="377805" y="225566"/>
                  </a:cubicBezTo>
                  <a:cubicBezTo>
                    <a:pt x="377805" y="225566"/>
                    <a:pt x="377805" y="225566"/>
                    <a:pt x="377805" y="224169"/>
                  </a:cubicBezTo>
                  <a:cubicBezTo>
                    <a:pt x="377805" y="222772"/>
                    <a:pt x="377805" y="221375"/>
                    <a:pt x="377805" y="219979"/>
                  </a:cubicBezTo>
                  <a:cubicBezTo>
                    <a:pt x="377805" y="217185"/>
                    <a:pt x="379202" y="212995"/>
                    <a:pt x="380598" y="208805"/>
                  </a:cubicBezTo>
                  <a:cubicBezTo>
                    <a:pt x="381995" y="204615"/>
                    <a:pt x="384789" y="201822"/>
                    <a:pt x="386185" y="199028"/>
                  </a:cubicBezTo>
                  <a:cubicBezTo>
                    <a:pt x="386185" y="197632"/>
                    <a:pt x="387582" y="197632"/>
                    <a:pt x="387582" y="197632"/>
                  </a:cubicBezTo>
                  <a:cubicBezTo>
                    <a:pt x="330318" y="138971"/>
                    <a:pt x="274450" y="81706"/>
                    <a:pt x="217186" y="23045"/>
                  </a:cubicBezTo>
                  <a:cubicBezTo>
                    <a:pt x="212995" y="18855"/>
                    <a:pt x="208805" y="14665"/>
                    <a:pt x="204616" y="10475"/>
                  </a:cubicBezTo>
                  <a:lnTo>
                    <a:pt x="203219" y="11872"/>
                  </a:lnTo>
                  <a:lnTo>
                    <a:pt x="203219" y="11872"/>
                  </a:lnTo>
                  <a:lnTo>
                    <a:pt x="175285" y="34219"/>
                  </a:lnTo>
                  <a:lnTo>
                    <a:pt x="175285" y="34219"/>
                  </a:lnTo>
                  <a:close/>
                </a:path>
              </a:pathLst>
            </a:custGeom>
            <a:noFill/>
            <a:ln w="952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412D1ACD-0547-4B36-990A-86645594F943}"/>
                </a:ext>
              </a:extLst>
            </p:cNvPr>
            <p:cNvSpPr/>
            <p:nvPr/>
          </p:nvSpPr>
          <p:spPr>
            <a:xfrm>
              <a:off x="6407019" y="1706967"/>
              <a:ext cx="363140" cy="432974"/>
            </a:xfrm>
            <a:custGeom>
              <a:avLst/>
              <a:gdLst>
                <a:gd name="connsiteX0" fmla="*/ 326127 w 363139"/>
                <a:gd name="connsiteY0" fmla="*/ 268863 h 432974"/>
                <a:gd name="connsiteX1" fmla="*/ 326127 w 363139"/>
                <a:gd name="connsiteY1" fmla="*/ 268863 h 432974"/>
                <a:gd name="connsiteX2" fmla="*/ 351268 w 363139"/>
                <a:gd name="connsiteY2" fmla="*/ 245119 h 432974"/>
                <a:gd name="connsiteX3" fmla="*/ 347078 w 363139"/>
                <a:gd name="connsiteY3" fmla="*/ 238136 h 432974"/>
                <a:gd name="connsiteX4" fmla="*/ 345681 w 363139"/>
                <a:gd name="connsiteY4" fmla="*/ 231152 h 432974"/>
                <a:gd name="connsiteX5" fmla="*/ 345681 w 363139"/>
                <a:gd name="connsiteY5" fmla="*/ 228359 h 432974"/>
                <a:gd name="connsiteX6" fmla="*/ 345681 w 363139"/>
                <a:gd name="connsiteY6" fmla="*/ 226962 h 432974"/>
                <a:gd name="connsiteX7" fmla="*/ 345681 w 363139"/>
                <a:gd name="connsiteY7" fmla="*/ 225566 h 432974"/>
                <a:gd name="connsiteX8" fmla="*/ 345681 w 363139"/>
                <a:gd name="connsiteY8" fmla="*/ 224169 h 432974"/>
                <a:gd name="connsiteX9" fmla="*/ 345681 w 363139"/>
                <a:gd name="connsiteY9" fmla="*/ 219979 h 432974"/>
                <a:gd name="connsiteX10" fmla="*/ 348474 w 363139"/>
                <a:gd name="connsiteY10" fmla="*/ 208805 h 432974"/>
                <a:gd name="connsiteX11" fmla="*/ 354061 w 363139"/>
                <a:gd name="connsiteY11" fmla="*/ 199028 h 432974"/>
                <a:gd name="connsiteX12" fmla="*/ 355458 w 363139"/>
                <a:gd name="connsiteY12" fmla="*/ 197632 h 432974"/>
                <a:gd name="connsiteX13" fmla="*/ 185062 w 363139"/>
                <a:gd name="connsiteY13" fmla="*/ 23045 h 432974"/>
                <a:gd name="connsiteX14" fmla="*/ 172491 w 363139"/>
                <a:gd name="connsiteY14" fmla="*/ 10475 h 432974"/>
                <a:gd name="connsiteX15" fmla="*/ 171095 w 363139"/>
                <a:gd name="connsiteY15" fmla="*/ 11872 h 432974"/>
                <a:gd name="connsiteX16" fmla="*/ 171095 w 363139"/>
                <a:gd name="connsiteY16" fmla="*/ 11872 h 432974"/>
                <a:gd name="connsiteX17" fmla="*/ 145954 w 363139"/>
                <a:gd name="connsiteY17" fmla="*/ 37012 h 432974"/>
                <a:gd name="connsiteX18" fmla="*/ 145954 w 363139"/>
                <a:gd name="connsiteY18" fmla="*/ 37012 h 432974"/>
                <a:gd name="connsiteX19" fmla="*/ 10475 w 363139"/>
                <a:gd name="connsiteY19" fmla="*/ 169698 h 432974"/>
                <a:gd name="connsiteX20" fmla="*/ 10475 w 363139"/>
                <a:gd name="connsiteY20" fmla="*/ 275846 h 432974"/>
                <a:gd name="connsiteX21" fmla="*/ 162714 w 363139"/>
                <a:gd name="connsiteY21" fmla="*/ 432276 h 432974"/>
                <a:gd name="connsiteX22" fmla="*/ 326127 w 363139"/>
                <a:gd name="connsiteY22" fmla="*/ 268863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3139" h="432974">
                  <a:moveTo>
                    <a:pt x="326127" y="268863"/>
                  </a:moveTo>
                  <a:lnTo>
                    <a:pt x="326127" y="268863"/>
                  </a:lnTo>
                  <a:lnTo>
                    <a:pt x="351268" y="245119"/>
                  </a:lnTo>
                  <a:cubicBezTo>
                    <a:pt x="349871" y="242326"/>
                    <a:pt x="348474" y="239532"/>
                    <a:pt x="347078" y="238136"/>
                  </a:cubicBezTo>
                  <a:cubicBezTo>
                    <a:pt x="345681" y="235342"/>
                    <a:pt x="345681" y="232549"/>
                    <a:pt x="345681" y="231152"/>
                  </a:cubicBezTo>
                  <a:cubicBezTo>
                    <a:pt x="345681" y="229756"/>
                    <a:pt x="345681" y="229756"/>
                    <a:pt x="345681" y="228359"/>
                  </a:cubicBezTo>
                  <a:cubicBezTo>
                    <a:pt x="345681" y="226962"/>
                    <a:pt x="345681" y="226962"/>
                    <a:pt x="345681" y="226962"/>
                  </a:cubicBezTo>
                  <a:cubicBezTo>
                    <a:pt x="345681" y="225566"/>
                    <a:pt x="345681" y="225566"/>
                    <a:pt x="345681" y="225566"/>
                  </a:cubicBezTo>
                  <a:cubicBezTo>
                    <a:pt x="345681" y="225566"/>
                    <a:pt x="345681" y="225566"/>
                    <a:pt x="345681" y="224169"/>
                  </a:cubicBezTo>
                  <a:cubicBezTo>
                    <a:pt x="345681" y="222772"/>
                    <a:pt x="345681" y="221375"/>
                    <a:pt x="345681" y="219979"/>
                  </a:cubicBezTo>
                  <a:cubicBezTo>
                    <a:pt x="345681" y="217185"/>
                    <a:pt x="347078" y="212995"/>
                    <a:pt x="348474" y="208805"/>
                  </a:cubicBezTo>
                  <a:cubicBezTo>
                    <a:pt x="349871" y="204615"/>
                    <a:pt x="352664" y="201822"/>
                    <a:pt x="354061" y="199028"/>
                  </a:cubicBezTo>
                  <a:cubicBezTo>
                    <a:pt x="354061" y="197632"/>
                    <a:pt x="355458" y="197632"/>
                    <a:pt x="355458" y="197632"/>
                  </a:cubicBezTo>
                  <a:cubicBezTo>
                    <a:pt x="298194" y="138971"/>
                    <a:pt x="242326" y="81706"/>
                    <a:pt x="185062" y="23045"/>
                  </a:cubicBezTo>
                  <a:cubicBezTo>
                    <a:pt x="180872" y="18855"/>
                    <a:pt x="176681" y="14665"/>
                    <a:pt x="172491" y="10475"/>
                  </a:cubicBezTo>
                  <a:lnTo>
                    <a:pt x="171095" y="11872"/>
                  </a:lnTo>
                  <a:lnTo>
                    <a:pt x="171095" y="11872"/>
                  </a:lnTo>
                  <a:lnTo>
                    <a:pt x="145954" y="37012"/>
                  </a:lnTo>
                  <a:lnTo>
                    <a:pt x="145954" y="37012"/>
                  </a:lnTo>
                  <a:lnTo>
                    <a:pt x="10475" y="169698"/>
                  </a:lnTo>
                  <a:lnTo>
                    <a:pt x="10475" y="275846"/>
                  </a:lnTo>
                  <a:cubicBezTo>
                    <a:pt x="60756" y="327524"/>
                    <a:pt x="112434" y="380598"/>
                    <a:pt x="162714" y="432276"/>
                  </a:cubicBezTo>
                  <a:lnTo>
                    <a:pt x="326127" y="268863"/>
                  </a:lnTo>
                  <a:close/>
                </a:path>
              </a:pathLst>
            </a:custGeom>
            <a:noFill/>
            <a:ln w="952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636D5004-9AE7-4F59-BA8D-FF4A0A4B3927}"/>
                </a:ext>
              </a:extLst>
            </p:cNvPr>
            <p:cNvSpPr/>
            <p:nvPr/>
          </p:nvSpPr>
          <p:spPr>
            <a:xfrm>
              <a:off x="6560655" y="1663670"/>
              <a:ext cx="13967" cy="27934"/>
            </a:xfrm>
            <a:custGeom>
              <a:avLst/>
              <a:gdLst>
                <a:gd name="connsiteX0" fmla="*/ 10475 w 13966"/>
                <a:gd name="connsiteY0" fmla="*/ 23045 h 27933"/>
                <a:gd name="connsiteX1" fmla="*/ 11872 w 13966"/>
                <a:gd name="connsiteY1" fmla="*/ 27235 h 27933"/>
                <a:gd name="connsiteX2" fmla="*/ 11872 w 13966"/>
                <a:gd name="connsiteY2" fmla="*/ 28632 h 27933"/>
                <a:gd name="connsiteX3" fmla="*/ 13269 w 13966"/>
                <a:gd name="connsiteY3" fmla="*/ 25839 h 27933"/>
                <a:gd name="connsiteX4" fmla="*/ 14666 w 13966"/>
                <a:gd name="connsiteY4" fmla="*/ 20252 h 27933"/>
                <a:gd name="connsiteX5" fmla="*/ 14666 w 13966"/>
                <a:gd name="connsiteY5" fmla="*/ 18855 h 27933"/>
                <a:gd name="connsiteX6" fmla="*/ 14666 w 13966"/>
                <a:gd name="connsiteY6" fmla="*/ 18855 h 27933"/>
                <a:gd name="connsiteX7" fmla="*/ 14666 w 13966"/>
                <a:gd name="connsiteY7" fmla="*/ 18855 h 27933"/>
                <a:gd name="connsiteX8" fmla="*/ 14666 w 13966"/>
                <a:gd name="connsiteY8" fmla="*/ 17459 h 27933"/>
                <a:gd name="connsiteX9" fmla="*/ 13269 w 13966"/>
                <a:gd name="connsiteY9" fmla="*/ 10475 h 27933"/>
                <a:gd name="connsiteX10" fmla="*/ 11872 w 13966"/>
                <a:gd name="connsiteY10" fmla="*/ 13269 h 27933"/>
                <a:gd name="connsiteX11" fmla="*/ 10475 w 13966"/>
                <a:gd name="connsiteY11" fmla="*/ 18855 h 27933"/>
                <a:gd name="connsiteX12" fmla="*/ 10475 w 13966"/>
                <a:gd name="connsiteY12" fmla="*/ 20252 h 27933"/>
                <a:gd name="connsiteX13" fmla="*/ 10475 w 13966"/>
                <a:gd name="connsiteY13" fmla="*/ 21649 h 27933"/>
                <a:gd name="connsiteX14" fmla="*/ 10475 w 13966"/>
                <a:gd name="connsiteY14" fmla="*/ 23045 h 27933"/>
                <a:gd name="connsiteX15" fmla="*/ 10475 w 13966"/>
                <a:gd name="connsiteY15" fmla="*/ 24442 h 27933"/>
                <a:gd name="connsiteX16" fmla="*/ 10475 w 13966"/>
                <a:gd name="connsiteY16" fmla="*/ 23045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27933">
                  <a:moveTo>
                    <a:pt x="10475" y="23045"/>
                  </a:moveTo>
                  <a:cubicBezTo>
                    <a:pt x="10475" y="24442"/>
                    <a:pt x="10475" y="25839"/>
                    <a:pt x="11872" y="27235"/>
                  </a:cubicBezTo>
                  <a:cubicBezTo>
                    <a:pt x="11872" y="27235"/>
                    <a:pt x="11872" y="27235"/>
                    <a:pt x="11872" y="28632"/>
                  </a:cubicBezTo>
                  <a:cubicBezTo>
                    <a:pt x="11872" y="27235"/>
                    <a:pt x="13269" y="27235"/>
                    <a:pt x="13269" y="25839"/>
                  </a:cubicBezTo>
                  <a:cubicBezTo>
                    <a:pt x="14666" y="24442"/>
                    <a:pt x="14666" y="21649"/>
                    <a:pt x="14666" y="20252"/>
                  </a:cubicBezTo>
                  <a:cubicBezTo>
                    <a:pt x="14666" y="18855"/>
                    <a:pt x="14666" y="18855"/>
                    <a:pt x="14666" y="18855"/>
                  </a:cubicBezTo>
                  <a:cubicBezTo>
                    <a:pt x="14666" y="18855"/>
                    <a:pt x="14666" y="18855"/>
                    <a:pt x="14666" y="18855"/>
                  </a:cubicBezTo>
                  <a:cubicBezTo>
                    <a:pt x="14666" y="18855"/>
                    <a:pt x="14666" y="18855"/>
                    <a:pt x="14666" y="18855"/>
                  </a:cubicBezTo>
                  <a:cubicBezTo>
                    <a:pt x="14666" y="18855"/>
                    <a:pt x="14666" y="17459"/>
                    <a:pt x="14666" y="17459"/>
                  </a:cubicBezTo>
                  <a:cubicBezTo>
                    <a:pt x="14666" y="16062"/>
                    <a:pt x="13269" y="13269"/>
                    <a:pt x="13269" y="10475"/>
                  </a:cubicBezTo>
                  <a:cubicBezTo>
                    <a:pt x="13269" y="11872"/>
                    <a:pt x="11872" y="11872"/>
                    <a:pt x="11872" y="13269"/>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1649"/>
                    <a:pt x="10475" y="23045"/>
                  </a:cubicBezTo>
                  <a:cubicBezTo>
                    <a:pt x="10475" y="23045"/>
                    <a:pt x="10475" y="23045"/>
                    <a:pt x="10475" y="24442"/>
                  </a:cubicBezTo>
                  <a:cubicBezTo>
                    <a:pt x="10475" y="21649"/>
                    <a:pt x="10475" y="21649"/>
                    <a:pt x="10475" y="23045"/>
                  </a:cubicBezTo>
                  <a:close/>
                </a:path>
              </a:pathLst>
            </a:custGeom>
            <a:noFill/>
            <a:ln w="952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B85E880-E128-4CA4-B8C0-AC448FF3B937}"/>
                </a:ext>
              </a:extLst>
            </p:cNvPr>
            <p:cNvSpPr/>
            <p:nvPr/>
          </p:nvSpPr>
          <p:spPr>
            <a:xfrm>
              <a:off x="6754795" y="1910884"/>
              <a:ext cx="13967" cy="27934"/>
            </a:xfrm>
            <a:custGeom>
              <a:avLst/>
              <a:gdLst>
                <a:gd name="connsiteX0" fmla="*/ 10475 w 13966"/>
                <a:gd name="connsiteY0" fmla="*/ 23045 h 27933"/>
                <a:gd name="connsiteX1" fmla="*/ 11872 w 13966"/>
                <a:gd name="connsiteY1" fmla="*/ 27235 h 27933"/>
                <a:gd name="connsiteX2" fmla="*/ 11872 w 13966"/>
                <a:gd name="connsiteY2" fmla="*/ 28632 h 27933"/>
                <a:gd name="connsiteX3" fmla="*/ 13269 w 13966"/>
                <a:gd name="connsiteY3" fmla="*/ 25839 h 27933"/>
                <a:gd name="connsiteX4" fmla="*/ 14666 w 13966"/>
                <a:gd name="connsiteY4" fmla="*/ 20252 h 27933"/>
                <a:gd name="connsiteX5" fmla="*/ 14666 w 13966"/>
                <a:gd name="connsiteY5" fmla="*/ 18855 h 27933"/>
                <a:gd name="connsiteX6" fmla="*/ 14666 w 13966"/>
                <a:gd name="connsiteY6" fmla="*/ 18855 h 27933"/>
                <a:gd name="connsiteX7" fmla="*/ 14666 w 13966"/>
                <a:gd name="connsiteY7" fmla="*/ 18855 h 27933"/>
                <a:gd name="connsiteX8" fmla="*/ 14666 w 13966"/>
                <a:gd name="connsiteY8" fmla="*/ 17459 h 27933"/>
                <a:gd name="connsiteX9" fmla="*/ 13269 w 13966"/>
                <a:gd name="connsiteY9" fmla="*/ 10475 h 27933"/>
                <a:gd name="connsiteX10" fmla="*/ 11872 w 13966"/>
                <a:gd name="connsiteY10" fmla="*/ 13269 h 27933"/>
                <a:gd name="connsiteX11" fmla="*/ 10475 w 13966"/>
                <a:gd name="connsiteY11" fmla="*/ 18855 h 27933"/>
                <a:gd name="connsiteX12" fmla="*/ 10475 w 13966"/>
                <a:gd name="connsiteY12" fmla="*/ 20252 h 27933"/>
                <a:gd name="connsiteX13" fmla="*/ 10475 w 13966"/>
                <a:gd name="connsiteY13" fmla="*/ 21649 h 27933"/>
                <a:gd name="connsiteX14" fmla="*/ 10475 w 13966"/>
                <a:gd name="connsiteY14" fmla="*/ 23045 h 27933"/>
                <a:gd name="connsiteX15" fmla="*/ 10475 w 13966"/>
                <a:gd name="connsiteY15" fmla="*/ 24442 h 27933"/>
                <a:gd name="connsiteX16" fmla="*/ 10475 w 13966"/>
                <a:gd name="connsiteY16" fmla="*/ 23045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27933">
                  <a:moveTo>
                    <a:pt x="10475" y="23045"/>
                  </a:moveTo>
                  <a:cubicBezTo>
                    <a:pt x="10475" y="24442"/>
                    <a:pt x="10475" y="25839"/>
                    <a:pt x="11872" y="27235"/>
                  </a:cubicBezTo>
                  <a:cubicBezTo>
                    <a:pt x="11872" y="27235"/>
                    <a:pt x="11872" y="27235"/>
                    <a:pt x="11872" y="28632"/>
                  </a:cubicBezTo>
                  <a:cubicBezTo>
                    <a:pt x="11872" y="27235"/>
                    <a:pt x="13269" y="27235"/>
                    <a:pt x="13269" y="25839"/>
                  </a:cubicBezTo>
                  <a:cubicBezTo>
                    <a:pt x="14666" y="24442"/>
                    <a:pt x="14666" y="21649"/>
                    <a:pt x="14666" y="20252"/>
                  </a:cubicBezTo>
                  <a:cubicBezTo>
                    <a:pt x="14666" y="18855"/>
                    <a:pt x="14666" y="18855"/>
                    <a:pt x="14666" y="18855"/>
                  </a:cubicBezTo>
                  <a:cubicBezTo>
                    <a:pt x="14666" y="18855"/>
                    <a:pt x="14666" y="18855"/>
                    <a:pt x="14666" y="18855"/>
                  </a:cubicBezTo>
                  <a:cubicBezTo>
                    <a:pt x="14666" y="18855"/>
                    <a:pt x="14666" y="18855"/>
                    <a:pt x="14666" y="18855"/>
                  </a:cubicBezTo>
                  <a:cubicBezTo>
                    <a:pt x="14666" y="18855"/>
                    <a:pt x="14666" y="17459"/>
                    <a:pt x="14666" y="17459"/>
                  </a:cubicBezTo>
                  <a:cubicBezTo>
                    <a:pt x="14666" y="16062"/>
                    <a:pt x="13269" y="13269"/>
                    <a:pt x="13269" y="10475"/>
                  </a:cubicBezTo>
                  <a:cubicBezTo>
                    <a:pt x="13269" y="11872"/>
                    <a:pt x="11872" y="11872"/>
                    <a:pt x="11872" y="13269"/>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1649"/>
                    <a:pt x="10475" y="23045"/>
                  </a:cubicBezTo>
                  <a:cubicBezTo>
                    <a:pt x="10475" y="23045"/>
                    <a:pt x="10475" y="23045"/>
                    <a:pt x="10475" y="24442"/>
                  </a:cubicBezTo>
                  <a:cubicBezTo>
                    <a:pt x="10475" y="21649"/>
                    <a:pt x="10475" y="21649"/>
                    <a:pt x="10475" y="23045"/>
                  </a:cubicBezTo>
                  <a:close/>
                </a:path>
              </a:pathLst>
            </a:custGeom>
            <a:noFill/>
            <a:ln w="952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E36C3C0B-5547-4E41-8174-70F88DAA993D}"/>
                </a:ext>
              </a:extLst>
            </p:cNvPr>
            <p:cNvSpPr/>
            <p:nvPr/>
          </p:nvSpPr>
          <p:spPr>
            <a:xfrm>
              <a:off x="6770159" y="1705570"/>
              <a:ext cx="391073" cy="432974"/>
            </a:xfrm>
            <a:custGeom>
              <a:avLst/>
              <a:gdLst>
                <a:gd name="connsiteX0" fmla="*/ 18855 w 391073"/>
                <a:gd name="connsiteY0" fmla="*/ 224169 h 432974"/>
                <a:gd name="connsiteX1" fmla="*/ 18855 w 391073"/>
                <a:gd name="connsiteY1" fmla="*/ 226962 h 432974"/>
                <a:gd name="connsiteX2" fmla="*/ 16062 w 391073"/>
                <a:gd name="connsiteY2" fmla="*/ 236739 h 432974"/>
                <a:gd name="connsiteX3" fmla="*/ 10475 w 391073"/>
                <a:gd name="connsiteY3" fmla="*/ 245119 h 432974"/>
                <a:gd name="connsiteX4" fmla="*/ 23045 w 391073"/>
                <a:gd name="connsiteY4" fmla="*/ 259086 h 432974"/>
                <a:gd name="connsiteX5" fmla="*/ 193442 w 391073"/>
                <a:gd name="connsiteY5" fmla="*/ 433672 h 432974"/>
                <a:gd name="connsiteX6" fmla="*/ 359648 w 391073"/>
                <a:gd name="connsiteY6" fmla="*/ 271656 h 432974"/>
                <a:gd name="connsiteX7" fmla="*/ 359648 w 391073"/>
                <a:gd name="connsiteY7" fmla="*/ 271656 h 432974"/>
                <a:gd name="connsiteX8" fmla="*/ 383392 w 391073"/>
                <a:gd name="connsiteY8" fmla="*/ 247913 h 432974"/>
                <a:gd name="connsiteX9" fmla="*/ 380598 w 391073"/>
                <a:gd name="connsiteY9" fmla="*/ 242326 h 432974"/>
                <a:gd name="connsiteX10" fmla="*/ 379201 w 391073"/>
                <a:gd name="connsiteY10" fmla="*/ 235342 h 432974"/>
                <a:gd name="connsiteX11" fmla="*/ 379201 w 391073"/>
                <a:gd name="connsiteY11" fmla="*/ 232549 h 432974"/>
                <a:gd name="connsiteX12" fmla="*/ 379201 w 391073"/>
                <a:gd name="connsiteY12" fmla="*/ 231152 h 432974"/>
                <a:gd name="connsiteX13" fmla="*/ 379201 w 391073"/>
                <a:gd name="connsiteY13" fmla="*/ 229756 h 432974"/>
                <a:gd name="connsiteX14" fmla="*/ 379201 w 391073"/>
                <a:gd name="connsiteY14" fmla="*/ 228359 h 432974"/>
                <a:gd name="connsiteX15" fmla="*/ 379201 w 391073"/>
                <a:gd name="connsiteY15" fmla="*/ 224169 h 432974"/>
                <a:gd name="connsiteX16" fmla="*/ 381995 w 391073"/>
                <a:gd name="connsiteY16" fmla="*/ 212995 h 432974"/>
                <a:gd name="connsiteX17" fmla="*/ 387582 w 391073"/>
                <a:gd name="connsiteY17" fmla="*/ 203218 h 432974"/>
                <a:gd name="connsiteX18" fmla="*/ 390375 w 391073"/>
                <a:gd name="connsiteY18" fmla="*/ 200425 h 432974"/>
                <a:gd name="connsiteX19" fmla="*/ 390375 w 391073"/>
                <a:gd name="connsiteY19" fmla="*/ 200425 h 432974"/>
                <a:gd name="connsiteX20" fmla="*/ 218582 w 391073"/>
                <a:gd name="connsiteY20" fmla="*/ 24442 h 432974"/>
                <a:gd name="connsiteX21" fmla="*/ 206012 w 391073"/>
                <a:gd name="connsiteY21" fmla="*/ 10475 h 432974"/>
                <a:gd name="connsiteX22" fmla="*/ 206012 w 391073"/>
                <a:gd name="connsiteY22" fmla="*/ 10475 h 432974"/>
                <a:gd name="connsiteX23" fmla="*/ 206012 w 391073"/>
                <a:gd name="connsiteY23" fmla="*/ 10475 h 432974"/>
                <a:gd name="connsiteX24" fmla="*/ 180872 w 391073"/>
                <a:gd name="connsiteY24" fmla="*/ 35616 h 432974"/>
                <a:gd name="connsiteX25" fmla="*/ 180872 w 391073"/>
                <a:gd name="connsiteY25" fmla="*/ 35616 h 432974"/>
                <a:gd name="connsiteX26" fmla="*/ 14666 w 391073"/>
                <a:gd name="connsiteY26" fmla="*/ 197632 h 432974"/>
                <a:gd name="connsiteX27" fmla="*/ 21649 w 391073"/>
                <a:gd name="connsiteY27" fmla="*/ 217185 h 432974"/>
                <a:gd name="connsiteX28" fmla="*/ 21649 w 391073"/>
                <a:gd name="connsiteY28" fmla="*/ 221375 h 432974"/>
                <a:gd name="connsiteX29" fmla="*/ 18855 w 391073"/>
                <a:gd name="connsiteY29" fmla="*/ 224169 h 432974"/>
                <a:gd name="connsiteX30" fmla="*/ 18855 w 391073"/>
                <a:gd name="connsiteY30" fmla="*/ 224169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18855" y="224169"/>
                  </a:moveTo>
                  <a:cubicBezTo>
                    <a:pt x="18855" y="225565"/>
                    <a:pt x="18855" y="225565"/>
                    <a:pt x="18855" y="226962"/>
                  </a:cubicBezTo>
                  <a:cubicBezTo>
                    <a:pt x="18855" y="229756"/>
                    <a:pt x="17459" y="233946"/>
                    <a:pt x="16062" y="236739"/>
                  </a:cubicBezTo>
                  <a:cubicBezTo>
                    <a:pt x="14666" y="239532"/>
                    <a:pt x="13269" y="242326"/>
                    <a:pt x="10475" y="245119"/>
                  </a:cubicBezTo>
                  <a:cubicBezTo>
                    <a:pt x="14666" y="249309"/>
                    <a:pt x="18855" y="253499"/>
                    <a:pt x="23045" y="259086"/>
                  </a:cubicBezTo>
                  <a:cubicBezTo>
                    <a:pt x="80310" y="317747"/>
                    <a:pt x="136177" y="375011"/>
                    <a:pt x="193442" y="433672"/>
                  </a:cubicBezTo>
                  <a:lnTo>
                    <a:pt x="359648" y="271656"/>
                  </a:lnTo>
                  <a:lnTo>
                    <a:pt x="359648" y="271656"/>
                  </a:lnTo>
                  <a:lnTo>
                    <a:pt x="383392" y="247913"/>
                  </a:lnTo>
                  <a:cubicBezTo>
                    <a:pt x="381995" y="246516"/>
                    <a:pt x="380598" y="243722"/>
                    <a:pt x="380598" y="242326"/>
                  </a:cubicBezTo>
                  <a:cubicBezTo>
                    <a:pt x="379201" y="239532"/>
                    <a:pt x="379201" y="236739"/>
                    <a:pt x="379201" y="235342"/>
                  </a:cubicBezTo>
                  <a:cubicBezTo>
                    <a:pt x="379201" y="233946"/>
                    <a:pt x="379201" y="233946"/>
                    <a:pt x="379201" y="232549"/>
                  </a:cubicBezTo>
                  <a:cubicBezTo>
                    <a:pt x="379201" y="231152"/>
                    <a:pt x="379201" y="231152"/>
                    <a:pt x="379201" y="231152"/>
                  </a:cubicBezTo>
                  <a:cubicBezTo>
                    <a:pt x="379201" y="229756"/>
                    <a:pt x="379201" y="229756"/>
                    <a:pt x="379201" y="229756"/>
                  </a:cubicBezTo>
                  <a:cubicBezTo>
                    <a:pt x="379201" y="229756"/>
                    <a:pt x="379201" y="229756"/>
                    <a:pt x="379201" y="228359"/>
                  </a:cubicBezTo>
                  <a:cubicBezTo>
                    <a:pt x="379201" y="226962"/>
                    <a:pt x="379201" y="225565"/>
                    <a:pt x="379201" y="224169"/>
                  </a:cubicBezTo>
                  <a:cubicBezTo>
                    <a:pt x="379201" y="221375"/>
                    <a:pt x="380598" y="217185"/>
                    <a:pt x="381995" y="212995"/>
                  </a:cubicBezTo>
                  <a:cubicBezTo>
                    <a:pt x="383392" y="208805"/>
                    <a:pt x="386185" y="206012"/>
                    <a:pt x="387582" y="203218"/>
                  </a:cubicBezTo>
                  <a:cubicBezTo>
                    <a:pt x="388978" y="201822"/>
                    <a:pt x="388978" y="201822"/>
                    <a:pt x="390375" y="200425"/>
                  </a:cubicBezTo>
                  <a:cubicBezTo>
                    <a:pt x="390375" y="200425"/>
                    <a:pt x="390375" y="200425"/>
                    <a:pt x="390375" y="200425"/>
                  </a:cubicBezTo>
                  <a:cubicBezTo>
                    <a:pt x="333111" y="141764"/>
                    <a:pt x="275846" y="83103"/>
                    <a:pt x="218582" y="24442"/>
                  </a:cubicBezTo>
                  <a:cubicBezTo>
                    <a:pt x="214392" y="20252"/>
                    <a:pt x="210202" y="16062"/>
                    <a:pt x="206012" y="10475"/>
                  </a:cubicBezTo>
                  <a:lnTo>
                    <a:pt x="206012" y="10475"/>
                  </a:lnTo>
                  <a:lnTo>
                    <a:pt x="206012" y="10475"/>
                  </a:lnTo>
                  <a:lnTo>
                    <a:pt x="180872" y="35616"/>
                  </a:lnTo>
                  <a:lnTo>
                    <a:pt x="180872" y="35616"/>
                  </a:lnTo>
                  <a:lnTo>
                    <a:pt x="14666" y="197632"/>
                  </a:lnTo>
                  <a:cubicBezTo>
                    <a:pt x="18855" y="204615"/>
                    <a:pt x="20252" y="212995"/>
                    <a:pt x="21649" y="217185"/>
                  </a:cubicBezTo>
                  <a:cubicBezTo>
                    <a:pt x="21649" y="218582"/>
                    <a:pt x="21649" y="219979"/>
                    <a:pt x="21649" y="221375"/>
                  </a:cubicBezTo>
                  <a:cubicBezTo>
                    <a:pt x="18855" y="222772"/>
                    <a:pt x="18855" y="222772"/>
                    <a:pt x="18855" y="224169"/>
                  </a:cubicBezTo>
                  <a:cubicBezTo>
                    <a:pt x="18855" y="222772"/>
                    <a:pt x="18855" y="224169"/>
                    <a:pt x="18855" y="224169"/>
                  </a:cubicBezTo>
                  <a:close/>
                </a:path>
              </a:pathLst>
            </a:custGeom>
            <a:noFill/>
            <a:ln w="952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4ACF9DCB-4870-4029-8DB2-49EB41D506E2}"/>
                </a:ext>
              </a:extLst>
            </p:cNvPr>
            <p:cNvSpPr/>
            <p:nvPr/>
          </p:nvSpPr>
          <p:spPr>
            <a:xfrm>
              <a:off x="6955919" y="1955578"/>
              <a:ext cx="391073" cy="432974"/>
            </a:xfrm>
            <a:custGeom>
              <a:avLst/>
              <a:gdLst>
                <a:gd name="connsiteX0" fmla="*/ 203218 w 391073"/>
                <a:gd name="connsiteY0" fmla="*/ 10475 h 432974"/>
                <a:gd name="connsiteX1" fmla="*/ 203218 w 391073"/>
                <a:gd name="connsiteY1" fmla="*/ 10475 h 432974"/>
                <a:gd name="connsiteX2" fmla="*/ 178078 w 391073"/>
                <a:gd name="connsiteY2" fmla="*/ 34219 h 432974"/>
                <a:gd name="connsiteX3" fmla="*/ 178078 w 391073"/>
                <a:gd name="connsiteY3" fmla="*/ 34219 h 432974"/>
                <a:gd name="connsiteX4" fmla="*/ 11872 w 391073"/>
                <a:gd name="connsiteY4" fmla="*/ 196235 h 432974"/>
                <a:gd name="connsiteX5" fmla="*/ 18855 w 391073"/>
                <a:gd name="connsiteY5" fmla="*/ 214392 h 432974"/>
                <a:gd name="connsiteX6" fmla="*/ 18855 w 391073"/>
                <a:gd name="connsiteY6" fmla="*/ 218582 h 432974"/>
                <a:gd name="connsiteX7" fmla="*/ 18855 w 391073"/>
                <a:gd name="connsiteY7" fmla="*/ 219979 h 432974"/>
                <a:gd name="connsiteX8" fmla="*/ 18855 w 391073"/>
                <a:gd name="connsiteY8" fmla="*/ 221376 h 432974"/>
                <a:gd name="connsiteX9" fmla="*/ 18855 w 391073"/>
                <a:gd name="connsiteY9" fmla="*/ 224169 h 432974"/>
                <a:gd name="connsiteX10" fmla="*/ 16062 w 391073"/>
                <a:gd name="connsiteY10" fmla="*/ 233946 h 432974"/>
                <a:gd name="connsiteX11" fmla="*/ 10475 w 391073"/>
                <a:gd name="connsiteY11" fmla="*/ 242326 h 432974"/>
                <a:gd name="connsiteX12" fmla="*/ 23045 w 391073"/>
                <a:gd name="connsiteY12" fmla="*/ 256293 h 432974"/>
                <a:gd name="connsiteX13" fmla="*/ 192045 w 391073"/>
                <a:gd name="connsiteY13" fmla="*/ 429482 h 432974"/>
                <a:gd name="connsiteX14" fmla="*/ 356854 w 391073"/>
                <a:gd name="connsiteY14" fmla="*/ 268863 h 432974"/>
                <a:gd name="connsiteX15" fmla="*/ 356854 w 391073"/>
                <a:gd name="connsiteY15" fmla="*/ 268863 h 432974"/>
                <a:gd name="connsiteX16" fmla="*/ 380598 w 391073"/>
                <a:gd name="connsiteY16" fmla="*/ 246516 h 432974"/>
                <a:gd name="connsiteX17" fmla="*/ 377805 w 391073"/>
                <a:gd name="connsiteY17" fmla="*/ 240929 h 432974"/>
                <a:gd name="connsiteX18" fmla="*/ 376408 w 391073"/>
                <a:gd name="connsiteY18" fmla="*/ 233946 h 432974"/>
                <a:gd name="connsiteX19" fmla="*/ 376408 w 391073"/>
                <a:gd name="connsiteY19" fmla="*/ 231152 h 432974"/>
                <a:gd name="connsiteX20" fmla="*/ 376408 w 391073"/>
                <a:gd name="connsiteY20" fmla="*/ 229756 h 432974"/>
                <a:gd name="connsiteX21" fmla="*/ 376408 w 391073"/>
                <a:gd name="connsiteY21" fmla="*/ 228359 h 432974"/>
                <a:gd name="connsiteX22" fmla="*/ 376408 w 391073"/>
                <a:gd name="connsiteY22" fmla="*/ 226962 h 432974"/>
                <a:gd name="connsiteX23" fmla="*/ 376408 w 391073"/>
                <a:gd name="connsiteY23" fmla="*/ 222772 h 432974"/>
                <a:gd name="connsiteX24" fmla="*/ 379201 w 391073"/>
                <a:gd name="connsiteY24" fmla="*/ 211599 h 432974"/>
                <a:gd name="connsiteX25" fmla="*/ 384788 w 391073"/>
                <a:gd name="connsiteY25" fmla="*/ 201822 h 432974"/>
                <a:gd name="connsiteX26" fmla="*/ 387582 w 391073"/>
                <a:gd name="connsiteY26" fmla="*/ 199028 h 432974"/>
                <a:gd name="connsiteX27" fmla="*/ 387582 w 391073"/>
                <a:gd name="connsiteY27" fmla="*/ 199028 h 432974"/>
                <a:gd name="connsiteX28" fmla="*/ 217185 w 391073"/>
                <a:gd name="connsiteY28" fmla="*/ 24442 h 432974"/>
                <a:gd name="connsiteX29" fmla="*/ 203218 w 391073"/>
                <a:gd name="connsiteY29" fmla="*/ 10475 h 432974"/>
                <a:gd name="connsiteX30" fmla="*/ 203218 w 391073"/>
                <a:gd name="connsiteY30" fmla="*/ 1047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203218" y="10475"/>
                  </a:moveTo>
                  <a:lnTo>
                    <a:pt x="203218" y="10475"/>
                  </a:lnTo>
                  <a:lnTo>
                    <a:pt x="178078" y="34219"/>
                  </a:lnTo>
                  <a:lnTo>
                    <a:pt x="178078" y="34219"/>
                  </a:lnTo>
                  <a:lnTo>
                    <a:pt x="11872" y="196235"/>
                  </a:lnTo>
                  <a:cubicBezTo>
                    <a:pt x="16062" y="203219"/>
                    <a:pt x="17459" y="211599"/>
                    <a:pt x="18855" y="214392"/>
                  </a:cubicBezTo>
                  <a:cubicBezTo>
                    <a:pt x="18855" y="215789"/>
                    <a:pt x="18855" y="217185"/>
                    <a:pt x="18855" y="218582"/>
                  </a:cubicBezTo>
                  <a:cubicBezTo>
                    <a:pt x="18855" y="219979"/>
                    <a:pt x="18855" y="219979"/>
                    <a:pt x="18855" y="219979"/>
                  </a:cubicBezTo>
                  <a:cubicBezTo>
                    <a:pt x="18855" y="219979"/>
                    <a:pt x="18855" y="219979"/>
                    <a:pt x="18855" y="221376"/>
                  </a:cubicBezTo>
                  <a:cubicBezTo>
                    <a:pt x="18855" y="222772"/>
                    <a:pt x="18855" y="222772"/>
                    <a:pt x="18855" y="224169"/>
                  </a:cubicBezTo>
                  <a:cubicBezTo>
                    <a:pt x="18855" y="226962"/>
                    <a:pt x="17459" y="229756"/>
                    <a:pt x="16062" y="233946"/>
                  </a:cubicBezTo>
                  <a:cubicBezTo>
                    <a:pt x="14665" y="236739"/>
                    <a:pt x="13268" y="239532"/>
                    <a:pt x="10475" y="242326"/>
                  </a:cubicBezTo>
                  <a:cubicBezTo>
                    <a:pt x="14665" y="246516"/>
                    <a:pt x="18855" y="250706"/>
                    <a:pt x="23045" y="256293"/>
                  </a:cubicBezTo>
                  <a:cubicBezTo>
                    <a:pt x="78913" y="313557"/>
                    <a:pt x="136177" y="372218"/>
                    <a:pt x="192045" y="429482"/>
                  </a:cubicBezTo>
                  <a:lnTo>
                    <a:pt x="356854" y="268863"/>
                  </a:lnTo>
                  <a:lnTo>
                    <a:pt x="356854" y="268863"/>
                  </a:lnTo>
                  <a:lnTo>
                    <a:pt x="380598" y="246516"/>
                  </a:lnTo>
                  <a:cubicBezTo>
                    <a:pt x="379201" y="245119"/>
                    <a:pt x="377805" y="242326"/>
                    <a:pt x="377805" y="240929"/>
                  </a:cubicBezTo>
                  <a:cubicBezTo>
                    <a:pt x="376408" y="238136"/>
                    <a:pt x="376408" y="235342"/>
                    <a:pt x="376408" y="233946"/>
                  </a:cubicBezTo>
                  <a:cubicBezTo>
                    <a:pt x="376408" y="232549"/>
                    <a:pt x="376408" y="232549"/>
                    <a:pt x="376408" y="231152"/>
                  </a:cubicBezTo>
                  <a:cubicBezTo>
                    <a:pt x="376408" y="229756"/>
                    <a:pt x="376408" y="229756"/>
                    <a:pt x="376408" y="229756"/>
                  </a:cubicBezTo>
                  <a:cubicBezTo>
                    <a:pt x="376408" y="228359"/>
                    <a:pt x="376408" y="228359"/>
                    <a:pt x="376408" y="228359"/>
                  </a:cubicBezTo>
                  <a:cubicBezTo>
                    <a:pt x="376408" y="228359"/>
                    <a:pt x="376408" y="228359"/>
                    <a:pt x="376408" y="226962"/>
                  </a:cubicBezTo>
                  <a:cubicBezTo>
                    <a:pt x="376408" y="225566"/>
                    <a:pt x="376408" y="224169"/>
                    <a:pt x="376408" y="222772"/>
                  </a:cubicBezTo>
                  <a:cubicBezTo>
                    <a:pt x="376408" y="219979"/>
                    <a:pt x="377805" y="215789"/>
                    <a:pt x="379201" y="211599"/>
                  </a:cubicBezTo>
                  <a:cubicBezTo>
                    <a:pt x="380598" y="207409"/>
                    <a:pt x="383391" y="204615"/>
                    <a:pt x="384788" y="201822"/>
                  </a:cubicBezTo>
                  <a:cubicBezTo>
                    <a:pt x="386185" y="200425"/>
                    <a:pt x="386185" y="200425"/>
                    <a:pt x="387582" y="199028"/>
                  </a:cubicBezTo>
                  <a:cubicBezTo>
                    <a:pt x="387582" y="199028"/>
                    <a:pt x="387582" y="199028"/>
                    <a:pt x="387582" y="199028"/>
                  </a:cubicBezTo>
                  <a:cubicBezTo>
                    <a:pt x="330317" y="140367"/>
                    <a:pt x="273053" y="83103"/>
                    <a:pt x="217185" y="24442"/>
                  </a:cubicBezTo>
                  <a:cubicBezTo>
                    <a:pt x="211599" y="20252"/>
                    <a:pt x="207408" y="14665"/>
                    <a:pt x="203218" y="10475"/>
                  </a:cubicBezTo>
                  <a:lnTo>
                    <a:pt x="203218" y="10475"/>
                  </a:lnTo>
                  <a:close/>
                </a:path>
              </a:pathLst>
            </a:custGeom>
            <a:noFill/>
            <a:ln w="952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DB7F59AD-3BE8-4C69-826A-AEC9548363BA}"/>
                </a:ext>
              </a:extLst>
            </p:cNvPr>
            <p:cNvSpPr/>
            <p:nvPr/>
          </p:nvSpPr>
          <p:spPr>
            <a:xfrm>
              <a:off x="6960109" y="1666463"/>
              <a:ext cx="13967" cy="27934"/>
            </a:xfrm>
            <a:custGeom>
              <a:avLst/>
              <a:gdLst>
                <a:gd name="connsiteX0" fmla="*/ 11872 w 13966"/>
                <a:gd name="connsiteY0" fmla="*/ 24442 h 27933"/>
                <a:gd name="connsiteX1" fmla="*/ 11872 w 13966"/>
                <a:gd name="connsiteY1" fmla="*/ 27235 h 27933"/>
                <a:gd name="connsiteX2" fmla="*/ 14665 w 13966"/>
                <a:gd name="connsiteY2" fmla="*/ 23045 h 27933"/>
                <a:gd name="connsiteX3" fmla="*/ 16062 w 13966"/>
                <a:gd name="connsiteY3" fmla="*/ 17459 h 27933"/>
                <a:gd name="connsiteX4" fmla="*/ 16062 w 13966"/>
                <a:gd name="connsiteY4" fmla="*/ 16062 h 27933"/>
                <a:gd name="connsiteX5" fmla="*/ 16062 w 13966"/>
                <a:gd name="connsiteY5" fmla="*/ 16062 h 27933"/>
                <a:gd name="connsiteX6" fmla="*/ 16062 w 13966"/>
                <a:gd name="connsiteY6" fmla="*/ 16062 h 27933"/>
                <a:gd name="connsiteX7" fmla="*/ 16062 w 13966"/>
                <a:gd name="connsiteY7" fmla="*/ 14665 h 27933"/>
                <a:gd name="connsiteX8" fmla="*/ 14665 w 13966"/>
                <a:gd name="connsiteY8" fmla="*/ 10475 h 27933"/>
                <a:gd name="connsiteX9" fmla="*/ 11872 w 13966"/>
                <a:gd name="connsiteY9" fmla="*/ 14665 h 27933"/>
                <a:gd name="connsiteX10" fmla="*/ 10475 w 13966"/>
                <a:gd name="connsiteY10" fmla="*/ 20252 h 27933"/>
                <a:gd name="connsiteX11" fmla="*/ 10475 w 13966"/>
                <a:gd name="connsiteY11" fmla="*/ 21649 h 27933"/>
                <a:gd name="connsiteX12" fmla="*/ 10475 w 13966"/>
                <a:gd name="connsiteY12" fmla="*/ 23045 h 27933"/>
                <a:gd name="connsiteX13" fmla="*/ 10475 w 13966"/>
                <a:gd name="connsiteY13" fmla="*/ 24442 h 27933"/>
                <a:gd name="connsiteX14" fmla="*/ 10475 w 13966"/>
                <a:gd name="connsiteY14" fmla="*/ 25839 h 27933"/>
                <a:gd name="connsiteX15" fmla="*/ 11872 w 13966"/>
                <a:gd name="connsiteY15" fmla="*/ 24442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66" h="27933">
                  <a:moveTo>
                    <a:pt x="11872" y="24442"/>
                  </a:moveTo>
                  <a:cubicBezTo>
                    <a:pt x="11872" y="24442"/>
                    <a:pt x="11872" y="25839"/>
                    <a:pt x="11872" y="27235"/>
                  </a:cubicBezTo>
                  <a:cubicBezTo>
                    <a:pt x="13269" y="25839"/>
                    <a:pt x="13269" y="24442"/>
                    <a:pt x="14665" y="23045"/>
                  </a:cubicBezTo>
                  <a:cubicBezTo>
                    <a:pt x="16062" y="21649"/>
                    <a:pt x="16062" y="18855"/>
                    <a:pt x="16062" y="17459"/>
                  </a:cubicBezTo>
                  <a:cubicBezTo>
                    <a:pt x="16062" y="16062"/>
                    <a:pt x="16062" y="16062"/>
                    <a:pt x="16062" y="16062"/>
                  </a:cubicBezTo>
                  <a:cubicBezTo>
                    <a:pt x="16062" y="16062"/>
                    <a:pt x="16062" y="16062"/>
                    <a:pt x="16062" y="16062"/>
                  </a:cubicBezTo>
                  <a:cubicBezTo>
                    <a:pt x="16062" y="16062"/>
                    <a:pt x="16062" y="16062"/>
                    <a:pt x="16062" y="16062"/>
                  </a:cubicBezTo>
                  <a:cubicBezTo>
                    <a:pt x="16062" y="16062"/>
                    <a:pt x="16062" y="14665"/>
                    <a:pt x="16062" y="14665"/>
                  </a:cubicBezTo>
                  <a:cubicBezTo>
                    <a:pt x="16062" y="13269"/>
                    <a:pt x="14665" y="11872"/>
                    <a:pt x="14665" y="10475"/>
                  </a:cubicBezTo>
                  <a:cubicBezTo>
                    <a:pt x="13269" y="11872"/>
                    <a:pt x="13269" y="13269"/>
                    <a:pt x="11872" y="14665"/>
                  </a:cubicBezTo>
                  <a:cubicBezTo>
                    <a:pt x="10475" y="16062"/>
                    <a:pt x="10475" y="18855"/>
                    <a:pt x="10475" y="20252"/>
                  </a:cubicBezTo>
                  <a:cubicBezTo>
                    <a:pt x="10475" y="21649"/>
                    <a:pt x="10475" y="21649"/>
                    <a:pt x="10475" y="21649"/>
                  </a:cubicBezTo>
                  <a:cubicBezTo>
                    <a:pt x="10475" y="21649"/>
                    <a:pt x="10475" y="23045"/>
                    <a:pt x="10475" y="23045"/>
                  </a:cubicBezTo>
                  <a:cubicBezTo>
                    <a:pt x="10475" y="23045"/>
                    <a:pt x="10475" y="23045"/>
                    <a:pt x="10475" y="24442"/>
                  </a:cubicBezTo>
                  <a:cubicBezTo>
                    <a:pt x="10475" y="24442"/>
                    <a:pt x="10475" y="24442"/>
                    <a:pt x="10475" y="25839"/>
                  </a:cubicBezTo>
                  <a:cubicBezTo>
                    <a:pt x="11872" y="23045"/>
                    <a:pt x="11872" y="23045"/>
                    <a:pt x="11872" y="24442"/>
                  </a:cubicBezTo>
                  <a:close/>
                </a:path>
              </a:pathLst>
            </a:custGeom>
            <a:noFill/>
            <a:ln w="952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5C33709B-A10B-4F15-9233-10F89077F45C}"/>
                </a:ext>
              </a:extLst>
            </p:cNvPr>
            <p:cNvSpPr/>
            <p:nvPr/>
          </p:nvSpPr>
          <p:spPr>
            <a:xfrm>
              <a:off x="8707369" y="3892788"/>
              <a:ext cx="13967" cy="27934"/>
            </a:xfrm>
            <a:custGeom>
              <a:avLst/>
              <a:gdLst>
                <a:gd name="connsiteX0" fmla="*/ 11872 w 13966"/>
                <a:gd name="connsiteY0" fmla="*/ 23046 h 27933"/>
                <a:gd name="connsiteX1" fmla="*/ 11872 w 13966"/>
                <a:gd name="connsiteY1" fmla="*/ 24442 h 27933"/>
                <a:gd name="connsiteX2" fmla="*/ 11872 w 13966"/>
                <a:gd name="connsiteY2" fmla="*/ 27236 h 27933"/>
                <a:gd name="connsiteX3" fmla="*/ 14665 w 13966"/>
                <a:gd name="connsiteY3" fmla="*/ 23046 h 27933"/>
                <a:gd name="connsiteX4" fmla="*/ 16062 w 13966"/>
                <a:gd name="connsiteY4" fmla="*/ 17459 h 27933"/>
                <a:gd name="connsiteX5" fmla="*/ 16062 w 13966"/>
                <a:gd name="connsiteY5" fmla="*/ 16062 h 27933"/>
                <a:gd name="connsiteX6" fmla="*/ 16062 w 13966"/>
                <a:gd name="connsiteY6" fmla="*/ 16062 h 27933"/>
                <a:gd name="connsiteX7" fmla="*/ 16062 w 13966"/>
                <a:gd name="connsiteY7" fmla="*/ 16062 h 27933"/>
                <a:gd name="connsiteX8" fmla="*/ 16062 w 13966"/>
                <a:gd name="connsiteY8" fmla="*/ 14665 h 27933"/>
                <a:gd name="connsiteX9" fmla="*/ 14665 w 13966"/>
                <a:gd name="connsiteY9" fmla="*/ 10475 h 27933"/>
                <a:gd name="connsiteX10" fmla="*/ 11872 w 13966"/>
                <a:gd name="connsiteY10" fmla="*/ 14665 h 27933"/>
                <a:gd name="connsiteX11" fmla="*/ 10475 w 13966"/>
                <a:gd name="connsiteY11" fmla="*/ 20252 h 27933"/>
                <a:gd name="connsiteX12" fmla="*/ 10475 w 13966"/>
                <a:gd name="connsiteY12" fmla="*/ 21649 h 27933"/>
                <a:gd name="connsiteX13" fmla="*/ 10475 w 13966"/>
                <a:gd name="connsiteY13" fmla="*/ 23046 h 27933"/>
                <a:gd name="connsiteX14" fmla="*/ 11872 w 13966"/>
                <a:gd name="connsiteY14" fmla="*/ 23046 h 27933"/>
                <a:gd name="connsiteX15" fmla="*/ 11872 w 13966"/>
                <a:gd name="connsiteY15" fmla="*/ 23046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66" h="27933">
                  <a:moveTo>
                    <a:pt x="11872" y="23046"/>
                  </a:moveTo>
                  <a:cubicBezTo>
                    <a:pt x="11872" y="23046"/>
                    <a:pt x="11872" y="24442"/>
                    <a:pt x="11872" y="24442"/>
                  </a:cubicBezTo>
                  <a:cubicBezTo>
                    <a:pt x="11872" y="24442"/>
                    <a:pt x="11872" y="25839"/>
                    <a:pt x="11872" y="27236"/>
                  </a:cubicBezTo>
                  <a:cubicBezTo>
                    <a:pt x="13268" y="25839"/>
                    <a:pt x="13268" y="24442"/>
                    <a:pt x="14665" y="23046"/>
                  </a:cubicBezTo>
                  <a:cubicBezTo>
                    <a:pt x="16062" y="21649"/>
                    <a:pt x="16062" y="18855"/>
                    <a:pt x="16062" y="17459"/>
                  </a:cubicBezTo>
                  <a:cubicBezTo>
                    <a:pt x="16062" y="16062"/>
                    <a:pt x="16062" y="16062"/>
                    <a:pt x="16062" y="16062"/>
                  </a:cubicBezTo>
                  <a:cubicBezTo>
                    <a:pt x="16062" y="16062"/>
                    <a:pt x="16062" y="16062"/>
                    <a:pt x="16062" y="16062"/>
                  </a:cubicBezTo>
                  <a:cubicBezTo>
                    <a:pt x="16062" y="16062"/>
                    <a:pt x="16062" y="16062"/>
                    <a:pt x="16062" y="16062"/>
                  </a:cubicBezTo>
                  <a:cubicBezTo>
                    <a:pt x="16062" y="16062"/>
                    <a:pt x="16062" y="14665"/>
                    <a:pt x="16062" y="14665"/>
                  </a:cubicBezTo>
                  <a:cubicBezTo>
                    <a:pt x="16062" y="13269"/>
                    <a:pt x="14665" y="11872"/>
                    <a:pt x="14665" y="10475"/>
                  </a:cubicBezTo>
                  <a:cubicBezTo>
                    <a:pt x="13268" y="11872"/>
                    <a:pt x="13268" y="13269"/>
                    <a:pt x="11872" y="14665"/>
                  </a:cubicBezTo>
                  <a:cubicBezTo>
                    <a:pt x="10475" y="16062"/>
                    <a:pt x="10475" y="18855"/>
                    <a:pt x="10475" y="20252"/>
                  </a:cubicBezTo>
                  <a:cubicBezTo>
                    <a:pt x="10475" y="21649"/>
                    <a:pt x="10475" y="21649"/>
                    <a:pt x="10475" y="21649"/>
                  </a:cubicBezTo>
                  <a:cubicBezTo>
                    <a:pt x="10475" y="21649"/>
                    <a:pt x="10475" y="23046"/>
                    <a:pt x="10475" y="23046"/>
                  </a:cubicBezTo>
                  <a:cubicBezTo>
                    <a:pt x="10475" y="23046"/>
                    <a:pt x="11872" y="21649"/>
                    <a:pt x="11872" y="23046"/>
                  </a:cubicBezTo>
                  <a:cubicBezTo>
                    <a:pt x="11872" y="23046"/>
                    <a:pt x="11872" y="23046"/>
                    <a:pt x="11872" y="23046"/>
                  </a:cubicBezTo>
                  <a:close/>
                </a:path>
              </a:pathLst>
            </a:custGeom>
            <a:noFill/>
            <a:ln w="952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14D8B411-2242-40CE-933E-F028C7F04C06}"/>
                </a:ext>
              </a:extLst>
            </p:cNvPr>
            <p:cNvSpPr/>
            <p:nvPr/>
          </p:nvSpPr>
          <p:spPr>
            <a:xfrm>
              <a:off x="8749270" y="2408106"/>
              <a:ext cx="13967" cy="13967"/>
            </a:xfrm>
            <a:custGeom>
              <a:avLst/>
              <a:gdLst>
                <a:gd name="connsiteX0" fmla="*/ 10475 w 13966"/>
                <a:gd name="connsiteY0" fmla="*/ 10475 h 13966"/>
                <a:gd name="connsiteX1" fmla="*/ 10475 w 13966"/>
                <a:gd name="connsiteY1" fmla="*/ 10475 h 13966"/>
                <a:gd name="connsiteX2" fmla="*/ 10475 w 13966"/>
                <a:gd name="connsiteY2" fmla="*/ 10475 h 13966"/>
                <a:gd name="connsiteX3" fmla="*/ 10475 w 13966"/>
                <a:gd name="connsiteY3" fmla="*/ 10475 h 13966"/>
              </a:gdLst>
              <a:ahLst/>
              <a:cxnLst>
                <a:cxn ang="0">
                  <a:pos x="connsiteX0" y="connsiteY0"/>
                </a:cxn>
                <a:cxn ang="0">
                  <a:pos x="connsiteX1" y="connsiteY1"/>
                </a:cxn>
                <a:cxn ang="0">
                  <a:pos x="connsiteX2" y="connsiteY2"/>
                </a:cxn>
                <a:cxn ang="0">
                  <a:pos x="connsiteX3" y="connsiteY3"/>
                </a:cxn>
              </a:cxnLst>
              <a:rect l="l" t="t" r="r" b="b"/>
              <a:pathLst>
                <a:path w="13966" h="13966">
                  <a:moveTo>
                    <a:pt x="10475" y="10475"/>
                  </a:moveTo>
                  <a:cubicBezTo>
                    <a:pt x="10475" y="10475"/>
                    <a:pt x="10475" y="10475"/>
                    <a:pt x="10475" y="10475"/>
                  </a:cubicBezTo>
                  <a:cubicBezTo>
                    <a:pt x="10475" y="10475"/>
                    <a:pt x="10475" y="10475"/>
                    <a:pt x="10475" y="10475"/>
                  </a:cubicBezTo>
                  <a:cubicBezTo>
                    <a:pt x="10475" y="10475"/>
                    <a:pt x="10475" y="10475"/>
                    <a:pt x="10475" y="10475"/>
                  </a:cubicBezTo>
                  <a:close/>
                </a:path>
              </a:pathLst>
            </a:custGeom>
            <a:noFill/>
            <a:ln w="952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96021674-B3C2-4B33-B54E-193E23FCD78C}"/>
                </a:ext>
              </a:extLst>
            </p:cNvPr>
            <p:cNvSpPr/>
            <p:nvPr/>
          </p:nvSpPr>
          <p:spPr>
            <a:xfrm>
              <a:off x="8721336" y="3399756"/>
              <a:ext cx="13967" cy="27934"/>
            </a:xfrm>
            <a:custGeom>
              <a:avLst/>
              <a:gdLst>
                <a:gd name="connsiteX0" fmla="*/ 10475 w 13966"/>
                <a:gd name="connsiteY0" fmla="*/ 21649 h 27933"/>
                <a:gd name="connsiteX1" fmla="*/ 10475 w 13966"/>
                <a:gd name="connsiteY1" fmla="*/ 23045 h 27933"/>
                <a:gd name="connsiteX2" fmla="*/ 11872 w 13966"/>
                <a:gd name="connsiteY2" fmla="*/ 27235 h 27933"/>
                <a:gd name="connsiteX3" fmla="*/ 11872 w 13966"/>
                <a:gd name="connsiteY3" fmla="*/ 28632 h 27933"/>
                <a:gd name="connsiteX4" fmla="*/ 13268 w 13966"/>
                <a:gd name="connsiteY4" fmla="*/ 25839 h 27933"/>
                <a:gd name="connsiteX5" fmla="*/ 14665 w 13966"/>
                <a:gd name="connsiteY5" fmla="*/ 20252 h 27933"/>
                <a:gd name="connsiteX6" fmla="*/ 14665 w 13966"/>
                <a:gd name="connsiteY6" fmla="*/ 18855 h 27933"/>
                <a:gd name="connsiteX7" fmla="*/ 14665 w 13966"/>
                <a:gd name="connsiteY7" fmla="*/ 18855 h 27933"/>
                <a:gd name="connsiteX8" fmla="*/ 14665 w 13966"/>
                <a:gd name="connsiteY8" fmla="*/ 18855 h 27933"/>
                <a:gd name="connsiteX9" fmla="*/ 14665 w 13966"/>
                <a:gd name="connsiteY9" fmla="*/ 17459 h 27933"/>
                <a:gd name="connsiteX10" fmla="*/ 13268 w 13966"/>
                <a:gd name="connsiteY10" fmla="*/ 10475 h 27933"/>
                <a:gd name="connsiteX11" fmla="*/ 11872 w 13966"/>
                <a:gd name="connsiteY11" fmla="*/ 13269 h 27933"/>
                <a:gd name="connsiteX12" fmla="*/ 10475 w 13966"/>
                <a:gd name="connsiteY12" fmla="*/ 18855 h 27933"/>
                <a:gd name="connsiteX13" fmla="*/ 10475 w 13966"/>
                <a:gd name="connsiteY13" fmla="*/ 20252 h 27933"/>
                <a:gd name="connsiteX14" fmla="*/ 10475 w 13966"/>
                <a:gd name="connsiteY14" fmla="*/ 21649 h 27933"/>
                <a:gd name="connsiteX15" fmla="*/ 10475 w 13966"/>
                <a:gd name="connsiteY15" fmla="*/ 21649 h 27933"/>
                <a:gd name="connsiteX16" fmla="*/ 10475 w 13966"/>
                <a:gd name="connsiteY16" fmla="*/ 21649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27933">
                  <a:moveTo>
                    <a:pt x="10475" y="21649"/>
                  </a:moveTo>
                  <a:cubicBezTo>
                    <a:pt x="10475" y="21649"/>
                    <a:pt x="10475" y="23045"/>
                    <a:pt x="10475" y="23045"/>
                  </a:cubicBezTo>
                  <a:cubicBezTo>
                    <a:pt x="10475" y="24442"/>
                    <a:pt x="10475" y="25839"/>
                    <a:pt x="11872" y="27235"/>
                  </a:cubicBezTo>
                  <a:cubicBezTo>
                    <a:pt x="11872" y="27235"/>
                    <a:pt x="11872" y="27235"/>
                    <a:pt x="11872" y="28632"/>
                  </a:cubicBezTo>
                  <a:cubicBezTo>
                    <a:pt x="11872" y="27235"/>
                    <a:pt x="13268" y="27235"/>
                    <a:pt x="13268" y="25839"/>
                  </a:cubicBezTo>
                  <a:cubicBezTo>
                    <a:pt x="14665" y="24442"/>
                    <a:pt x="14665" y="21649"/>
                    <a:pt x="14665" y="20252"/>
                  </a:cubicBezTo>
                  <a:cubicBezTo>
                    <a:pt x="14665" y="18855"/>
                    <a:pt x="14665" y="18855"/>
                    <a:pt x="14665" y="18855"/>
                  </a:cubicBezTo>
                  <a:cubicBezTo>
                    <a:pt x="14665" y="18855"/>
                    <a:pt x="14665" y="18855"/>
                    <a:pt x="14665" y="18855"/>
                  </a:cubicBezTo>
                  <a:cubicBezTo>
                    <a:pt x="14665" y="18855"/>
                    <a:pt x="14665" y="18855"/>
                    <a:pt x="14665" y="18855"/>
                  </a:cubicBezTo>
                  <a:cubicBezTo>
                    <a:pt x="14665" y="18855"/>
                    <a:pt x="14665" y="17459"/>
                    <a:pt x="14665" y="17459"/>
                  </a:cubicBezTo>
                  <a:cubicBezTo>
                    <a:pt x="14665" y="16062"/>
                    <a:pt x="13268" y="13269"/>
                    <a:pt x="13268" y="10475"/>
                  </a:cubicBezTo>
                  <a:cubicBezTo>
                    <a:pt x="13268" y="11872"/>
                    <a:pt x="11872" y="11872"/>
                    <a:pt x="11872" y="13269"/>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0252"/>
                    <a:pt x="10475" y="21649"/>
                  </a:cubicBezTo>
                  <a:cubicBezTo>
                    <a:pt x="10475" y="21649"/>
                    <a:pt x="10475" y="21649"/>
                    <a:pt x="10475" y="21649"/>
                  </a:cubicBezTo>
                  <a:close/>
                </a:path>
              </a:pathLst>
            </a:custGeom>
            <a:noFill/>
            <a:ln w="952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CB2F40F2-5AC7-45D3-BC6E-F77E18400DBD}"/>
                </a:ext>
              </a:extLst>
            </p:cNvPr>
            <p:cNvSpPr/>
            <p:nvPr/>
          </p:nvSpPr>
          <p:spPr>
            <a:xfrm>
              <a:off x="6492217" y="4621860"/>
              <a:ext cx="13967" cy="41901"/>
            </a:xfrm>
            <a:custGeom>
              <a:avLst/>
              <a:gdLst>
                <a:gd name="connsiteX0" fmla="*/ 14665 w 13966"/>
                <a:gd name="connsiteY0" fmla="*/ 17459 h 41900"/>
                <a:gd name="connsiteX1" fmla="*/ 13269 w 13966"/>
                <a:gd name="connsiteY1" fmla="*/ 10475 h 41900"/>
                <a:gd name="connsiteX2" fmla="*/ 11872 w 13966"/>
                <a:gd name="connsiteY2" fmla="*/ 13268 h 41900"/>
                <a:gd name="connsiteX3" fmla="*/ 10475 w 13966"/>
                <a:gd name="connsiteY3" fmla="*/ 18855 h 41900"/>
                <a:gd name="connsiteX4" fmla="*/ 10475 w 13966"/>
                <a:gd name="connsiteY4" fmla="*/ 20252 h 41900"/>
                <a:gd name="connsiteX5" fmla="*/ 10475 w 13966"/>
                <a:gd name="connsiteY5" fmla="*/ 21649 h 41900"/>
                <a:gd name="connsiteX6" fmla="*/ 10475 w 13966"/>
                <a:gd name="connsiteY6" fmla="*/ 23045 h 41900"/>
                <a:gd name="connsiteX7" fmla="*/ 10475 w 13966"/>
                <a:gd name="connsiteY7" fmla="*/ 24442 h 41900"/>
                <a:gd name="connsiteX8" fmla="*/ 10475 w 13966"/>
                <a:gd name="connsiteY8" fmla="*/ 25839 h 41900"/>
                <a:gd name="connsiteX9" fmla="*/ 11872 w 13966"/>
                <a:gd name="connsiteY9" fmla="*/ 30029 h 41900"/>
                <a:gd name="connsiteX10" fmla="*/ 11872 w 13966"/>
                <a:gd name="connsiteY10" fmla="*/ 31426 h 41900"/>
                <a:gd name="connsiteX11" fmla="*/ 13269 w 13966"/>
                <a:gd name="connsiteY11" fmla="*/ 28632 h 41900"/>
                <a:gd name="connsiteX12" fmla="*/ 14665 w 13966"/>
                <a:gd name="connsiteY12" fmla="*/ 23045 h 41900"/>
                <a:gd name="connsiteX13" fmla="*/ 14665 w 13966"/>
                <a:gd name="connsiteY13" fmla="*/ 21649 h 41900"/>
                <a:gd name="connsiteX14" fmla="*/ 14665 w 13966"/>
                <a:gd name="connsiteY14" fmla="*/ 21649 h 41900"/>
                <a:gd name="connsiteX15" fmla="*/ 14665 w 13966"/>
                <a:gd name="connsiteY15" fmla="*/ 21649 h 41900"/>
                <a:gd name="connsiteX16" fmla="*/ 14665 w 13966"/>
                <a:gd name="connsiteY16" fmla="*/ 17459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41900">
                  <a:moveTo>
                    <a:pt x="14665" y="17459"/>
                  </a:moveTo>
                  <a:cubicBezTo>
                    <a:pt x="14665" y="16062"/>
                    <a:pt x="13269" y="13268"/>
                    <a:pt x="13269" y="10475"/>
                  </a:cubicBezTo>
                  <a:cubicBezTo>
                    <a:pt x="13269" y="11872"/>
                    <a:pt x="11872" y="11872"/>
                    <a:pt x="11872" y="13268"/>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1649"/>
                    <a:pt x="10475" y="23045"/>
                  </a:cubicBezTo>
                  <a:cubicBezTo>
                    <a:pt x="10475" y="23045"/>
                    <a:pt x="10475" y="23045"/>
                    <a:pt x="10475" y="24442"/>
                  </a:cubicBezTo>
                  <a:cubicBezTo>
                    <a:pt x="10475" y="24442"/>
                    <a:pt x="10475" y="25839"/>
                    <a:pt x="10475" y="25839"/>
                  </a:cubicBezTo>
                  <a:cubicBezTo>
                    <a:pt x="10475" y="27235"/>
                    <a:pt x="10475" y="28632"/>
                    <a:pt x="11872" y="30029"/>
                  </a:cubicBezTo>
                  <a:cubicBezTo>
                    <a:pt x="11872" y="30029"/>
                    <a:pt x="11872" y="30029"/>
                    <a:pt x="11872" y="31426"/>
                  </a:cubicBezTo>
                  <a:cubicBezTo>
                    <a:pt x="11872" y="30029"/>
                    <a:pt x="13269" y="30029"/>
                    <a:pt x="13269" y="28632"/>
                  </a:cubicBezTo>
                  <a:cubicBezTo>
                    <a:pt x="14665" y="27235"/>
                    <a:pt x="14665" y="24442"/>
                    <a:pt x="14665" y="23045"/>
                  </a:cubicBezTo>
                  <a:cubicBezTo>
                    <a:pt x="14665" y="21649"/>
                    <a:pt x="14665" y="21649"/>
                    <a:pt x="14665" y="21649"/>
                  </a:cubicBezTo>
                  <a:cubicBezTo>
                    <a:pt x="14665" y="21649"/>
                    <a:pt x="14665" y="21649"/>
                    <a:pt x="14665" y="21649"/>
                  </a:cubicBezTo>
                  <a:cubicBezTo>
                    <a:pt x="14665" y="21649"/>
                    <a:pt x="14665" y="21649"/>
                    <a:pt x="14665" y="21649"/>
                  </a:cubicBezTo>
                  <a:cubicBezTo>
                    <a:pt x="14665" y="18855"/>
                    <a:pt x="14665" y="18855"/>
                    <a:pt x="14665" y="17459"/>
                  </a:cubicBezTo>
                  <a:close/>
                </a:path>
              </a:pathLst>
            </a:custGeom>
            <a:noFill/>
            <a:ln w="952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B62D23A7-E3C2-43D3-99A3-0DF68FCDB550}"/>
                </a:ext>
              </a:extLst>
            </p:cNvPr>
            <p:cNvSpPr/>
            <p:nvPr/>
          </p:nvSpPr>
          <p:spPr>
            <a:xfrm>
              <a:off x="7154249" y="1913677"/>
              <a:ext cx="13967" cy="27934"/>
            </a:xfrm>
            <a:custGeom>
              <a:avLst/>
              <a:gdLst>
                <a:gd name="connsiteX0" fmla="*/ 11872 w 13966"/>
                <a:gd name="connsiteY0" fmla="*/ 24442 h 27933"/>
                <a:gd name="connsiteX1" fmla="*/ 11872 w 13966"/>
                <a:gd name="connsiteY1" fmla="*/ 27236 h 27933"/>
                <a:gd name="connsiteX2" fmla="*/ 14666 w 13966"/>
                <a:gd name="connsiteY2" fmla="*/ 23045 h 27933"/>
                <a:gd name="connsiteX3" fmla="*/ 16062 w 13966"/>
                <a:gd name="connsiteY3" fmla="*/ 17459 h 27933"/>
                <a:gd name="connsiteX4" fmla="*/ 16062 w 13966"/>
                <a:gd name="connsiteY4" fmla="*/ 16062 h 27933"/>
                <a:gd name="connsiteX5" fmla="*/ 16062 w 13966"/>
                <a:gd name="connsiteY5" fmla="*/ 16062 h 27933"/>
                <a:gd name="connsiteX6" fmla="*/ 16062 w 13966"/>
                <a:gd name="connsiteY6" fmla="*/ 16062 h 27933"/>
                <a:gd name="connsiteX7" fmla="*/ 16062 w 13966"/>
                <a:gd name="connsiteY7" fmla="*/ 14665 h 27933"/>
                <a:gd name="connsiteX8" fmla="*/ 14666 w 13966"/>
                <a:gd name="connsiteY8" fmla="*/ 10475 h 27933"/>
                <a:gd name="connsiteX9" fmla="*/ 11872 w 13966"/>
                <a:gd name="connsiteY9" fmla="*/ 14665 h 27933"/>
                <a:gd name="connsiteX10" fmla="*/ 10475 w 13966"/>
                <a:gd name="connsiteY10" fmla="*/ 20252 h 27933"/>
                <a:gd name="connsiteX11" fmla="*/ 10475 w 13966"/>
                <a:gd name="connsiteY11" fmla="*/ 21649 h 27933"/>
                <a:gd name="connsiteX12" fmla="*/ 10475 w 13966"/>
                <a:gd name="connsiteY12" fmla="*/ 23045 h 27933"/>
                <a:gd name="connsiteX13" fmla="*/ 10475 w 13966"/>
                <a:gd name="connsiteY13" fmla="*/ 24442 h 27933"/>
                <a:gd name="connsiteX14" fmla="*/ 10475 w 13966"/>
                <a:gd name="connsiteY14" fmla="*/ 25839 h 27933"/>
                <a:gd name="connsiteX15" fmla="*/ 11872 w 13966"/>
                <a:gd name="connsiteY15" fmla="*/ 24442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66" h="27933">
                  <a:moveTo>
                    <a:pt x="11872" y="24442"/>
                  </a:moveTo>
                  <a:cubicBezTo>
                    <a:pt x="11872" y="24442"/>
                    <a:pt x="11872" y="25839"/>
                    <a:pt x="11872" y="27236"/>
                  </a:cubicBezTo>
                  <a:cubicBezTo>
                    <a:pt x="13269" y="25839"/>
                    <a:pt x="13269" y="24442"/>
                    <a:pt x="14666" y="23045"/>
                  </a:cubicBezTo>
                  <a:cubicBezTo>
                    <a:pt x="16062" y="21649"/>
                    <a:pt x="16062" y="18855"/>
                    <a:pt x="16062" y="17459"/>
                  </a:cubicBezTo>
                  <a:cubicBezTo>
                    <a:pt x="16062" y="16062"/>
                    <a:pt x="16062" y="16062"/>
                    <a:pt x="16062" y="16062"/>
                  </a:cubicBezTo>
                  <a:cubicBezTo>
                    <a:pt x="16062" y="16062"/>
                    <a:pt x="16062" y="16062"/>
                    <a:pt x="16062" y="16062"/>
                  </a:cubicBezTo>
                  <a:cubicBezTo>
                    <a:pt x="16062" y="16062"/>
                    <a:pt x="16062" y="16062"/>
                    <a:pt x="16062" y="16062"/>
                  </a:cubicBezTo>
                  <a:cubicBezTo>
                    <a:pt x="16062" y="16062"/>
                    <a:pt x="16062" y="14665"/>
                    <a:pt x="16062" y="14665"/>
                  </a:cubicBezTo>
                  <a:cubicBezTo>
                    <a:pt x="16062" y="13269"/>
                    <a:pt x="14666" y="11872"/>
                    <a:pt x="14666" y="10475"/>
                  </a:cubicBezTo>
                  <a:cubicBezTo>
                    <a:pt x="13269" y="11872"/>
                    <a:pt x="13269" y="13269"/>
                    <a:pt x="11872" y="14665"/>
                  </a:cubicBezTo>
                  <a:cubicBezTo>
                    <a:pt x="10475" y="16062"/>
                    <a:pt x="10475" y="18855"/>
                    <a:pt x="10475" y="20252"/>
                  </a:cubicBezTo>
                  <a:cubicBezTo>
                    <a:pt x="10475" y="21649"/>
                    <a:pt x="10475" y="21649"/>
                    <a:pt x="10475" y="21649"/>
                  </a:cubicBezTo>
                  <a:cubicBezTo>
                    <a:pt x="10475" y="21649"/>
                    <a:pt x="10475" y="23045"/>
                    <a:pt x="10475" y="23045"/>
                  </a:cubicBezTo>
                  <a:cubicBezTo>
                    <a:pt x="10475" y="23045"/>
                    <a:pt x="10475" y="23045"/>
                    <a:pt x="10475" y="24442"/>
                  </a:cubicBezTo>
                  <a:cubicBezTo>
                    <a:pt x="10475" y="24442"/>
                    <a:pt x="10475" y="24442"/>
                    <a:pt x="10475" y="25839"/>
                  </a:cubicBezTo>
                  <a:cubicBezTo>
                    <a:pt x="11872" y="23045"/>
                    <a:pt x="11872" y="24442"/>
                    <a:pt x="11872" y="24442"/>
                  </a:cubicBezTo>
                  <a:close/>
                </a:path>
              </a:pathLst>
            </a:custGeom>
            <a:noFill/>
            <a:ln w="952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8CF845EC-05A4-417F-84F5-20EFD1601D0D}"/>
                </a:ext>
              </a:extLst>
            </p:cNvPr>
            <p:cNvSpPr/>
            <p:nvPr/>
          </p:nvSpPr>
          <p:spPr>
            <a:xfrm>
              <a:off x="8731112" y="2905327"/>
              <a:ext cx="27934" cy="27934"/>
            </a:xfrm>
            <a:custGeom>
              <a:avLst/>
              <a:gdLst>
                <a:gd name="connsiteX0" fmla="*/ 10475 w 27933"/>
                <a:gd name="connsiteY0" fmla="*/ 23046 h 27933"/>
                <a:gd name="connsiteX1" fmla="*/ 10475 w 27933"/>
                <a:gd name="connsiteY1" fmla="*/ 24442 h 27933"/>
                <a:gd name="connsiteX2" fmla="*/ 11872 w 27933"/>
                <a:gd name="connsiteY2" fmla="*/ 28632 h 27933"/>
                <a:gd name="connsiteX3" fmla="*/ 13269 w 27933"/>
                <a:gd name="connsiteY3" fmla="*/ 30029 h 27933"/>
                <a:gd name="connsiteX4" fmla="*/ 16062 w 27933"/>
                <a:gd name="connsiteY4" fmla="*/ 25839 h 27933"/>
                <a:gd name="connsiteX5" fmla="*/ 17459 w 27933"/>
                <a:gd name="connsiteY5" fmla="*/ 20252 h 27933"/>
                <a:gd name="connsiteX6" fmla="*/ 17459 w 27933"/>
                <a:gd name="connsiteY6" fmla="*/ 18855 h 27933"/>
                <a:gd name="connsiteX7" fmla="*/ 17459 w 27933"/>
                <a:gd name="connsiteY7" fmla="*/ 18855 h 27933"/>
                <a:gd name="connsiteX8" fmla="*/ 17459 w 27933"/>
                <a:gd name="connsiteY8" fmla="*/ 18855 h 27933"/>
                <a:gd name="connsiteX9" fmla="*/ 17459 w 27933"/>
                <a:gd name="connsiteY9" fmla="*/ 17459 h 27933"/>
                <a:gd name="connsiteX10" fmla="*/ 14666 w 27933"/>
                <a:gd name="connsiteY10" fmla="*/ 10475 h 27933"/>
                <a:gd name="connsiteX11" fmla="*/ 11872 w 27933"/>
                <a:gd name="connsiteY11" fmla="*/ 14665 h 27933"/>
                <a:gd name="connsiteX12" fmla="*/ 10475 w 27933"/>
                <a:gd name="connsiteY12" fmla="*/ 20252 h 27933"/>
                <a:gd name="connsiteX13" fmla="*/ 10475 w 27933"/>
                <a:gd name="connsiteY13" fmla="*/ 21649 h 27933"/>
                <a:gd name="connsiteX14" fmla="*/ 10475 w 27933"/>
                <a:gd name="connsiteY14" fmla="*/ 23046 h 27933"/>
                <a:gd name="connsiteX15" fmla="*/ 10475 w 27933"/>
                <a:gd name="connsiteY15" fmla="*/ 23046 h 27933"/>
                <a:gd name="connsiteX16" fmla="*/ 10475 w 27933"/>
                <a:gd name="connsiteY16" fmla="*/ 23046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33" h="27933">
                  <a:moveTo>
                    <a:pt x="10475" y="23046"/>
                  </a:moveTo>
                  <a:cubicBezTo>
                    <a:pt x="10475" y="23046"/>
                    <a:pt x="10475" y="24442"/>
                    <a:pt x="10475" y="24442"/>
                  </a:cubicBezTo>
                  <a:cubicBezTo>
                    <a:pt x="10475" y="25839"/>
                    <a:pt x="10475" y="27235"/>
                    <a:pt x="11872" y="28632"/>
                  </a:cubicBezTo>
                  <a:cubicBezTo>
                    <a:pt x="11872" y="28632"/>
                    <a:pt x="11872" y="30029"/>
                    <a:pt x="13269" y="30029"/>
                  </a:cubicBezTo>
                  <a:cubicBezTo>
                    <a:pt x="14666" y="28632"/>
                    <a:pt x="14666" y="27235"/>
                    <a:pt x="16062" y="25839"/>
                  </a:cubicBezTo>
                  <a:cubicBezTo>
                    <a:pt x="17459" y="24442"/>
                    <a:pt x="17459" y="21649"/>
                    <a:pt x="17459" y="20252"/>
                  </a:cubicBezTo>
                  <a:cubicBezTo>
                    <a:pt x="17459" y="18855"/>
                    <a:pt x="17459" y="18855"/>
                    <a:pt x="17459" y="18855"/>
                  </a:cubicBezTo>
                  <a:cubicBezTo>
                    <a:pt x="17459" y="18855"/>
                    <a:pt x="17459" y="18855"/>
                    <a:pt x="17459" y="18855"/>
                  </a:cubicBezTo>
                  <a:cubicBezTo>
                    <a:pt x="17459" y="18855"/>
                    <a:pt x="17459" y="18855"/>
                    <a:pt x="17459" y="18855"/>
                  </a:cubicBezTo>
                  <a:cubicBezTo>
                    <a:pt x="17459" y="18855"/>
                    <a:pt x="17459" y="17459"/>
                    <a:pt x="17459" y="17459"/>
                  </a:cubicBezTo>
                  <a:cubicBezTo>
                    <a:pt x="17459" y="16062"/>
                    <a:pt x="16062" y="13269"/>
                    <a:pt x="14666" y="10475"/>
                  </a:cubicBezTo>
                  <a:cubicBezTo>
                    <a:pt x="13269" y="11872"/>
                    <a:pt x="13269" y="13269"/>
                    <a:pt x="11872" y="14665"/>
                  </a:cubicBezTo>
                  <a:cubicBezTo>
                    <a:pt x="10475" y="16062"/>
                    <a:pt x="10475" y="18855"/>
                    <a:pt x="10475" y="20252"/>
                  </a:cubicBezTo>
                  <a:cubicBezTo>
                    <a:pt x="10475" y="21649"/>
                    <a:pt x="10475" y="21649"/>
                    <a:pt x="10475" y="21649"/>
                  </a:cubicBezTo>
                  <a:cubicBezTo>
                    <a:pt x="10475" y="21649"/>
                    <a:pt x="10475" y="23046"/>
                    <a:pt x="10475" y="23046"/>
                  </a:cubicBezTo>
                  <a:cubicBezTo>
                    <a:pt x="10475" y="23046"/>
                    <a:pt x="10475" y="21649"/>
                    <a:pt x="10475" y="23046"/>
                  </a:cubicBezTo>
                  <a:cubicBezTo>
                    <a:pt x="10475" y="23046"/>
                    <a:pt x="10475" y="23046"/>
                    <a:pt x="10475" y="23046"/>
                  </a:cubicBezTo>
                  <a:close/>
                </a:path>
              </a:pathLst>
            </a:custGeom>
            <a:noFill/>
            <a:ln w="952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BF84700A-1B37-4DBC-9344-385236657251}"/>
                </a:ext>
              </a:extLst>
            </p:cNvPr>
            <p:cNvSpPr/>
            <p:nvPr/>
          </p:nvSpPr>
          <p:spPr>
            <a:xfrm>
              <a:off x="8749270" y="2410899"/>
              <a:ext cx="27934" cy="27934"/>
            </a:xfrm>
            <a:custGeom>
              <a:avLst/>
              <a:gdLst>
                <a:gd name="connsiteX0" fmla="*/ 10475 w 27933"/>
                <a:gd name="connsiteY0" fmla="*/ 23045 h 27933"/>
                <a:gd name="connsiteX1" fmla="*/ 10475 w 27933"/>
                <a:gd name="connsiteY1" fmla="*/ 24442 h 27933"/>
                <a:gd name="connsiteX2" fmla="*/ 11872 w 27933"/>
                <a:gd name="connsiteY2" fmla="*/ 28632 h 27933"/>
                <a:gd name="connsiteX3" fmla="*/ 13268 w 27933"/>
                <a:gd name="connsiteY3" fmla="*/ 30029 h 27933"/>
                <a:gd name="connsiteX4" fmla="*/ 16062 w 27933"/>
                <a:gd name="connsiteY4" fmla="*/ 25839 h 27933"/>
                <a:gd name="connsiteX5" fmla="*/ 17459 w 27933"/>
                <a:gd name="connsiteY5" fmla="*/ 20252 h 27933"/>
                <a:gd name="connsiteX6" fmla="*/ 17459 w 27933"/>
                <a:gd name="connsiteY6" fmla="*/ 18855 h 27933"/>
                <a:gd name="connsiteX7" fmla="*/ 17459 w 27933"/>
                <a:gd name="connsiteY7" fmla="*/ 18855 h 27933"/>
                <a:gd name="connsiteX8" fmla="*/ 17459 w 27933"/>
                <a:gd name="connsiteY8" fmla="*/ 18855 h 27933"/>
                <a:gd name="connsiteX9" fmla="*/ 17459 w 27933"/>
                <a:gd name="connsiteY9" fmla="*/ 17459 h 27933"/>
                <a:gd name="connsiteX10" fmla="*/ 14665 w 27933"/>
                <a:gd name="connsiteY10" fmla="*/ 10475 h 27933"/>
                <a:gd name="connsiteX11" fmla="*/ 11872 w 27933"/>
                <a:gd name="connsiteY11" fmla="*/ 14665 h 27933"/>
                <a:gd name="connsiteX12" fmla="*/ 10475 w 27933"/>
                <a:gd name="connsiteY12" fmla="*/ 20252 h 27933"/>
                <a:gd name="connsiteX13" fmla="*/ 10475 w 27933"/>
                <a:gd name="connsiteY13" fmla="*/ 21649 h 27933"/>
                <a:gd name="connsiteX14" fmla="*/ 10475 w 27933"/>
                <a:gd name="connsiteY14" fmla="*/ 23045 h 27933"/>
                <a:gd name="connsiteX15" fmla="*/ 10475 w 27933"/>
                <a:gd name="connsiteY15" fmla="*/ 23045 h 27933"/>
                <a:gd name="connsiteX16" fmla="*/ 10475 w 27933"/>
                <a:gd name="connsiteY16" fmla="*/ 23045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33" h="27933">
                  <a:moveTo>
                    <a:pt x="10475" y="23045"/>
                  </a:moveTo>
                  <a:cubicBezTo>
                    <a:pt x="10475" y="23045"/>
                    <a:pt x="10475" y="24442"/>
                    <a:pt x="10475" y="24442"/>
                  </a:cubicBezTo>
                  <a:cubicBezTo>
                    <a:pt x="10475" y="25839"/>
                    <a:pt x="10475" y="27235"/>
                    <a:pt x="11872" y="28632"/>
                  </a:cubicBezTo>
                  <a:cubicBezTo>
                    <a:pt x="11872" y="28632"/>
                    <a:pt x="11872" y="30029"/>
                    <a:pt x="13268" y="30029"/>
                  </a:cubicBezTo>
                  <a:cubicBezTo>
                    <a:pt x="14665" y="28632"/>
                    <a:pt x="14665" y="27235"/>
                    <a:pt x="16062" y="25839"/>
                  </a:cubicBezTo>
                  <a:cubicBezTo>
                    <a:pt x="17459" y="24442"/>
                    <a:pt x="17459" y="21649"/>
                    <a:pt x="17459" y="20252"/>
                  </a:cubicBezTo>
                  <a:cubicBezTo>
                    <a:pt x="17459" y="18855"/>
                    <a:pt x="17459" y="18855"/>
                    <a:pt x="17459" y="18855"/>
                  </a:cubicBezTo>
                  <a:cubicBezTo>
                    <a:pt x="17459" y="18855"/>
                    <a:pt x="17459" y="18855"/>
                    <a:pt x="17459" y="18855"/>
                  </a:cubicBezTo>
                  <a:cubicBezTo>
                    <a:pt x="17459" y="18855"/>
                    <a:pt x="17459" y="18855"/>
                    <a:pt x="17459" y="18855"/>
                  </a:cubicBezTo>
                  <a:cubicBezTo>
                    <a:pt x="17459" y="18855"/>
                    <a:pt x="17459" y="17459"/>
                    <a:pt x="17459" y="17459"/>
                  </a:cubicBezTo>
                  <a:cubicBezTo>
                    <a:pt x="17459" y="16062"/>
                    <a:pt x="16062" y="13269"/>
                    <a:pt x="14665" y="10475"/>
                  </a:cubicBezTo>
                  <a:cubicBezTo>
                    <a:pt x="13268" y="11872"/>
                    <a:pt x="13268" y="13269"/>
                    <a:pt x="11872" y="14665"/>
                  </a:cubicBezTo>
                  <a:cubicBezTo>
                    <a:pt x="10475" y="16062"/>
                    <a:pt x="10475" y="18855"/>
                    <a:pt x="10475" y="20252"/>
                  </a:cubicBezTo>
                  <a:cubicBezTo>
                    <a:pt x="10475" y="21649"/>
                    <a:pt x="10475" y="21649"/>
                    <a:pt x="10475" y="21649"/>
                  </a:cubicBezTo>
                  <a:cubicBezTo>
                    <a:pt x="10475" y="21649"/>
                    <a:pt x="10475" y="23045"/>
                    <a:pt x="10475" y="23045"/>
                  </a:cubicBezTo>
                  <a:cubicBezTo>
                    <a:pt x="10475" y="23045"/>
                    <a:pt x="10475" y="21649"/>
                    <a:pt x="10475" y="23045"/>
                  </a:cubicBezTo>
                  <a:cubicBezTo>
                    <a:pt x="10475" y="23045"/>
                    <a:pt x="10475" y="23045"/>
                    <a:pt x="10475" y="23045"/>
                  </a:cubicBezTo>
                  <a:close/>
                </a:path>
              </a:pathLst>
            </a:custGeom>
            <a:noFill/>
            <a:ln w="952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7B08DA5F-B114-42CA-B831-428D723E4D25}"/>
                </a:ext>
              </a:extLst>
            </p:cNvPr>
            <p:cNvSpPr/>
            <p:nvPr/>
          </p:nvSpPr>
          <p:spPr>
            <a:xfrm>
              <a:off x="7367943" y="1959768"/>
              <a:ext cx="391073" cy="432974"/>
            </a:xfrm>
            <a:custGeom>
              <a:avLst/>
              <a:gdLst>
                <a:gd name="connsiteX0" fmla="*/ 178078 w 391073"/>
                <a:gd name="connsiteY0" fmla="*/ 34219 h 432974"/>
                <a:gd name="connsiteX1" fmla="*/ 13268 w 391073"/>
                <a:gd name="connsiteY1" fmla="*/ 194838 h 432974"/>
                <a:gd name="connsiteX2" fmla="*/ 18855 w 391073"/>
                <a:gd name="connsiteY2" fmla="*/ 211599 h 432974"/>
                <a:gd name="connsiteX3" fmla="*/ 18855 w 391073"/>
                <a:gd name="connsiteY3" fmla="*/ 215789 h 432974"/>
                <a:gd name="connsiteX4" fmla="*/ 18855 w 391073"/>
                <a:gd name="connsiteY4" fmla="*/ 217185 h 432974"/>
                <a:gd name="connsiteX5" fmla="*/ 18855 w 391073"/>
                <a:gd name="connsiteY5" fmla="*/ 218582 h 432974"/>
                <a:gd name="connsiteX6" fmla="*/ 18855 w 391073"/>
                <a:gd name="connsiteY6" fmla="*/ 221375 h 432974"/>
                <a:gd name="connsiteX7" fmla="*/ 16062 w 391073"/>
                <a:gd name="connsiteY7" fmla="*/ 231152 h 432974"/>
                <a:gd name="connsiteX8" fmla="*/ 10475 w 391073"/>
                <a:gd name="connsiteY8" fmla="*/ 239532 h 432974"/>
                <a:gd name="connsiteX9" fmla="*/ 23045 w 391073"/>
                <a:gd name="connsiteY9" fmla="*/ 253499 h 432974"/>
                <a:gd name="connsiteX10" fmla="*/ 196235 w 391073"/>
                <a:gd name="connsiteY10" fmla="*/ 429482 h 432974"/>
                <a:gd name="connsiteX11" fmla="*/ 361044 w 391073"/>
                <a:gd name="connsiteY11" fmla="*/ 268863 h 432974"/>
                <a:gd name="connsiteX12" fmla="*/ 361044 w 391073"/>
                <a:gd name="connsiteY12" fmla="*/ 268863 h 432974"/>
                <a:gd name="connsiteX13" fmla="*/ 386185 w 391073"/>
                <a:gd name="connsiteY13" fmla="*/ 245119 h 432974"/>
                <a:gd name="connsiteX14" fmla="*/ 381995 w 391073"/>
                <a:gd name="connsiteY14" fmla="*/ 238136 h 432974"/>
                <a:gd name="connsiteX15" fmla="*/ 380598 w 391073"/>
                <a:gd name="connsiteY15" fmla="*/ 231152 h 432974"/>
                <a:gd name="connsiteX16" fmla="*/ 380598 w 391073"/>
                <a:gd name="connsiteY16" fmla="*/ 228359 h 432974"/>
                <a:gd name="connsiteX17" fmla="*/ 380598 w 391073"/>
                <a:gd name="connsiteY17" fmla="*/ 226962 h 432974"/>
                <a:gd name="connsiteX18" fmla="*/ 380598 w 391073"/>
                <a:gd name="connsiteY18" fmla="*/ 225566 h 432974"/>
                <a:gd name="connsiteX19" fmla="*/ 380598 w 391073"/>
                <a:gd name="connsiteY19" fmla="*/ 224169 h 432974"/>
                <a:gd name="connsiteX20" fmla="*/ 380598 w 391073"/>
                <a:gd name="connsiteY20" fmla="*/ 219979 h 432974"/>
                <a:gd name="connsiteX21" fmla="*/ 383391 w 391073"/>
                <a:gd name="connsiteY21" fmla="*/ 208805 h 432974"/>
                <a:gd name="connsiteX22" fmla="*/ 388978 w 391073"/>
                <a:gd name="connsiteY22" fmla="*/ 199028 h 432974"/>
                <a:gd name="connsiteX23" fmla="*/ 390375 w 391073"/>
                <a:gd name="connsiteY23" fmla="*/ 197632 h 432974"/>
                <a:gd name="connsiteX24" fmla="*/ 219979 w 391073"/>
                <a:gd name="connsiteY24" fmla="*/ 23045 h 432974"/>
                <a:gd name="connsiteX25" fmla="*/ 207408 w 391073"/>
                <a:gd name="connsiteY25" fmla="*/ 10475 h 432974"/>
                <a:gd name="connsiteX26" fmla="*/ 206012 w 391073"/>
                <a:gd name="connsiteY26" fmla="*/ 11872 h 432974"/>
                <a:gd name="connsiteX27" fmla="*/ 206012 w 391073"/>
                <a:gd name="connsiteY27" fmla="*/ 11872 h 432974"/>
                <a:gd name="connsiteX28" fmla="*/ 178078 w 391073"/>
                <a:gd name="connsiteY28" fmla="*/ 34219 h 432974"/>
                <a:gd name="connsiteX29" fmla="*/ 178078 w 391073"/>
                <a:gd name="connsiteY29" fmla="*/ 34219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178078" y="34219"/>
                  </a:moveTo>
                  <a:lnTo>
                    <a:pt x="13268" y="194838"/>
                  </a:lnTo>
                  <a:cubicBezTo>
                    <a:pt x="16062" y="201822"/>
                    <a:pt x="18855" y="207409"/>
                    <a:pt x="18855" y="211599"/>
                  </a:cubicBezTo>
                  <a:cubicBezTo>
                    <a:pt x="18855" y="212995"/>
                    <a:pt x="18855" y="214392"/>
                    <a:pt x="18855" y="215789"/>
                  </a:cubicBezTo>
                  <a:cubicBezTo>
                    <a:pt x="18855" y="217185"/>
                    <a:pt x="18855" y="217185"/>
                    <a:pt x="18855" y="217185"/>
                  </a:cubicBezTo>
                  <a:cubicBezTo>
                    <a:pt x="18855" y="217185"/>
                    <a:pt x="18855" y="217185"/>
                    <a:pt x="18855" y="218582"/>
                  </a:cubicBezTo>
                  <a:cubicBezTo>
                    <a:pt x="18855" y="219979"/>
                    <a:pt x="18855" y="219979"/>
                    <a:pt x="18855" y="221375"/>
                  </a:cubicBezTo>
                  <a:cubicBezTo>
                    <a:pt x="18855" y="224169"/>
                    <a:pt x="17459" y="226962"/>
                    <a:pt x="16062" y="231152"/>
                  </a:cubicBezTo>
                  <a:cubicBezTo>
                    <a:pt x="14665" y="233946"/>
                    <a:pt x="13268" y="236739"/>
                    <a:pt x="10475" y="239532"/>
                  </a:cubicBezTo>
                  <a:cubicBezTo>
                    <a:pt x="14665" y="243722"/>
                    <a:pt x="18855" y="247913"/>
                    <a:pt x="23045" y="253499"/>
                  </a:cubicBezTo>
                  <a:cubicBezTo>
                    <a:pt x="80310" y="312160"/>
                    <a:pt x="137574" y="370821"/>
                    <a:pt x="196235" y="429482"/>
                  </a:cubicBezTo>
                  <a:lnTo>
                    <a:pt x="361044" y="268863"/>
                  </a:lnTo>
                  <a:lnTo>
                    <a:pt x="361044" y="268863"/>
                  </a:lnTo>
                  <a:lnTo>
                    <a:pt x="386185" y="245119"/>
                  </a:lnTo>
                  <a:cubicBezTo>
                    <a:pt x="384788" y="242326"/>
                    <a:pt x="383391" y="239532"/>
                    <a:pt x="381995" y="238136"/>
                  </a:cubicBezTo>
                  <a:cubicBezTo>
                    <a:pt x="380598" y="235342"/>
                    <a:pt x="380598" y="232549"/>
                    <a:pt x="380598" y="231152"/>
                  </a:cubicBezTo>
                  <a:cubicBezTo>
                    <a:pt x="380598" y="229756"/>
                    <a:pt x="380598" y="229756"/>
                    <a:pt x="380598" y="228359"/>
                  </a:cubicBezTo>
                  <a:cubicBezTo>
                    <a:pt x="380598" y="226962"/>
                    <a:pt x="380598" y="226962"/>
                    <a:pt x="380598" y="226962"/>
                  </a:cubicBezTo>
                  <a:cubicBezTo>
                    <a:pt x="380598" y="225566"/>
                    <a:pt x="380598" y="225566"/>
                    <a:pt x="380598" y="225566"/>
                  </a:cubicBezTo>
                  <a:cubicBezTo>
                    <a:pt x="380598" y="225566"/>
                    <a:pt x="380598" y="225566"/>
                    <a:pt x="380598" y="224169"/>
                  </a:cubicBezTo>
                  <a:cubicBezTo>
                    <a:pt x="380598" y="222772"/>
                    <a:pt x="380598" y="221375"/>
                    <a:pt x="380598" y="219979"/>
                  </a:cubicBezTo>
                  <a:cubicBezTo>
                    <a:pt x="380598" y="217185"/>
                    <a:pt x="381995" y="212995"/>
                    <a:pt x="383391" y="208805"/>
                  </a:cubicBezTo>
                  <a:cubicBezTo>
                    <a:pt x="384788" y="204615"/>
                    <a:pt x="387582" y="201822"/>
                    <a:pt x="388978" y="199028"/>
                  </a:cubicBezTo>
                  <a:cubicBezTo>
                    <a:pt x="388978" y="197632"/>
                    <a:pt x="390375" y="197632"/>
                    <a:pt x="390375" y="197632"/>
                  </a:cubicBezTo>
                  <a:cubicBezTo>
                    <a:pt x="333110" y="138971"/>
                    <a:pt x="277243" y="81706"/>
                    <a:pt x="219979" y="23045"/>
                  </a:cubicBezTo>
                  <a:cubicBezTo>
                    <a:pt x="215788" y="18855"/>
                    <a:pt x="211599" y="14665"/>
                    <a:pt x="207408" y="10475"/>
                  </a:cubicBezTo>
                  <a:lnTo>
                    <a:pt x="206012" y="11872"/>
                  </a:lnTo>
                  <a:lnTo>
                    <a:pt x="206012" y="11872"/>
                  </a:lnTo>
                  <a:lnTo>
                    <a:pt x="178078" y="34219"/>
                  </a:lnTo>
                  <a:lnTo>
                    <a:pt x="178078" y="34219"/>
                  </a:lnTo>
                  <a:close/>
                </a:path>
              </a:pathLst>
            </a:custGeom>
            <a:noFill/>
            <a:ln w="952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86DE5B4E-5F34-465A-A503-FD9F673A62A8}"/>
                </a:ext>
              </a:extLst>
            </p:cNvPr>
            <p:cNvSpPr/>
            <p:nvPr/>
          </p:nvSpPr>
          <p:spPr>
            <a:xfrm>
              <a:off x="8159866" y="1962561"/>
              <a:ext cx="391073" cy="432974"/>
            </a:xfrm>
            <a:custGeom>
              <a:avLst/>
              <a:gdLst>
                <a:gd name="connsiteX0" fmla="*/ 175285 w 391073"/>
                <a:gd name="connsiteY0" fmla="*/ 34219 h 432974"/>
                <a:gd name="connsiteX1" fmla="*/ 10475 w 391073"/>
                <a:gd name="connsiteY1" fmla="*/ 194838 h 432974"/>
                <a:gd name="connsiteX2" fmla="*/ 17459 w 391073"/>
                <a:gd name="connsiteY2" fmla="*/ 214392 h 432974"/>
                <a:gd name="connsiteX3" fmla="*/ 17459 w 391073"/>
                <a:gd name="connsiteY3" fmla="*/ 218582 h 432974"/>
                <a:gd name="connsiteX4" fmla="*/ 17459 w 391073"/>
                <a:gd name="connsiteY4" fmla="*/ 219979 h 432974"/>
                <a:gd name="connsiteX5" fmla="*/ 17459 w 391073"/>
                <a:gd name="connsiteY5" fmla="*/ 221376 h 432974"/>
                <a:gd name="connsiteX6" fmla="*/ 17459 w 391073"/>
                <a:gd name="connsiteY6" fmla="*/ 224169 h 432974"/>
                <a:gd name="connsiteX7" fmla="*/ 14666 w 391073"/>
                <a:gd name="connsiteY7" fmla="*/ 233946 h 432974"/>
                <a:gd name="connsiteX8" fmla="*/ 10475 w 391073"/>
                <a:gd name="connsiteY8" fmla="*/ 242326 h 432974"/>
                <a:gd name="connsiteX9" fmla="*/ 21649 w 391073"/>
                <a:gd name="connsiteY9" fmla="*/ 253499 h 432974"/>
                <a:gd name="connsiteX10" fmla="*/ 193442 w 391073"/>
                <a:gd name="connsiteY10" fmla="*/ 429482 h 432974"/>
                <a:gd name="connsiteX11" fmla="*/ 358251 w 391073"/>
                <a:gd name="connsiteY11" fmla="*/ 268863 h 432974"/>
                <a:gd name="connsiteX12" fmla="*/ 358251 w 391073"/>
                <a:gd name="connsiteY12" fmla="*/ 268863 h 432974"/>
                <a:gd name="connsiteX13" fmla="*/ 383392 w 391073"/>
                <a:gd name="connsiteY13" fmla="*/ 245119 h 432974"/>
                <a:gd name="connsiteX14" fmla="*/ 379201 w 391073"/>
                <a:gd name="connsiteY14" fmla="*/ 238136 h 432974"/>
                <a:gd name="connsiteX15" fmla="*/ 377805 w 391073"/>
                <a:gd name="connsiteY15" fmla="*/ 231152 h 432974"/>
                <a:gd name="connsiteX16" fmla="*/ 377805 w 391073"/>
                <a:gd name="connsiteY16" fmla="*/ 228359 h 432974"/>
                <a:gd name="connsiteX17" fmla="*/ 377805 w 391073"/>
                <a:gd name="connsiteY17" fmla="*/ 226962 h 432974"/>
                <a:gd name="connsiteX18" fmla="*/ 377805 w 391073"/>
                <a:gd name="connsiteY18" fmla="*/ 225566 h 432974"/>
                <a:gd name="connsiteX19" fmla="*/ 377805 w 391073"/>
                <a:gd name="connsiteY19" fmla="*/ 224169 h 432974"/>
                <a:gd name="connsiteX20" fmla="*/ 377805 w 391073"/>
                <a:gd name="connsiteY20" fmla="*/ 219979 h 432974"/>
                <a:gd name="connsiteX21" fmla="*/ 380598 w 391073"/>
                <a:gd name="connsiteY21" fmla="*/ 208805 h 432974"/>
                <a:gd name="connsiteX22" fmla="*/ 386185 w 391073"/>
                <a:gd name="connsiteY22" fmla="*/ 199028 h 432974"/>
                <a:gd name="connsiteX23" fmla="*/ 387582 w 391073"/>
                <a:gd name="connsiteY23" fmla="*/ 197632 h 432974"/>
                <a:gd name="connsiteX24" fmla="*/ 217186 w 391073"/>
                <a:gd name="connsiteY24" fmla="*/ 23045 h 432974"/>
                <a:gd name="connsiteX25" fmla="*/ 204615 w 391073"/>
                <a:gd name="connsiteY25" fmla="*/ 10475 h 432974"/>
                <a:gd name="connsiteX26" fmla="*/ 203219 w 391073"/>
                <a:gd name="connsiteY26" fmla="*/ 11872 h 432974"/>
                <a:gd name="connsiteX27" fmla="*/ 203219 w 391073"/>
                <a:gd name="connsiteY27" fmla="*/ 11872 h 432974"/>
                <a:gd name="connsiteX28" fmla="*/ 175285 w 391073"/>
                <a:gd name="connsiteY28" fmla="*/ 34219 h 432974"/>
                <a:gd name="connsiteX29" fmla="*/ 175285 w 391073"/>
                <a:gd name="connsiteY29" fmla="*/ 34219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175285" y="34219"/>
                  </a:moveTo>
                  <a:lnTo>
                    <a:pt x="10475" y="194838"/>
                  </a:lnTo>
                  <a:cubicBezTo>
                    <a:pt x="14666" y="201822"/>
                    <a:pt x="16062" y="210202"/>
                    <a:pt x="17459" y="214392"/>
                  </a:cubicBezTo>
                  <a:cubicBezTo>
                    <a:pt x="17459" y="215789"/>
                    <a:pt x="17459" y="217185"/>
                    <a:pt x="17459" y="218582"/>
                  </a:cubicBezTo>
                  <a:cubicBezTo>
                    <a:pt x="17459" y="219979"/>
                    <a:pt x="17459" y="219979"/>
                    <a:pt x="17459" y="219979"/>
                  </a:cubicBezTo>
                  <a:cubicBezTo>
                    <a:pt x="17459" y="219979"/>
                    <a:pt x="17459" y="219979"/>
                    <a:pt x="17459" y="221376"/>
                  </a:cubicBezTo>
                  <a:cubicBezTo>
                    <a:pt x="17459" y="222772"/>
                    <a:pt x="17459" y="222772"/>
                    <a:pt x="17459" y="224169"/>
                  </a:cubicBezTo>
                  <a:cubicBezTo>
                    <a:pt x="17459" y="226962"/>
                    <a:pt x="16062" y="229756"/>
                    <a:pt x="14666" y="233946"/>
                  </a:cubicBezTo>
                  <a:cubicBezTo>
                    <a:pt x="13269" y="236739"/>
                    <a:pt x="11872" y="239532"/>
                    <a:pt x="10475" y="242326"/>
                  </a:cubicBezTo>
                  <a:cubicBezTo>
                    <a:pt x="14666" y="246516"/>
                    <a:pt x="17459" y="250706"/>
                    <a:pt x="21649" y="253499"/>
                  </a:cubicBezTo>
                  <a:cubicBezTo>
                    <a:pt x="78913" y="312160"/>
                    <a:pt x="136177" y="370821"/>
                    <a:pt x="193442" y="429482"/>
                  </a:cubicBezTo>
                  <a:lnTo>
                    <a:pt x="358251" y="268863"/>
                  </a:lnTo>
                  <a:lnTo>
                    <a:pt x="358251" y="268863"/>
                  </a:lnTo>
                  <a:lnTo>
                    <a:pt x="383392" y="245119"/>
                  </a:lnTo>
                  <a:cubicBezTo>
                    <a:pt x="381995" y="242326"/>
                    <a:pt x="380598" y="239532"/>
                    <a:pt x="379201" y="238136"/>
                  </a:cubicBezTo>
                  <a:cubicBezTo>
                    <a:pt x="377805" y="235342"/>
                    <a:pt x="377805" y="232549"/>
                    <a:pt x="377805" y="231152"/>
                  </a:cubicBezTo>
                  <a:cubicBezTo>
                    <a:pt x="377805" y="229756"/>
                    <a:pt x="377805" y="229756"/>
                    <a:pt x="377805" y="228359"/>
                  </a:cubicBezTo>
                  <a:cubicBezTo>
                    <a:pt x="377805" y="226962"/>
                    <a:pt x="377805" y="226962"/>
                    <a:pt x="377805" y="226962"/>
                  </a:cubicBezTo>
                  <a:cubicBezTo>
                    <a:pt x="377805" y="225566"/>
                    <a:pt x="377805" y="225566"/>
                    <a:pt x="377805" y="225566"/>
                  </a:cubicBezTo>
                  <a:cubicBezTo>
                    <a:pt x="377805" y="225566"/>
                    <a:pt x="377805" y="225566"/>
                    <a:pt x="377805" y="224169"/>
                  </a:cubicBezTo>
                  <a:cubicBezTo>
                    <a:pt x="377805" y="222772"/>
                    <a:pt x="377805" y="221376"/>
                    <a:pt x="377805" y="219979"/>
                  </a:cubicBezTo>
                  <a:cubicBezTo>
                    <a:pt x="377805" y="217185"/>
                    <a:pt x="379201" y="212995"/>
                    <a:pt x="380598" y="208805"/>
                  </a:cubicBezTo>
                  <a:cubicBezTo>
                    <a:pt x="381995" y="204615"/>
                    <a:pt x="384789" y="201822"/>
                    <a:pt x="386185" y="199028"/>
                  </a:cubicBezTo>
                  <a:cubicBezTo>
                    <a:pt x="386185" y="197632"/>
                    <a:pt x="387582" y="197632"/>
                    <a:pt x="387582" y="197632"/>
                  </a:cubicBezTo>
                  <a:cubicBezTo>
                    <a:pt x="330317" y="138971"/>
                    <a:pt x="274450" y="81706"/>
                    <a:pt x="217186" y="23045"/>
                  </a:cubicBezTo>
                  <a:cubicBezTo>
                    <a:pt x="212995" y="18855"/>
                    <a:pt x="208805" y="14665"/>
                    <a:pt x="204615" y="10475"/>
                  </a:cubicBezTo>
                  <a:lnTo>
                    <a:pt x="203219" y="11872"/>
                  </a:lnTo>
                  <a:lnTo>
                    <a:pt x="203219" y="11872"/>
                  </a:lnTo>
                  <a:lnTo>
                    <a:pt x="175285" y="34219"/>
                  </a:lnTo>
                  <a:lnTo>
                    <a:pt x="175285" y="34219"/>
                  </a:lnTo>
                  <a:close/>
                </a:path>
              </a:pathLst>
            </a:custGeom>
            <a:noFill/>
            <a:ln w="952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0A3AD5F9-2AF5-423D-A800-A5425E3B56D6}"/>
                </a:ext>
              </a:extLst>
            </p:cNvPr>
            <p:cNvSpPr/>
            <p:nvPr/>
          </p:nvSpPr>
          <p:spPr>
            <a:xfrm>
              <a:off x="8349816" y="1917867"/>
              <a:ext cx="13967" cy="27934"/>
            </a:xfrm>
            <a:custGeom>
              <a:avLst/>
              <a:gdLst>
                <a:gd name="connsiteX0" fmla="*/ 10475 w 13966"/>
                <a:gd name="connsiteY0" fmla="*/ 23045 h 27933"/>
                <a:gd name="connsiteX1" fmla="*/ 11872 w 13966"/>
                <a:gd name="connsiteY1" fmla="*/ 27235 h 27933"/>
                <a:gd name="connsiteX2" fmla="*/ 11872 w 13966"/>
                <a:gd name="connsiteY2" fmla="*/ 28632 h 27933"/>
                <a:gd name="connsiteX3" fmla="*/ 13269 w 13966"/>
                <a:gd name="connsiteY3" fmla="*/ 25839 h 27933"/>
                <a:gd name="connsiteX4" fmla="*/ 14665 w 13966"/>
                <a:gd name="connsiteY4" fmla="*/ 20252 h 27933"/>
                <a:gd name="connsiteX5" fmla="*/ 14665 w 13966"/>
                <a:gd name="connsiteY5" fmla="*/ 18855 h 27933"/>
                <a:gd name="connsiteX6" fmla="*/ 14665 w 13966"/>
                <a:gd name="connsiteY6" fmla="*/ 18855 h 27933"/>
                <a:gd name="connsiteX7" fmla="*/ 14665 w 13966"/>
                <a:gd name="connsiteY7" fmla="*/ 18855 h 27933"/>
                <a:gd name="connsiteX8" fmla="*/ 14665 w 13966"/>
                <a:gd name="connsiteY8" fmla="*/ 17459 h 27933"/>
                <a:gd name="connsiteX9" fmla="*/ 13269 w 13966"/>
                <a:gd name="connsiteY9" fmla="*/ 10475 h 27933"/>
                <a:gd name="connsiteX10" fmla="*/ 11872 w 13966"/>
                <a:gd name="connsiteY10" fmla="*/ 13269 h 27933"/>
                <a:gd name="connsiteX11" fmla="*/ 10475 w 13966"/>
                <a:gd name="connsiteY11" fmla="*/ 18855 h 27933"/>
                <a:gd name="connsiteX12" fmla="*/ 10475 w 13966"/>
                <a:gd name="connsiteY12" fmla="*/ 20252 h 27933"/>
                <a:gd name="connsiteX13" fmla="*/ 10475 w 13966"/>
                <a:gd name="connsiteY13" fmla="*/ 21649 h 27933"/>
                <a:gd name="connsiteX14" fmla="*/ 10475 w 13966"/>
                <a:gd name="connsiteY14" fmla="*/ 23045 h 27933"/>
                <a:gd name="connsiteX15" fmla="*/ 10475 w 13966"/>
                <a:gd name="connsiteY15" fmla="*/ 24442 h 27933"/>
                <a:gd name="connsiteX16" fmla="*/ 10475 w 13966"/>
                <a:gd name="connsiteY16" fmla="*/ 23045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27933">
                  <a:moveTo>
                    <a:pt x="10475" y="23045"/>
                  </a:moveTo>
                  <a:cubicBezTo>
                    <a:pt x="10475" y="24442"/>
                    <a:pt x="10475" y="25839"/>
                    <a:pt x="11872" y="27235"/>
                  </a:cubicBezTo>
                  <a:cubicBezTo>
                    <a:pt x="11872" y="27235"/>
                    <a:pt x="11872" y="27235"/>
                    <a:pt x="11872" y="28632"/>
                  </a:cubicBezTo>
                  <a:cubicBezTo>
                    <a:pt x="11872" y="27235"/>
                    <a:pt x="13269" y="27235"/>
                    <a:pt x="13269" y="25839"/>
                  </a:cubicBezTo>
                  <a:cubicBezTo>
                    <a:pt x="14665" y="24442"/>
                    <a:pt x="14665" y="21649"/>
                    <a:pt x="14665" y="20252"/>
                  </a:cubicBezTo>
                  <a:cubicBezTo>
                    <a:pt x="14665" y="18855"/>
                    <a:pt x="14665" y="18855"/>
                    <a:pt x="14665" y="18855"/>
                  </a:cubicBezTo>
                  <a:cubicBezTo>
                    <a:pt x="14665" y="18855"/>
                    <a:pt x="14665" y="18855"/>
                    <a:pt x="14665" y="18855"/>
                  </a:cubicBezTo>
                  <a:cubicBezTo>
                    <a:pt x="14665" y="18855"/>
                    <a:pt x="14665" y="18855"/>
                    <a:pt x="14665" y="18855"/>
                  </a:cubicBezTo>
                  <a:cubicBezTo>
                    <a:pt x="14665" y="18855"/>
                    <a:pt x="14665" y="17459"/>
                    <a:pt x="14665" y="17459"/>
                  </a:cubicBezTo>
                  <a:cubicBezTo>
                    <a:pt x="14665" y="16062"/>
                    <a:pt x="13269" y="13269"/>
                    <a:pt x="13269" y="10475"/>
                  </a:cubicBezTo>
                  <a:cubicBezTo>
                    <a:pt x="13269" y="11872"/>
                    <a:pt x="11872" y="11872"/>
                    <a:pt x="11872" y="13269"/>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1649"/>
                    <a:pt x="10475" y="23045"/>
                  </a:cubicBezTo>
                  <a:cubicBezTo>
                    <a:pt x="10475" y="23045"/>
                    <a:pt x="10475" y="23045"/>
                    <a:pt x="10475" y="24442"/>
                  </a:cubicBezTo>
                  <a:cubicBezTo>
                    <a:pt x="10475" y="21649"/>
                    <a:pt x="10475" y="23045"/>
                    <a:pt x="10475" y="23045"/>
                  </a:cubicBezTo>
                  <a:close/>
                </a:path>
              </a:pathLst>
            </a:custGeom>
            <a:noFill/>
            <a:ln w="952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02E2156B-12CE-4E6D-A287-F9689FF3F5B7}"/>
                </a:ext>
              </a:extLst>
            </p:cNvPr>
            <p:cNvSpPr/>
            <p:nvPr/>
          </p:nvSpPr>
          <p:spPr>
            <a:xfrm>
              <a:off x="8161263" y="1670653"/>
              <a:ext cx="13967" cy="27934"/>
            </a:xfrm>
            <a:custGeom>
              <a:avLst/>
              <a:gdLst>
                <a:gd name="connsiteX0" fmla="*/ 10475 w 13966"/>
                <a:gd name="connsiteY0" fmla="*/ 23045 h 27933"/>
                <a:gd name="connsiteX1" fmla="*/ 11872 w 13966"/>
                <a:gd name="connsiteY1" fmla="*/ 27235 h 27933"/>
                <a:gd name="connsiteX2" fmla="*/ 11872 w 13966"/>
                <a:gd name="connsiteY2" fmla="*/ 28632 h 27933"/>
                <a:gd name="connsiteX3" fmla="*/ 13269 w 13966"/>
                <a:gd name="connsiteY3" fmla="*/ 25839 h 27933"/>
                <a:gd name="connsiteX4" fmla="*/ 14665 w 13966"/>
                <a:gd name="connsiteY4" fmla="*/ 20252 h 27933"/>
                <a:gd name="connsiteX5" fmla="*/ 14665 w 13966"/>
                <a:gd name="connsiteY5" fmla="*/ 18855 h 27933"/>
                <a:gd name="connsiteX6" fmla="*/ 14665 w 13966"/>
                <a:gd name="connsiteY6" fmla="*/ 18855 h 27933"/>
                <a:gd name="connsiteX7" fmla="*/ 14665 w 13966"/>
                <a:gd name="connsiteY7" fmla="*/ 18855 h 27933"/>
                <a:gd name="connsiteX8" fmla="*/ 14665 w 13966"/>
                <a:gd name="connsiteY8" fmla="*/ 17459 h 27933"/>
                <a:gd name="connsiteX9" fmla="*/ 13269 w 13966"/>
                <a:gd name="connsiteY9" fmla="*/ 10475 h 27933"/>
                <a:gd name="connsiteX10" fmla="*/ 11872 w 13966"/>
                <a:gd name="connsiteY10" fmla="*/ 13269 h 27933"/>
                <a:gd name="connsiteX11" fmla="*/ 10475 w 13966"/>
                <a:gd name="connsiteY11" fmla="*/ 18855 h 27933"/>
                <a:gd name="connsiteX12" fmla="*/ 10475 w 13966"/>
                <a:gd name="connsiteY12" fmla="*/ 20252 h 27933"/>
                <a:gd name="connsiteX13" fmla="*/ 10475 w 13966"/>
                <a:gd name="connsiteY13" fmla="*/ 21649 h 27933"/>
                <a:gd name="connsiteX14" fmla="*/ 10475 w 13966"/>
                <a:gd name="connsiteY14" fmla="*/ 23045 h 27933"/>
                <a:gd name="connsiteX15" fmla="*/ 10475 w 13966"/>
                <a:gd name="connsiteY15" fmla="*/ 24442 h 27933"/>
                <a:gd name="connsiteX16" fmla="*/ 10475 w 13966"/>
                <a:gd name="connsiteY16" fmla="*/ 23045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27933">
                  <a:moveTo>
                    <a:pt x="10475" y="23045"/>
                  </a:moveTo>
                  <a:cubicBezTo>
                    <a:pt x="10475" y="24442"/>
                    <a:pt x="10475" y="25839"/>
                    <a:pt x="11872" y="27235"/>
                  </a:cubicBezTo>
                  <a:cubicBezTo>
                    <a:pt x="11872" y="27235"/>
                    <a:pt x="11872" y="27235"/>
                    <a:pt x="11872" y="28632"/>
                  </a:cubicBezTo>
                  <a:cubicBezTo>
                    <a:pt x="11872" y="27235"/>
                    <a:pt x="13269" y="27235"/>
                    <a:pt x="13269" y="25839"/>
                  </a:cubicBezTo>
                  <a:cubicBezTo>
                    <a:pt x="14665" y="24442"/>
                    <a:pt x="14665" y="21649"/>
                    <a:pt x="14665" y="20252"/>
                  </a:cubicBezTo>
                  <a:cubicBezTo>
                    <a:pt x="14665" y="18855"/>
                    <a:pt x="14665" y="18855"/>
                    <a:pt x="14665" y="18855"/>
                  </a:cubicBezTo>
                  <a:cubicBezTo>
                    <a:pt x="14665" y="18855"/>
                    <a:pt x="14665" y="18855"/>
                    <a:pt x="14665" y="18855"/>
                  </a:cubicBezTo>
                  <a:cubicBezTo>
                    <a:pt x="14665" y="18855"/>
                    <a:pt x="14665" y="18855"/>
                    <a:pt x="14665" y="18855"/>
                  </a:cubicBezTo>
                  <a:cubicBezTo>
                    <a:pt x="14665" y="18855"/>
                    <a:pt x="14665" y="17459"/>
                    <a:pt x="14665" y="17459"/>
                  </a:cubicBezTo>
                  <a:cubicBezTo>
                    <a:pt x="14665" y="16062"/>
                    <a:pt x="13269" y="13269"/>
                    <a:pt x="13269" y="10475"/>
                  </a:cubicBezTo>
                  <a:cubicBezTo>
                    <a:pt x="13269" y="11872"/>
                    <a:pt x="11872" y="11872"/>
                    <a:pt x="11872" y="13269"/>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1649"/>
                    <a:pt x="10475" y="23045"/>
                  </a:cubicBezTo>
                  <a:cubicBezTo>
                    <a:pt x="10475" y="23045"/>
                    <a:pt x="10475" y="23045"/>
                    <a:pt x="10475" y="24442"/>
                  </a:cubicBezTo>
                  <a:cubicBezTo>
                    <a:pt x="10475" y="21649"/>
                    <a:pt x="10475" y="21649"/>
                    <a:pt x="10475" y="23045"/>
                  </a:cubicBezTo>
                  <a:close/>
                </a:path>
              </a:pathLst>
            </a:custGeom>
            <a:noFill/>
            <a:ln w="952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F277AB21-3429-4027-84AB-71C194051C7A}"/>
                </a:ext>
              </a:extLst>
            </p:cNvPr>
            <p:cNvSpPr/>
            <p:nvPr/>
          </p:nvSpPr>
          <p:spPr>
            <a:xfrm>
              <a:off x="8157073" y="2452800"/>
              <a:ext cx="391073" cy="432974"/>
            </a:xfrm>
            <a:custGeom>
              <a:avLst/>
              <a:gdLst>
                <a:gd name="connsiteX0" fmla="*/ 377805 w 391073"/>
                <a:gd name="connsiteY0" fmla="*/ 221375 h 432974"/>
                <a:gd name="connsiteX1" fmla="*/ 380598 w 391073"/>
                <a:gd name="connsiteY1" fmla="*/ 210202 h 432974"/>
                <a:gd name="connsiteX2" fmla="*/ 386185 w 391073"/>
                <a:gd name="connsiteY2" fmla="*/ 200425 h 432974"/>
                <a:gd name="connsiteX3" fmla="*/ 388978 w 391073"/>
                <a:gd name="connsiteY3" fmla="*/ 197632 h 432974"/>
                <a:gd name="connsiteX4" fmla="*/ 215788 w 391073"/>
                <a:gd name="connsiteY4" fmla="*/ 21649 h 432974"/>
                <a:gd name="connsiteX5" fmla="*/ 204615 w 391073"/>
                <a:gd name="connsiteY5" fmla="*/ 10475 h 432974"/>
                <a:gd name="connsiteX6" fmla="*/ 203218 w 391073"/>
                <a:gd name="connsiteY6" fmla="*/ 11872 h 432974"/>
                <a:gd name="connsiteX7" fmla="*/ 203218 w 391073"/>
                <a:gd name="connsiteY7" fmla="*/ 11872 h 432974"/>
                <a:gd name="connsiteX8" fmla="*/ 178078 w 391073"/>
                <a:gd name="connsiteY8" fmla="*/ 37012 h 432974"/>
                <a:gd name="connsiteX9" fmla="*/ 178078 w 391073"/>
                <a:gd name="connsiteY9" fmla="*/ 37012 h 432974"/>
                <a:gd name="connsiteX10" fmla="*/ 11872 w 391073"/>
                <a:gd name="connsiteY10" fmla="*/ 199028 h 432974"/>
                <a:gd name="connsiteX11" fmla="*/ 18855 w 391073"/>
                <a:gd name="connsiteY11" fmla="*/ 218582 h 432974"/>
                <a:gd name="connsiteX12" fmla="*/ 18855 w 391073"/>
                <a:gd name="connsiteY12" fmla="*/ 222772 h 432974"/>
                <a:gd name="connsiteX13" fmla="*/ 18855 w 391073"/>
                <a:gd name="connsiteY13" fmla="*/ 224169 h 432974"/>
                <a:gd name="connsiteX14" fmla="*/ 18855 w 391073"/>
                <a:gd name="connsiteY14" fmla="*/ 225565 h 432974"/>
                <a:gd name="connsiteX15" fmla="*/ 18855 w 391073"/>
                <a:gd name="connsiteY15" fmla="*/ 228359 h 432974"/>
                <a:gd name="connsiteX16" fmla="*/ 16062 w 391073"/>
                <a:gd name="connsiteY16" fmla="*/ 238136 h 432974"/>
                <a:gd name="connsiteX17" fmla="*/ 10475 w 391073"/>
                <a:gd name="connsiteY17" fmla="*/ 246516 h 432974"/>
                <a:gd name="connsiteX18" fmla="*/ 23045 w 391073"/>
                <a:gd name="connsiteY18" fmla="*/ 260483 h 432974"/>
                <a:gd name="connsiteX19" fmla="*/ 193441 w 391073"/>
                <a:gd name="connsiteY19" fmla="*/ 435069 h 432974"/>
                <a:gd name="connsiteX20" fmla="*/ 359648 w 391073"/>
                <a:gd name="connsiteY20" fmla="*/ 273053 h 432974"/>
                <a:gd name="connsiteX21" fmla="*/ 359648 w 391073"/>
                <a:gd name="connsiteY21" fmla="*/ 273053 h 432974"/>
                <a:gd name="connsiteX22" fmla="*/ 383391 w 391073"/>
                <a:gd name="connsiteY22" fmla="*/ 249309 h 432974"/>
                <a:gd name="connsiteX23" fmla="*/ 379201 w 391073"/>
                <a:gd name="connsiteY23" fmla="*/ 240929 h 432974"/>
                <a:gd name="connsiteX24" fmla="*/ 377805 w 391073"/>
                <a:gd name="connsiteY24" fmla="*/ 233946 h 432974"/>
                <a:gd name="connsiteX25" fmla="*/ 377805 w 391073"/>
                <a:gd name="connsiteY25" fmla="*/ 231152 h 432974"/>
                <a:gd name="connsiteX26" fmla="*/ 377805 w 391073"/>
                <a:gd name="connsiteY26" fmla="*/ 229756 h 432974"/>
                <a:gd name="connsiteX27" fmla="*/ 377805 w 391073"/>
                <a:gd name="connsiteY27" fmla="*/ 228359 h 432974"/>
                <a:gd name="connsiteX28" fmla="*/ 377805 w 391073"/>
                <a:gd name="connsiteY28" fmla="*/ 226962 h 432974"/>
                <a:gd name="connsiteX29" fmla="*/ 377805 w 391073"/>
                <a:gd name="connsiteY29" fmla="*/ 22137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377805" y="221375"/>
                  </a:moveTo>
                  <a:cubicBezTo>
                    <a:pt x="377805" y="218582"/>
                    <a:pt x="379201" y="214392"/>
                    <a:pt x="380598" y="210202"/>
                  </a:cubicBezTo>
                  <a:cubicBezTo>
                    <a:pt x="381995" y="206012"/>
                    <a:pt x="384788" y="203219"/>
                    <a:pt x="386185" y="200425"/>
                  </a:cubicBezTo>
                  <a:cubicBezTo>
                    <a:pt x="387582" y="199028"/>
                    <a:pt x="387582" y="199028"/>
                    <a:pt x="388978" y="197632"/>
                  </a:cubicBezTo>
                  <a:cubicBezTo>
                    <a:pt x="331714" y="138971"/>
                    <a:pt x="274450" y="80310"/>
                    <a:pt x="215788" y="21649"/>
                  </a:cubicBezTo>
                  <a:cubicBezTo>
                    <a:pt x="211599" y="17459"/>
                    <a:pt x="208805" y="14665"/>
                    <a:pt x="204615" y="10475"/>
                  </a:cubicBezTo>
                  <a:lnTo>
                    <a:pt x="203218" y="11872"/>
                  </a:lnTo>
                  <a:lnTo>
                    <a:pt x="203218" y="11872"/>
                  </a:lnTo>
                  <a:lnTo>
                    <a:pt x="178078" y="37012"/>
                  </a:lnTo>
                  <a:lnTo>
                    <a:pt x="178078" y="37012"/>
                  </a:lnTo>
                  <a:lnTo>
                    <a:pt x="11872" y="199028"/>
                  </a:lnTo>
                  <a:cubicBezTo>
                    <a:pt x="16062" y="206012"/>
                    <a:pt x="17459" y="214392"/>
                    <a:pt x="18855" y="218582"/>
                  </a:cubicBezTo>
                  <a:cubicBezTo>
                    <a:pt x="18855" y="219979"/>
                    <a:pt x="18855" y="221375"/>
                    <a:pt x="18855" y="222772"/>
                  </a:cubicBezTo>
                  <a:cubicBezTo>
                    <a:pt x="18855" y="224169"/>
                    <a:pt x="18855" y="224169"/>
                    <a:pt x="18855" y="224169"/>
                  </a:cubicBezTo>
                  <a:cubicBezTo>
                    <a:pt x="18855" y="224169"/>
                    <a:pt x="18855" y="224169"/>
                    <a:pt x="18855" y="225565"/>
                  </a:cubicBezTo>
                  <a:cubicBezTo>
                    <a:pt x="18855" y="226962"/>
                    <a:pt x="18855" y="226962"/>
                    <a:pt x="18855" y="228359"/>
                  </a:cubicBezTo>
                  <a:cubicBezTo>
                    <a:pt x="18855" y="231152"/>
                    <a:pt x="17459" y="233946"/>
                    <a:pt x="16062" y="238136"/>
                  </a:cubicBezTo>
                  <a:cubicBezTo>
                    <a:pt x="14665" y="240929"/>
                    <a:pt x="13268" y="243722"/>
                    <a:pt x="10475" y="246516"/>
                  </a:cubicBezTo>
                  <a:cubicBezTo>
                    <a:pt x="14665" y="250706"/>
                    <a:pt x="18855" y="254896"/>
                    <a:pt x="23045" y="260483"/>
                  </a:cubicBezTo>
                  <a:cubicBezTo>
                    <a:pt x="80310" y="319144"/>
                    <a:pt x="136177" y="376408"/>
                    <a:pt x="193441" y="435069"/>
                  </a:cubicBezTo>
                  <a:lnTo>
                    <a:pt x="359648" y="273053"/>
                  </a:lnTo>
                  <a:lnTo>
                    <a:pt x="359648" y="273053"/>
                  </a:lnTo>
                  <a:lnTo>
                    <a:pt x="383391" y="249309"/>
                  </a:lnTo>
                  <a:cubicBezTo>
                    <a:pt x="381995" y="246516"/>
                    <a:pt x="380598" y="243722"/>
                    <a:pt x="379201" y="240929"/>
                  </a:cubicBezTo>
                  <a:cubicBezTo>
                    <a:pt x="377805" y="238136"/>
                    <a:pt x="377805" y="235342"/>
                    <a:pt x="377805" y="233946"/>
                  </a:cubicBezTo>
                  <a:cubicBezTo>
                    <a:pt x="377805" y="232549"/>
                    <a:pt x="377805" y="232549"/>
                    <a:pt x="377805" y="231152"/>
                  </a:cubicBezTo>
                  <a:cubicBezTo>
                    <a:pt x="377805" y="229756"/>
                    <a:pt x="377805" y="229756"/>
                    <a:pt x="377805" y="229756"/>
                  </a:cubicBezTo>
                  <a:cubicBezTo>
                    <a:pt x="377805" y="228359"/>
                    <a:pt x="377805" y="228359"/>
                    <a:pt x="377805" y="228359"/>
                  </a:cubicBezTo>
                  <a:cubicBezTo>
                    <a:pt x="377805" y="228359"/>
                    <a:pt x="377805" y="228359"/>
                    <a:pt x="377805" y="226962"/>
                  </a:cubicBezTo>
                  <a:cubicBezTo>
                    <a:pt x="377805" y="224169"/>
                    <a:pt x="377805" y="222772"/>
                    <a:pt x="377805" y="221375"/>
                  </a:cubicBezTo>
                  <a:close/>
                </a:path>
              </a:pathLst>
            </a:custGeom>
            <a:noFill/>
            <a:ln w="952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E05929EA-BDC3-4EC5-9FAD-CB6AAF71EEFF}"/>
                </a:ext>
              </a:extLst>
            </p:cNvPr>
            <p:cNvSpPr/>
            <p:nvPr/>
          </p:nvSpPr>
          <p:spPr>
            <a:xfrm>
              <a:off x="8143106" y="2947228"/>
              <a:ext cx="391073" cy="432974"/>
            </a:xfrm>
            <a:custGeom>
              <a:avLst/>
              <a:gdLst>
                <a:gd name="connsiteX0" fmla="*/ 377805 w 391073"/>
                <a:gd name="connsiteY0" fmla="*/ 219979 h 432974"/>
                <a:gd name="connsiteX1" fmla="*/ 380598 w 391073"/>
                <a:gd name="connsiteY1" fmla="*/ 208805 h 432974"/>
                <a:gd name="connsiteX2" fmla="*/ 386185 w 391073"/>
                <a:gd name="connsiteY2" fmla="*/ 199028 h 432974"/>
                <a:gd name="connsiteX3" fmla="*/ 387582 w 391073"/>
                <a:gd name="connsiteY3" fmla="*/ 197632 h 432974"/>
                <a:gd name="connsiteX4" fmla="*/ 217185 w 391073"/>
                <a:gd name="connsiteY4" fmla="*/ 23046 h 432974"/>
                <a:gd name="connsiteX5" fmla="*/ 204615 w 391073"/>
                <a:gd name="connsiteY5" fmla="*/ 10475 h 432974"/>
                <a:gd name="connsiteX6" fmla="*/ 203218 w 391073"/>
                <a:gd name="connsiteY6" fmla="*/ 11872 h 432974"/>
                <a:gd name="connsiteX7" fmla="*/ 203218 w 391073"/>
                <a:gd name="connsiteY7" fmla="*/ 11872 h 432974"/>
                <a:gd name="connsiteX8" fmla="*/ 178078 w 391073"/>
                <a:gd name="connsiteY8" fmla="*/ 37012 h 432974"/>
                <a:gd name="connsiteX9" fmla="*/ 178078 w 391073"/>
                <a:gd name="connsiteY9" fmla="*/ 37012 h 432974"/>
                <a:gd name="connsiteX10" fmla="*/ 13268 w 391073"/>
                <a:gd name="connsiteY10" fmla="*/ 197632 h 432974"/>
                <a:gd name="connsiteX11" fmla="*/ 18855 w 391073"/>
                <a:gd name="connsiteY11" fmla="*/ 214392 h 432974"/>
                <a:gd name="connsiteX12" fmla="*/ 18855 w 391073"/>
                <a:gd name="connsiteY12" fmla="*/ 218582 h 432974"/>
                <a:gd name="connsiteX13" fmla="*/ 18855 w 391073"/>
                <a:gd name="connsiteY13" fmla="*/ 219979 h 432974"/>
                <a:gd name="connsiteX14" fmla="*/ 18855 w 391073"/>
                <a:gd name="connsiteY14" fmla="*/ 221376 h 432974"/>
                <a:gd name="connsiteX15" fmla="*/ 18855 w 391073"/>
                <a:gd name="connsiteY15" fmla="*/ 224169 h 432974"/>
                <a:gd name="connsiteX16" fmla="*/ 16062 w 391073"/>
                <a:gd name="connsiteY16" fmla="*/ 233946 h 432974"/>
                <a:gd name="connsiteX17" fmla="*/ 10475 w 391073"/>
                <a:gd name="connsiteY17" fmla="*/ 242326 h 432974"/>
                <a:gd name="connsiteX18" fmla="*/ 23045 w 391073"/>
                <a:gd name="connsiteY18" fmla="*/ 256293 h 432974"/>
                <a:gd name="connsiteX19" fmla="*/ 196235 w 391073"/>
                <a:gd name="connsiteY19" fmla="*/ 432276 h 432974"/>
                <a:gd name="connsiteX20" fmla="*/ 361044 w 391073"/>
                <a:gd name="connsiteY20" fmla="*/ 271656 h 432974"/>
                <a:gd name="connsiteX21" fmla="*/ 361044 w 391073"/>
                <a:gd name="connsiteY21" fmla="*/ 271656 h 432974"/>
                <a:gd name="connsiteX22" fmla="*/ 386185 w 391073"/>
                <a:gd name="connsiteY22" fmla="*/ 247913 h 432974"/>
                <a:gd name="connsiteX23" fmla="*/ 381995 w 391073"/>
                <a:gd name="connsiteY23" fmla="*/ 240929 h 432974"/>
                <a:gd name="connsiteX24" fmla="*/ 379201 w 391073"/>
                <a:gd name="connsiteY24" fmla="*/ 233946 h 432974"/>
                <a:gd name="connsiteX25" fmla="*/ 379201 w 391073"/>
                <a:gd name="connsiteY25" fmla="*/ 231152 h 432974"/>
                <a:gd name="connsiteX26" fmla="*/ 379201 w 391073"/>
                <a:gd name="connsiteY26" fmla="*/ 229756 h 432974"/>
                <a:gd name="connsiteX27" fmla="*/ 379201 w 391073"/>
                <a:gd name="connsiteY27" fmla="*/ 228359 h 432974"/>
                <a:gd name="connsiteX28" fmla="*/ 379201 w 391073"/>
                <a:gd name="connsiteY28" fmla="*/ 226962 h 432974"/>
                <a:gd name="connsiteX29" fmla="*/ 377805 w 391073"/>
                <a:gd name="connsiteY29" fmla="*/ 219979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377805" y="219979"/>
                  </a:moveTo>
                  <a:cubicBezTo>
                    <a:pt x="377805" y="217185"/>
                    <a:pt x="379201" y="212995"/>
                    <a:pt x="380598" y="208805"/>
                  </a:cubicBezTo>
                  <a:cubicBezTo>
                    <a:pt x="381995" y="204615"/>
                    <a:pt x="384788" y="201822"/>
                    <a:pt x="386185" y="199028"/>
                  </a:cubicBezTo>
                  <a:cubicBezTo>
                    <a:pt x="386185" y="197632"/>
                    <a:pt x="387582" y="197632"/>
                    <a:pt x="387582" y="197632"/>
                  </a:cubicBezTo>
                  <a:cubicBezTo>
                    <a:pt x="330317" y="138971"/>
                    <a:pt x="274450" y="81706"/>
                    <a:pt x="217185" y="23046"/>
                  </a:cubicBezTo>
                  <a:cubicBezTo>
                    <a:pt x="212995" y="18855"/>
                    <a:pt x="208805" y="14665"/>
                    <a:pt x="204615" y="10475"/>
                  </a:cubicBezTo>
                  <a:lnTo>
                    <a:pt x="203218" y="11872"/>
                  </a:lnTo>
                  <a:lnTo>
                    <a:pt x="203218" y="11872"/>
                  </a:lnTo>
                  <a:lnTo>
                    <a:pt x="178078" y="37012"/>
                  </a:lnTo>
                  <a:lnTo>
                    <a:pt x="178078" y="37012"/>
                  </a:lnTo>
                  <a:lnTo>
                    <a:pt x="13268" y="197632"/>
                  </a:lnTo>
                  <a:cubicBezTo>
                    <a:pt x="16062" y="204615"/>
                    <a:pt x="18855" y="210202"/>
                    <a:pt x="18855" y="214392"/>
                  </a:cubicBezTo>
                  <a:cubicBezTo>
                    <a:pt x="18855" y="215789"/>
                    <a:pt x="18855" y="217185"/>
                    <a:pt x="18855" y="218582"/>
                  </a:cubicBezTo>
                  <a:cubicBezTo>
                    <a:pt x="18855" y="219979"/>
                    <a:pt x="18855" y="219979"/>
                    <a:pt x="18855" y="219979"/>
                  </a:cubicBezTo>
                  <a:cubicBezTo>
                    <a:pt x="18855" y="219979"/>
                    <a:pt x="18855" y="219979"/>
                    <a:pt x="18855" y="221376"/>
                  </a:cubicBezTo>
                  <a:cubicBezTo>
                    <a:pt x="18855" y="222772"/>
                    <a:pt x="18855" y="222772"/>
                    <a:pt x="18855" y="224169"/>
                  </a:cubicBezTo>
                  <a:cubicBezTo>
                    <a:pt x="18855" y="226962"/>
                    <a:pt x="17459" y="229756"/>
                    <a:pt x="16062" y="233946"/>
                  </a:cubicBezTo>
                  <a:cubicBezTo>
                    <a:pt x="14665" y="236739"/>
                    <a:pt x="13268" y="239533"/>
                    <a:pt x="10475" y="242326"/>
                  </a:cubicBezTo>
                  <a:cubicBezTo>
                    <a:pt x="14665" y="246516"/>
                    <a:pt x="18855" y="250706"/>
                    <a:pt x="23045" y="256293"/>
                  </a:cubicBezTo>
                  <a:cubicBezTo>
                    <a:pt x="80310" y="314954"/>
                    <a:pt x="137574" y="373615"/>
                    <a:pt x="196235" y="432276"/>
                  </a:cubicBezTo>
                  <a:lnTo>
                    <a:pt x="361044" y="271656"/>
                  </a:lnTo>
                  <a:lnTo>
                    <a:pt x="361044" y="271656"/>
                  </a:lnTo>
                  <a:lnTo>
                    <a:pt x="386185" y="247913"/>
                  </a:lnTo>
                  <a:cubicBezTo>
                    <a:pt x="384788" y="245119"/>
                    <a:pt x="383391" y="242326"/>
                    <a:pt x="381995" y="240929"/>
                  </a:cubicBezTo>
                  <a:cubicBezTo>
                    <a:pt x="380598" y="238136"/>
                    <a:pt x="380598" y="235342"/>
                    <a:pt x="379201" y="233946"/>
                  </a:cubicBezTo>
                  <a:cubicBezTo>
                    <a:pt x="379201" y="232549"/>
                    <a:pt x="379201" y="232549"/>
                    <a:pt x="379201" y="231152"/>
                  </a:cubicBezTo>
                  <a:cubicBezTo>
                    <a:pt x="379201" y="229756"/>
                    <a:pt x="379201" y="229756"/>
                    <a:pt x="379201" y="229756"/>
                  </a:cubicBezTo>
                  <a:cubicBezTo>
                    <a:pt x="379201" y="228359"/>
                    <a:pt x="379201" y="228359"/>
                    <a:pt x="379201" y="228359"/>
                  </a:cubicBezTo>
                  <a:cubicBezTo>
                    <a:pt x="379201" y="228359"/>
                    <a:pt x="379201" y="228359"/>
                    <a:pt x="379201" y="226962"/>
                  </a:cubicBezTo>
                  <a:cubicBezTo>
                    <a:pt x="376408" y="222772"/>
                    <a:pt x="376408" y="222772"/>
                    <a:pt x="377805" y="219979"/>
                  </a:cubicBezTo>
                  <a:close/>
                </a:path>
              </a:pathLst>
            </a:custGeom>
            <a:noFill/>
            <a:ln w="952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FD37D3CC-794E-4218-94CC-6EE717C54C0B}"/>
                </a:ext>
              </a:extLst>
            </p:cNvPr>
            <p:cNvSpPr/>
            <p:nvPr/>
          </p:nvSpPr>
          <p:spPr>
            <a:xfrm>
              <a:off x="7162629" y="1715347"/>
              <a:ext cx="391073" cy="432974"/>
            </a:xfrm>
            <a:custGeom>
              <a:avLst/>
              <a:gdLst>
                <a:gd name="connsiteX0" fmla="*/ 18855 w 391073"/>
                <a:gd name="connsiteY0" fmla="*/ 218582 h 432974"/>
                <a:gd name="connsiteX1" fmla="*/ 16062 w 391073"/>
                <a:gd name="connsiteY1" fmla="*/ 228359 h 432974"/>
                <a:gd name="connsiteX2" fmla="*/ 10475 w 391073"/>
                <a:gd name="connsiteY2" fmla="*/ 236739 h 432974"/>
                <a:gd name="connsiteX3" fmla="*/ 23045 w 391073"/>
                <a:gd name="connsiteY3" fmla="*/ 250706 h 432974"/>
                <a:gd name="connsiteX4" fmla="*/ 194839 w 391073"/>
                <a:gd name="connsiteY4" fmla="*/ 426689 h 432974"/>
                <a:gd name="connsiteX5" fmla="*/ 358251 w 391073"/>
                <a:gd name="connsiteY5" fmla="*/ 267466 h 432974"/>
                <a:gd name="connsiteX6" fmla="*/ 358251 w 391073"/>
                <a:gd name="connsiteY6" fmla="*/ 267466 h 432974"/>
                <a:gd name="connsiteX7" fmla="*/ 383392 w 391073"/>
                <a:gd name="connsiteY7" fmla="*/ 243722 h 432974"/>
                <a:gd name="connsiteX8" fmla="*/ 379201 w 391073"/>
                <a:gd name="connsiteY8" fmla="*/ 236739 h 432974"/>
                <a:gd name="connsiteX9" fmla="*/ 377805 w 391073"/>
                <a:gd name="connsiteY9" fmla="*/ 229756 h 432974"/>
                <a:gd name="connsiteX10" fmla="*/ 377805 w 391073"/>
                <a:gd name="connsiteY10" fmla="*/ 226962 h 432974"/>
                <a:gd name="connsiteX11" fmla="*/ 377805 w 391073"/>
                <a:gd name="connsiteY11" fmla="*/ 225566 h 432974"/>
                <a:gd name="connsiteX12" fmla="*/ 377805 w 391073"/>
                <a:gd name="connsiteY12" fmla="*/ 224169 h 432974"/>
                <a:gd name="connsiteX13" fmla="*/ 377805 w 391073"/>
                <a:gd name="connsiteY13" fmla="*/ 222772 h 432974"/>
                <a:gd name="connsiteX14" fmla="*/ 377805 w 391073"/>
                <a:gd name="connsiteY14" fmla="*/ 218582 h 432974"/>
                <a:gd name="connsiteX15" fmla="*/ 380598 w 391073"/>
                <a:gd name="connsiteY15" fmla="*/ 207409 h 432974"/>
                <a:gd name="connsiteX16" fmla="*/ 386185 w 391073"/>
                <a:gd name="connsiteY16" fmla="*/ 197632 h 432974"/>
                <a:gd name="connsiteX17" fmla="*/ 387582 w 391073"/>
                <a:gd name="connsiteY17" fmla="*/ 196235 h 432974"/>
                <a:gd name="connsiteX18" fmla="*/ 218582 w 391073"/>
                <a:gd name="connsiteY18" fmla="*/ 23045 h 432974"/>
                <a:gd name="connsiteX19" fmla="*/ 206012 w 391073"/>
                <a:gd name="connsiteY19" fmla="*/ 10475 h 432974"/>
                <a:gd name="connsiteX20" fmla="*/ 204615 w 391073"/>
                <a:gd name="connsiteY20" fmla="*/ 11872 h 432974"/>
                <a:gd name="connsiteX21" fmla="*/ 204615 w 391073"/>
                <a:gd name="connsiteY21" fmla="*/ 11872 h 432974"/>
                <a:gd name="connsiteX22" fmla="*/ 179475 w 391073"/>
                <a:gd name="connsiteY22" fmla="*/ 35616 h 432974"/>
                <a:gd name="connsiteX23" fmla="*/ 179475 w 391073"/>
                <a:gd name="connsiteY23" fmla="*/ 35616 h 432974"/>
                <a:gd name="connsiteX24" fmla="*/ 14665 w 391073"/>
                <a:gd name="connsiteY24" fmla="*/ 196235 h 432974"/>
                <a:gd name="connsiteX25" fmla="*/ 20252 w 391073"/>
                <a:gd name="connsiteY25" fmla="*/ 212995 h 432974"/>
                <a:gd name="connsiteX26" fmla="*/ 20252 w 391073"/>
                <a:gd name="connsiteY26" fmla="*/ 217185 h 432974"/>
                <a:gd name="connsiteX27" fmla="*/ 20252 w 391073"/>
                <a:gd name="connsiteY27" fmla="*/ 218582 h 432974"/>
                <a:gd name="connsiteX28" fmla="*/ 20252 w 391073"/>
                <a:gd name="connsiteY28" fmla="*/ 219979 h 432974"/>
                <a:gd name="connsiteX29" fmla="*/ 18855 w 391073"/>
                <a:gd name="connsiteY29" fmla="*/ 218582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18855" y="218582"/>
                  </a:moveTo>
                  <a:cubicBezTo>
                    <a:pt x="18855" y="221375"/>
                    <a:pt x="17459" y="224169"/>
                    <a:pt x="16062" y="228359"/>
                  </a:cubicBezTo>
                  <a:cubicBezTo>
                    <a:pt x="14665" y="231152"/>
                    <a:pt x="13269" y="233946"/>
                    <a:pt x="10475" y="236739"/>
                  </a:cubicBezTo>
                  <a:cubicBezTo>
                    <a:pt x="14665" y="240929"/>
                    <a:pt x="18855" y="245119"/>
                    <a:pt x="23045" y="250706"/>
                  </a:cubicBezTo>
                  <a:cubicBezTo>
                    <a:pt x="80310" y="309367"/>
                    <a:pt x="137574" y="368028"/>
                    <a:pt x="194839" y="426689"/>
                  </a:cubicBezTo>
                  <a:lnTo>
                    <a:pt x="358251" y="267466"/>
                  </a:lnTo>
                  <a:lnTo>
                    <a:pt x="358251" y="267466"/>
                  </a:lnTo>
                  <a:lnTo>
                    <a:pt x="383392" y="243722"/>
                  </a:lnTo>
                  <a:cubicBezTo>
                    <a:pt x="381995" y="240929"/>
                    <a:pt x="380598" y="238136"/>
                    <a:pt x="379201" y="236739"/>
                  </a:cubicBezTo>
                  <a:cubicBezTo>
                    <a:pt x="377805" y="233946"/>
                    <a:pt x="377805" y="231152"/>
                    <a:pt x="377805" y="229756"/>
                  </a:cubicBezTo>
                  <a:cubicBezTo>
                    <a:pt x="377805" y="228359"/>
                    <a:pt x="377805" y="228359"/>
                    <a:pt x="377805" y="226962"/>
                  </a:cubicBezTo>
                  <a:cubicBezTo>
                    <a:pt x="377805" y="225566"/>
                    <a:pt x="377805" y="225566"/>
                    <a:pt x="377805" y="225566"/>
                  </a:cubicBezTo>
                  <a:cubicBezTo>
                    <a:pt x="377805" y="224169"/>
                    <a:pt x="377805" y="224169"/>
                    <a:pt x="377805" y="224169"/>
                  </a:cubicBezTo>
                  <a:cubicBezTo>
                    <a:pt x="377805" y="224169"/>
                    <a:pt x="377805" y="224169"/>
                    <a:pt x="377805" y="222772"/>
                  </a:cubicBezTo>
                  <a:cubicBezTo>
                    <a:pt x="377805" y="221375"/>
                    <a:pt x="377805" y="219979"/>
                    <a:pt x="377805" y="218582"/>
                  </a:cubicBezTo>
                  <a:cubicBezTo>
                    <a:pt x="377805" y="215789"/>
                    <a:pt x="379201" y="211599"/>
                    <a:pt x="380598" y="207409"/>
                  </a:cubicBezTo>
                  <a:cubicBezTo>
                    <a:pt x="381995" y="203219"/>
                    <a:pt x="384788" y="200425"/>
                    <a:pt x="386185" y="197632"/>
                  </a:cubicBezTo>
                  <a:cubicBezTo>
                    <a:pt x="386185" y="196235"/>
                    <a:pt x="387582" y="196235"/>
                    <a:pt x="387582" y="196235"/>
                  </a:cubicBezTo>
                  <a:cubicBezTo>
                    <a:pt x="331714" y="138971"/>
                    <a:pt x="274450" y="80310"/>
                    <a:pt x="218582" y="23045"/>
                  </a:cubicBezTo>
                  <a:cubicBezTo>
                    <a:pt x="214392" y="18855"/>
                    <a:pt x="210202" y="14665"/>
                    <a:pt x="206012" y="10475"/>
                  </a:cubicBezTo>
                  <a:lnTo>
                    <a:pt x="204615" y="11872"/>
                  </a:lnTo>
                  <a:lnTo>
                    <a:pt x="204615" y="11872"/>
                  </a:lnTo>
                  <a:lnTo>
                    <a:pt x="179475" y="35616"/>
                  </a:lnTo>
                  <a:lnTo>
                    <a:pt x="179475" y="35616"/>
                  </a:lnTo>
                  <a:lnTo>
                    <a:pt x="14665" y="196235"/>
                  </a:lnTo>
                  <a:cubicBezTo>
                    <a:pt x="17459" y="203219"/>
                    <a:pt x="20252" y="208805"/>
                    <a:pt x="20252" y="212995"/>
                  </a:cubicBezTo>
                  <a:cubicBezTo>
                    <a:pt x="20252" y="214392"/>
                    <a:pt x="20252" y="215789"/>
                    <a:pt x="20252" y="217185"/>
                  </a:cubicBezTo>
                  <a:cubicBezTo>
                    <a:pt x="20252" y="218582"/>
                    <a:pt x="20252" y="218582"/>
                    <a:pt x="20252" y="218582"/>
                  </a:cubicBezTo>
                  <a:cubicBezTo>
                    <a:pt x="20252" y="218582"/>
                    <a:pt x="20252" y="218582"/>
                    <a:pt x="20252" y="219979"/>
                  </a:cubicBezTo>
                  <a:cubicBezTo>
                    <a:pt x="18855" y="215789"/>
                    <a:pt x="18855" y="217185"/>
                    <a:pt x="18855" y="218582"/>
                  </a:cubicBezTo>
                  <a:close/>
                </a:path>
              </a:pathLst>
            </a:custGeom>
            <a:noFill/>
            <a:ln w="952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6C77048E-475E-4B61-A159-355EE8D67F60}"/>
                </a:ext>
              </a:extLst>
            </p:cNvPr>
            <p:cNvSpPr/>
            <p:nvPr/>
          </p:nvSpPr>
          <p:spPr>
            <a:xfrm>
              <a:off x="7971313" y="1713950"/>
              <a:ext cx="391073" cy="432974"/>
            </a:xfrm>
            <a:custGeom>
              <a:avLst/>
              <a:gdLst>
                <a:gd name="connsiteX0" fmla="*/ 175285 w 391073"/>
                <a:gd name="connsiteY0" fmla="*/ 34219 h 432974"/>
                <a:gd name="connsiteX1" fmla="*/ 10475 w 391073"/>
                <a:gd name="connsiteY1" fmla="*/ 194838 h 432974"/>
                <a:gd name="connsiteX2" fmla="*/ 17459 w 391073"/>
                <a:gd name="connsiteY2" fmla="*/ 214392 h 432974"/>
                <a:gd name="connsiteX3" fmla="*/ 17459 w 391073"/>
                <a:gd name="connsiteY3" fmla="*/ 218582 h 432974"/>
                <a:gd name="connsiteX4" fmla="*/ 17459 w 391073"/>
                <a:gd name="connsiteY4" fmla="*/ 219979 h 432974"/>
                <a:gd name="connsiteX5" fmla="*/ 17459 w 391073"/>
                <a:gd name="connsiteY5" fmla="*/ 221375 h 432974"/>
                <a:gd name="connsiteX6" fmla="*/ 17459 w 391073"/>
                <a:gd name="connsiteY6" fmla="*/ 224169 h 432974"/>
                <a:gd name="connsiteX7" fmla="*/ 14666 w 391073"/>
                <a:gd name="connsiteY7" fmla="*/ 233946 h 432974"/>
                <a:gd name="connsiteX8" fmla="*/ 10475 w 391073"/>
                <a:gd name="connsiteY8" fmla="*/ 242326 h 432974"/>
                <a:gd name="connsiteX9" fmla="*/ 21649 w 391073"/>
                <a:gd name="connsiteY9" fmla="*/ 253499 h 432974"/>
                <a:gd name="connsiteX10" fmla="*/ 193442 w 391073"/>
                <a:gd name="connsiteY10" fmla="*/ 429482 h 432974"/>
                <a:gd name="connsiteX11" fmla="*/ 358251 w 391073"/>
                <a:gd name="connsiteY11" fmla="*/ 268863 h 432974"/>
                <a:gd name="connsiteX12" fmla="*/ 358251 w 391073"/>
                <a:gd name="connsiteY12" fmla="*/ 268863 h 432974"/>
                <a:gd name="connsiteX13" fmla="*/ 383392 w 391073"/>
                <a:gd name="connsiteY13" fmla="*/ 245119 h 432974"/>
                <a:gd name="connsiteX14" fmla="*/ 379201 w 391073"/>
                <a:gd name="connsiteY14" fmla="*/ 238136 h 432974"/>
                <a:gd name="connsiteX15" fmla="*/ 377805 w 391073"/>
                <a:gd name="connsiteY15" fmla="*/ 231152 h 432974"/>
                <a:gd name="connsiteX16" fmla="*/ 377805 w 391073"/>
                <a:gd name="connsiteY16" fmla="*/ 228359 h 432974"/>
                <a:gd name="connsiteX17" fmla="*/ 377805 w 391073"/>
                <a:gd name="connsiteY17" fmla="*/ 226962 h 432974"/>
                <a:gd name="connsiteX18" fmla="*/ 377805 w 391073"/>
                <a:gd name="connsiteY18" fmla="*/ 225566 h 432974"/>
                <a:gd name="connsiteX19" fmla="*/ 377805 w 391073"/>
                <a:gd name="connsiteY19" fmla="*/ 224169 h 432974"/>
                <a:gd name="connsiteX20" fmla="*/ 377805 w 391073"/>
                <a:gd name="connsiteY20" fmla="*/ 219979 h 432974"/>
                <a:gd name="connsiteX21" fmla="*/ 380598 w 391073"/>
                <a:gd name="connsiteY21" fmla="*/ 208805 h 432974"/>
                <a:gd name="connsiteX22" fmla="*/ 386185 w 391073"/>
                <a:gd name="connsiteY22" fmla="*/ 199028 h 432974"/>
                <a:gd name="connsiteX23" fmla="*/ 387582 w 391073"/>
                <a:gd name="connsiteY23" fmla="*/ 197632 h 432974"/>
                <a:gd name="connsiteX24" fmla="*/ 217186 w 391073"/>
                <a:gd name="connsiteY24" fmla="*/ 23045 h 432974"/>
                <a:gd name="connsiteX25" fmla="*/ 204615 w 391073"/>
                <a:gd name="connsiteY25" fmla="*/ 10475 h 432974"/>
                <a:gd name="connsiteX26" fmla="*/ 203219 w 391073"/>
                <a:gd name="connsiteY26" fmla="*/ 11872 h 432974"/>
                <a:gd name="connsiteX27" fmla="*/ 203219 w 391073"/>
                <a:gd name="connsiteY27" fmla="*/ 11872 h 432974"/>
                <a:gd name="connsiteX28" fmla="*/ 175285 w 391073"/>
                <a:gd name="connsiteY28" fmla="*/ 34219 h 432974"/>
                <a:gd name="connsiteX29" fmla="*/ 175285 w 391073"/>
                <a:gd name="connsiteY29" fmla="*/ 34219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175285" y="34219"/>
                  </a:moveTo>
                  <a:lnTo>
                    <a:pt x="10475" y="194838"/>
                  </a:lnTo>
                  <a:cubicBezTo>
                    <a:pt x="14666" y="201822"/>
                    <a:pt x="16062" y="210202"/>
                    <a:pt x="17459" y="214392"/>
                  </a:cubicBezTo>
                  <a:cubicBezTo>
                    <a:pt x="17459" y="215789"/>
                    <a:pt x="17459" y="217185"/>
                    <a:pt x="17459" y="218582"/>
                  </a:cubicBezTo>
                  <a:cubicBezTo>
                    <a:pt x="17459" y="219979"/>
                    <a:pt x="17459" y="219979"/>
                    <a:pt x="17459" y="219979"/>
                  </a:cubicBezTo>
                  <a:cubicBezTo>
                    <a:pt x="17459" y="219979"/>
                    <a:pt x="17459" y="219979"/>
                    <a:pt x="17459" y="221375"/>
                  </a:cubicBezTo>
                  <a:cubicBezTo>
                    <a:pt x="17459" y="222772"/>
                    <a:pt x="17459" y="222772"/>
                    <a:pt x="17459" y="224169"/>
                  </a:cubicBezTo>
                  <a:cubicBezTo>
                    <a:pt x="17459" y="226962"/>
                    <a:pt x="16062" y="229756"/>
                    <a:pt x="14666" y="233946"/>
                  </a:cubicBezTo>
                  <a:cubicBezTo>
                    <a:pt x="13269" y="236739"/>
                    <a:pt x="11872" y="239532"/>
                    <a:pt x="10475" y="242326"/>
                  </a:cubicBezTo>
                  <a:cubicBezTo>
                    <a:pt x="14666" y="246516"/>
                    <a:pt x="17459" y="250706"/>
                    <a:pt x="21649" y="253499"/>
                  </a:cubicBezTo>
                  <a:cubicBezTo>
                    <a:pt x="78913" y="312160"/>
                    <a:pt x="136177" y="370821"/>
                    <a:pt x="193442" y="429482"/>
                  </a:cubicBezTo>
                  <a:lnTo>
                    <a:pt x="358251" y="268863"/>
                  </a:lnTo>
                  <a:lnTo>
                    <a:pt x="358251" y="268863"/>
                  </a:lnTo>
                  <a:lnTo>
                    <a:pt x="383392" y="245119"/>
                  </a:lnTo>
                  <a:cubicBezTo>
                    <a:pt x="381995" y="242326"/>
                    <a:pt x="380598" y="239532"/>
                    <a:pt x="379201" y="238136"/>
                  </a:cubicBezTo>
                  <a:cubicBezTo>
                    <a:pt x="377805" y="235342"/>
                    <a:pt x="377805" y="232549"/>
                    <a:pt x="377805" y="231152"/>
                  </a:cubicBezTo>
                  <a:cubicBezTo>
                    <a:pt x="377805" y="229756"/>
                    <a:pt x="377805" y="229756"/>
                    <a:pt x="377805" y="228359"/>
                  </a:cubicBezTo>
                  <a:cubicBezTo>
                    <a:pt x="377805" y="226962"/>
                    <a:pt x="377805" y="226962"/>
                    <a:pt x="377805" y="226962"/>
                  </a:cubicBezTo>
                  <a:cubicBezTo>
                    <a:pt x="377805" y="225566"/>
                    <a:pt x="377805" y="225566"/>
                    <a:pt x="377805" y="225566"/>
                  </a:cubicBezTo>
                  <a:cubicBezTo>
                    <a:pt x="377805" y="225566"/>
                    <a:pt x="377805" y="225566"/>
                    <a:pt x="377805" y="224169"/>
                  </a:cubicBezTo>
                  <a:cubicBezTo>
                    <a:pt x="377805" y="222772"/>
                    <a:pt x="377805" y="221375"/>
                    <a:pt x="377805" y="219979"/>
                  </a:cubicBezTo>
                  <a:cubicBezTo>
                    <a:pt x="377805" y="217185"/>
                    <a:pt x="379201" y="212995"/>
                    <a:pt x="380598" y="208805"/>
                  </a:cubicBezTo>
                  <a:cubicBezTo>
                    <a:pt x="381995" y="204615"/>
                    <a:pt x="384789" y="201822"/>
                    <a:pt x="386185" y="199028"/>
                  </a:cubicBezTo>
                  <a:cubicBezTo>
                    <a:pt x="386185" y="197632"/>
                    <a:pt x="387582" y="197632"/>
                    <a:pt x="387582" y="197632"/>
                  </a:cubicBezTo>
                  <a:cubicBezTo>
                    <a:pt x="330317" y="138971"/>
                    <a:pt x="274450" y="81706"/>
                    <a:pt x="217186" y="23045"/>
                  </a:cubicBezTo>
                  <a:cubicBezTo>
                    <a:pt x="212995" y="18855"/>
                    <a:pt x="208805" y="14665"/>
                    <a:pt x="204615" y="10475"/>
                  </a:cubicBezTo>
                  <a:lnTo>
                    <a:pt x="203219" y="11872"/>
                  </a:lnTo>
                  <a:lnTo>
                    <a:pt x="203219" y="11872"/>
                  </a:lnTo>
                  <a:lnTo>
                    <a:pt x="175285" y="34219"/>
                  </a:lnTo>
                  <a:lnTo>
                    <a:pt x="175285" y="34219"/>
                  </a:lnTo>
                  <a:close/>
                </a:path>
              </a:pathLst>
            </a:custGeom>
            <a:noFill/>
            <a:ln w="952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8498ED9E-94A1-4E46-A9DD-F1F1B4EB52DF}"/>
                </a:ext>
              </a:extLst>
            </p:cNvPr>
            <p:cNvSpPr/>
            <p:nvPr/>
          </p:nvSpPr>
          <p:spPr>
            <a:xfrm>
              <a:off x="7782759" y="1466736"/>
              <a:ext cx="391073" cy="432974"/>
            </a:xfrm>
            <a:custGeom>
              <a:avLst/>
              <a:gdLst>
                <a:gd name="connsiteX0" fmla="*/ 17459 w 391073"/>
                <a:gd name="connsiteY0" fmla="*/ 221376 h 432974"/>
                <a:gd name="connsiteX1" fmla="*/ 17459 w 391073"/>
                <a:gd name="connsiteY1" fmla="*/ 224169 h 432974"/>
                <a:gd name="connsiteX2" fmla="*/ 14666 w 391073"/>
                <a:gd name="connsiteY2" fmla="*/ 233946 h 432974"/>
                <a:gd name="connsiteX3" fmla="*/ 10475 w 391073"/>
                <a:gd name="connsiteY3" fmla="*/ 242326 h 432974"/>
                <a:gd name="connsiteX4" fmla="*/ 21649 w 391073"/>
                <a:gd name="connsiteY4" fmla="*/ 253499 h 432974"/>
                <a:gd name="connsiteX5" fmla="*/ 193442 w 391073"/>
                <a:gd name="connsiteY5" fmla="*/ 429482 h 432974"/>
                <a:gd name="connsiteX6" fmla="*/ 358251 w 391073"/>
                <a:gd name="connsiteY6" fmla="*/ 268863 h 432974"/>
                <a:gd name="connsiteX7" fmla="*/ 358251 w 391073"/>
                <a:gd name="connsiteY7" fmla="*/ 268863 h 432974"/>
                <a:gd name="connsiteX8" fmla="*/ 383392 w 391073"/>
                <a:gd name="connsiteY8" fmla="*/ 245119 h 432974"/>
                <a:gd name="connsiteX9" fmla="*/ 379201 w 391073"/>
                <a:gd name="connsiteY9" fmla="*/ 238136 h 432974"/>
                <a:gd name="connsiteX10" fmla="*/ 377805 w 391073"/>
                <a:gd name="connsiteY10" fmla="*/ 231152 h 432974"/>
                <a:gd name="connsiteX11" fmla="*/ 377805 w 391073"/>
                <a:gd name="connsiteY11" fmla="*/ 228359 h 432974"/>
                <a:gd name="connsiteX12" fmla="*/ 377805 w 391073"/>
                <a:gd name="connsiteY12" fmla="*/ 226962 h 432974"/>
                <a:gd name="connsiteX13" fmla="*/ 377805 w 391073"/>
                <a:gd name="connsiteY13" fmla="*/ 225566 h 432974"/>
                <a:gd name="connsiteX14" fmla="*/ 377805 w 391073"/>
                <a:gd name="connsiteY14" fmla="*/ 224169 h 432974"/>
                <a:gd name="connsiteX15" fmla="*/ 377805 w 391073"/>
                <a:gd name="connsiteY15" fmla="*/ 219979 h 432974"/>
                <a:gd name="connsiteX16" fmla="*/ 380598 w 391073"/>
                <a:gd name="connsiteY16" fmla="*/ 208805 h 432974"/>
                <a:gd name="connsiteX17" fmla="*/ 386185 w 391073"/>
                <a:gd name="connsiteY17" fmla="*/ 199028 h 432974"/>
                <a:gd name="connsiteX18" fmla="*/ 387582 w 391073"/>
                <a:gd name="connsiteY18" fmla="*/ 197632 h 432974"/>
                <a:gd name="connsiteX19" fmla="*/ 217186 w 391073"/>
                <a:gd name="connsiteY19" fmla="*/ 23045 h 432974"/>
                <a:gd name="connsiteX20" fmla="*/ 204615 w 391073"/>
                <a:gd name="connsiteY20" fmla="*/ 10475 h 432974"/>
                <a:gd name="connsiteX21" fmla="*/ 203219 w 391073"/>
                <a:gd name="connsiteY21" fmla="*/ 11872 h 432974"/>
                <a:gd name="connsiteX22" fmla="*/ 203219 w 391073"/>
                <a:gd name="connsiteY22" fmla="*/ 11872 h 432974"/>
                <a:gd name="connsiteX23" fmla="*/ 178078 w 391073"/>
                <a:gd name="connsiteY23" fmla="*/ 37012 h 432974"/>
                <a:gd name="connsiteX24" fmla="*/ 178078 w 391073"/>
                <a:gd name="connsiteY24" fmla="*/ 37012 h 432974"/>
                <a:gd name="connsiteX25" fmla="*/ 10475 w 391073"/>
                <a:gd name="connsiteY25" fmla="*/ 196235 h 432974"/>
                <a:gd name="connsiteX26" fmla="*/ 17459 w 391073"/>
                <a:gd name="connsiteY26" fmla="*/ 215789 h 432974"/>
                <a:gd name="connsiteX27" fmla="*/ 17459 w 391073"/>
                <a:gd name="connsiteY27" fmla="*/ 219979 h 432974"/>
                <a:gd name="connsiteX28" fmla="*/ 17459 w 391073"/>
                <a:gd name="connsiteY28" fmla="*/ 221376 h 432974"/>
                <a:gd name="connsiteX29" fmla="*/ 17459 w 391073"/>
                <a:gd name="connsiteY29" fmla="*/ 221376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17459" y="221376"/>
                  </a:moveTo>
                  <a:cubicBezTo>
                    <a:pt x="17459" y="222772"/>
                    <a:pt x="17459" y="222772"/>
                    <a:pt x="17459" y="224169"/>
                  </a:cubicBezTo>
                  <a:cubicBezTo>
                    <a:pt x="17459" y="226962"/>
                    <a:pt x="16062" y="231152"/>
                    <a:pt x="14666" y="233946"/>
                  </a:cubicBezTo>
                  <a:cubicBezTo>
                    <a:pt x="13269" y="236739"/>
                    <a:pt x="11872" y="239532"/>
                    <a:pt x="10475" y="242326"/>
                  </a:cubicBezTo>
                  <a:cubicBezTo>
                    <a:pt x="14666" y="246516"/>
                    <a:pt x="17459" y="250706"/>
                    <a:pt x="21649" y="253499"/>
                  </a:cubicBezTo>
                  <a:cubicBezTo>
                    <a:pt x="78913" y="312160"/>
                    <a:pt x="136177" y="370821"/>
                    <a:pt x="193442" y="429482"/>
                  </a:cubicBezTo>
                  <a:lnTo>
                    <a:pt x="358251" y="268863"/>
                  </a:lnTo>
                  <a:lnTo>
                    <a:pt x="358251" y="268863"/>
                  </a:lnTo>
                  <a:lnTo>
                    <a:pt x="383392" y="245119"/>
                  </a:lnTo>
                  <a:cubicBezTo>
                    <a:pt x="381995" y="242326"/>
                    <a:pt x="380598" y="239532"/>
                    <a:pt x="379201" y="238136"/>
                  </a:cubicBezTo>
                  <a:cubicBezTo>
                    <a:pt x="377805" y="235342"/>
                    <a:pt x="377805" y="232549"/>
                    <a:pt x="377805" y="231152"/>
                  </a:cubicBezTo>
                  <a:cubicBezTo>
                    <a:pt x="377805" y="229756"/>
                    <a:pt x="377805" y="229756"/>
                    <a:pt x="377805" y="228359"/>
                  </a:cubicBezTo>
                  <a:cubicBezTo>
                    <a:pt x="377805" y="226962"/>
                    <a:pt x="377805" y="226962"/>
                    <a:pt x="377805" y="226962"/>
                  </a:cubicBezTo>
                  <a:cubicBezTo>
                    <a:pt x="377805" y="225566"/>
                    <a:pt x="377805" y="225566"/>
                    <a:pt x="377805" y="225566"/>
                  </a:cubicBezTo>
                  <a:cubicBezTo>
                    <a:pt x="377805" y="225566"/>
                    <a:pt x="377805" y="225566"/>
                    <a:pt x="377805" y="224169"/>
                  </a:cubicBezTo>
                  <a:cubicBezTo>
                    <a:pt x="377805" y="222772"/>
                    <a:pt x="377805" y="221376"/>
                    <a:pt x="377805" y="219979"/>
                  </a:cubicBezTo>
                  <a:cubicBezTo>
                    <a:pt x="377805" y="217185"/>
                    <a:pt x="379201" y="212995"/>
                    <a:pt x="380598" y="208805"/>
                  </a:cubicBezTo>
                  <a:cubicBezTo>
                    <a:pt x="381995" y="204615"/>
                    <a:pt x="384789" y="201822"/>
                    <a:pt x="386185" y="199028"/>
                  </a:cubicBezTo>
                  <a:cubicBezTo>
                    <a:pt x="386185" y="197632"/>
                    <a:pt x="387582" y="197632"/>
                    <a:pt x="387582" y="197632"/>
                  </a:cubicBezTo>
                  <a:cubicBezTo>
                    <a:pt x="330317" y="138971"/>
                    <a:pt x="274450" y="81706"/>
                    <a:pt x="217186" y="23045"/>
                  </a:cubicBezTo>
                  <a:cubicBezTo>
                    <a:pt x="212995" y="18855"/>
                    <a:pt x="208805" y="14665"/>
                    <a:pt x="204615" y="10475"/>
                  </a:cubicBezTo>
                  <a:lnTo>
                    <a:pt x="203219" y="11872"/>
                  </a:lnTo>
                  <a:lnTo>
                    <a:pt x="203219" y="11872"/>
                  </a:lnTo>
                  <a:lnTo>
                    <a:pt x="178078" y="37012"/>
                  </a:lnTo>
                  <a:lnTo>
                    <a:pt x="178078" y="37012"/>
                  </a:lnTo>
                  <a:lnTo>
                    <a:pt x="10475" y="196235"/>
                  </a:lnTo>
                  <a:cubicBezTo>
                    <a:pt x="14666" y="203219"/>
                    <a:pt x="16062" y="211599"/>
                    <a:pt x="17459" y="215789"/>
                  </a:cubicBezTo>
                  <a:cubicBezTo>
                    <a:pt x="17459" y="217185"/>
                    <a:pt x="17459" y="218582"/>
                    <a:pt x="17459" y="219979"/>
                  </a:cubicBezTo>
                  <a:cubicBezTo>
                    <a:pt x="17459" y="219979"/>
                    <a:pt x="17459" y="219979"/>
                    <a:pt x="17459" y="221376"/>
                  </a:cubicBezTo>
                  <a:cubicBezTo>
                    <a:pt x="17459" y="219979"/>
                    <a:pt x="17459" y="219979"/>
                    <a:pt x="17459" y="221376"/>
                  </a:cubicBezTo>
                  <a:close/>
                </a:path>
              </a:pathLst>
            </a:custGeom>
            <a:noFill/>
            <a:ln w="952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9473D9DD-FE52-47B0-9E6F-DB51C651A7E1}"/>
                </a:ext>
              </a:extLst>
            </p:cNvPr>
            <p:cNvSpPr/>
            <p:nvPr/>
          </p:nvSpPr>
          <p:spPr>
            <a:xfrm>
              <a:off x="7560686" y="1915074"/>
              <a:ext cx="13967" cy="27934"/>
            </a:xfrm>
            <a:custGeom>
              <a:avLst/>
              <a:gdLst>
                <a:gd name="connsiteX0" fmla="*/ 10475 w 13966"/>
                <a:gd name="connsiteY0" fmla="*/ 23045 h 27933"/>
                <a:gd name="connsiteX1" fmla="*/ 11872 w 13966"/>
                <a:gd name="connsiteY1" fmla="*/ 27235 h 27933"/>
                <a:gd name="connsiteX2" fmla="*/ 11872 w 13966"/>
                <a:gd name="connsiteY2" fmla="*/ 28632 h 27933"/>
                <a:gd name="connsiteX3" fmla="*/ 13269 w 13966"/>
                <a:gd name="connsiteY3" fmla="*/ 25839 h 27933"/>
                <a:gd name="connsiteX4" fmla="*/ 14665 w 13966"/>
                <a:gd name="connsiteY4" fmla="*/ 20252 h 27933"/>
                <a:gd name="connsiteX5" fmla="*/ 14665 w 13966"/>
                <a:gd name="connsiteY5" fmla="*/ 18855 h 27933"/>
                <a:gd name="connsiteX6" fmla="*/ 14665 w 13966"/>
                <a:gd name="connsiteY6" fmla="*/ 18855 h 27933"/>
                <a:gd name="connsiteX7" fmla="*/ 14665 w 13966"/>
                <a:gd name="connsiteY7" fmla="*/ 18855 h 27933"/>
                <a:gd name="connsiteX8" fmla="*/ 14665 w 13966"/>
                <a:gd name="connsiteY8" fmla="*/ 17459 h 27933"/>
                <a:gd name="connsiteX9" fmla="*/ 13269 w 13966"/>
                <a:gd name="connsiteY9" fmla="*/ 10475 h 27933"/>
                <a:gd name="connsiteX10" fmla="*/ 11872 w 13966"/>
                <a:gd name="connsiteY10" fmla="*/ 13269 h 27933"/>
                <a:gd name="connsiteX11" fmla="*/ 10475 w 13966"/>
                <a:gd name="connsiteY11" fmla="*/ 18855 h 27933"/>
                <a:gd name="connsiteX12" fmla="*/ 10475 w 13966"/>
                <a:gd name="connsiteY12" fmla="*/ 20252 h 27933"/>
                <a:gd name="connsiteX13" fmla="*/ 10475 w 13966"/>
                <a:gd name="connsiteY13" fmla="*/ 21649 h 27933"/>
                <a:gd name="connsiteX14" fmla="*/ 10475 w 13966"/>
                <a:gd name="connsiteY14" fmla="*/ 23045 h 27933"/>
                <a:gd name="connsiteX15" fmla="*/ 10475 w 13966"/>
                <a:gd name="connsiteY15" fmla="*/ 24442 h 27933"/>
                <a:gd name="connsiteX16" fmla="*/ 10475 w 13966"/>
                <a:gd name="connsiteY16" fmla="*/ 23045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27933">
                  <a:moveTo>
                    <a:pt x="10475" y="23045"/>
                  </a:moveTo>
                  <a:cubicBezTo>
                    <a:pt x="10475" y="24442"/>
                    <a:pt x="10475" y="25839"/>
                    <a:pt x="11872" y="27235"/>
                  </a:cubicBezTo>
                  <a:cubicBezTo>
                    <a:pt x="11872" y="27235"/>
                    <a:pt x="11872" y="27235"/>
                    <a:pt x="11872" y="28632"/>
                  </a:cubicBezTo>
                  <a:cubicBezTo>
                    <a:pt x="11872" y="27235"/>
                    <a:pt x="13269" y="27235"/>
                    <a:pt x="13269" y="25839"/>
                  </a:cubicBezTo>
                  <a:cubicBezTo>
                    <a:pt x="14665" y="24442"/>
                    <a:pt x="14665" y="21649"/>
                    <a:pt x="14665" y="20252"/>
                  </a:cubicBezTo>
                  <a:cubicBezTo>
                    <a:pt x="14665" y="18855"/>
                    <a:pt x="14665" y="18855"/>
                    <a:pt x="14665" y="18855"/>
                  </a:cubicBezTo>
                  <a:cubicBezTo>
                    <a:pt x="14665" y="18855"/>
                    <a:pt x="14665" y="18855"/>
                    <a:pt x="14665" y="18855"/>
                  </a:cubicBezTo>
                  <a:cubicBezTo>
                    <a:pt x="14665" y="18855"/>
                    <a:pt x="14665" y="18855"/>
                    <a:pt x="14665" y="18855"/>
                  </a:cubicBezTo>
                  <a:cubicBezTo>
                    <a:pt x="14665" y="18855"/>
                    <a:pt x="14665" y="17459"/>
                    <a:pt x="14665" y="17459"/>
                  </a:cubicBezTo>
                  <a:cubicBezTo>
                    <a:pt x="14665" y="16062"/>
                    <a:pt x="13269" y="13269"/>
                    <a:pt x="13269" y="10475"/>
                  </a:cubicBezTo>
                  <a:cubicBezTo>
                    <a:pt x="13269" y="11872"/>
                    <a:pt x="11872" y="11872"/>
                    <a:pt x="11872" y="13269"/>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1649"/>
                    <a:pt x="10475" y="23045"/>
                  </a:cubicBezTo>
                  <a:cubicBezTo>
                    <a:pt x="10475" y="23045"/>
                    <a:pt x="10475" y="23045"/>
                    <a:pt x="10475" y="24442"/>
                  </a:cubicBezTo>
                  <a:cubicBezTo>
                    <a:pt x="10475" y="23045"/>
                    <a:pt x="10475" y="23045"/>
                    <a:pt x="10475" y="23045"/>
                  </a:cubicBezTo>
                  <a:close/>
                </a:path>
              </a:pathLst>
            </a:custGeom>
            <a:noFill/>
            <a:ln w="952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23FB059D-828A-412C-A1B2-D8931F244805}"/>
                </a:ext>
              </a:extLst>
            </p:cNvPr>
            <p:cNvSpPr/>
            <p:nvPr/>
          </p:nvSpPr>
          <p:spPr>
            <a:xfrm>
              <a:off x="7353976" y="1667860"/>
              <a:ext cx="13967" cy="27934"/>
            </a:xfrm>
            <a:custGeom>
              <a:avLst/>
              <a:gdLst>
                <a:gd name="connsiteX0" fmla="*/ 10475 w 13966"/>
                <a:gd name="connsiteY0" fmla="*/ 23045 h 27933"/>
                <a:gd name="connsiteX1" fmla="*/ 11872 w 13966"/>
                <a:gd name="connsiteY1" fmla="*/ 27236 h 27933"/>
                <a:gd name="connsiteX2" fmla="*/ 11872 w 13966"/>
                <a:gd name="connsiteY2" fmla="*/ 28632 h 27933"/>
                <a:gd name="connsiteX3" fmla="*/ 13268 w 13966"/>
                <a:gd name="connsiteY3" fmla="*/ 25839 h 27933"/>
                <a:gd name="connsiteX4" fmla="*/ 14665 w 13966"/>
                <a:gd name="connsiteY4" fmla="*/ 20252 h 27933"/>
                <a:gd name="connsiteX5" fmla="*/ 14665 w 13966"/>
                <a:gd name="connsiteY5" fmla="*/ 18855 h 27933"/>
                <a:gd name="connsiteX6" fmla="*/ 14665 w 13966"/>
                <a:gd name="connsiteY6" fmla="*/ 18855 h 27933"/>
                <a:gd name="connsiteX7" fmla="*/ 14665 w 13966"/>
                <a:gd name="connsiteY7" fmla="*/ 18855 h 27933"/>
                <a:gd name="connsiteX8" fmla="*/ 14665 w 13966"/>
                <a:gd name="connsiteY8" fmla="*/ 17459 h 27933"/>
                <a:gd name="connsiteX9" fmla="*/ 13268 w 13966"/>
                <a:gd name="connsiteY9" fmla="*/ 10475 h 27933"/>
                <a:gd name="connsiteX10" fmla="*/ 11872 w 13966"/>
                <a:gd name="connsiteY10" fmla="*/ 13269 h 27933"/>
                <a:gd name="connsiteX11" fmla="*/ 10475 w 13966"/>
                <a:gd name="connsiteY11" fmla="*/ 18855 h 27933"/>
                <a:gd name="connsiteX12" fmla="*/ 10475 w 13966"/>
                <a:gd name="connsiteY12" fmla="*/ 20252 h 27933"/>
                <a:gd name="connsiteX13" fmla="*/ 10475 w 13966"/>
                <a:gd name="connsiteY13" fmla="*/ 21649 h 27933"/>
                <a:gd name="connsiteX14" fmla="*/ 10475 w 13966"/>
                <a:gd name="connsiteY14" fmla="*/ 23045 h 27933"/>
                <a:gd name="connsiteX15" fmla="*/ 10475 w 13966"/>
                <a:gd name="connsiteY15" fmla="*/ 24442 h 27933"/>
                <a:gd name="connsiteX16" fmla="*/ 10475 w 13966"/>
                <a:gd name="connsiteY16" fmla="*/ 23045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27933">
                  <a:moveTo>
                    <a:pt x="10475" y="23045"/>
                  </a:moveTo>
                  <a:cubicBezTo>
                    <a:pt x="10475" y="24442"/>
                    <a:pt x="10475" y="25839"/>
                    <a:pt x="11872" y="27236"/>
                  </a:cubicBezTo>
                  <a:cubicBezTo>
                    <a:pt x="11872" y="27236"/>
                    <a:pt x="11872" y="27236"/>
                    <a:pt x="11872" y="28632"/>
                  </a:cubicBezTo>
                  <a:cubicBezTo>
                    <a:pt x="11872" y="27236"/>
                    <a:pt x="13268" y="27236"/>
                    <a:pt x="13268" y="25839"/>
                  </a:cubicBezTo>
                  <a:cubicBezTo>
                    <a:pt x="14665" y="24442"/>
                    <a:pt x="14665" y="21649"/>
                    <a:pt x="14665" y="20252"/>
                  </a:cubicBezTo>
                  <a:cubicBezTo>
                    <a:pt x="14665" y="18855"/>
                    <a:pt x="14665" y="18855"/>
                    <a:pt x="14665" y="18855"/>
                  </a:cubicBezTo>
                  <a:cubicBezTo>
                    <a:pt x="14665" y="18855"/>
                    <a:pt x="14665" y="18855"/>
                    <a:pt x="14665" y="18855"/>
                  </a:cubicBezTo>
                  <a:cubicBezTo>
                    <a:pt x="14665" y="18855"/>
                    <a:pt x="14665" y="18855"/>
                    <a:pt x="14665" y="18855"/>
                  </a:cubicBezTo>
                  <a:cubicBezTo>
                    <a:pt x="14665" y="18855"/>
                    <a:pt x="14665" y="17459"/>
                    <a:pt x="14665" y="17459"/>
                  </a:cubicBezTo>
                  <a:cubicBezTo>
                    <a:pt x="14665" y="16062"/>
                    <a:pt x="13268" y="13269"/>
                    <a:pt x="13268" y="10475"/>
                  </a:cubicBezTo>
                  <a:cubicBezTo>
                    <a:pt x="13268" y="11872"/>
                    <a:pt x="11872" y="11872"/>
                    <a:pt x="11872" y="13269"/>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1649"/>
                    <a:pt x="10475" y="23045"/>
                  </a:cubicBezTo>
                  <a:cubicBezTo>
                    <a:pt x="10475" y="23045"/>
                    <a:pt x="10475" y="23045"/>
                    <a:pt x="10475" y="24442"/>
                  </a:cubicBezTo>
                  <a:cubicBezTo>
                    <a:pt x="10475" y="23045"/>
                    <a:pt x="10475" y="23045"/>
                    <a:pt x="10475" y="23045"/>
                  </a:cubicBezTo>
                  <a:close/>
                </a:path>
              </a:pathLst>
            </a:custGeom>
            <a:noFill/>
            <a:ln w="952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B712637F-3AFA-4A09-ABCD-84585E1D2C97}"/>
                </a:ext>
              </a:extLst>
            </p:cNvPr>
            <p:cNvSpPr/>
            <p:nvPr/>
          </p:nvSpPr>
          <p:spPr>
            <a:xfrm>
              <a:off x="6501994" y="4126035"/>
              <a:ext cx="27934" cy="41901"/>
            </a:xfrm>
            <a:custGeom>
              <a:avLst/>
              <a:gdLst>
                <a:gd name="connsiteX0" fmla="*/ 17459 w 27933"/>
                <a:gd name="connsiteY0" fmla="*/ 20252 h 41900"/>
                <a:gd name="connsiteX1" fmla="*/ 14665 w 27933"/>
                <a:gd name="connsiteY1" fmla="*/ 13268 h 41900"/>
                <a:gd name="connsiteX2" fmla="*/ 16062 w 27933"/>
                <a:gd name="connsiteY2" fmla="*/ 10475 h 41900"/>
                <a:gd name="connsiteX3" fmla="*/ 16062 w 27933"/>
                <a:gd name="connsiteY3" fmla="*/ 10475 h 41900"/>
                <a:gd name="connsiteX4" fmla="*/ 16062 w 27933"/>
                <a:gd name="connsiteY4" fmla="*/ 10475 h 41900"/>
                <a:gd name="connsiteX5" fmla="*/ 16062 w 27933"/>
                <a:gd name="connsiteY5" fmla="*/ 10475 h 41900"/>
                <a:gd name="connsiteX6" fmla="*/ 14665 w 27933"/>
                <a:gd name="connsiteY6" fmla="*/ 11872 h 41900"/>
                <a:gd name="connsiteX7" fmla="*/ 11872 w 27933"/>
                <a:gd name="connsiteY7" fmla="*/ 17459 h 41900"/>
                <a:gd name="connsiteX8" fmla="*/ 10475 w 27933"/>
                <a:gd name="connsiteY8" fmla="*/ 23045 h 41900"/>
                <a:gd name="connsiteX9" fmla="*/ 10475 w 27933"/>
                <a:gd name="connsiteY9" fmla="*/ 24442 h 41900"/>
                <a:gd name="connsiteX10" fmla="*/ 10475 w 27933"/>
                <a:gd name="connsiteY10" fmla="*/ 25839 h 41900"/>
                <a:gd name="connsiteX11" fmla="*/ 10475 w 27933"/>
                <a:gd name="connsiteY11" fmla="*/ 27235 h 41900"/>
                <a:gd name="connsiteX12" fmla="*/ 10475 w 27933"/>
                <a:gd name="connsiteY12" fmla="*/ 28632 h 41900"/>
                <a:gd name="connsiteX13" fmla="*/ 10475 w 27933"/>
                <a:gd name="connsiteY13" fmla="*/ 30029 h 41900"/>
                <a:gd name="connsiteX14" fmla="*/ 11872 w 27933"/>
                <a:gd name="connsiteY14" fmla="*/ 34219 h 41900"/>
                <a:gd name="connsiteX15" fmla="*/ 13268 w 27933"/>
                <a:gd name="connsiteY15" fmla="*/ 35615 h 41900"/>
                <a:gd name="connsiteX16" fmla="*/ 13268 w 27933"/>
                <a:gd name="connsiteY16" fmla="*/ 35615 h 41900"/>
                <a:gd name="connsiteX17" fmla="*/ 16062 w 27933"/>
                <a:gd name="connsiteY17" fmla="*/ 31426 h 41900"/>
                <a:gd name="connsiteX18" fmla="*/ 17459 w 27933"/>
                <a:gd name="connsiteY18" fmla="*/ 25839 h 41900"/>
                <a:gd name="connsiteX19" fmla="*/ 17459 w 27933"/>
                <a:gd name="connsiteY19" fmla="*/ 24442 h 41900"/>
                <a:gd name="connsiteX20" fmla="*/ 17459 w 27933"/>
                <a:gd name="connsiteY20" fmla="*/ 24442 h 41900"/>
                <a:gd name="connsiteX21" fmla="*/ 17459 w 27933"/>
                <a:gd name="connsiteY21" fmla="*/ 24442 h 41900"/>
                <a:gd name="connsiteX22" fmla="*/ 17459 w 27933"/>
                <a:gd name="connsiteY22" fmla="*/ 20252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933" h="41900">
                  <a:moveTo>
                    <a:pt x="17459" y="20252"/>
                  </a:moveTo>
                  <a:cubicBezTo>
                    <a:pt x="17459" y="18855"/>
                    <a:pt x="16062" y="16062"/>
                    <a:pt x="14665" y="13268"/>
                  </a:cubicBezTo>
                  <a:cubicBezTo>
                    <a:pt x="14665" y="11872"/>
                    <a:pt x="16062" y="11872"/>
                    <a:pt x="16062" y="10475"/>
                  </a:cubicBezTo>
                  <a:lnTo>
                    <a:pt x="16062" y="10475"/>
                  </a:lnTo>
                  <a:lnTo>
                    <a:pt x="16062" y="10475"/>
                  </a:lnTo>
                  <a:cubicBezTo>
                    <a:pt x="16062" y="10475"/>
                    <a:pt x="16062" y="10475"/>
                    <a:pt x="16062" y="10475"/>
                  </a:cubicBezTo>
                  <a:cubicBezTo>
                    <a:pt x="16062" y="10475"/>
                    <a:pt x="14665" y="11872"/>
                    <a:pt x="14665" y="11872"/>
                  </a:cubicBezTo>
                  <a:cubicBezTo>
                    <a:pt x="13268" y="13268"/>
                    <a:pt x="11872" y="14665"/>
                    <a:pt x="11872" y="17459"/>
                  </a:cubicBezTo>
                  <a:cubicBezTo>
                    <a:pt x="10475" y="18855"/>
                    <a:pt x="10475" y="21649"/>
                    <a:pt x="10475" y="23045"/>
                  </a:cubicBezTo>
                  <a:cubicBezTo>
                    <a:pt x="10475" y="24442"/>
                    <a:pt x="10475" y="24442"/>
                    <a:pt x="10475" y="24442"/>
                  </a:cubicBezTo>
                  <a:cubicBezTo>
                    <a:pt x="10475" y="24442"/>
                    <a:pt x="10475" y="25839"/>
                    <a:pt x="10475" y="25839"/>
                  </a:cubicBezTo>
                  <a:cubicBezTo>
                    <a:pt x="10475" y="25839"/>
                    <a:pt x="10475" y="25839"/>
                    <a:pt x="10475" y="27235"/>
                  </a:cubicBezTo>
                  <a:cubicBezTo>
                    <a:pt x="10475" y="27235"/>
                    <a:pt x="10475" y="27235"/>
                    <a:pt x="10475" y="28632"/>
                  </a:cubicBezTo>
                  <a:cubicBezTo>
                    <a:pt x="10475" y="28632"/>
                    <a:pt x="10475" y="30029"/>
                    <a:pt x="10475" y="30029"/>
                  </a:cubicBezTo>
                  <a:cubicBezTo>
                    <a:pt x="10475" y="31426"/>
                    <a:pt x="10475" y="32822"/>
                    <a:pt x="11872" y="34219"/>
                  </a:cubicBezTo>
                  <a:cubicBezTo>
                    <a:pt x="11872" y="34219"/>
                    <a:pt x="13268" y="35615"/>
                    <a:pt x="13268" y="35615"/>
                  </a:cubicBezTo>
                  <a:cubicBezTo>
                    <a:pt x="13268" y="35615"/>
                    <a:pt x="13268" y="35615"/>
                    <a:pt x="13268" y="35615"/>
                  </a:cubicBezTo>
                  <a:cubicBezTo>
                    <a:pt x="14665" y="34219"/>
                    <a:pt x="14665" y="32822"/>
                    <a:pt x="16062" y="31426"/>
                  </a:cubicBezTo>
                  <a:cubicBezTo>
                    <a:pt x="17459" y="30029"/>
                    <a:pt x="17459" y="27235"/>
                    <a:pt x="17459" y="25839"/>
                  </a:cubicBezTo>
                  <a:cubicBezTo>
                    <a:pt x="17459" y="24442"/>
                    <a:pt x="17459" y="24442"/>
                    <a:pt x="17459" y="24442"/>
                  </a:cubicBezTo>
                  <a:cubicBezTo>
                    <a:pt x="17459" y="24442"/>
                    <a:pt x="17459" y="24442"/>
                    <a:pt x="17459" y="24442"/>
                  </a:cubicBezTo>
                  <a:cubicBezTo>
                    <a:pt x="17459" y="24442"/>
                    <a:pt x="17459" y="24442"/>
                    <a:pt x="17459" y="24442"/>
                  </a:cubicBezTo>
                  <a:cubicBezTo>
                    <a:pt x="17459" y="21649"/>
                    <a:pt x="17459" y="20252"/>
                    <a:pt x="17459" y="20252"/>
                  </a:cubicBezTo>
                  <a:close/>
                </a:path>
              </a:pathLst>
            </a:custGeom>
            <a:noFill/>
            <a:ln w="952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89418D9C-0806-4D20-8C27-089E0AC3CF85}"/>
                </a:ext>
              </a:extLst>
            </p:cNvPr>
            <p:cNvSpPr/>
            <p:nvPr/>
          </p:nvSpPr>
          <p:spPr>
            <a:xfrm>
              <a:off x="7761809" y="1667860"/>
              <a:ext cx="27934" cy="27934"/>
            </a:xfrm>
            <a:custGeom>
              <a:avLst/>
              <a:gdLst>
                <a:gd name="connsiteX0" fmla="*/ 10475 w 27933"/>
                <a:gd name="connsiteY0" fmla="*/ 24442 h 27933"/>
                <a:gd name="connsiteX1" fmla="*/ 11872 w 27933"/>
                <a:gd name="connsiteY1" fmla="*/ 28632 h 27933"/>
                <a:gd name="connsiteX2" fmla="*/ 13269 w 27933"/>
                <a:gd name="connsiteY2" fmla="*/ 30029 h 27933"/>
                <a:gd name="connsiteX3" fmla="*/ 16062 w 27933"/>
                <a:gd name="connsiteY3" fmla="*/ 25839 h 27933"/>
                <a:gd name="connsiteX4" fmla="*/ 17459 w 27933"/>
                <a:gd name="connsiteY4" fmla="*/ 20252 h 27933"/>
                <a:gd name="connsiteX5" fmla="*/ 17459 w 27933"/>
                <a:gd name="connsiteY5" fmla="*/ 18855 h 27933"/>
                <a:gd name="connsiteX6" fmla="*/ 17459 w 27933"/>
                <a:gd name="connsiteY6" fmla="*/ 18855 h 27933"/>
                <a:gd name="connsiteX7" fmla="*/ 17459 w 27933"/>
                <a:gd name="connsiteY7" fmla="*/ 18855 h 27933"/>
                <a:gd name="connsiteX8" fmla="*/ 17459 w 27933"/>
                <a:gd name="connsiteY8" fmla="*/ 17459 h 27933"/>
                <a:gd name="connsiteX9" fmla="*/ 14666 w 27933"/>
                <a:gd name="connsiteY9" fmla="*/ 10475 h 27933"/>
                <a:gd name="connsiteX10" fmla="*/ 11872 w 27933"/>
                <a:gd name="connsiteY10" fmla="*/ 14665 h 27933"/>
                <a:gd name="connsiteX11" fmla="*/ 10475 w 27933"/>
                <a:gd name="connsiteY11" fmla="*/ 20252 h 27933"/>
                <a:gd name="connsiteX12" fmla="*/ 10475 w 27933"/>
                <a:gd name="connsiteY12" fmla="*/ 21649 h 27933"/>
                <a:gd name="connsiteX13" fmla="*/ 10475 w 27933"/>
                <a:gd name="connsiteY13" fmla="*/ 23045 h 27933"/>
                <a:gd name="connsiteX14" fmla="*/ 10475 w 27933"/>
                <a:gd name="connsiteY14" fmla="*/ 24442 h 27933"/>
                <a:gd name="connsiteX15" fmla="*/ 10475 w 27933"/>
                <a:gd name="connsiteY15" fmla="*/ 25839 h 27933"/>
                <a:gd name="connsiteX16" fmla="*/ 10475 w 27933"/>
                <a:gd name="connsiteY16" fmla="*/ 24442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33" h="27933">
                  <a:moveTo>
                    <a:pt x="10475" y="24442"/>
                  </a:moveTo>
                  <a:cubicBezTo>
                    <a:pt x="10475" y="25839"/>
                    <a:pt x="10475" y="27236"/>
                    <a:pt x="11872" y="28632"/>
                  </a:cubicBezTo>
                  <a:cubicBezTo>
                    <a:pt x="11872" y="28632"/>
                    <a:pt x="11872" y="30029"/>
                    <a:pt x="13269" y="30029"/>
                  </a:cubicBezTo>
                  <a:cubicBezTo>
                    <a:pt x="14666" y="28632"/>
                    <a:pt x="14666" y="27236"/>
                    <a:pt x="16062" y="25839"/>
                  </a:cubicBezTo>
                  <a:cubicBezTo>
                    <a:pt x="17459" y="24442"/>
                    <a:pt x="17459" y="21649"/>
                    <a:pt x="17459" y="20252"/>
                  </a:cubicBezTo>
                  <a:cubicBezTo>
                    <a:pt x="17459" y="18855"/>
                    <a:pt x="17459" y="18855"/>
                    <a:pt x="17459" y="18855"/>
                  </a:cubicBezTo>
                  <a:cubicBezTo>
                    <a:pt x="17459" y="18855"/>
                    <a:pt x="17459" y="18855"/>
                    <a:pt x="17459" y="18855"/>
                  </a:cubicBezTo>
                  <a:cubicBezTo>
                    <a:pt x="17459" y="18855"/>
                    <a:pt x="17459" y="18855"/>
                    <a:pt x="17459" y="18855"/>
                  </a:cubicBezTo>
                  <a:cubicBezTo>
                    <a:pt x="17459" y="18855"/>
                    <a:pt x="17459" y="17459"/>
                    <a:pt x="17459" y="17459"/>
                  </a:cubicBezTo>
                  <a:cubicBezTo>
                    <a:pt x="17459" y="16062"/>
                    <a:pt x="16062" y="13269"/>
                    <a:pt x="14666" y="10475"/>
                  </a:cubicBezTo>
                  <a:cubicBezTo>
                    <a:pt x="13269" y="11872"/>
                    <a:pt x="13269" y="13269"/>
                    <a:pt x="11872" y="14665"/>
                  </a:cubicBezTo>
                  <a:cubicBezTo>
                    <a:pt x="10475" y="16062"/>
                    <a:pt x="10475" y="18855"/>
                    <a:pt x="10475" y="20252"/>
                  </a:cubicBezTo>
                  <a:cubicBezTo>
                    <a:pt x="10475" y="21649"/>
                    <a:pt x="10475" y="21649"/>
                    <a:pt x="10475" y="21649"/>
                  </a:cubicBezTo>
                  <a:cubicBezTo>
                    <a:pt x="10475" y="21649"/>
                    <a:pt x="10475" y="23045"/>
                    <a:pt x="10475" y="23045"/>
                  </a:cubicBezTo>
                  <a:cubicBezTo>
                    <a:pt x="10475" y="23045"/>
                    <a:pt x="10475" y="23045"/>
                    <a:pt x="10475" y="24442"/>
                  </a:cubicBezTo>
                  <a:cubicBezTo>
                    <a:pt x="10475" y="24442"/>
                    <a:pt x="10475" y="24442"/>
                    <a:pt x="10475" y="25839"/>
                  </a:cubicBezTo>
                  <a:cubicBezTo>
                    <a:pt x="10475" y="24442"/>
                    <a:pt x="10475" y="24442"/>
                    <a:pt x="10475" y="24442"/>
                  </a:cubicBezTo>
                  <a:close/>
                </a:path>
              </a:pathLst>
            </a:custGeom>
            <a:noFill/>
            <a:ln w="952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155C8E95-1879-4E91-80AE-23743E0B5CBD}"/>
                </a:ext>
              </a:extLst>
            </p:cNvPr>
            <p:cNvSpPr/>
            <p:nvPr/>
          </p:nvSpPr>
          <p:spPr>
            <a:xfrm>
              <a:off x="7570463" y="1711157"/>
              <a:ext cx="391073" cy="432974"/>
            </a:xfrm>
            <a:custGeom>
              <a:avLst/>
              <a:gdLst>
                <a:gd name="connsiteX0" fmla="*/ 18855 w 391073"/>
                <a:gd name="connsiteY0" fmla="*/ 226962 h 432974"/>
                <a:gd name="connsiteX1" fmla="*/ 16062 w 391073"/>
                <a:gd name="connsiteY1" fmla="*/ 236739 h 432974"/>
                <a:gd name="connsiteX2" fmla="*/ 10475 w 391073"/>
                <a:gd name="connsiteY2" fmla="*/ 245119 h 432974"/>
                <a:gd name="connsiteX3" fmla="*/ 23045 w 391073"/>
                <a:gd name="connsiteY3" fmla="*/ 259086 h 432974"/>
                <a:gd name="connsiteX4" fmla="*/ 193441 w 391073"/>
                <a:gd name="connsiteY4" fmla="*/ 433673 h 432974"/>
                <a:gd name="connsiteX5" fmla="*/ 359648 w 391073"/>
                <a:gd name="connsiteY5" fmla="*/ 271656 h 432974"/>
                <a:gd name="connsiteX6" fmla="*/ 359648 w 391073"/>
                <a:gd name="connsiteY6" fmla="*/ 271656 h 432974"/>
                <a:gd name="connsiteX7" fmla="*/ 383391 w 391073"/>
                <a:gd name="connsiteY7" fmla="*/ 247913 h 432974"/>
                <a:gd name="connsiteX8" fmla="*/ 379201 w 391073"/>
                <a:gd name="connsiteY8" fmla="*/ 239532 h 432974"/>
                <a:gd name="connsiteX9" fmla="*/ 377805 w 391073"/>
                <a:gd name="connsiteY9" fmla="*/ 232549 h 432974"/>
                <a:gd name="connsiteX10" fmla="*/ 377805 w 391073"/>
                <a:gd name="connsiteY10" fmla="*/ 229756 h 432974"/>
                <a:gd name="connsiteX11" fmla="*/ 377805 w 391073"/>
                <a:gd name="connsiteY11" fmla="*/ 228359 h 432974"/>
                <a:gd name="connsiteX12" fmla="*/ 377805 w 391073"/>
                <a:gd name="connsiteY12" fmla="*/ 226962 h 432974"/>
                <a:gd name="connsiteX13" fmla="*/ 377805 w 391073"/>
                <a:gd name="connsiteY13" fmla="*/ 225566 h 432974"/>
                <a:gd name="connsiteX14" fmla="*/ 377805 w 391073"/>
                <a:gd name="connsiteY14" fmla="*/ 221376 h 432974"/>
                <a:gd name="connsiteX15" fmla="*/ 380598 w 391073"/>
                <a:gd name="connsiteY15" fmla="*/ 210202 h 432974"/>
                <a:gd name="connsiteX16" fmla="*/ 386185 w 391073"/>
                <a:gd name="connsiteY16" fmla="*/ 200425 h 432974"/>
                <a:gd name="connsiteX17" fmla="*/ 388978 w 391073"/>
                <a:gd name="connsiteY17" fmla="*/ 197632 h 432974"/>
                <a:gd name="connsiteX18" fmla="*/ 388978 w 391073"/>
                <a:gd name="connsiteY18" fmla="*/ 197632 h 432974"/>
                <a:gd name="connsiteX19" fmla="*/ 218582 w 391073"/>
                <a:gd name="connsiteY19" fmla="*/ 23045 h 432974"/>
                <a:gd name="connsiteX20" fmla="*/ 206012 w 391073"/>
                <a:gd name="connsiteY20" fmla="*/ 10475 h 432974"/>
                <a:gd name="connsiteX21" fmla="*/ 204615 w 391073"/>
                <a:gd name="connsiteY21" fmla="*/ 11872 h 432974"/>
                <a:gd name="connsiteX22" fmla="*/ 204615 w 391073"/>
                <a:gd name="connsiteY22" fmla="*/ 11872 h 432974"/>
                <a:gd name="connsiteX23" fmla="*/ 179474 w 391073"/>
                <a:gd name="connsiteY23" fmla="*/ 37012 h 432974"/>
                <a:gd name="connsiteX24" fmla="*/ 179474 w 391073"/>
                <a:gd name="connsiteY24" fmla="*/ 37012 h 432974"/>
                <a:gd name="connsiteX25" fmla="*/ 13268 w 391073"/>
                <a:gd name="connsiteY25" fmla="*/ 199028 h 432974"/>
                <a:gd name="connsiteX26" fmla="*/ 20252 w 391073"/>
                <a:gd name="connsiteY26" fmla="*/ 218582 h 432974"/>
                <a:gd name="connsiteX27" fmla="*/ 20252 w 391073"/>
                <a:gd name="connsiteY27" fmla="*/ 222772 h 432974"/>
                <a:gd name="connsiteX28" fmla="*/ 20252 w 391073"/>
                <a:gd name="connsiteY28" fmla="*/ 224169 h 432974"/>
                <a:gd name="connsiteX29" fmla="*/ 20252 w 391073"/>
                <a:gd name="connsiteY29" fmla="*/ 225566 h 432974"/>
                <a:gd name="connsiteX30" fmla="*/ 18855 w 391073"/>
                <a:gd name="connsiteY30" fmla="*/ 226962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18855" y="226962"/>
                  </a:moveTo>
                  <a:cubicBezTo>
                    <a:pt x="18855" y="229756"/>
                    <a:pt x="17459" y="232549"/>
                    <a:pt x="16062" y="236739"/>
                  </a:cubicBezTo>
                  <a:cubicBezTo>
                    <a:pt x="14665" y="239532"/>
                    <a:pt x="13268" y="242326"/>
                    <a:pt x="10475" y="245119"/>
                  </a:cubicBezTo>
                  <a:cubicBezTo>
                    <a:pt x="14665" y="249309"/>
                    <a:pt x="18855" y="253499"/>
                    <a:pt x="23045" y="259086"/>
                  </a:cubicBezTo>
                  <a:cubicBezTo>
                    <a:pt x="80310" y="317747"/>
                    <a:pt x="136177" y="375012"/>
                    <a:pt x="193441" y="433673"/>
                  </a:cubicBezTo>
                  <a:lnTo>
                    <a:pt x="359648" y="271656"/>
                  </a:lnTo>
                  <a:lnTo>
                    <a:pt x="359648" y="271656"/>
                  </a:lnTo>
                  <a:lnTo>
                    <a:pt x="383391" y="247913"/>
                  </a:lnTo>
                  <a:cubicBezTo>
                    <a:pt x="381995" y="245119"/>
                    <a:pt x="380598" y="242326"/>
                    <a:pt x="379201" y="239532"/>
                  </a:cubicBezTo>
                  <a:cubicBezTo>
                    <a:pt x="377805" y="236739"/>
                    <a:pt x="377805" y="233946"/>
                    <a:pt x="377805" y="232549"/>
                  </a:cubicBezTo>
                  <a:cubicBezTo>
                    <a:pt x="377805" y="231152"/>
                    <a:pt x="377805" y="231152"/>
                    <a:pt x="377805" y="229756"/>
                  </a:cubicBezTo>
                  <a:cubicBezTo>
                    <a:pt x="377805" y="228359"/>
                    <a:pt x="377805" y="228359"/>
                    <a:pt x="377805" y="228359"/>
                  </a:cubicBezTo>
                  <a:cubicBezTo>
                    <a:pt x="377805" y="226962"/>
                    <a:pt x="377805" y="226962"/>
                    <a:pt x="377805" y="226962"/>
                  </a:cubicBezTo>
                  <a:cubicBezTo>
                    <a:pt x="377805" y="226962"/>
                    <a:pt x="377805" y="226962"/>
                    <a:pt x="377805" y="225566"/>
                  </a:cubicBezTo>
                  <a:cubicBezTo>
                    <a:pt x="377805" y="224169"/>
                    <a:pt x="377805" y="222772"/>
                    <a:pt x="377805" y="221376"/>
                  </a:cubicBezTo>
                  <a:cubicBezTo>
                    <a:pt x="377805" y="218582"/>
                    <a:pt x="379201" y="214392"/>
                    <a:pt x="380598" y="210202"/>
                  </a:cubicBezTo>
                  <a:cubicBezTo>
                    <a:pt x="381995" y="206012"/>
                    <a:pt x="384788" y="203219"/>
                    <a:pt x="386185" y="200425"/>
                  </a:cubicBezTo>
                  <a:cubicBezTo>
                    <a:pt x="387582" y="199028"/>
                    <a:pt x="387582" y="199028"/>
                    <a:pt x="388978" y="197632"/>
                  </a:cubicBezTo>
                  <a:lnTo>
                    <a:pt x="388978" y="197632"/>
                  </a:lnTo>
                  <a:cubicBezTo>
                    <a:pt x="331714" y="138971"/>
                    <a:pt x="275846" y="81706"/>
                    <a:pt x="218582" y="23045"/>
                  </a:cubicBezTo>
                  <a:cubicBezTo>
                    <a:pt x="214392" y="18855"/>
                    <a:pt x="210202" y="14665"/>
                    <a:pt x="206012" y="10475"/>
                  </a:cubicBezTo>
                  <a:lnTo>
                    <a:pt x="204615" y="11872"/>
                  </a:lnTo>
                  <a:lnTo>
                    <a:pt x="204615" y="11872"/>
                  </a:lnTo>
                  <a:lnTo>
                    <a:pt x="179474" y="37012"/>
                  </a:lnTo>
                  <a:lnTo>
                    <a:pt x="179474" y="37012"/>
                  </a:lnTo>
                  <a:lnTo>
                    <a:pt x="13268" y="199028"/>
                  </a:lnTo>
                  <a:cubicBezTo>
                    <a:pt x="17459" y="206012"/>
                    <a:pt x="18855" y="214392"/>
                    <a:pt x="20252" y="218582"/>
                  </a:cubicBezTo>
                  <a:cubicBezTo>
                    <a:pt x="20252" y="219979"/>
                    <a:pt x="20252" y="221376"/>
                    <a:pt x="20252" y="222772"/>
                  </a:cubicBezTo>
                  <a:cubicBezTo>
                    <a:pt x="20252" y="224169"/>
                    <a:pt x="20252" y="224169"/>
                    <a:pt x="20252" y="224169"/>
                  </a:cubicBezTo>
                  <a:cubicBezTo>
                    <a:pt x="20252" y="224169"/>
                    <a:pt x="20252" y="224169"/>
                    <a:pt x="20252" y="225566"/>
                  </a:cubicBezTo>
                  <a:cubicBezTo>
                    <a:pt x="18855" y="224169"/>
                    <a:pt x="18855" y="225566"/>
                    <a:pt x="18855" y="226962"/>
                  </a:cubicBezTo>
                  <a:close/>
                </a:path>
              </a:pathLst>
            </a:custGeom>
            <a:noFill/>
            <a:ln w="952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A9FD7F43-D9D6-4949-9AF5-892D4D6C4EE2}"/>
                </a:ext>
              </a:extLst>
            </p:cNvPr>
            <p:cNvSpPr/>
            <p:nvPr/>
          </p:nvSpPr>
          <p:spPr>
            <a:xfrm>
              <a:off x="6091367" y="3234947"/>
              <a:ext cx="181570" cy="377106"/>
            </a:xfrm>
            <a:custGeom>
              <a:avLst/>
              <a:gdLst>
                <a:gd name="connsiteX0" fmla="*/ 16062 w 181569"/>
                <a:gd name="connsiteY0" fmla="*/ 166905 h 377106"/>
                <a:gd name="connsiteX1" fmla="*/ 20252 w 181569"/>
                <a:gd name="connsiteY1" fmla="*/ 180871 h 377106"/>
                <a:gd name="connsiteX2" fmla="*/ 20252 w 181569"/>
                <a:gd name="connsiteY2" fmla="*/ 183665 h 377106"/>
                <a:gd name="connsiteX3" fmla="*/ 21649 w 181569"/>
                <a:gd name="connsiteY3" fmla="*/ 180871 h 377106"/>
                <a:gd name="connsiteX4" fmla="*/ 21649 w 181569"/>
                <a:gd name="connsiteY4" fmla="*/ 182268 h 377106"/>
                <a:gd name="connsiteX5" fmla="*/ 21649 w 181569"/>
                <a:gd name="connsiteY5" fmla="*/ 183665 h 377106"/>
                <a:gd name="connsiteX6" fmla="*/ 21649 w 181569"/>
                <a:gd name="connsiteY6" fmla="*/ 183665 h 377106"/>
                <a:gd name="connsiteX7" fmla="*/ 21649 w 181569"/>
                <a:gd name="connsiteY7" fmla="*/ 183665 h 377106"/>
                <a:gd name="connsiteX8" fmla="*/ 21649 w 181569"/>
                <a:gd name="connsiteY8" fmla="*/ 185062 h 377106"/>
                <a:gd name="connsiteX9" fmla="*/ 20252 w 181569"/>
                <a:gd name="connsiteY9" fmla="*/ 190648 h 377106"/>
                <a:gd name="connsiteX10" fmla="*/ 17459 w 181569"/>
                <a:gd name="connsiteY10" fmla="*/ 193442 h 377106"/>
                <a:gd name="connsiteX11" fmla="*/ 17459 w 181569"/>
                <a:gd name="connsiteY11" fmla="*/ 193442 h 377106"/>
                <a:gd name="connsiteX12" fmla="*/ 17459 w 181569"/>
                <a:gd name="connsiteY12" fmla="*/ 193442 h 377106"/>
                <a:gd name="connsiteX13" fmla="*/ 16062 w 181569"/>
                <a:gd name="connsiteY13" fmla="*/ 197632 h 377106"/>
                <a:gd name="connsiteX14" fmla="*/ 10475 w 181569"/>
                <a:gd name="connsiteY14" fmla="*/ 206012 h 377106"/>
                <a:gd name="connsiteX15" fmla="*/ 24442 w 181569"/>
                <a:gd name="connsiteY15" fmla="*/ 219979 h 377106"/>
                <a:gd name="connsiteX16" fmla="*/ 183665 w 181569"/>
                <a:gd name="connsiteY16" fmla="*/ 373615 h 377106"/>
                <a:gd name="connsiteX17" fmla="*/ 183665 w 181569"/>
                <a:gd name="connsiteY17" fmla="*/ 10475 h 377106"/>
                <a:gd name="connsiteX18" fmla="*/ 16062 w 181569"/>
                <a:gd name="connsiteY18" fmla="*/ 166905 h 37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1569" h="377106">
                  <a:moveTo>
                    <a:pt x="16062" y="166905"/>
                  </a:moveTo>
                  <a:cubicBezTo>
                    <a:pt x="18855" y="172491"/>
                    <a:pt x="20252" y="178078"/>
                    <a:pt x="20252" y="180871"/>
                  </a:cubicBezTo>
                  <a:cubicBezTo>
                    <a:pt x="20252" y="182268"/>
                    <a:pt x="20252" y="182268"/>
                    <a:pt x="20252" y="183665"/>
                  </a:cubicBezTo>
                  <a:cubicBezTo>
                    <a:pt x="20252" y="182268"/>
                    <a:pt x="21649" y="182268"/>
                    <a:pt x="21649" y="180871"/>
                  </a:cubicBezTo>
                  <a:cubicBezTo>
                    <a:pt x="21649" y="180871"/>
                    <a:pt x="21649" y="182268"/>
                    <a:pt x="21649" y="182268"/>
                  </a:cubicBezTo>
                  <a:cubicBezTo>
                    <a:pt x="21649" y="183665"/>
                    <a:pt x="21649" y="183665"/>
                    <a:pt x="21649" y="183665"/>
                  </a:cubicBezTo>
                  <a:cubicBezTo>
                    <a:pt x="21649" y="183665"/>
                    <a:pt x="21649" y="183665"/>
                    <a:pt x="21649" y="183665"/>
                  </a:cubicBezTo>
                  <a:cubicBezTo>
                    <a:pt x="21649" y="183665"/>
                    <a:pt x="21649" y="183665"/>
                    <a:pt x="21649" y="183665"/>
                  </a:cubicBezTo>
                  <a:cubicBezTo>
                    <a:pt x="21649" y="183665"/>
                    <a:pt x="21649" y="185062"/>
                    <a:pt x="21649" y="185062"/>
                  </a:cubicBezTo>
                  <a:cubicBezTo>
                    <a:pt x="21649" y="186458"/>
                    <a:pt x="20252" y="187855"/>
                    <a:pt x="20252" y="190648"/>
                  </a:cubicBezTo>
                  <a:cubicBezTo>
                    <a:pt x="20252" y="192045"/>
                    <a:pt x="18855" y="193442"/>
                    <a:pt x="17459" y="193442"/>
                  </a:cubicBezTo>
                  <a:cubicBezTo>
                    <a:pt x="17459" y="193442"/>
                    <a:pt x="17459" y="193442"/>
                    <a:pt x="17459" y="193442"/>
                  </a:cubicBezTo>
                  <a:cubicBezTo>
                    <a:pt x="17459" y="193442"/>
                    <a:pt x="17459" y="193442"/>
                    <a:pt x="17459" y="193442"/>
                  </a:cubicBezTo>
                  <a:cubicBezTo>
                    <a:pt x="17459" y="194838"/>
                    <a:pt x="16062" y="196235"/>
                    <a:pt x="16062" y="197632"/>
                  </a:cubicBezTo>
                  <a:cubicBezTo>
                    <a:pt x="14666" y="200425"/>
                    <a:pt x="11872" y="203219"/>
                    <a:pt x="10475" y="206012"/>
                  </a:cubicBezTo>
                  <a:cubicBezTo>
                    <a:pt x="14666" y="210202"/>
                    <a:pt x="20252" y="214392"/>
                    <a:pt x="24442" y="219979"/>
                  </a:cubicBezTo>
                  <a:cubicBezTo>
                    <a:pt x="77517" y="271656"/>
                    <a:pt x="130591" y="321937"/>
                    <a:pt x="183665" y="373615"/>
                  </a:cubicBezTo>
                  <a:lnTo>
                    <a:pt x="183665" y="10475"/>
                  </a:lnTo>
                  <a:lnTo>
                    <a:pt x="16062" y="166905"/>
                  </a:lnTo>
                  <a:close/>
                </a:path>
              </a:pathLst>
            </a:custGeom>
            <a:noFill/>
            <a:ln w="952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7E5C4943-38C3-4D8B-A772-EB3F5C8B7427}"/>
                </a:ext>
              </a:extLst>
            </p:cNvPr>
            <p:cNvSpPr/>
            <p:nvPr/>
          </p:nvSpPr>
          <p:spPr>
            <a:xfrm>
              <a:off x="8138916" y="3438863"/>
              <a:ext cx="391073" cy="432974"/>
            </a:xfrm>
            <a:custGeom>
              <a:avLst/>
              <a:gdLst>
                <a:gd name="connsiteX0" fmla="*/ 203219 w 391073"/>
                <a:gd name="connsiteY0" fmla="*/ 10475 h 432974"/>
                <a:gd name="connsiteX1" fmla="*/ 203219 w 391073"/>
                <a:gd name="connsiteY1" fmla="*/ 10475 h 432974"/>
                <a:gd name="connsiteX2" fmla="*/ 203219 w 391073"/>
                <a:gd name="connsiteY2" fmla="*/ 10475 h 432974"/>
                <a:gd name="connsiteX3" fmla="*/ 178078 w 391073"/>
                <a:gd name="connsiteY3" fmla="*/ 35616 h 432974"/>
                <a:gd name="connsiteX4" fmla="*/ 178078 w 391073"/>
                <a:gd name="connsiteY4" fmla="*/ 35616 h 432974"/>
                <a:gd name="connsiteX5" fmla="*/ 11872 w 391073"/>
                <a:gd name="connsiteY5" fmla="*/ 197632 h 432974"/>
                <a:gd name="connsiteX6" fmla="*/ 18855 w 391073"/>
                <a:gd name="connsiteY6" fmla="*/ 217185 h 432974"/>
                <a:gd name="connsiteX7" fmla="*/ 18855 w 391073"/>
                <a:gd name="connsiteY7" fmla="*/ 221376 h 432974"/>
                <a:gd name="connsiteX8" fmla="*/ 18855 w 391073"/>
                <a:gd name="connsiteY8" fmla="*/ 222772 h 432974"/>
                <a:gd name="connsiteX9" fmla="*/ 18855 w 391073"/>
                <a:gd name="connsiteY9" fmla="*/ 224169 h 432974"/>
                <a:gd name="connsiteX10" fmla="*/ 18855 w 391073"/>
                <a:gd name="connsiteY10" fmla="*/ 226962 h 432974"/>
                <a:gd name="connsiteX11" fmla="*/ 16062 w 391073"/>
                <a:gd name="connsiteY11" fmla="*/ 236739 h 432974"/>
                <a:gd name="connsiteX12" fmla="*/ 10475 w 391073"/>
                <a:gd name="connsiteY12" fmla="*/ 245119 h 432974"/>
                <a:gd name="connsiteX13" fmla="*/ 23045 w 391073"/>
                <a:gd name="connsiteY13" fmla="*/ 259086 h 432974"/>
                <a:gd name="connsiteX14" fmla="*/ 193442 w 391073"/>
                <a:gd name="connsiteY14" fmla="*/ 433673 h 432974"/>
                <a:gd name="connsiteX15" fmla="*/ 359648 w 391073"/>
                <a:gd name="connsiteY15" fmla="*/ 271657 h 432974"/>
                <a:gd name="connsiteX16" fmla="*/ 359648 w 391073"/>
                <a:gd name="connsiteY16" fmla="*/ 271657 h 432974"/>
                <a:gd name="connsiteX17" fmla="*/ 383392 w 391073"/>
                <a:gd name="connsiteY17" fmla="*/ 247913 h 432974"/>
                <a:gd name="connsiteX18" fmla="*/ 380598 w 391073"/>
                <a:gd name="connsiteY18" fmla="*/ 242326 h 432974"/>
                <a:gd name="connsiteX19" fmla="*/ 379201 w 391073"/>
                <a:gd name="connsiteY19" fmla="*/ 235342 h 432974"/>
                <a:gd name="connsiteX20" fmla="*/ 379201 w 391073"/>
                <a:gd name="connsiteY20" fmla="*/ 232549 h 432974"/>
                <a:gd name="connsiteX21" fmla="*/ 379201 w 391073"/>
                <a:gd name="connsiteY21" fmla="*/ 231152 h 432974"/>
                <a:gd name="connsiteX22" fmla="*/ 379201 w 391073"/>
                <a:gd name="connsiteY22" fmla="*/ 229756 h 432974"/>
                <a:gd name="connsiteX23" fmla="*/ 379201 w 391073"/>
                <a:gd name="connsiteY23" fmla="*/ 228359 h 432974"/>
                <a:gd name="connsiteX24" fmla="*/ 379201 w 391073"/>
                <a:gd name="connsiteY24" fmla="*/ 224169 h 432974"/>
                <a:gd name="connsiteX25" fmla="*/ 381995 w 391073"/>
                <a:gd name="connsiteY25" fmla="*/ 212995 h 432974"/>
                <a:gd name="connsiteX26" fmla="*/ 387582 w 391073"/>
                <a:gd name="connsiteY26" fmla="*/ 203219 h 432974"/>
                <a:gd name="connsiteX27" fmla="*/ 390375 w 391073"/>
                <a:gd name="connsiteY27" fmla="*/ 200425 h 432974"/>
                <a:gd name="connsiteX28" fmla="*/ 390375 w 391073"/>
                <a:gd name="connsiteY28" fmla="*/ 200425 h 432974"/>
                <a:gd name="connsiteX29" fmla="*/ 218582 w 391073"/>
                <a:gd name="connsiteY29" fmla="*/ 24442 h 432974"/>
                <a:gd name="connsiteX30" fmla="*/ 203219 w 391073"/>
                <a:gd name="connsiteY30" fmla="*/ 1047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203219" y="10475"/>
                  </a:moveTo>
                  <a:lnTo>
                    <a:pt x="203219" y="10475"/>
                  </a:lnTo>
                  <a:lnTo>
                    <a:pt x="203219" y="10475"/>
                  </a:lnTo>
                  <a:lnTo>
                    <a:pt x="178078" y="35616"/>
                  </a:lnTo>
                  <a:lnTo>
                    <a:pt x="178078" y="35616"/>
                  </a:lnTo>
                  <a:lnTo>
                    <a:pt x="11872" y="197632"/>
                  </a:lnTo>
                  <a:cubicBezTo>
                    <a:pt x="16062" y="204615"/>
                    <a:pt x="17459" y="212995"/>
                    <a:pt x="18855" y="217185"/>
                  </a:cubicBezTo>
                  <a:cubicBezTo>
                    <a:pt x="18855" y="218582"/>
                    <a:pt x="18855" y="219979"/>
                    <a:pt x="18855" y="221376"/>
                  </a:cubicBezTo>
                  <a:cubicBezTo>
                    <a:pt x="18855" y="222772"/>
                    <a:pt x="18855" y="222772"/>
                    <a:pt x="18855" y="222772"/>
                  </a:cubicBezTo>
                  <a:cubicBezTo>
                    <a:pt x="18855" y="222772"/>
                    <a:pt x="18855" y="222772"/>
                    <a:pt x="18855" y="224169"/>
                  </a:cubicBezTo>
                  <a:cubicBezTo>
                    <a:pt x="18855" y="225566"/>
                    <a:pt x="18855" y="225566"/>
                    <a:pt x="18855" y="226962"/>
                  </a:cubicBezTo>
                  <a:cubicBezTo>
                    <a:pt x="18855" y="229756"/>
                    <a:pt x="17459" y="232549"/>
                    <a:pt x="16062" y="236739"/>
                  </a:cubicBezTo>
                  <a:cubicBezTo>
                    <a:pt x="14666" y="239533"/>
                    <a:pt x="13269" y="242326"/>
                    <a:pt x="10475" y="245119"/>
                  </a:cubicBezTo>
                  <a:cubicBezTo>
                    <a:pt x="14666" y="249309"/>
                    <a:pt x="18855" y="253499"/>
                    <a:pt x="23045" y="259086"/>
                  </a:cubicBezTo>
                  <a:cubicBezTo>
                    <a:pt x="80310" y="317747"/>
                    <a:pt x="136177" y="375012"/>
                    <a:pt x="193442" y="433673"/>
                  </a:cubicBezTo>
                  <a:lnTo>
                    <a:pt x="359648" y="271657"/>
                  </a:lnTo>
                  <a:lnTo>
                    <a:pt x="359648" y="271657"/>
                  </a:lnTo>
                  <a:lnTo>
                    <a:pt x="383392" y="247913"/>
                  </a:lnTo>
                  <a:cubicBezTo>
                    <a:pt x="381995" y="246516"/>
                    <a:pt x="380598" y="243723"/>
                    <a:pt x="380598" y="242326"/>
                  </a:cubicBezTo>
                  <a:cubicBezTo>
                    <a:pt x="379201" y="239533"/>
                    <a:pt x="379201" y="236739"/>
                    <a:pt x="379201" y="235342"/>
                  </a:cubicBezTo>
                  <a:cubicBezTo>
                    <a:pt x="379201" y="233946"/>
                    <a:pt x="379201" y="233946"/>
                    <a:pt x="379201" y="232549"/>
                  </a:cubicBezTo>
                  <a:cubicBezTo>
                    <a:pt x="379201" y="231152"/>
                    <a:pt x="379201" y="231152"/>
                    <a:pt x="379201" y="231152"/>
                  </a:cubicBezTo>
                  <a:cubicBezTo>
                    <a:pt x="379201" y="229756"/>
                    <a:pt x="379201" y="229756"/>
                    <a:pt x="379201" y="229756"/>
                  </a:cubicBezTo>
                  <a:cubicBezTo>
                    <a:pt x="379201" y="229756"/>
                    <a:pt x="379201" y="229756"/>
                    <a:pt x="379201" y="228359"/>
                  </a:cubicBezTo>
                  <a:cubicBezTo>
                    <a:pt x="379201" y="226962"/>
                    <a:pt x="379201" y="225566"/>
                    <a:pt x="379201" y="224169"/>
                  </a:cubicBezTo>
                  <a:cubicBezTo>
                    <a:pt x="379201" y="221376"/>
                    <a:pt x="380598" y="217185"/>
                    <a:pt x="381995" y="212995"/>
                  </a:cubicBezTo>
                  <a:cubicBezTo>
                    <a:pt x="383392" y="208805"/>
                    <a:pt x="386185" y="206012"/>
                    <a:pt x="387582" y="203219"/>
                  </a:cubicBezTo>
                  <a:cubicBezTo>
                    <a:pt x="388978" y="201822"/>
                    <a:pt x="388978" y="201822"/>
                    <a:pt x="390375" y="200425"/>
                  </a:cubicBezTo>
                  <a:cubicBezTo>
                    <a:pt x="390375" y="200425"/>
                    <a:pt x="390375" y="200425"/>
                    <a:pt x="390375" y="200425"/>
                  </a:cubicBezTo>
                  <a:cubicBezTo>
                    <a:pt x="333111" y="141764"/>
                    <a:pt x="275846" y="83103"/>
                    <a:pt x="218582" y="24442"/>
                  </a:cubicBezTo>
                  <a:cubicBezTo>
                    <a:pt x="211599" y="18855"/>
                    <a:pt x="207409" y="14665"/>
                    <a:pt x="203219" y="10475"/>
                  </a:cubicBezTo>
                  <a:close/>
                </a:path>
              </a:pathLst>
            </a:custGeom>
            <a:noFill/>
            <a:ln w="952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CDF92BA5-27AF-42A1-ADF0-FED666AF9F3A}"/>
                </a:ext>
              </a:extLst>
            </p:cNvPr>
            <p:cNvSpPr/>
            <p:nvPr/>
          </p:nvSpPr>
          <p:spPr>
            <a:xfrm>
              <a:off x="5916781" y="2958402"/>
              <a:ext cx="363140" cy="432974"/>
            </a:xfrm>
            <a:custGeom>
              <a:avLst/>
              <a:gdLst>
                <a:gd name="connsiteX0" fmla="*/ 219979 w 363139"/>
                <a:gd name="connsiteY0" fmla="*/ 23045 h 432974"/>
                <a:gd name="connsiteX1" fmla="*/ 207408 w 363139"/>
                <a:gd name="connsiteY1" fmla="*/ 10475 h 432974"/>
                <a:gd name="connsiteX2" fmla="*/ 206012 w 363139"/>
                <a:gd name="connsiteY2" fmla="*/ 11872 h 432974"/>
                <a:gd name="connsiteX3" fmla="*/ 206012 w 363139"/>
                <a:gd name="connsiteY3" fmla="*/ 11872 h 432974"/>
                <a:gd name="connsiteX4" fmla="*/ 180871 w 363139"/>
                <a:gd name="connsiteY4" fmla="*/ 37012 h 432974"/>
                <a:gd name="connsiteX5" fmla="*/ 180871 w 363139"/>
                <a:gd name="connsiteY5" fmla="*/ 37012 h 432974"/>
                <a:gd name="connsiteX6" fmla="*/ 14665 w 363139"/>
                <a:gd name="connsiteY6" fmla="*/ 199028 h 432974"/>
                <a:gd name="connsiteX7" fmla="*/ 18855 w 363139"/>
                <a:gd name="connsiteY7" fmla="*/ 212995 h 432974"/>
                <a:gd name="connsiteX8" fmla="*/ 18855 w 363139"/>
                <a:gd name="connsiteY8" fmla="*/ 217185 h 432974"/>
                <a:gd name="connsiteX9" fmla="*/ 18855 w 363139"/>
                <a:gd name="connsiteY9" fmla="*/ 218582 h 432974"/>
                <a:gd name="connsiteX10" fmla="*/ 18855 w 363139"/>
                <a:gd name="connsiteY10" fmla="*/ 219979 h 432974"/>
                <a:gd name="connsiteX11" fmla="*/ 18855 w 363139"/>
                <a:gd name="connsiteY11" fmla="*/ 222772 h 432974"/>
                <a:gd name="connsiteX12" fmla="*/ 16062 w 363139"/>
                <a:gd name="connsiteY12" fmla="*/ 232549 h 432974"/>
                <a:gd name="connsiteX13" fmla="*/ 10475 w 363139"/>
                <a:gd name="connsiteY13" fmla="*/ 240929 h 432974"/>
                <a:gd name="connsiteX14" fmla="*/ 23045 w 363139"/>
                <a:gd name="connsiteY14" fmla="*/ 254896 h 432974"/>
                <a:gd name="connsiteX15" fmla="*/ 196235 w 363139"/>
                <a:gd name="connsiteY15" fmla="*/ 432276 h 432974"/>
                <a:gd name="connsiteX16" fmla="*/ 358251 w 363139"/>
                <a:gd name="connsiteY16" fmla="*/ 274450 h 432974"/>
                <a:gd name="connsiteX17" fmla="*/ 358251 w 363139"/>
                <a:gd name="connsiteY17" fmla="*/ 168301 h 432974"/>
                <a:gd name="connsiteX18" fmla="*/ 219979 w 363139"/>
                <a:gd name="connsiteY18" fmla="*/ 2304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3139" h="432974">
                  <a:moveTo>
                    <a:pt x="219979" y="23045"/>
                  </a:moveTo>
                  <a:cubicBezTo>
                    <a:pt x="215789" y="18855"/>
                    <a:pt x="211599" y="14665"/>
                    <a:pt x="207408" y="10475"/>
                  </a:cubicBezTo>
                  <a:lnTo>
                    <a:pt x="206012" y="11872"/>
                  </a:lnTo>
                  <a:lnTo>
                    <a:pt x="206012" y="11872"/>
                  </a:lnTo>
                  <a:lnTo>
                    <a:pt x="180871" y="37012"/>
                  </a:lnTo>
                  <a:lnTo>
                    <a:pt x="180871" y="37012"/>
                  </a:lnTo>
                  <a:lnTo>
                    <a:pt x="14665" y="199028"/>
                  </a:lnTo>
                  <a:cubicBezTo>
                    <a:pt x="17459" y="204615"/>
                    <a:pt x="18855" y="210202"/>
                    <a:pt x="18855" y="212995"/>
                  </a:cubicBezTo>
                  <a:cubicBezTo>
                    <a:pt x="18855" y="214392"/>
                    <a:pt x="18855" y="215789"/>
                    <a:pt x="18855" y="217185"/>
                  </a:cubicBezTo>
                  <a:cubicBezTo>
                    <a:pt x="18855" y="218582"/>
                    <a:pt x="18855" y="218582"/>
                    <a:pt x="18855" y="218582"/>
                  </a:cubicBezTo>
                  <a:cubicBezTo>
                    <a:pt x="18855" y="218582"/>
                    <a:pt x="18855" y="218582"/>
                    <a:pt x="18855" y="219979"/>
                  </a:cubicBezTo>
                  <a:cubicBezTo>
                    <a:pt x="18855" y="221376"/>
                    <a:pt x="18855" y="221376"/>
                    <a:pt x="18855" y="222772"/>
                  </a:cubicBezTo>
                  <a:cubicBezTo>
                    <a:pt x="18855" y="225565"/>
                    <a:pt x="17459" y="228359"/>
                    <a:pt x="16062" y="232549"/>
                  </a:cubicBezTo>
                  <a:cubicBezTo>
                    <a:pt x="14665" y="235342"/>
                    <a:pt x="13269" y="238136"/>
                    <a:pt x="10475" y="240929"/>
                  </a:cubicBezTo>
                  <a:cubicBezTo>
                    <a:pt x="14665" y="245119"/>
                    <a:pt x="18855" y="249309"/>
                    <a:pt x="23045" y="254896"/>
                  </a:cubicBezTo>
                  <a:cubicBezTo>
                    <a:pt x="80310" y="313557"/>
                    <a:pt x="138971" y="373615"/>
                    <a:pt x="196235" y="432276"/>
                  </a:cubicBezTo>
                  <a:lnTo>
                    <a:pt x="358251" y="274450"/>
                  </a:lnTo>
                  <a:lnTo>
                    <a:pt x="358251" y="168301"/>
                  </a:lnTo>
                  <a:cubicBezTo>
                    <a:pt x="313557" y="118020"/>
                    <a:pt x="267466" y="70533"/>
                    <a:pt x="219979" y="23045"/>
                  </a:cubicBezTo>
                  <a:close/>
                </a:path>
              </a:pathLst>
            </a:custGeom>
            <a:noFill/>
            <a:ln w="952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9AB4987E-8135-4C95-87D6-86FAFE7A8E79}"/>
                </a:ext>
              </a:extLst>
            </p:cNvPr>
            <p:cNvSpPr/>
            <p:nvPr/>
          </p:nvSpPr>
          <p:spPr>
            <a:xfrm>
              <a:off x="6099747" y="3408136"/>
              <a:ext cx="13967" cy="27934"/>
            </a:xfrm>
            <a:custGeom>
              <a:avLst/>
              <a:gdLst>
                <a:gd name="connsiteX0" fmla="*/ 11872 w 13966"/>
                <a:gd name="connsiteY0" fmla="*/ 14665 h 27933"/>
                <a:gd name="connsiteX1" fmla="*/ 11872 w 13966"/>
                <a:gd name="connsiteY1" fmla="*/ 14665 h 27933"/>
                <a:gd name="connsiteX2" fmla="*/ 11872 w 13966"/>
                <a:gd name="connsiteY2" fmla="*/ 11872 h 27933"/>
                <a:gd name="connsiteX3" fmla="*/ 11872 w 13966"/>
                <a:gd name="connsiteY3" fmla="*/ 10475 h 27933"/>
                <a:gd name="connsiteX4" fmla="*/ 11872 w 13966"/>
                <a:gd name="connsiteY4" fmla="*/ 11872 h 27933"/>
                <a:gd name="connsiteX5" fmla="*/ 10475 w 13966"/>
                <a:gd name="connsiteY5" fmla="*/ 17459 h 27933"/>
                <a:gd name="connsiteX6" fmla="*/ 10475 w 13966"/>
                <a:gd name="connsiteY6" fmla="*/ 18855 h 27933"/>
                <a:gd name="connsiteX7" fmla="*/ 10475 w 13966"/>
                <a:gd name="connsiteY7" fmla="*/ 20252 h 27933"/>
                <a:gd name="connsiteX8" fmla="*/ 10475 w 13966"/>
                <a:gd name="connsiteY8" fmla="*/ 21649 h 27933"/>
                <a:gd name="connsiteX9" fmla="*/ 10475 w 13966"/>
                <a:gd name="connsiteY9" fmla="*/ 23046 h 27933"/>
                <a:gd name="connsiteX10" fmla="*/ 10475 w 13966"/>
                <a:gd name="connsiteY10" fmla="*/ 24442 h 27933"/>
                <a:gd name="connsiteX11" fmla="*/ 11872 w 13966"/>
                <a:gd name="connsiteY11" fmla="*/ 18855 h 27933"/>
                <a:gd name="connsiteX12" fmla="*/ 11872 w 13966"/>
                <a:gd name="connsiteY12" fmla="*/ 14665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966" h="27933">
                  <a:moveTo>
                    <a:pt x="11872" y="14665"/>
                  </a:moveTo>
                  <a:cubicBezTo>
                    <a:pt x="11872" y="14665"/>
                    <a:pt x="11872" y="14665"/>
                    <a:pt x="11872" y="14665"/>
                  </a:cubicBezTo>
                  <a:cubicBezTo>
                    <a:pt x="11872" y="13269"/>
                    <a:pt x="11872" y="13269"/>
                    <a:pt x="11872" y="11872"/>
                  </a:cubicBezTo>
                  <a:cubicBezTo>
                    <a:pt x="11872" y="11872"/>
                    <a:pt x="11872" y="10475"/>
                    <a:pt x="11872" y="10475"/>
                  </a:cubicBezTo>
                  <a:cubicBezTo>
                    <a:pt x="11872" y="10475"/>
                    <a:pt x="11872" y="10475"/>
                    <a:pt x="11872" y="11872"/>
                  </a:cubicBezTo>
                  <a:cubicBezTo>
                    <a:pt x="10475" y="13269"/>
                    <a:pt x="10475" y="16062"/>
                    <a:pt x="10475" y="17459"/>
                  </a:cubicBezTo>
                  <a:cubicBezTo>
                    <a:pt x="10475" y="18855"/>
                    <a:pt x="10475" y="18855"/>
                    <a:pt x="10475" y="18855"/>
                  </a:cubicBezTo>
                  <a:cubicBezTo>
                    <a:pt x="10475" y="18855"/>
                    <a:pt x="10475" y="20252"/>
                    <a:pt x="10475" y="20252"/>
                  </a:cubicBezTo>
                  <a:cubicBezTo>
                    <a:pt x="10475" y="20252"/>
                    <a:pt x="10475" y="20252"/>
                    <a:pt x="10475" y="21649"/>
                  </a:cubicBezTo>
                  <a:cubicBezTo>
                    <a:pt x="10475" y="21649"/>
                    <a:pt x="10475" y="21649"/>
                    <a:pt x="10475" y="23046"/>
                  </a:cubicBezTo>
                  <a:cubicBezTo>
                    <a:pt x="10475" y="23046"/>
                    <a:pt x="10475" y="23046"/>
                    <a:pt x="10475" y="24442"/>
                  </a:cubicBezTo>
                  <a:cubicBezTo>
                    <a:pt x="10475" y="23046"/>
                    <a:pt x="11872" y="20252"/>
                    <a:pt x="11872" y="18855"/>
                  </a:cubicBezTo>
                  <a:cubicBezTo>
                    <a:pt x="11872" y="17459"/>
                    <a:pt x="11872" y="16062"/>
                    <a:pt x="11872" y="14665"/>
                  </a:cubicBezTo>
                  <a:close/>
                </a:path>
              </a:pathLst>
            </a:custGeom>
            <a:noFill/>
            <a:ln w="952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30ADB68E-6BB7-4CCB-9154-399BB2F75254}"/>
                </a:ext>
              </a:extLst>
            </p:cNvPr>
            <p:cNvSpPr/>
            <p:nvPr/>
          </p:nvSpPr>
          <p:spPr>
            <a:xfrm>
              <a:off x="6108128" y="2757278"/>
              <a:ext cx="167603" cy="363140"/>
            </a:xfrm>
            <a:custGeom>
              <a:avLst/>
              <a:gdLst>
                <a:gd name="connsiteX0" fmla="*/ 11872 w 167602"/>
                <a:gd name="connsiteY0" fmla="*/ 151541 h 363139"/>
                <a:gd name="connsiteX1" fmla="*/ 18855 w 167602"/>
                <a:gd name="connsiteY1" fmla="*/ 171095 h 363139"/>
                <a:gd name="connsiteX2" fmla="*/ 18855 w 167602"/>
                <a:gd name="connsiteY2" fmla="*/ 175285 h 363139"/>
                <a:gd name="connsiteX3" fmla="*/ 18855 w 167602"/>
                <a:gd name="connsiteY3" fmla="*/ 176681 h 363139"/>
                <a:gd name="connsiteX4" fmla="*/ 18855 w 167602"/>
                <a:gd name="connsiteY4" fmla="*/ 178078 h 363139"/>
                <a:gd name="connsiteX5" fmla="*/ 18855 w 167602"/>
                <a:gd name="connsiteY5" fmla="*/ 180871 h 363139"/>
                <a:gd name="connsiteX6" fmla="*/ 16062 w 167602"/>
                <a:gd name="connsiteY6" fmla="*/ 190648 h 363139"/>
                <a:gd name="connsiteX7" fmla="*/ 10475 w 167602"/>
                <a:gd name="connsiteY7" fmla="*/ 199028 h 363139"/>
                <a:gd name="connsiteX8" fmla="*/ 24442 w 167602"/>
                <a:gd name="connsiteY8" fmla="*/ 212995 h 363139"/>
                <a:gd name="connsiteX9" fmla="*/ 169698 w 167602"/>
                <a:gd name="connsiteY9" fmla="*/ 352664 h 363139"/>
                <a:gd name="connsiteX10" fmla="*/ 169698 w 167602"/>
                <a:gd name="connsiteY10" fmla="*/ 10475 h 363139"/>
                <a:gd name="connsiteX11" fmla="*/ 11872 w 167602"/>
                <a:gd name="connsiteY11" fmla="*/ 151541 h 36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7602" h="363139">
                  <a:moveTo>
                    <a:pt x="11872" y="151541"/>
                  </a:moveTo>
                  <a:cubicBezTo>
                    <a:pt x="16062" y="158524"/>
                    <a:pt x="18855" y="166905"/>
                    <a:pt x="18855" y="171095"/>
                  </a:cubicBezTo>
                  <a:cubicBezTo>
                    <a:pt x="18855" y="172491"/>
                    <a:pt x="18855" y="173888"/>
                    <a:pt x="18855" y="175285"/>
                  </a:cubicBezTo>
                  <a:cubicBezTo>
                    <a:pt x="18855" y="176681"/>
                    <a:pt x="18855" y="176681"/>
                    <a:pt x="18855" y="176681"/>
                  </a:cubicBezTo>
                  <a:cubicBezTo>
                    <a:pt x="18855" y="176681"/>
                    <a:pt x="18855" y="176681"/>
                    <a:pt x="18855" y="178078"/>
                  </a:cubicBezTo>
                  <a:cubicBezTo>
                    <a:pt x="18855" y="179475"/>
                    <a:pt x="18855" y="179475"/>
                    <a:pt x="18855" y="180871"/>
                  </a:cubicBezTo>
                  <a:cubicBezTo>
                    <a:pt x="18855" y="183665"/>
                    <a:pt x="17459" y="186458"/>
                    <a:pt x="16062" y="190648"/>
                  </a:cubicBezTo>
                  <a:cubicBezTo>
                    <a:pt x="14665" y="193442"/>
                    <a:pt x="11872" y="196235"/>
                    <a:pt x="10475" y="199028"/>
                  </a:cubicBezTo>
                  <a:cubicBezTo>
                    <a:pt x="14665" y="203218"/>
                    <a:pt x="20252" y="207408"/>
                    <a:pt x="24442" y="212995"/>
                  </a:cubicBezTo>
                  <a:cubicBezTo>
                    <a:pt x="73326" y="259086"/>
                    <a:pt x="120814" y="305177"/>
                    <a:pt x="169698" y="352664"/>
                  </a:cubicBezTo>
                  <a:lnTo>
                    <a:pt x="169698" y="10475"/>
                  </a:lnTo>
                  <a:lnTo>
                    <a:pt x="11872" y="151541"/>
                  </a:lnTo>
                  <a:close/>
                </a:path>
              </a:pathLst>
            </a:custGeom>
            <a:noFill/>
            <a:ln w="952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1C1EE18F-D54F-4239-9F16-5DCA82050AC6}"/>
                </a:ext>
              </a:extLst>
            </p:cNvPr>
            <p:cNvSpPr/>
            <p:nvPr/>
          </p:nvSpPr>
          <p:spPr>
            <a:xfrm>
              <a:off x="5907004" y="3451434"/>
              <a:ext cx="377106" cy="432974"/>
            </a:xfrm>
            <a:custGeom>
              <a:avLst/>
              <a:gdLst>
                <a:gd name="connsiteX0" fmla="*/ 214392 w 377106"/>
                <a:gd name="connsiteY0" fmla="*/ 23045 h 432974"/>
                <a:gd name="connsiteX1" fmla="*/ 201822 w 377106"/>
                <a:gd name="connsiteY1" fmla="*/ 10475 h 432974"/>
                <a:gd name="connsiteX2" fmla="*/ 200425 w 377106"/>
                <a:gd name="connsiteY2" fmla="*/ 11872 h 432974"/>
                <a:gd name="connsiteX3" fmla="*/ 200425 w 377106"/>
                <a:gd name="connsiteY3" fmla="*/ 11872 h 432974"/>
                <a:gd name="connsiteX4" fmla="*/ 175285 w 377106"/>
                <a:gd name="connsiteY4" fmla="*/ 35616 h 432974"/>
                <a:gd name="connsiteX5" fmla="*/ 175285 w 377106"/>
                <a:gd name="connsiteY5" fmla="*/ 35616 h 432974"/>
                <a:gd name="connsiteX6" fmla="*/ 11872 w 377106"/>
                <a:gd name="connsiteY6" fmla="*/ 194838 h 432974"/>
                <a:gd name="connsiteX7" fmla="*/ 18855 w 377106"/>
                <a:gd name="connsiteY7" fmla="*/ 212995 h 432974"/>
                <a:gd name="connsiteX8" fmla="*/ 18855 w 377106"/>
                <a:gd name="connsiteY8" fmla="*/ 217185 h 432974"/>
                <a:gd name="connsiteX9" fmla="*/ 18855 w 377106"/>
                <a:gd name="connsiteY9" fmla="*/ 218582 h 432974"/>
                <a:gd name="connsiteX10" fmla="*/ 18855 w 377106"/>
                <a:gd name="connsiteY10" fmla="*/ 219979 h 432974"/>
                <a:gd name="connsiteX11" fmla="*/ 18855 w 377106"/>
                <a:gd name="connsiteY11" fmla="*/ 222772 h 432974"/>
                <a:gd name="connsiteX12" fmla="*/ 16062 w 377106"/>
                <a:gd name="connsiteY12" fmla="*/ 232549 h 432974"/>
                <a:gd name="connsiteX13" fmla="*/ 10475 w 377106"/>
                <a:gd name="connsiteY13" fmla="*/ 240929 h 432974"/>
                <a:gd name="connsiteX14" fmla="*/ 23045 w 377106"/>
                <a:gd name="connsiteY14" fmla="*/ 253499 h 432974"/>
                <a:gd name="connsiteX15" fmla="*/ 190648 w 377106"/>
                <a:gd name="connsiteY15" fmla="*/ 425292 h 432974"/>
                <a:gd name="connsiteX16" fmla="*/ 354061 w 377106"/>
                <a:gd name="connsiteY16" fmla="*/ 266070 h 432974"/>
                <a:gd name="connsiteX17" fmla="*/ 354061 w 377106"/>
                <a:gd name="connsiteY17" fmla="*/ 266070 h 432974"/>
                <a:gd name="connsiteX18" fmla="*/ 369424 w 377106"/>
                <a:gd name="connsiteY18" fmla="*/ 250706 h 432974"/>
                <a:gd name="connsiteX19" fmla="*/ 369424 w 377106"/>
                <a:gd name="connsiteY19" fmla="*/ 182268 h 432974"/>
                <a:gd name="connsiteX20" fmla="*/ 214392 w 377106"/>
                <a:gd name="connsiteY20" fmla="*/ 2304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7106" h="432974">
                  <a:moveTo>
                    <a:pt x="214392" y="23045"/>
                  </a:moveTo>
                  <a:cubicBezTo>
                    <a:pt x="210202" y="18855"/>
                    <a:pt x="206012" y="14665"/>
                    <a:pt x="201822" y="10475"/>
                  </a:cubicBezTo>
                  <a:lnTo>
                    <a:pt x="200425" y="11872"/>
                  </a:lnTo>
                  <a:lnTo>
                    <a:pt x="200425" y="11872"/>
                  </a:lnTo>
                  <a:lnTo>
                    <a:pt x="175285" y="35616"/>
                  </a:lnTo>
                  <a:lnTo>
                    <a:pt x="175285" y="35616"/>
                  </a:lnTo>
                  <a:lnTo>
                    <a:pt x="11872" y="194838"/>
                  </a:lnTo>
                  <a:cubicBezTo>
                    <a:pt x="16062" y="201822"/>
                    <a:pt x="17459" y="210202"/>
                    <a:pt x="18855" y="212995"/>
                  </a:cubicBezTo>
                  <a:cubicBezTo>
                    <a:pt x="18855" y="214392"/>
                    <a:pt x="18855" y="215789"/>
                    <a:pt x="18855" y="217185"/>
                  </a:cubicBezTo>
                  <a:cubicBezTo>
                    <a:pt x="18855" y="218582"/>
                    <a:pt x="18855" y="218582"/>
                    <a:pt x="18855" y="218582"/>
                  </a:cubicBezTo>
                  <a:cubicBezTo>
                    <a:pt x="18855" y="218582"/>
                    <a:pt x="18855" y="218582"/>
                    <a:pt x="18855" y="219979"/>
                  </a:cubicBezTo>
                  <a:cubicBezTo>
                    <a:pt x="18855" y="221375"/>
                    <a:pt x="18855" y="221375"/>
                    <a:pt x="18855" y="222772"/>
                  </a:cubicBezTo>
                  <a:cubicBezTo>
                    <a:pt x="18855" y="225565"/>
                    <a:pt x="17459" y="228359"/>
                    <a:pt x="16062" y="232549"/>
                  </a:cubicBezTo>
                  <a:cubicBezTo>
                    <a:pt x="14665" y="235342"/>
                    <a:pt x="13269" y="238136"/>
                    <a:pt x="10475" y="240929"/>
                  </a:cubicBezTo>
                  <a:cubicBezTo>
                    <a:pt x="14665" y="245119"/>
                    <a:pt x="18855" y="249309"/>
                    <a:pt x="23045" y="253499"/>
                  </a:cubicBezTo>
                  <a:cubicBezTo>
                    <a:pt x="78913" y="310764"/>
                    <a:pt x="134781" y="368028"/>
                    <a:pt x="190648" y="425292"/>
                  </a:cubicBezTo>
                  <a:lnTo>
                    <a:pt x="354061" y="266070"/>
                  </a:lnTo>
                  <a:lnTo>
                    <a:pt x="354061" y="266070"/>
                  </a:lnTo>
                  <a:lnTo>
                    <a:pt x="369424" y="250706"/>
                  </a:lnTo>
                  <a:lnTo>
                    <a:pt x="369424" y="182268"/>
                  </a:lnTo>
                  <a:cubicBezTo>
                    <a:pt x="317747" y="129194"/>
                    <a:pt x="266069" y="76120"/>
                    <a:pt x="214392" y="23045"/>
                  </a:cubicBezTo>
                  <a:close/>
                </a:path>
              </a:pathLst>
            </a:custGeom>
            <a:noFill/>
            <a:ln w="952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109686CF-0C90-4214-9D64-9661CC49080B}"/>
                </a:ext>
              </a:extLst>
            </p:cNvPr>
            <p:cNvSpPr/>
            <p:nvPr/>
          </p:nvSpPr>
          <p:spPr>
            <a:xfrm>
              <a:off x="5927955" y="2463973"/>
              <a:ext cx="349173" cy="432974"/>
            </a:xfrm>
            <a:custGeom>
              <a:avLst/>
              <a:gdLst>
                <a:gd name="connsiteX0" fmla="*/ 217185 w 349172"/>
                <a:gd name="connsiteY0" fmla="*/ 23045 h 432974"/>
                <a:gd name="connsiteX1" fmla="*/ 204615 w 349172"/>
                <a:gd name="connsiteY1" fmla="*/ 10475 h 432974"/>
                <a:gd name="connsiteX2" fmla="*/ 203218 w 349172"/>
                <a:gd name="connsiteY2" fmla="*/ 11872 h 432974"/>
                <a:gd name="connsiteX3" fmla="*/ 203218 w 349172"/>
                <a:gd name="connsiteY3" fmla="*/ 11872 h 432974"/>
                <a:gd name="connsiteX4" fmla="*/ 178078 w 349172"/>
                <a:gd name="connsiteY4" fmla="*/ 37012 h 432974"/>
                <a:gd name="connsiteX5" fmla="*/ 178078 w 349172"/>
                <a:gd name="connsiteY5" fmla="*/ 37012 h 432974"/>
                <a:gd name="connsiteX6" fmla="*/ 11872 w 349172"/>
                <a:gd name="connsiteY6" fmla="*/ 199028 h 432974"/>
                <a:gd name="connsiteX7" fmla="*/ 18855 w 349172"/>
                <a:gd name="connsiteY7" fmla="*/ 218582 h 432974"/>
                <a:gd name="connsiteX8" fmla="*/ 18855 w 349172"/>
                <a:gd name="connsiteY8" fmla="*/ 222772 h 432974"/>
                <a:gd name="connsiteX9" fmla="*/ 18855 w 349172"/>
                <a:gd name="connsiteY9" fmla="*/ 224169 h 432974"/>
                <a:gd name="connsiteX10" fmla="*/ 18855 w 349172"/>
                <a:gd name="connsiteY10" fmla="*/ 225565 h 432974"/>
                <a:gd name="connsiteX11" fmla="*/ 18855 w 349172"/>
                <a:gd name="connsiteY11" fmla="*/ 228359 h 432974"/>
                <a:gd name="connsiteX12" fmla="*/ 16062 w 349172"/>
                <a:gd name="connsiteY12" fmla="*/ 238136 h 432974"/>
                <a:gd name="connsiteX13" fmla="*/ 10475 w 349172"/>
                <a:gd name="connsiteY13" fmla="*/ 246516 h 432974"/>
                <a:gd name="connsiteX14" fmla="*/ 23045 w 349172"/>
                <a:gd name="connsiteY14" fmla="*/ 260483 h 432974"/>
                <a:gd name="connsiteX15" fmla="*/ 193442 w 349172"/>
                <a:gd name="connsiteY15" fmla="*/ 435069 h 432974"/>
                <a:gd name="connsiteX16" fmla="*/ 348474 w 349172"/>
                <a:gd name="connsiteY16" fmla="*/ 284226 h 432974"/>
                <a:gd name="connsiteX17" fmla="*/ 348474 w 349172"/>
                <a:gd name="connsiteY17" fmla="*/ 161318 h 432974"/>
                <a:gd name="connsiteX18" fmla="*/ 217185 w 349172"/>
                <a:gd name="connsiteY18" fmla="*/ 2304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9172" h="432974">
                  <a:moveTo>
                    <a:pt x="217185" y="23045"/>
                  </a:moveTo>
                  <a:cubicBezTo>
                    <a:pt x="212995" y="18855"/>
                    <a:pt x="208805" y="14665"/>
                    <a:pt x="204615" y="10475"/>
                  </a:cubicBezTo>
                  <a:lnTo>
                    <a:pt x="203218" y="11872"/>
                  </a:lnTo>
                  <a:lnTo>
                    <a:pt x="203218" y="11872"/>
                  </a:lnTo>
                  <a:lnTo>
                    <a:pt x="178078" y="37012"/>
                  </a:lnTo>
                  <a:lnTo>
                    <a:pt x="178078" y="37012"/>
                  </a:lnTo>
                  <a:lnTo>
                    <a:pt x="11872" y="199028"/>
                  </a:lnTo>
                  <a:cubicBezTo>
                    <a:pt x="16062" y="206012"/>
                    <a:pt x="17459" y="214392"/>
                    <a:pt x="18855" y="218582"/>
                  </a:cubicBezTo>
                  <a:cubicBezTo>
                    <a:pt x="18855" y="219979"/>
                    <a:pt x="18855" y="221375"/>
                    <a:pt x="18855" y="222772"/>
                  </a:cubicBezTo>
                  <a:cubicBezTo>
                    <a:pt x="18855" y="224169"/>
                    <a:pt x="18855" y="224169"/>
                    <a:pt x="18855" y="224169"/>
                  </a:cubicBezTo>
                  <a:cubicBezTo>
                    <a:pt x="18855" y="224169"/>
                    <a:pt x="18855" y="224169"/>
                    <a:pt x="18855" y="225565"/>
                  </a:cubicBezTo>
                  <a:cubicBezTo>
                    <a:pt x="18855" y="226962"/>
                    <a:pt x="18855" y="226962"/>
                    <a:pt x="18855" y="228359"/>
                  </a:cubicBezTo>
                  <a:cubicBezTo>
                    <a:pt x="18855" y="231152"/>
                    <a:pt x="17459" y="233946"/>
                    <a:pt x="16062" y="238136"/>
                  </a:cubicBezTo>
                  <a:cubicBezTo>
                    <a:pt x="14665" y="240929"/>
                    <a:pt x="13269" y="243722"/>
                    <a:pt x="10475" y="246516"/>
                  </a:cubicBezTo>
                  <a:cubicBezTo>
                    <a:pt x="14665" y="250706"/>
                    <a:pt x="18855" y="254896"/>
                    <a:pt x="23045" y="260483"/>
                  </a:cubicBezTo>
                  <a:cubicBezTo>
                    <a:pt x="80310" y="319144"/>
                    <a:pt x="136177" y="376408"/>
                    <a:pt x="193442" y="435069"/>
                  </a:cubicBezTo>
                  <a:lnTo>
                    <a:pt x="348474" y="284226"/>
                  </a:lnTo>
                  <a:lnTo>
                    <a:pt x="348474" y="161318"/>
                  </a:lnTo>
                  <a:cubicBezTo>
                    <a:pt x="305177" y="112433"/>
                    <a:pt x="261879" y="67739"/>
                    <a:pt x="217185" y="23045"/>
                  </a:cubicBezTo>
                  <a:close/>
                </a:path>
              </a:pathLst>
            </a:custGeom>
            <a:noFill/>
            <a:ln w="952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48DD42D-88E2-4980-B487-2A8F4C852CBF}"/>
                </a:ext>
              </a:extLst>
            </p:cNvPr>
            <p:cNvSpPr/>
            <p:nvPr/>
          </p:nvSpPr>
          <p:spPr>
            <a:xfrm>
              <a:off x="6089971" y="4204250"/>
              <a:ext cx="195537" cy="419007"/>
            </a:xfrm>
            <a:custGeom>
              <a:avLst/>
              <a:gdLst>
                <a:gd name="connsiteX0" fmla="*/ 176681 w 195536"/>
                <a:gd name="connsiteY0" fmla="*/ 20252 h 419007"/>
                <a:gd name="connsiteX1" fmla="*/ 176681 w 195536"/>
                <a:gd name="connsiteY1" fmla="*/ 20252 h 419007"/>
                <a:gd name="connsiteX2" fmla="*/ 11872 w 195536"/>
                <a:gd name="connsiteY2" fmla="*/ 180871 h 419007"/>
                <a:gd name="connsiteX3" fmla="*/ 18855 w 195536"/>
                <a:gd name="connsiteY3" fmla="*/ 200425 h 419007"/>
                <a:gd name="connsiteX4" fmla="*/ 18855 w 195536"/>
                <a:gd name="connsiteY4" fmla="*/ 204615 h 419007"/>
                <a:gd name="connsiteX5" fmla="*/ 18855 w 195536"/>
                <a:gd name="connsiteY5" fmla="*/ 206012 h 419007"/>
                <a:gd name="connsiteX6" fmla="*/ 18855 w 195536"/>
                <a:gd name="connsiteY6" fmla="*/ 207408 h 419007"/>
                <a:gd name="connsiteX7" fmla="*/ 18855 w 195536"/>
                <a:gd name="connsiteY7" fmla="*/ 210202 h 419007"/>
                <a:gd name="connsiteX8" fmla="*/ 16062 w 195536"/>
                <a:gd name="connsiteY8" fmla="*/ 219979 h 419007"/>
                <a:gd name="connsiteX9" fmla="*/ 10475 w 195536"/>
                <a:gd name="connsiteY9" fmla="*/ 228359 h 419007"/>
                <a:gd name="connsiteX10" fmla="*/ 23045 w 195536"/>
                <a:gd name="connsiteY10" fmla="*/ 242325 h 419007"/>
                <a:gd name="connsiteX11" fmla="*/ 186458 w 195536"/>
                <a:gd name="connsiteY11" fmla="*/ 408532 h 419007"/>
                <a:gd name="connsiteX12" fmla="*/ 186458 w 195536"/>
                <a:gd name="connsiteY12" fmla="*/ 10475 h 419007"/>
                <a:gd name="connsiteX13" fmla="*/ 176681 w 195536"/>
                <a:gd name="connsiteY13" fmla="*/ 20252 h 41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5536" h="419007">
                  <a:moveTo>
                    <a:pt x="176681" y="20252"/>
                  </a:moveTo>
                  <a:lnTo>
                    <a:pt x="176681" y="20252"/>
                  </a:lnTo>
                  <a:lnTo>
                    <a:pt x="11872" y="180871"/>
                  </a:lnTo>
                  <a:cubicBezTo>
                    <a:pt x="17459" y="187855"/>
                    <a:pt x="18855" y="196235"/>
                    <a:pt x="18855" y="200425"/>
                  </a:cubicBezTo>
                  <a:cubicBezTo>
                    <a:pt x="18855" y="201822"/>
                    <a:pt x="18855" y="203218"/>
                    <a:pt x="18855" y="204615"/>
                  </a:cubicBezTo>
                  <a:cubicBezTo>
                    <a:pt x="18855" y="206012"/>
                    <a:pt x="18855" y="206012"/>
                    <a:pt x="18855" y="206012"/>
                  </a:cubicBezTo>
                  <a:cubicBezTo>
                    <a:pt x="18855" y="206012"/>
                    <a:pt x="18855" y="206012"/>
                    <a:pt x="18855" y="207408"/>
                  </a:cubicBezTo>
                  <a:cubicBezTo>
                    <a:pt x="18855" y="208805"/>
                    <a:pt x="18855" y="208805"/>
                    <a:pt x="18855" y="210202"/>
                  </a:cubicBezTo>
                  <a:cubicBezTo>
                    <a:pt x="18855" y="212995"/>
                    <a:pt x="17459" y="215788"/>
                    <a:pt x="16062" y="219979"/>
                  </a:cubicBezTo>
                  <a:cubicBezTo>
                    <a:pt x="14665" y="222772"/>
                    <a:pt x="13268" y="225565"/>
                    <a:pt x="10475" y="228359"/>
                  </a:cubicBezTo>
                  <a:cubicBezTo>
                    <a:pt x="14665" y="232549"/>
                    <a:pt x="18855" y="236739"/>
                    <a:pt x="23045" y="242325"/>
                  </a:cubicBezTo>
                  <a:cubicBezTo>
                    <a:pt x="77516" y="298193"/>
                    <a:pt x="131987" y="354061"/>
                    <a:pt x="186458" y="408532"/>
                  </a:cubicBezTo>
                  <a:lnTo>
                    <a:pt x="186458" y="10475"/>
                  </a:lnTo>
                  <a:lnTo>
                    <a:pt x="176681" y="20252"/>
                  </a:lnTo>
                  <a:close/>
                </a:path>
              </a:pathLst>
            </a:custGeom>
            <a:noFill/>
            <a:ln w="952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F3DA5024-0014-42C1-B158-C22B18091923}"/>
                </a:ext>
              </a:extLst>
            </p:cNvPr>
            <p:cNvSpPr/>
            <p:nvPr/>
          </p:nvSpPr>
          <p:spPr>
            <a:xfrm>
              <a:off x="6073210" y="4684712"/>
              <a:ext cx="209504" cy="432974"/>
            </a:xfrm>
            <a:custGeom>
              <a:avLst/>
              <a:gdLst>
                <a:gd name="connsiteX0" fmla="*/ 178078 w 209503"/>
                <a:gd name="connsiteY0" fmla="*/ 32822 h 432974"/>
                <a:gd name="connsiteX1" fmla="*/ 178078 w 209503"/>
                <a:gd name="connsiteY1" fmla="*/ 32822 h 432974"/>
                <a:gd name="connsiteX2" fmla="*/ 11872 w 209503"/>
                <a:gd name="connsiteY2" fmla="*/ 194838 h 432974"/>
                <a:gd name="connsiteX3" fmla="*/ 18855 w 209503"/>
                <a:gd name="connsiteY3" fmla="*/ 214392 h 432974"/>
                <a:gd name="connsiteX4" fmla="*/ 18855 w 209503"/>
                <a:gd name="connsiteY4" fmla="*/ 218582 h 432974"/>
                <a:gd name="connsiteX5" fmla="*/ 18855 w 209503"/>
                <a:gd name="connsiteY5" fmla="*/ 219979 h 432974"/>
                <a:gd name="connsiteX6" fmla="*/ 18855 w 209503"/>
                <a:gd name="connsiteY6" fmla="*/ 221376 h 432974"/>
                <a:gd name="connsiteX7" fmla="*/ 18855 w 209503"/>
                <a:gd name="connsiteY7" fmla="*/ 224169 h 432974"/>
                <a:gd name="connsiteX8" fmla="*/ 16062 w 209503"/>
                <a:gd name="connsiteY8" fmla="*/ 233946 h 432974"/>
                <a:gd name="connsiteX9" fmla="*/ 10475 w 209503"/>
                <a:gd name="connsiteY9" fmla="*/ 242326 h 432974"/>
                <a:gd name="connsiteX10" fmla="*/ 23045 w 209503"/>
                <a:gd name="connsiteY10" fmla="*/ 256293 h 432974"/>
                <a:gd name="connsiteX11" fmla="*/ 193442 w 209503"/>
                <a:gd name="connsiteY11" fmla="*/ 430879 h 432974"/>
                <a:gd name="connsiteX12" fmla="*/ 203218 w 209503"/>
                <a:gd name="connsiteY12" fmla="*/ 422499 h 432974"/>
                <a:gd name="connsiteX13" fmla="*/ 203218 w 209503"/>
                <a:gd name="connsiteY13" fmla="*/ 10475 h 432974"/>
                <a:gd name="connsiteX14" fmla="*/ 178078 w 209503"/>
                <a:gd name="connsiteY14" fmla="*/ 32822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503" h="432974">
                  <a:moveTo>
                    <a:pt x="178078" y="32822"/>
                  </a:moveTo>
                  <a:lnTo>
                    <a:pt x="178078" y="32822"/>
                  </a:lnTo>
                  <a:lnTo>
                    <a:pt x="11872" y="194838"/>
                  </a:lnTo>
                  <a:cubicBezTo>
                    <a:pt x="16062" y="201822"/>
                    <a:pt x="17459" y="210202"/>
                    <a:pt x="18855" y="214392"/>
                  </a:cubicBezTo>
                  <a:cubicBezTo>
                    <a:pt x="18855" y="215788"/>
                    <a:pt x="18855" y="217185"/>
                    <a:pt x="18855" y="218582"/>
                  </a:cubicBezTo>
                  <a:cubicBezTo>
                    <a:pt x="18855" y="219979"/>
                    <a:pt x="18855" y="219979"/>
                    <a:pt x="18855" y="219979"/>
                  </a:cubicBezTo>
                  <a:cubicBezTo>
                    <a:pt x="18855" y="219979"/>
                    <a:pt x="18855" y="219979"/>
                    <a:pt x="18855" y="221376"/>
                  </a:cubicBezTo>
                  <a:cubicBezTo>
                    <a:pt x="18855" y="222772"/>
                    <a:pt x="18855" y="222772"/>
                    <a:pt x="18855" y="224169"/>
                  </a:cubicBezTo>
                  <a:cubicBezTo>
                    <a:pt x="18855" y="226962"/>
                    <a:pt x="17459" y="231152"/>
                    <a:pt x="16062" y="233946"/>
                  </a:cubicBezTo>
                  <a:cubicBezTo>
                    <a:pt x="14665" y="236739"/>
                    <a:pt x="13269" y="239532"/>
                    <a:pt x="10475" y="242326"/>
                  </a:cubicBezTo>
                  <a:cubicBezTo>
                    <a:pt x="14665" y="246516"/>
                    <a:pt x="18855" y="250706"/>
                    <a:pt x="23045" y="256293"/>
                  </a:cubicBezTo>
                  <a:cubicBezTo>
                    <a:pt x="80310" y="314954"/>
                    <a:pt x="136177" y="372218"/>
                    <a:pt x="193442" y="430879"/>
                  </a:cubicBezTo>
                  <a:lnTo>
                    <a:pt x="203218" y="422499"/>
                  </a:lnTo>
                  <a:lnTo>
                    <a:pt x="203218" y="10475"/>
                  </a:lnTo>
                  <a:lnTo>
                    <a:pt x="178078" y="32822"/>
                  </a:lnTo>
                  <a:close/>
                </a:path>
              </a:pathLst>
            </a:custGeom>
            <a:noFill/>
            <a:ln w="952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EEA29D28-EEB3-44E6-8417-AFC76C95AB5D}"/>
                </a:ext>
              </a:extLst>
            </p:cNvPr>
            <p:cNvSpPr/>
            <p:nvPr/>
          </p:nvSpPr>
          <p:spPr>
            <a:xfrm>
              <a:off x="6095557" y="3716805"/>
              <a:ext cx="181570" cy="405040"/>
            </a:xfrm>
            <a:custGeom>
              <a:avLst/>
              <a:gdLst>
                <a:gd name="connsiteX0" fmla="*/ 178078 w 181569"/>
                <a:gd name="connsiteY0" fmla="*/ 13269 h 405040"/>
                <a:gd name="connsiteX1" fmla="*/ 178078 w 181569"/>
                <a:gd name="connsiteY1" fmla="*/ 13269 h 405040"/>
                <a:gd name="connsiteX2" fmla="*/ 11872 w 181569"/>
                <a:gd name="connsiteY2" fmla="*/ 175285 h 405040"/>
                <a:gd name="connsiteX3" fmla="*/ 18855 w 181569"/>
                <a:gd name="connsiteY3" fmla="*/ 193442 h 405040"/>
                <a:gd name="connsiteX4" fmla="*/ 18855 w 181569"/>
                <a:gd name="connsiteY4" fmla="*/ 197632 h 405040"/>
                <a:gd name="connsiteX5" fmla="*/ 18855 w 181569"/>
                <a:gd name="connsiteY5" fmla="*/ 199028 h 405040"/>
                <a:gd name="connsiteX6" fmla="*/ 18855 w 181569"/>
                <a:gd name="connsiteY6" fmla="*/ 200425 h 405040"/>
                <a:gd name="connsiteX7" fmla="*/ 18855 w 181569"/>
                <a:gd name="connsiteY7" fmla="*/ 203219 h 405040"/>
                <a:gd name="connsiteX8" fmla="*/ 16062 w 181569"/>
                <a:gd name="connsiteY8" fmla="*/ 212995 h 405040"/>
                <a:gd name="connsiteX9" fmla="*/ 10475 w 181569"/>
                <a:gd name="connsiteY9" fmla="*/ 221375 h 405040"/>
                <a:gd name="connsiteX10" fmla="*/ 23045 w 181569"/>
                <a:gd name="connsiteY10" fmla="*/ 235342 h 405040"/>
                <a:gd name="connsiteX11" fmla="*/ 180871 w 181569"/>
                <a:gd name="connsiteY11" fmla="*/ 395962 h 405040"/>
                <a:gd name="connsiteX12" fmla="*/ 180871 w 181569"/>
                <a:gd name="connsiteY12" fmla="*/ 10475 h 405040"/>
                <a:gd name="connsiteX13" fmla="*/ 178078 w 181569"/>
                <a:gd name="connsiteY13" fmla="*/ 13269 h 40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1569" h="405040">
                  <a:moveTo>
                    <a:pt x="178078" y="13269"/>
                  </a:moveTo>
                  <a:lnTo>
                    <a:pt x="178078" y="13269"/>
                  </a:lnTo>
                  <a:lnTo>
                    <a:pt x="11872" y="175285"/>
                  </a:lnTo>
                  <a:cubicBezTo>
                    <a:pt x="16062" y="182268"/>
                    <a:pt x="17459" y="190648"/>
                    <a:pt x="18855" y="193442"/>
                  </a:cubicBezTo>
                  <a:cubicBezTo>
                    <a:pt x="18855" y="194838"/>
                    <a:pt x="18855" y="196235"/>
                    <a:pt x="18855" y="197632"/>
                  </a:cubicBezTo>
                  <a:cubicBezTo>
                    <a:pt x="18855" y="199028"/>
                    <a:pt x="18855" y="199028"/>
                    <a:pt x="18855" y="199028"/>
                  </a:cubicBezTo>
                  <a:cubicBezTo>
                    <a:pt x="18855" y="199028"/>
                    <a:pt x="18855" y="199028"/>
                    <a:pt x="18855" y="200425"/>
                  </a:cubicBezTo>
                  <a:cubicBezTo>
                    <a:pt x="18855" y="201822"/>
                    <a:pt x="18855" y="201822"/>
                    <a:pt x="18855" y="203219"/>
                  </a:cubicBezTo>
                  <a:cubicBezTo>
                    <a:pt x="18855" y="206012"/>
                    <a:pt x="17459" y="210202"/>
                    <a:pt x="16062" y="212995"/>
                  </a:cubicBezTo>
                  <a:cubicBezTo>
                    <a:pt x="14665" y="215789"/>
                    <a:pt x="13268" y="218582"/>
                    <a:pt x="10475" y="221375"/>
                  </a:cubicBezTo>
                  <a:cubicBezTo>
                    <a:pt x="14665" y="225565"/>
                    <a:pt x="18855" y="229756"/>
                    <a:pt x="23045" y="235342"/>
                  </a:cubicBezTo>
                  <a:cubicBezTo>
                    <a:pt x="76119" y="288417"/>
                    <a:pt x="127797" y="342888"/>
                    <a:pt x="180871" y="395962"/>
                  </a:cubicBezTo>
                  <a:lnTo>
                    <a:pt x="180871" y="10475"/>
                  </a:lnTo>
                  <a:lnTo>
                    <a:pt x="178078" y="13269"/>
                  </a:lnTo>
                  <a:close/>
                </a:path>
              </a:pathLst>
            </a:custGeom>
            <a:noFill/>
            <a:ln w="952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7FA4D068-5651-4D10-8C98-F7D3866AEE5F}"/>
                </a:ext>
              </a:extLst>
            </p:cNvPr>
            <p:cNvSpPr/>
            <p:nvPr/>
          </p:nvSpPr>
          <p:spPr>
            <a:xfrm>
              <a:off x="6404226" y="4669348"/>
              <a:ext cx="293305" cy="432974"/>
            </a:xfrm>
            <a:custGeom>
              <a:avLst/>
              <a:gdLst>
                <a:gd name="connsiteX0" fmla="*/ 256292 w 293305"/>
                <a:gd name="connsiteY0" fmla="*/ 268863 h 432974"/>
                <a:gd name="connsiteX1" fmla="*/ 256292 w 293305"/>
                <a:gd name="connsiteY1" fmla="*/ 268863 h 432974"/>
                <a:gd name="connsiteX2" fmla="*/ 281433 w 293305"/>
                <a:gd name="connsiteY2" fmla="*/ 245119 h 432974"/>
                <a:gd name="connsiteX3" fmla="*/ 277243 w 293305"/>
                <a:gd name="connsiteY3" fmla="*/ 238136 h 432974"/>
                <a:gd name="connsiteX4" fmla="*/ 274450 w 293305"/>
                <a:gd name="connsiteY4" fmla="*/ 231152 h 432974"/>
                <a:gd name="connsiteX5" fmla="*/ 274450 w 293305"/>
                <a:gd name="connsiteY5" fmla="*/ 228359 h 432974"/>
                <a:gd name="connsiteX6" fmla="*/ 274450 w 293305"/>
                <a:gd name="connsiteY6" fmla="*/ 226962 h 432974"/>
                <a:gd name="connsiteX7" fmla="*/ 274450 w 293305"/>
                <a:gd name="connsiteY7" fmla="*/ 225565 h 432974"/>
                <a:gd name="connsiteX8" fmla="*/ 274450 w 293305"/>
                <a:gd name="connsiteY8" fmla="*/ 224169 h 432974"/>
                <a:gd name="connsiteX9" fmla="*/ 274450 w 293305"/>
                <a:gd name="connsiteY9" fmla="*/ 219979 h 432974"/>
                <a:gd name="connsiteX10" fmla="*/ 277243 w 293305"/>
                <a:gd name="connsiteY10" fmla="*/ 208805 h 432974"/>
                <a:gd name="connsiteX11" fmla="*/ 282830 w 293305"/>
                <a:gd name="connsiteY11" fmla="*/ 199028 h 432974"/>
                <a:gd name="connsiteX12" fmla="*/ 284226 w 293305"/>
                <a:gd name="connsiteY12" fmla="*/ 197632 h 432974"/>
                <a:gd name="connsiteX13" fmla="*/ 113830 w 293305"/>
                <a:gd name="connsiteY13" fmla="*/ 23045 h 432974"/>
                <a:gd name="connsiteX14" fmla="*/ 101260 w 293305"/>
                <a:gd name="connsiteY14" fmla="*/ 10475 h 432974"/>
                <a:gd name="connsiteX15" fmla="*/ 99863 w 293305"/>
                <a:gd name="connsiteY15" fmla="*/ 11872 h 432974"/>
                <a:gd name="connsiteX16" fmla="*/ 99863 w 293305"/>
                <a:gd name="connsiteY16" fmla="*/ 11872 h 432974"/>
                <a:gd name="connsiteX17" fmla="*/ 74723 w 293305"/>
                <a:gd name="connsiteY17" fmla="*/ 37012 h 432974"/>
                <a:gd name="connsiteX18" fmla="*/ 74723 w 293305"/>
                <a:gd name="connsiteY18" fmla="*/ 37012 h 432974"/>
                <a:gd name="connsiteX19" fmla="*/ 10475 w 293305"/>
                <a:gd name="connsiteY19" fmla="*/ 99863 h 432974"/>
                <a:gd name="connsiteX20" fmla="*/ 10475 w 293305"/>
                <a:gd name="connsiteY20" fmla="*/ 348475 h 432974"/>
                <a:gd name="connsiteX21" fmla="*/ 91483 w 293305"/>
                <a:gd name="connsiteY21" fmla="*/ 432276 h 432974"/>
                <a:gd name="connsiteX22" fmla="*/ 256292 w 293305"/>
                <a:gd name="connsiteY22" fmla="*/ 268863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3305" h="432974">
                  <a:moveTo>
                    <a:pt x="256292" y="268863"/>
                  </a:moveTo>
                  <a:lnTo>
                    <a:pt x="256292" y="268863"/>
                  </a:lnTo>
                  <a:lnTo>
                    <a:pt x="281433" y="245119"/>
                  </a:lnTo>
                  <a:cubicBezTo>
                    <a:pt x="280036" y="242326"/>
                    <a:pt x="278640" y="239532"/>
                    <a:pt x="277243" y="238136"/>
                  </a:cubicBezTo>
                  <a:cubicBezTo>
                    <a:pt x="275846" y="235342"/>
                    <a:pt x="275846" y="232549"/>
                    <a:pt x="274450" y="231152"/>
                  </a:cubicBezTo>
                  <a:cubicBezTo>
                    <a:pt x="274450" y="229756"/>
                    <a:pt x="274450" y="229756"/>
                    <a:pt x="274450" y="228359"/>
                  </a:cubicBezTo>
                  <a:cubicBezTo>
                    <a:pt x="274450" y="226962"/>
                    <a:pt x="274450" y="226962"/>
                    <a:pt x="274450" y="226962"/>
                  </a:cubicBezTo>
                  <a:cubicBezTo>
                    <a:pt x="274450" y="225565"/>
                    <a:pt x="274450" y="225565"/>
                    <a:pt x="274450" y="225565"/>
                  </a:cubicBezTo>
                  <a:cubicBezTo>
                    <a:pt x="274450" y="225565"/>
                    <a:pt x="274450" y="225565"/>
                    <a:pt x="274450" y="224169"/>
                  </a:cubicBezTo>
                  <a:cubicBezTo>
                    <a:pt x="274450" y="222772"/>
                    <a:pt x="274450" y="221376"/>
                    <a:pt x="274450" y="219979"/>
                  </a:cubicBezTo>
                  <a:cubicBezTo>
                    <a:pt x="274450" y="217185"/>
                    <a:pt x="275846" y="212995"/>
                    <a:pt x="277243" y="208805"/>
                  </a:cubicBezTo>
                  <a:cubicBezTo>
                    <a:pt x="278640" y="204615"/>
                    <a:pt x="281433" y="201822"/>
                    <a:pt x="282830" y="199028"/>
                  </a:cubicBezTo>
                  <a:cubicBezTo>
                    <a:pt x="282830" y="197632"/>
                    <a:pt x="284226" y="197632"/>
                    <a:pt x="284226" y="197632"/>
                  </a:cubicBezTo>
                  <a:cubicBezTo>
                    <a:pt x="226962" y="138971"/>
                    <a:pt x="171095" y="81706"/>
                    <a:pt x="113830" y="23045"/>
                  </a:cubicBezTo>
                  <a:cubicBezTo>
                    <a:pt x="109640" y="18855"/>
                    <a:pt x="105450" y="14665"/>
                    <a:pt x="101260" y="10475"/>
                  </a:cubicBezTo>
                  <a:lnTo>
                    <a:pt x="99863" y="11872"/>
                  </a:lnTo>
                  <a:lnTo>
                    <a:pt x="99863" y="11872"/>
                  </a:lnTo>
                  <a:lnTo>
                    <a:pt x="74723" y="37012"/>
                  </a:lnTo>
                  <a:lnTo>
                    <a:pt x="74723" y="37012"/>
                  </a:lnTo>
                  <a:lnTo>
                    <a:pt x="10475" y="99863"/>
                  </a:lnTo>
                  <a:lnTo>
                    <a:pt x="10475" y="348475"/>
                  </a:lnTo>
                  <a:cubicBezTo>
                    <a:pt x="37012" y="376408"/>
                    <a:pt x="64946" y="404342"/>
                    <a:pt x="91483" y="432276"/>
                  </a:cubicBezTo>
                  <a:lnTo>
                    <a:pt x="256292" y="268863"/>
                  </a:lnTo>
                  <a:close/>
                </a:path>
              </a:pathLst>
            </a:custGeom>
            <a:noFill/>
            <a:ln w="952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1EA185EA-A1CE-4099-8236-E675E81F7FB5}"/>
                </a:ext>
              </a:extLst>
            </p:cNvPr>
            <p:cNvSpPr/>
            <p:nvPr/>
          </p:nvSpPr>
          <p:spPr>
            <a:xfrm>
              <a:off x="6263160" y="4640017"/>
              <a:ext cx="13967" cy="27934"/>
            </a:xfrm>
            <a:custGeom>
              <a:avLst/>
              <a:gdLst>
                <a:gd name="connsiteX0" fmla="*/ 11872 w 13966"/>
                <a:gd name="connsiteY0" fmla="*/ 11872 h 27933"/>
                <a:gd name="connsiteX1" fmla="*/ 10475 w 13966"/>
                <a:gd name="connsiteY1" fmla="*/ 17459 h 27933"/>
                <a:gd name="connsiteX2" fmla="*/ 10475 w 13966"/>
                <a:gd name="connsiteY2" fmla="*/ 18855 h 27933"/>
                <a:gd name="connsiteX3" fmla="*/ 10475 w 13966"/>
                <a:gd name="connsiteY3" fmla="*/ 20252 h 27933"/>
                <a:gd name="connsiteX4" fmla="*/ 10475 w 13966"/>
                <a:gd name="connsiteY4" fmla="*/ 21649 h 27933"/>
                <a:gd name="connsiteX5" fmla="*/ 10475 w 13966"/>
                <a:gd name="connsiteY5" fmla="*/ 23045 h 27933"/>
                <a:gd name="connsiteX6" fmla="*/ 10475 w 13966"/>
                <a:gd name="connsiteY6" fmla="*/ 24442 h 27933"/>
                <a:gd name="connsiteX7" fmla="*/ 11872 w 13966"/>
                <a:gd name="connsiteY7" fmla="*/ 28632 h 27933"/>
                <a:gd name="connsiteX8" fmla="*/ 13268 w 13966"/>
                <a:gd name="connsiteY8" fmla="*/ 30029 h 27933"/>
                <a:gd name="connsiteX9" fmla="*/ 13268 w 13966"/>
                <a:gd name="connsiteY9" fmla="*/ 28632 h 27933"/>
                <a:gd name="connsiteX10" fmla="*/ 13268 w 13966"/>
                <a:gd name="connsiteY10" fmla="*/ 10475 h 27933"/>
                <a:gd name="connsiteX11" fmla="*/ 11872 w 13966"/>
                <a:gd name="connsiteY11" fmla="*/ 11872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966" h="27933">
                  <a:moveTo>
                    <a:pt x="11872" y="11872"/>
                  </a:moveTo>
                  <a:cubicBezTo>
                    <a:pt x="10475" y="13269"/>
                    <a:pt x="10475" y="16062"/>
                    <a:pt x="10475" y="17459"/>
                  </a:cubicBezTo>
                  <a:cubicBezTo>
                    <a:pt x="10475" y="18855"/>
                    <a:pt x="10475" y="18855"/>
                    <a:pt x="10475" y="18855"/>
                  </a:cubicBezTo>
                  <a:cubicBezTo>
                    <a:pt x="10475" y="18855"/>
                    <a:pt x="10475" y="20252"/>
                    <a:pt x="10475" y="20252"/>
                  </a:cubicBezTo>
                  <a:cubicBezTo>
                    <a:pt x="10475" y="20252"/>
                    <a:pt x="10475" y="20252"/>
                    <a:pt x="10475" y="21649"/>
                  </a:cubicBezTo>
                  <a:cubicBezTo>
                    <a:pt x="10475" y="21649"/>
                    <a:pt x="10475" y="21649"/>
                    <a:pt x="10475" y="23045"/>
                  </a:cubicBezTo>
                  <a:cubicBezTo>
                    <a:pt x="10475" y="23045"/>
                    <a:pt x="10475" y="24442"/>
                    <a:pt x="10475" y="24442"/>
                  </a:cubicBezTo>
                  <a:cubicBezTo>
                    <a:pt x="10475" y="25839"/>
                    <a:pt x="10475" y="27236"/>
                    <a:pt x="11872" y="28632"/>
                  </a:cubicBezTo>
                  <a:cubicBezTo>
                    <a:pt x="11872" y="28632"/>
                    <a:pt x="11872" y="30029"/>
                    <a:pt x="13268" y="30029"/>
                  </a:cubicBezTo>
                  <a:cubicBezTo>
                    <a:pt x="13268" y="30029"/>
                    <a:pt x="13268" y="30029"/>
                    <a:pt x="13268" y="28632"/>
                  </a:cubicBezTo>
                  <a:lnTo>
                    <a:pt x="13268" y="10475"/>
                  </a:lnTo>
                  <a:cubicBezTo>
                    <a:pt x="13268" y="10475"/>
                    <a:pt x="11872" y="10475"/>
                    <a:pt x="11872" y="11872"/>
                  </a:cubicBezTo>
                  <a:close/>
                </a:path>
              </a:pathLst>
            </a:custGeom>
            <a:noFill/>
            <a:ln w="952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345702F2-0C18-4373-9BE2-516BF293F651}"/>
                </a:ext>
              </a:extLst>
            </p:cNvPr>
            <p:cNvSpPr/>
            <p:nvPr/>
          </p:nvSpPr>
          <p:spPr>
            <a:xfrm>
              <a:off x="6120698" y="2272627"/>
              <a:ext cx="153636" cy="335206"/>
            </a:xfrm>
            <a:custGeom>
              <a:avLst/>
              <a:gdLst>
                <a:gd name="connsiteX0" fmla="*/ 11872 w 153635"/>
                <a:gd name="connsiteY0" fmla="*/ 141764 h 335205"/>
                <a:gd name="connsiteX1" fmla="*/ 18855 w 153635"/>
                <a:gd name="connsiteY1" fmla="*/ 161318 h 335205"/>
                <a:gd name="connsiteX2" fmla="*/ 18855 w 153635"/>
                <a:gd name="connsiteY2" fmla="*/ 165508 h 335205"/>
                <a:gd name="connsiteX3" fmla="*/ 18855 w 153635"/>
                <a:gd name="connsiteY3" fmla="*/ 166905 h 335205"/>
                <a:gd name="connsiteX4" fmla="*/ 18855 w 153635"/>
                <a:gd name="connsiteY4" fmla="*/ 168301 h 335205"/>
                <a:gd name="connsiteX5" fmla="*/ 18855 w 153635"/>
                <a:gd name="connsiteY5" fmla="*/ 171095 h 335205"/>
                <a:gd name="connsiteX6" fmla="*/ 16062 w 153635"/>
                <a:gd name="connsiteY6" fmla="*/ 180872 h 335205"/>
                <a:gd name="connsiteX7" fmla="*/ 10475 w 153635"/>
                <a:gd name="connsiteY7" fmla="*/ 189252 h 335205"/>
                <a:gd name="connsiteX8" fmla="*/ 24442 w 153635"/>
                <a:gd name="connsiteY8" fmla="*/ 203219 h 335205"/>
                <a:gd name="connsiteX9" fmla="*/ 155731 w 153635"/>
                <a:gd name="connsiteY9" fmla="*/ 330317 h 335205"/>
                <a:gd name="connsiteX10" fmla="*/ 155731 w 153635"/>
                <a:gd name="connsiteY10" fmla="*/ 10475 h 335205"/>
                <a:gd name="connsiteX11" fmla="*/ 11872 w 153635"/>
                <a:gd name="connsiteY11" fmla="*/ 141764 h 335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3635" h="335205">
                  <a:moveTo>
                    <a:pt x="11872" y="141764"/>
                  </a:moveTo>
                  <a:cubicBezTo>
                    <a:pt x="17459" y="148748"/>
                    <a:pt x="18855" y="157128"/>
                    <a:pt x="18855" y="161318"/>
                  </a:cubicBezTo>
                  <a:cubicBezTo>
                    <a:pt x="18855" y="162715"/>
                    <a:pt x="18855" y="164111"/>
                    <a:pt x="18855" y="165508"/>
                  </a:cubicBezTo>
                  <a:cubicBezTo>
                    <a:pt x="18855" y="166905"/>
                    <a:pt x="18855" y="166905"/>
                    <a:pt x="18855" y="166905"/>
                  </a:cubicBezTo>
                  <a:cubicBezTo>
                    <a:pt x="18855" y="166905"/>
                    <a:pt x="18855" y="166905"/>
                    <a:pt x="18855" y="168301"/>
                  </a:cubicBezTo>
                  <a:cubicBezTo>
                    <a:pt x="18855" y="169698"/>
                    <a:pt x="18855" y="169698"/>
                    <a:pt x="18855" y="171095"/>
                  </a:cubicBezTo>
                  <a:cubicBezTo>
                    <a:pt x="18855" y="173888"/>
                    <a:pt x="17459" y="176682"/>
                    <a:pt x="16062" y="180872"/>
                  </a:cubicBezTo>
                  <a:cubicBezTo>
                    <a:pt x="14666" y="183665"/>
                    <a:pt x="11872" y="186458"/>
                    <a:pt x="10475" y="189252"/>
                  </a:cubicBezTo>
                  <a:cubicBezTo>
                    <a:pt x="14666" y="193442"/>
                    <a:pt x="20252" y="197632"/>
                    <a:pt x="24442" y="203219"/>
                  </a:cubicBezTo>
                  <a:cubicBezTo>
                    <a:pt x="67740" y="245119"/>
                    <a:pt x="112434" y="287020"/>
                    <a:pt x="155731" y="330317"/>
                  </a:cubicBezTo>
                  <a:lnTo>
                    <a:pt x="155731" y="10475"/>
                  </a:lnTo>
                  <a:lnTo>
                    <a:pt x="11872" y="141764"/>
                  </a:lnTo>
                  <a:close/>
                </a:path>
              </a:pathLst>
            </a:custGeom>
            <a:noFill/>
            <a:ln w="952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DB4AB996-7DAC-4C59-AA88-80BA3B1D6EA7}"/>
                </a:ext>
              </a:extLst>
            </p:cNvPr>
            <p:cNvSpPr/>
            <p:nvPr/>
          </p:nvSpPr>
          <p:spPr>
            <a:xfrm>
              <a:off x="5890244" y="3941672"/>
              <a:ext cx="391073" cy="432974"/>
            </a:xfrm>
            <a:custGeom>
              <a:avLst/>
              <a:gdLst>
                <a:gd name="connsiteX0" fmla="*/ 215789 w 391073"/>
                <a:gd name="connsiteY0" fmla="*/ 23046 h 432974"/>
                <a:gd name="connsiteX1" fmla="*/ 203219 w 391073"/>
                <a:gd name="connsiteY1" fmla="*/ 10475 h 432974"/>
                <a:gd name="connsiteX2" fmla="*/ 201822 w 391073"/>
                <a:gd name="connsiteY2" fmla="*/ 11872 h 432974"/>
                <a:gd name="connsiteX3" fmla="*/ 201822 w 391073"/>
                <a:gd name="connsiteY3" fmla="*/ 11872 h 432974"/>
                <a:gd name="connsiteX4" fmla="*/ 176681 w 391073"/>
                <a:gd name="connsiteY4" fmla="*/ 37012 h 432974"/>
                <a:gd name="connsiteX5" fmla="*/ 176681 w 391073"/>
                <a:gd name="connsiteY5" fmla="*/ 37012 h 432974"/>
                <a:gd name="connsiteX6" fmla="*/ 10475 w 391073"/>
                <a:gd name="connsiteY6" fmla="*/ 199028 h 432974"/>
                <a:gd name="connsiteX7" fmla="*/ 17459 w 391073"/>
                <a:gd name="connsiteY7" fmla="*/ 218582 h 432974"/>
                <a:gd name="connsiteX8" fmla="*/ 17459 w 391073"/>
                <a:gd name="connsiteY8" fmla="*/ 222772 h 432974"/>
                <a:gd name="connsiteX9" fmla="*/ 17459 w 391073"/>
                <a:gd name="connsiteY9" fmla="*/ 224169 h 432974"/>
                <a:gd name="connsiteX10" fmla="*/ 17459 w 391073"/>
                <a:gd name="connsiteY10" fmla="*/ 225565 h 432974"/>
                <a:gd name="connsiteX11" fmla="*/ 17459 w 391073"/>
                <a:gd name="connsiteY11" fmla="*/ 228359 h 432974"/>
                <a:gd name="connsiteX12" fmla="*/ 14665 w 391073"/>
                <a:gd name="connsiteY12" fmla="*/ 238136 h 432974"/>
                <a:gd name="connsiteX13" fmla="*/ 10475 w 391073"/>
                <a:gd name="connsiteY13" fmla="*/ 245119 h 432974"/>
                <a:gd name="connsiteX14" fmla="*/ 21649 w 391073"/>
                <a:gd name="connsiteY14" fmla="*/ 256293 h 432974"/>
                <a:gd name="connsiteX15" fmla="*/ 192045 w 391073"/>
                <a:gd name="connsiteY15" fmla="*/ 430879 h 432974"/>
                <a:gd name="connsiteX16" fmla="*/ 354061 w 391073"/>
                <a:gd name="connsiteY16" fmla="*/ 271657 h 432974"/>
                <a:gd name="connsiteX17" fmla="*/ 354061 w 391073"/>
                <a:gd name="connsiteY17" fmla="*/ 271657 h 432974"/>
                <a:gd name="connsiteX18" fmla="*/ 379201 w 391073"/>
                <a:gd name="connsiteY18" fmla="*/ 247913 h 432974"/>
                <a:gd name="connsiteX19" fmla="*/ 379201 w 391073"/>
                <a:gd name="connsiteY19" fmla="*/ 247913 h 432974"/>
                <a:gd name="connsiteX20" fmla="*/ 387582 w 391073"/>
                <a:gd name="connsiteY20" fmla="*/ 239532 h 432974"/>
                <a:gd name="connsiteX21" fmla="*/ 387582 w 391073"/>
                <a:gd name="connsiteY21" fmla="*/ 197632 h 432974"/>
                <a:gd name="connsiteX22" fmla="*/ 215789 w 391073"/>
                <a:gd name="connsiteY22" fmla="*/ 23046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1073" h="432974">
                  <a:moveTo>
                    <a:pt x="215789" y="23046"/>
                  </a:moveTo>
                  <a:cubicBezTo>
                    <a:pt x="211599" y="18855"/>
                    <a:pt x="207409" y="14665"/>
                    <a:pt x="203219" y="10475"/>
                  </a:cubicBezTo>
                  <a:lnTo>
                    <a:pt x="201822" y="11872"/>
                  </a:lnTo>
                  <a:lnTo>
                    <a:pt x="201822" y="11872"/>
                  </a:lnTo>
                  <a:lnTo>
                    <a:pt x="176681" y="37012"/>
                  </a:lnTo>
                  <a:lnTo>
                    <a:pt x="176681" y="37012"/>
                  </a:lnTo>
                  <a:lnTo>
                    <a:pt x="10475" y="199028"/>
                  </a:lnTo>
                  <a:cubicBezTo>
                    <a:pt x="14665" y="206012"/>
                    <a:pt x="16062" y="214392"/>
                    <a:pt x="17459" y="218582"/>
                  </a:cubicBezTo>
                  <a:cubicBezTo>
                    <a:pt x="17459" y="219979"/>
                    <a:pt x="17459" y="221376"/>
                    <a:pt x="17459" y="222772"/>
                  </a:cubicBezTo>
                  <a:cubicBezTo>
                    <a:pt x="17459" y="224169"/>
                    <a:pt x="17459" y="224169"/>
                    <a:pt x="17459" y="224169"/>
                  </a:cubicBezTo>
                  <a:cubicBezTo>
                    <a:pt x="17459" y="224169"/>
                    <a:pt x="17459" y="224169"/>
                    <a:pt x="17459" y="225565"/>
                  </a:cubicBezTo>
                  <a:cubicBezTo>
                    <a:pt x="17459" y="226962"/>
                    <a:pt x="17459" y="226962"/>
                    <a:pt x="17459" y="228359"/>
                  </a:cubicBezTo>
                  <a:cubicBezTo>
                    <a:pt x="17459" y="231153"/>
                    <a:pt x="16062" y="233946"/>
                    <a:pt x="14665" y="238136"/>
                  </a:cubicBezTo>
                  <a:cubicBezTo>
                    <a:pt x="13269" y="240929"/>
                    <a:pt x="11872" y="243723"/>
                    <a:pt x="10475" y="245119"/>
                  </a:cubicBezTo>
                  <a:cubicBezTo>
                    <a:pt x="14665" y="249309"/>
                    <a:pt x="17459" y="253499"/>
                    <a:pt x="21649" y="256293"/>
                  </a:cubicBezTo>
                  <a:cubicBezTo>
                    <a:pt x="78913" y="314954"/>
                    <a:pt x="134781" y="372218"/>
                    <a:pt x="192045" y="430879"/>
                  </a:cubicBezTo>
                  <a:lnTo>
                    <a:pt x="354061" y="271657"/>
                  </a:lnTo>
                  <a:lnTo>
                    <a:pt x="354061" y="271657"/>
                  </a:lnTo>
                  <a:lnTo>
                    <a:pt x="379201" y="247913"/>
                  </a:lnTo>
                  <a:lnTo>
                    <a:pt x="379201" y="247913"/>
                  </a:lnTo>
                  <a:lnTo>
                    <a:pt x="387582" y="239532"/>
                  </a:lnTo>
                  <a:lnTo>
                    <a:pt x="387582" y="197632"/>
                  </a:lnTo>
                  <a:cubicBezTo>
                    <a:pt x="328921" y="138971"/>
                    <a:pt x="273053" y="80310"/>
                    <a:pt x="215789" y="23046"/>
                  </a:cubicBezTo>
                  <a:close/>
                </a:path>
              </a:pathLst>
            </a:custGeom>
            <a:noFill/>
            <a:ln w="952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7F6BCC9-BD23-4EA8-9A96-08C6A09F736A}"/>
                </a:ext>
              </a:extLst>
            </p:cNvPr>
            <p:cNvSpPr/>
            <p:nvPr/>
          </p:nvSpPr>
          <p:spPr>
            <a:xfrm>
              <a:off x="6407019" y="4019887"/>
              <a:ext cx="111735" cy="237437"/>
            </a:xfrm>
            <a:custGeom>
              <a:avLst/>
              <a:gdLst>
                <a:gd name="connsiteX0" fmla="*/ 71929 w 111735"/>
                <a:gd name="connsiteY0" fmla="*/ 176681 h 237437"/>
                <a:gd name="connsiteX1" fmla="*/ 95673 w 111735"/>
                <a:gd name="connsiteY1" fmla="*/ 154334 h 237437"/>
                <a:gd name="connsiteX2" fmla="*/ 91483 w 111735"/>
                <a:gd name="connsiteY2" fmla="*/ 145954 h 237437"/>
                <a:gd name="connsiteX3" fmla="*/ 90087 w 111735"/>
                <a:gd name="connsiteY3" fmla="*/ 138971 h 237437"/>
                <a:gd name="connsiteX4" fmla="*/ 90087 w 111735"/>
                <a:gd name="connsiteY4" fmla="*/ 136177 h 237437"/>
                <a:gd name="connsiteX5" fmla="*/ 90087 w 111735"/>
                <a:gd name="connsiteY5" fmla="*/ 134781 h 237437"/>
                <a:gd name="connsiteX6" fmla="*/ 90087 w 111735"/>
                <a:gd name="connsiteY6" fmla="*/ 133384 h 237437"/>
                <a:gd name="connsiteX7" fmla="*/ 90087 w 111735"/>
                <a:gd name="connsiteY7" fmla="*/ 131987 h 237437"/>
                <a:gd name="connsiteX8" fmla="*/ 90087 w 111735"/>
                <a:gd name="connsiteY8" fmla="*/ 127797 h 237437"/>
                <a:gd name="connsiteX9" fmla="*/ 92880 w 111735"/>
                <a:gd name="connsiteY9" fmla="*/ 116624 h 237437"/>
                <a:gd name="connsiteX10" fmla="*/ 98467 w 111735"/>
                <a:gd name="connsiteY10" fmla="*/ 106847 h 237437"/>
                <a:gd name="connsiteX11" fmla="*/ 101260 w 111735"/>
                <a:gd name="connsiteY11" fmla="*/ 104054 h 237437"/>
                <a:gd name="connsiteX12" fmla="*/ 101260 w 111735"/>
                <a:gd name="connsiteY12" fmla="*/ 104054 h 237437"/>
                <a:gd name="connsiteX13" fmla="*/ 10475 w 111735"/>
                <a:gd name="connsiteY13" fmla="*/ 10475 h 237437"/>
                <a:gd name="connsiteX14" fmla="*/ 10475 w 111735"/>
                <a:gd name="connsiteY14" fmla="*/ 239532 h 237437"/>
                <a:gd name="connsiteX15" fmla="*/ 71929 w 111735"/>
                <a:gd name="connsiteY15" fmla="*/ 176681 h 237437"/>
                <a:gd name="connsiteX16" fmla="*/ 71929 w 111735"/>
                <a:gd name="connsiteY16" fmla="*/ 176681 h 237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1735" h="237437">
                  <a:moveTo>
                    <a:pt x="71929" y="176681"/>
                  </a:moveTo>
                  <a:lnTo>
                    <a:pt x="95673" y="154334"/>
                  </a:lnTo>
                  <a:cubicBezTo>
                    <a:pt x="94277" y="151541"/>
                    <a:pt x="91483" y="148747"/>
                    <a:pt x="91483" y="145954"/>
                  </a:cubicBezTo>
                  <a:cubicBezTo>
                    <a:pt x="90087" y="143161"/>
                    <a:pt x="90087" y="140367"/>
                    <a:pt x="90087" y="138971"/>
                  </a:cubicBezTo>
                  <a:cubicBezTo>
                    <a:pt x="90087" y="137574"/>
                    <a:pt x="90087" y="137574"/>
                    <a:pt x="90087" y="136177"/>
                  </a:cubicBezTo>
                  <a:cubicBezTo>
                    <a:pt x="90087" y="134781"/>
                    <a:pt x="90087" y="134781"/>
                    <a:pt x="90087" y="134781"/>
                  </a:cubicBezTo>
                  <a:cubicBezTo>
                    <a:pt x="90087" y="133384"/>
                    <a:pt x="90087" y="133384"/>
                    <a:pt x="90087" y="133384"/>
                  </a:cubicBezTo>
                  <a:cubicBezTo>
                    <a:pt x="90087" y="133384"/>
                    <a:pt x="90087" y="133384"/>
                    <a:pt x="90087" y="131987"/>
                  </a:cubicBezTo>
                  <a:cubicBezTo>
                    <a:pt x="90087" y="130591"/>
                    <a:pt x="90087" y="129194"/>
                    <a:pt x="90087" y="127797"/>
                  </a:cubicBezTo>
                  <a:cubicBezTo>
                    <a:pt x="90087" y="125004"/>
                    <a:pt x="91483" y="120814"/>
                    <a:pt x="92880" y="116624"/>
                  </a:cubicBezTo>
                  <a:cubicBezTo>
                    <a:pt x="94277" y="112433"/>
                    <a:pt x="97070" y="109640"/>
                    <a:pt x="98467" y="106847"/>
                  </a:cubicBezTo>
                  <a:cubicBezTo>
                    <a:pt x="99863" y="105450"/>
                    <a:pt x="99863" y="105450"/>
                    <a:pt x="101260" y="104054"/>
                  </a:cubicBezTo>
                  <a:lnTo>
                    <a:pt x="101260" y="104054"/>
                  </a:lnTo>
                  <a:cubicBezTo>
                    <a:pt x="70533" y="73326"/>
                    <a:pt x="39806" y="41202"/>
                    <a:pt x="10475" y="10475"/>
                  </a:cubicBezTo>
                  <a:lnTo>
                    <a:pt x="10475" y="239532"/>
                  </a:lnTo>
                  <a:lnTo>
                    <a:pt x="71929" y="176681"/>
                  </a:lnTo>
                  <a:lnTo>
                    <a:pt x="71929" y="176681"/>
                  </a:lnTo>
                  <a:close/>
                </a:path>
              </a:pathLst>
            </a:custGeom>
            <a:noFill/>
            <a:ln w="952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227FB2D6-DADF-44A8-A6F0-6B08F6B8FC70}"/>
                </a:ext>
              </a:extLst>
            </p:cNvPr>
            <p:cNvSpPr/>
            <p:nvPr/>
          </p:nvSpPr>
          <p:spPr>
            <a:xfrm>
              <a:off x="6404226" y="3681888"/>
              <a:ext cx="307272" cy="432974"/>
            </a:xfrm>
            <a:custGeom>
              <a:avLst/>
              <a:gdLst>
                <a:gd name="connsiteX0" fmla="*/ 270259 w 307271"/>
                <a:gd name="connsiteY0" fmla="*/ 268863 h 432974"/>
                <a:gd name="connsiteX1" fmla="*/ 270259 w 307271"/>
                <a:gd name="connsiteY1" fmla="*/ 268863 h 432974"/>
                <a:gd name="connsiteX2" fmla="*/ 295400 w 307271"/>
                <a:gd name="connsiteY2" fmla="*/ 245119 h 432974"/>
                <a:gd name="connsiteX3" fmla="*/ 291210 w 307271"/>
                <a:gd name="connsiteY3" fmla="*/ 238136 h 432974"/>
                <a:gd name="connsiteX4" fmla="*/ 289813 w 307271"/>
                <a:gd name="connsiteY4" fmla="*/ 231152 h 432974"/>
                <a:gd name="connsiteX5" fmla="*/ 289813 w 307271"/>
                <a:gd name="connsiteY5" fmla="*/ 228359 h 432974"/>
                <a:gd name="connsiteX6" fmla="*/ 289813 w 307271"/>
                <a:gd name="connsiteY6" fmla="*/ 226962 h 432974"/>
                <a:gd name="connsiteX7" fmla="*/ 289813 w 307271"/>
                <a:gd name="connsiteY7" fmla="*/ 225565 h 432974"/>
                <a:gd name="connsiteX8" fmla="*/ 289813 w 307271"/>
                <a:gd name="connsiteY8" fmla="*/ 224169 h 432974"/>
                <a:gd name="connsiteX9" fmla="*/ 289813 w 307271"/>
                <a:gd name="connsiteY9" fmla="*/ 219979 h 432974"/>
                <a:gd name="connsiteX10" fmla="*/ 292606 w 307271"/>
                <a:gd name="connsiteY10" fmla="*/ 208805 h 432974"/>
                <a:gd name="connsiteX11" fmla="*/ 298193 w 307271"/>
                <a:gd name="connsiteY11" fmla="*/ 199028 h 432974"/>
                <a:gd name="connsiteX12" fmla="*/ 299590 w 307271"/>
                <a:gd name="connsiteY12" fmla="*/ 197632 h 432974"/>
                <a:gd name="connsiteX13" fmla="*/ 129194 w 307271"/>
                <a:gd name="connsiteY13" fmla="*/ 23045 h 432974"/>
                <a:gd name="connsiteX14" fmla="*/ 116623 w 307271"/>
                <a:gd name="connsiteY14" fmla="*/ 10475 h 432974"/>
                <a:gd name="connsiteX15" fmla="*/ 115227 w 307271"/>
                <a:gd name="connsiteY15" fmla="*/ 11872 h 432974"/>
                <a:gd name="connsiteX16" fmla="*/ 115227 w 307271"/>
                <a:gd name="connsiteY16" fmla="*/ 11872 h 432974"/>
                <a:gd name="connsiteX17" fmla="*/ 90086 w 307271"/>
                <a:gd name="connsiteY17" fmla="*/ 37012 h 432974"/>
                <a:gd name="connsiteX18" fmla="*/ 90086 w 307271"/>
                <a:gd name="connsiteY18" fmla="*/ 37012 h 432974"/>
                <a:gd name="connsiteX19" fmla="*/ 10475 w 307271"/>
                <a:gd name="connsiteY19" fmla="*/ 113830 h 432974"/>
                <a:gd name="connsiteX20" fmla="*/ 10475 w 307271"/>
                <a:gd name="connsiteY20" fmla="*/ 333111 h 432974"/>
                <a:gd name="connsiteX21" fmla="*/ 106847 w 307271"/>
                <a:gd name="connsiteY21" fmla="*/ 432276 h 432974"/>
                <a:gd name="connsiteX22" fmla="*/ 270259 w 307271"/>
                <a:gd name="connsiteY22" fmla="*/ 268863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7271" h="432974">
                  <a:moveTo>
                    <a:pt x="270259" y="268863"/>
                  </a:moveTo>
                  <a:lnTo>
                    <a:pt x="270259" y="268863"/>
                  </a:lnTo>
                  <a:lnTo>
                    <a:pt x="295400" y="245119"/>
                  </a:lnTo>
                  <a:cubicBezTo>
                    <a:pt x="294003" y="242326"/>
                    <a:pt x="292606" y="239532"/>
                    <a:pt x="291210" y="238136"/>
                  </a:cubicBezTo>
                  <a:cubicBezTo>
                    <a:pt x="289813" y="235342"/>
                    <a:pt x="289813" y="232549"/>
                    <a:pt x="289813" y="231152"/>
                  </a:cubicBezTo>
                  <a:cubicBezTo>
                    <a:pt x="289813" y="229756"/>
                    <a:pt x="289813" y="229756"/>
                    <a:pt x="289813" y="228359"/>
                  </a:cubicBezTo>
                  <a:cubicBezTo>
                    <a:pt x="289813" y="226962"/>
                    <a:pt x="289813" y="226962"/>
                    <a:pt x="289813" y="226962"/>
                  </a:cubicBezTo>
                  <a:cubicBezTo>
                    <a:pt x="289813" y="225565"/>
                    <a:pt x="289813" y="225565"/>
                    <a:pt x="289813" y="225565"/>
                  </a:cubicBezTo>
                  <a:cubicBezTo>
                    <a:pt x="289813" y="225565"/>
                    <a:pt x="289813" y="225565"/>
                    <a:pt x="289813" y="224169"/>
                  </a:cubicBezTo>
                  <a:cubicBezTo>
                    <a:pt x="289813" y="222772"/>
                    <a:pt x="289813" y="221375"/>
                    <a:pt x="289813" y="219979"/>
                  </a:cubicBezTo>
                  <a:cubicBezTo>
                    <a:pt x="289813" y="217185"/>
                    <a:pt x="291210" y="212995"/>
                    <a:pt x="292606" y="208805"/>
                  </a:cubicBezTo>
                  <a:cubicBezTo>
                    <a:pt x="294003" y="204615"/>
                    <a:pt x="296797" y="201822"/>
                    <a:pt x="298193" y="199028"/>
                  </a:cubicBezTo>
                  <a:cubicBezTo>
                    <a:pt x="298193" y="197632"/>
                    <a:pt x="299590" y="197632"/>
                    <a:pt x="299590" y="197632"/>
                  </a:cubicBezTo>
                  <a:cubicBezTo>
                    <a:pt x="242325" y="138971"/>
                    <a:pt x="186458" y="81706"/>
                    <a:pt x="129194" y="23045"/>
                  </a:cubicBezTo>
                  <a:cubicBezTo>
                    <a:pt x="125004" y="18855"/>
                    <a:pt x="120814" y="14665"/>
                    <a:pt x="116623" y="10475"/>
                  </a:cubicBezTo>
                  <a:lnTo>
                    <a:pt x="115227" y="11872"/>
                  </a:lnTo>
                  <a:lnTo>
                    <a:pt x="115227" y="11872"/>
                  </a:lnTo>
                  <a:lnTo>
                    <a:pt x="90086" y="37012"/>
                  </a:lnTo>
                  <a:lnTo>
                    <a:pt x="90086" y="37012"/>
                  </a:lnTo>
                  <a:lnTo>
                    <a:pt x="10475" y="113830"/>
                  </a:lnTo>
                  <a:lnTo>
                    <a:pt x="10475" y="333111"/>
                  </a:lnTo>
                  <a:cubicBezTo>
                    <a:pt x="42599" y="366631"/>
                    <a:pt x="74723" y="398755"/>
                    <a:pt x="106847" y="432276"/>
                  </a:cubicBezTo>
                  <a:lnTo>
                    <a:pt x="270259" y="268863"/>
                  </a:lnTo>
                  <a:close/>
                </a:path>
              </a:pathLst>
            </a:custGeom>
            <a:noFill/>
            <a:ln w="952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9F256B36-56A8-4215-BA0F-9A0E26FFCD18}"/>
                </a:ext>
              </a:extLst>
            </p:cNvPr>
            <p:cNvSpPr/>
            <p:nvPr/>
          </p:nvSpPr>
          <p:spPr>
            <a:xfrm>
              <a:off x="6405622" y="3518475"/>
              <a:ext cx="111735" cy="265371"/>
            </a:xfrm>
            <a:custGeom>
              <a:avLst/>
              <a:gdLst>
                <a:gd name="connsiteX0" fmla="*/ 81706 w 111735"/>
                <a:gd name="connsiteY0" fmla="*/ 185062 h 265371"/>
                <a:gd name="connsiteX1" fmla="*/ 106847 w 111735"/>
                <a:gd name="connsiteY1" fmla="*/ 161318 h 265371"/>
                <a:gd name="connsiteX2" fmla="*/ 102657 w 111735"/>
                <a:gd name="connsiteY2" fmla="*/ 154334 h 265371"/>
                <a:gd name="connsiteX3" fmla="*/ 101260 w 111735"/>
                <a:gd name="connsiteY3" fmla="*/ 147351 h 265371"/>
                <a:gd name="connsiteX4" fmla="*/ 101260 w 111735"/>
                <a:gd name="connsiteY4" fmla="*/ 144557 h 265371"/>
                <a:gd name="connsiteX5" fmla="*/ 101260 w 111735"/>
                <a:gd name="connsiteY5" fmla="*/ 143161 h 265371"/>
                <a:gd name="connsiteX6" fmla="*/ 101260 w 111735"/>
                <a:gd name="connsiteY6" fmla="*/ 141764 h 265371"/>
                <a:gd name="connsiteX7" fmla="*/ 101260 w 111735"/>
                <a:gd name="connsiteY7" fmla="*/ 140367 h 265371"/>
                <a:gd name="connsiteX8" fmla="*/ 101260 w 111735"/>
                <a:gd name="connsiteY8" fmla="*/ 136177 h 265371"/>
                <a:gd name="connsiteX9" fmla="*/ 104054 w 111735"/>
                <a:gd name="connsiteY9" fmla="*/ 125004 h 265371"/>
                <a:gd name="connsiteX10" fmla="*/ 109640 w 111735"/>
                <a:gd name="connsiteY10" fmla="*/ 115227 h 265371"/>
                <a:gd name="connsiteX11" fmla="*/ 111037 w 111735"/>
                <a:gd name="connsiteY11" fmla="*/ 113830 h 265371"/>
                <a:gd name="connsiteX12" fmla="*/ 10475 w 111735"/>
                <a:gd name="connsiteY12" fmla="*/ 10475 h 265371"/>
                <a:gd name="connsiteX13" fmla="*/ 10475 w 111735"/>
                <a:gd name="connsiteY13" fmla="*/ 257689 h 265371"/>
                <a:gd name="connsiteX14" fmla="*/ 81706 w 111735"/>
                <a:gd name="connsiteY14" fmla="*/ 185062 h 265371"/>
                <a:gd name="connsiteX15" fmla="*/ 81706 w 111735"/>
                <a:gd name="connsiteY15" fmla="*/ 185062 h 26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735" h="265371">
                  <a:moveTo>
                    <a:pt x="81706" y="185062"/>
                  </a:moveTo>
                  <a:lnTo>
                    <a:pt x="106847" y="161318"/>
                  </a:lnTo>
                  <a:cubicBezTo>
                    <a:pt x="105450" y="158524"/>
                    <a:pt x="104054" y="155731"/>
                    <a:pt x="102657" y="154334"/>
                  </a:cubicBezTo>
                  <a:cubicBezTo>
                    <a:pt x="101260" y="151541"/>
                    <a:pt x="101260" y="148747"/>
                    <a:pt x="101260" y="147351"/>
                  </a:cubicBezTo>
                  <a:cubicBezTo>
                    <a:pt x="101260" y="145954"/>
                    <a:pt x="101260" y="145954"/>
                    <a:pt x="101260" y="144557"/>
                  </a:cubicBezTo>
                  <a:cubicBezTo>
                    <a:pt x="101260" y="143161"/>
                    <a:pt x="101260" y="143161"/>
                    <a:pt x="101260" y="143161"/>
                  </a:cubicBezTo>
                  <a:cubicBezTo>
                    <a:pt x="101260" y="141764"/>
                    <a:pt x="101260" y="141764"/>
                    <a:pt x="101260" y="141764"/>
                  </a:cubicBezTo>
                  <a:cubicBezTo>
                    <a:pt x="101260" y="141764"/>
                    <a:pt x="101260" y="141764"/>
                    <a:pt x="101260" y="140367"/>
                  </a:cubicBezTo>
                  <a:cubicBezTo>
                    <a:pt x="101260" y="138971"/>
                    <a:pt x="101260" y="137574"/>
                    <a:pt x="101260" y="136177"/>
                  </a:cubicBezTo>
                  <a:cubicBezTo>
                    <a:pt x="101260" y="133384"/>
                    <a:pt x="102657" y="129194"/>
                    <a:pt x="104054" y="125004"/>
                  </a:cubicBezTo>
                  <a:cubicBezTo>
                    <a:pt x="105450" y="120814"/>
                    <a:pt x="108244" y="118020"/>
                    <a:pt x="109640" y="115227"/>
                  </a:cubicBezTo>
                  <a:cubicBezTo>
                    <a:pt x="109640" y="113830"/>
                    <a:pt x="111037" y="113830"/>
                    <a:pt x="111037" y="113830"/>
                  </a:cubicBezTo>
                  <a:cubicBezTo>
                    <a:pt x="77517" y="78913"/>
                    <a:pt x="43996" y="45392"/>
                    <a:pt x="10475" y="10475"/>
                  </a:cubicBezTo>
                  <a:lnTo>
                    <a:pt x="10475" y="257689"/>
                  </a:lnTo>
                  <a:lnTo>
                    <a:pt x="81706" y="185062"/>
                  </a:lnTo>
                  <a:lnTo>
                    <a:pt x="81706" y="185062"/>
                  </a:lnTo>
                  <a:close/>
                </a:path>
              </a:pathLst>
            </a:custGeom>
            <a:noFill/>
            <a:ln w="952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CA458584-0CA6-4F77-9E7C-1D3A6D83D2C2}"/>
                </a:ext>
              </a:extLst>
            </p:cNvPr>
            <p:cNvSpPr/>
            <p:nvPr/>
          </p:nvSpPr>
          <p:spPr>
            <a:xfrm>
              <a:off x="6402829" y="4172126"/>
              <a:ext cx="307272" cy="432974"/>
            </a:xfrm>
            <a:custGeom>
              <a:avLst/>
              <a:gdLst>
                <a:gd name="connsiteX0" fmla="*/ 273053 w 307271"/>
                <a:gd name="connsiteY0" fmla="*/ 271657 h 432974"/>
                <a:gd name="connsiteX1" fmla="*/ 273053 w 307271"/>
                <a:gd name="connsiteY1" fmla="*/ 271657 h 432974"/>
                <a:gd name="connsiteX2" fmla="*/ 296797 w 307271"/>
                <a:gd name="connsiteY2" fmla="*/ 247913 h 432974"/>
                <a:gd name="connsiteX3" fmla="*/ 292606 w 307271"/>
                <a:gd name="connsiteY3" fmla="*/ 239532 h 432974"/>
                <a:gd name="connsiteX4" fmla="*/ 291210 w 307271"/>
                <a:gd name="connsiteY4" fmla="*/ 232549 h 432974"/>
                <a:gd name="connsiteX5" fmla="*/ 291210 w 307271"/>
                <a:gd name="connsiteY5" fmla="*/ 229756 h 432974"/>
                <a:gd name="connsiteX6" fmla="*/ 291210 w 307271"/>
                <a:gd name="connsiteY6" fmla="*/ 228359 h 432974"/>
                <a:gd name="connsiteX7" fmla="*/ 291210 w 307271"/>
                <a:gd name="connsiteY7" fmla="*/ 226962 h 432974"/>
                <a:gd name="connsiteX8" fmla="*/ 291210 w 307271"/>
                <a:gd name="connsiteY8" fmla="*/ 225565 h 432974"/>
                <a:gd name="connsiteX9" fmla="*/ 291210 w 307271"/>
                <a:gd name="connsiteY9" fmla="*/ 221376 h 432974"/>
                <a:gd name="connsiteX10" fmla="*/ 294003 w 307271"/>
                <a:gd name="connsiteY10" fmla="*/ 210202 h 432974"/>
                <a:gd name="connsiteX11" fmla="*/ 299590 w 307271"/>
                <a:gd name="connsiteY11" fmla="*/ 200425 h 432974"/>
                <a:gd name="connsiteX12" fmla="*/ 302383 w 307271"/>
                <a:gd name="connsiteY12" fmla="*/ 197632 h 432974"/>
                <a:gd name="connsiteX13" fmla="*/ 129194 w 307271"/>
                <a:gd name="connsiteY13" fmla="*/ 21649 h 432974"/>
                <a:gd name="connsiteX14" fmla="*/ 118020 w 307271"/>
                <a:gd name="connsiteY14" fmla="*/ 10475 h 432974"/>
                <a:gd name="connsiteX15" fmla="*/ 116624 w 307271"/>
                <a:gd name="connsiteY15" fmla="*/ 11872 h 432974"/>
                <a:gd name="connsiteX16" fmla="*/ 116624 w 307271"/>
                <a:gd name="connsiteY16" fmla="*/ 11872 h 432974"/>
                <a:gd name="connsiteX17" fmla="*/ 91483 w 307271"/>
                <a:gd name="connsiteY17" fmla="*/ 37012 h 432974"/>
                <a:gd name="connsiteX18" fmla="*/ 91483 w 307271"/>
                <a:gd name="connsiteY18" fmla="*/ 37012 h 432974"/>
                <a:gd name="connsiteX19" fmla="*/ 10475 w 307271"/>
                <a:gd name="connsiteY19" fmla="*/ 115227 h 432974"/>
                <a:gd name="connsiteX20" fmla="*/ 10475 w 307271"/>
                <a:gd name="connsiteY20" fmla="*/ 334508 h 432974"/>
                <a:gd name="connsiteX21" fmla="*/ 106847 w 307271"/>
                <a:gd name="connsiteY21" fmla="*/ 433673 h 432974"/>
                <a:gd name="connsiteX22" fmla="*/ 273053 w 307271"/>
                <a:gd name="connsiteY22" fmla="*/ 271657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7271" h="432974">
                  <a:moveTo>
                    <a:pt x="273053" y="271657"/>
                  </a:moveTo>
                  <a:lnTo>
                    <a:pt x="273053" y="271657"/>
                  </a:lnTo>
                  <a:lnTo>
                    <a:pt x="296797" y="247913"/>
                  </a:lnTo>
                  <a:cubicBezTo>
                    <a:pt x="295400" y="245119"/>
                    <a:pt x="294003" y="242326"/>
                    <a:pt x="292606" y="239532"/>
                  </a:cubicBezTo>
                  <a:cubicBezTo>
                    <a:pt x="291210" y="236739"/>
                    <a:pt x="291210" y="233946"/>
                    <a:pt x="291210" y="232549"/>
                  </a:cubicBezTo>
                  <a:cubicBezTo>
                    <a:pt x="291210" y="231153"/>
                    <a:pt x="291210" y="231153"/>
                    <a:pt x="291210" y="229756"/>
                  </a:cubicBezTo>
                  <a:cubicBezTo>
                    <a:pt x="291210" y="228359"/>
                    <a:pt x="291210" y="228359"/>
                    <a:pt x="291210" y="228359"/>
                  </a:cubicBezTo>
                  <a:cubicBezTo>
                    <a:pt x="291210" y="226962"/>
                    <a:pt x="291210" y="226962"/>
                    <a:pt x="291210" y="226962"/>
                  </a:cubicBezTo>
                  <a:cubicBezTo>
                    <a:pt x="291210" y="226962"/>
                    <a:pt x="291210" y="226962"/>
                    <a:pt x="291210" y="225565"/>
                  </a:cubicBezTo>
                  <a:cubicBezTo>
                    <a:pt x="291210" y="224169"/>
                    <a:pt x="291210" y="222772"/>
                    <a:pt x="291210" y="221376"/>
                  </a:cubicBezTo>
                  <a:cubicBezTo>
                    <a:pt x="291210" y="218582"/>
                    <a:pt x="292606" y="214392"/>
                    <a:pt x="294003" y="210202"/>
                  </a:cubicBezTo>
                  <a:cubicBezTo>
                    <a:pt x="295400" y="206012"/>
                    <a:pt x="298194" y="203219"/>
                    <a:pt x="299590" y="200425"/>
                  </a:cubicBezTo>
                  <a:cubicBezTo>
                    <a:pt x="300987" y="199028"/>
                    <a:pt x="300987" y="199028"/>
                    <a:pt x="302383" y="197632"/>
                  </a:cubicBezTo>
                  <a:cubicBezTo>
                    <a:pt x="245119" y="138971"/>
                    <a:pt x="187855" y="80310"/>
                    <a:pt x="129194" y="21649"/>
                  </a:cubicBezTo>
                  <a:cubicBezTo>
                    <a:pt x="125004" y="17459"/>
                    <a:pt x="122210" y="14666"/>
                    <a:pt x="118020" y="10475"/>
                  </a:cubicBezTo>
                  <a:lnTo>
                    <a:pt x="116624" y="11872"/>
                  </a:lnTo>
                  <a:lnTo>
                    <a:pt x="116624" y="11872"/>
                  </a:lnTo>
                  <a:lnTo>
                    <a:pt x="91483" y="37012"/>
                  </a:lnTo>
                  <a:lnTo>
                    <a:pt x="91483" y="37012"/>
                  </a:lnTo>
                  <a:lnTo>
                    <a:pt x="10475" y="115227"/>
                  </a:lnTo>
                  <a:lnTo>
                    <a:pt x="10475" y="334508"/>
                  </a:lnTo>
                  <a:cubicBezTo>
                    <a:pt x="42599" y="368028"/>
                    <a:pt x="74723" y="400152"/>
                    <a:pt x="106847" y="433673"/>
                  </a:cubicBezTo>
                  <a:lnTo>
                    <a:pt x="273053" y="271657"/>
                  </a:lnTo>
                  <a:close/>
                </a:path>
              </a:pathLst>
            </a:custGeom>
            <a:noFill/>
            <a:ln w="952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51F53974-6838-4027-BC05-B128B4D8CB92}"/>
                </a:ext>
              </a:extLst>
            </p:cNvPr>
            <p:cNvSpPr/>
            <p:nvPr/>
          </p:nvSpPr>
          <p:spPr>
            <a:xfrm>
              <a:off x="6404226" y="3008683"/>
              <a:ext cx="125702" cy="293305"/>
            </a:xfrm>
            <a:custGeom>
              <a:avLst/>
              <a:gdLst>
                <a:gd name="connsiteX0" fmla="*/ 97070 w 125702"/>
                <a:gd name="connsiteY0" fmla="*/ 200425 h 293305"/>
                <a:gd name="connsiteX1" fmla="*/ 119417 w 125702"/>
                <a:gd name="connsiteY1" fmla="*/ 178078 h 293305"/>
                <a:gd name="connsiteX2" fmla="*/ 115227 w 125702"/>
                <a:gd name="connsiteY2" fmla="*/ 169698 h 293305"/>
                <a:gd name="connsiteX3" fmla="*/ 113830 w 125702"/>
                <a:gd name="connsiteY3" fmla="*/ 162714 h 293305"/>
                <a:gd name="connsiteX4" fmla="*/ 113830 w 125702"/>
                <a:gd name="connsiteY4" fmla="*/ 159921 h 293305"/>
                <a:gd name="connsiteX5" fmla="*/ 113830 w 125702"/>
                <a:gd name="connsiteY5" fmla="*/ 158524 h 293305"/>
                <a:gd name="connsiteX6" fmla="*/ 113830 w 125702"/>
                <a:gd name="connsiteY6" fmla="*/ 157128 h 293305"/>
                <a:gd name="connsiteX7" fmla="*/ 113830 w 125702"/>
                <a:gd name="connsiteY7" fmla="*/ 155731 h 293305"/>
                <a:gd name="connsiteX8" fmla="*/ 113830 w 125702"/>
                <a:gd name="connsiteY8" fmla="*/ 151541 h 293305"/>
                <a:gd name="connsiteX9" fmla="*/ 116623 w 125702"/>
                <a:gd name="connsiteY9" fmla="*/ 140367 h 293305"/>
                <a:gd name="connsiteX10" fmla="*/ 122210 w 125702"/>
                <a:gd name="connsiteY10" fmla="*/ 130590 h 293305"/>
                <a:gd name="connsiteX11" fmla="*/ 125004 w 125702"/>
                <a:gd name="connsiteY11" fmla="*/ 127797 h 293305"/>
                <a:gd name="connsiteX12" fmla="*/ 125004 w 125702"/>
                <a:gd name="connsiteY12" fmla="*/ 127797 h 293305"/>
                <a:gd name="connsiteX13" fmla="*/ 10475 w 125702"/>
                <a:gd name="connsiteY13" fmla="*/ 10475 h 293305"/>
                <a:gd name="connsiteX14" fmla="*/ 10475 w 125702"/>
                <a:gd name="connsiteY14" fmla="*/ 284226 h 293305"/>
                <a:gd name="connsiteX15" fmla="*/ 97070 w 125702"/>
                <a:gd name="connsiteY15" fmla="*/ 200425 h 293305"/>
                <a:gd name="connsiteX16" fmla="*/ 97070 w 125702"/>
                <a:gd name="connsiteY16" fmla="*/ 200425 h 293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702" h="293305">
                  <a:moveTo>
                    <a:pt x="97070" y="200425"/>
                  </a:moveTo>
                  <a:lnTo>
                    <a:pt x="119417" y="178078"/>
                  </a:lnTo>
                  <a:cubicBezTo>
                    <a:pt x="118020" y="175285"/>
                    <a:pt x="115227" y="172491"/>
                    <a:pt x="115227" y="169698"/>
                  </a:cubicBezTo>
                  <a:cubicBezTo>
                    <a:pt x="113830" y="166905"/>
                    <a:pt x="113830" y="164111"/>
                    <a:pt x="113830" y="162714"/>
                  </a:cubicBezTo>
                  <a:cubicBezTo>
                    <a:pt x="113830" y="161318"/>
                    <a:pt x="113830" y="161318"/>
                    <a:pt x="113830" y="159921"/>
                  </a:cubicBezTo>
                  <a:cubicBezTo>
                    <a:pt x="113830" y="158524"/>
                    <a:pt x="113830" y="158524"/>
                    <a:pt x="113830" y="158524"/>
                  </a:cubicBezTo>
                  <a:cubicBezTo>
                    <a:pt x="113830" y="157128"/>
                    <a:pt x="113830" y="157128"/>
                    <a:pt x="113830" y="157128"/>
                  </a:cubicBezTo>
                  <a:cubicBezTo>
                    <a:pt x="113830" y="157128"/>
                    <a:pt x="113830" y="157128"/>
                    <a:pt x="113830" y="155731"/>
                  </a:cubicBezTo>
                  <a:cubicBezTo>
                    <a:pt x="113830" y="154334"/>
                    <a:pt x="113830" y="152938"/>
                    <a:pt x="113830" y="151541"/>
                  </a:cubicBezTo>
                  <a:cubicBezTo>
                    <a:pt x="113830" y="148747"/>
                    <a:pt x="115227" y="144557"/>
                    <a:pt x="116623" y="140367"/>
                  </a:cubicBezTo>
                  <a:cubicBezTo>
                    <a:pt x="118020" y="136177"/>
                    <a:pt x="120814" y="133384"/>
                    <a:pt x="122210" y="130590"/>
                  </a:cubicBezTo>
                  <a:cubicBezTo>
                    <a:pt x="123607" y="129194"/>
                    <a:pt x="123607" y="129194"/>
                    <a:pt x="125004" y="127797"/>
                  </a:cubicBezTo>
                  <a:cubicBezTo>
                    <a:pt x="125004" y="127797"/>
                    <a:pt x="125004" y="127797"/>
                    <a:pt x="125004" y="127797"/>
                  </a:cubicBezTo>
                  <a:cubicBezTo>
                    <a:pt x="87293" y="88690"/>
                    <a:pt x="49582" y="49582"/>
                    <a:pt x="10475" y="10475"/>
                  </a:cubicBezTo>
                  <a:lnTo>
                    <a:pt x="10475" y="284226"/>
                  </a:lnTo>
                  <a:lnTo>
                    <a:pt x="97070" y="200425"/>
                  </a:lnTo>
                  <a:lnTo>
                    <a:pt x="97070" y="200425"/>
                  </a:lnTo>
                  <a:close/>
                </a:path>
              </a:pathLst>
            </a:custGeom>
            <a:noFill/>
            <a:ln w="952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1F7D1A6-98B4-40D6-881E-E47E0E0A9448}"/>
                </a:ext>
              </a:extLst>
            </p:cNvPr>
            <p:cNvSpPr/>
            <p:nvPr/>
          </p:nvSpPr>
          <p:spPr>
            <a:xfrm>
              <a:off x="5940525" y="1970942"/>
              <a:ext cx="335206" cy="432974"/>
            </a:xfrm>
            <a:custGeom>
              <a:avLst/>
              <a:gdLst>
                <a:gd name="connsiteX0" fmla="*/ 215789 w 335205"/>
                <a:gd name="connsiteY0" fmla="*/ 23045 h 432974"/>
                <a:gd name="connsiteX1" fmla="*/ 203218 w 335205"/>
                <a:gd name="connsiteY1" fmla="*/ 10475 h 432974"/>
                <a:gd name="connsiteX2" fmla="*/ 201822 w 335205"/>
                <a:gd name="connsiteY2" fmla="*/ 11872 h 432974"/>
                <a:gd name="connsiteX3" fmla="*/ 201822 w 335205"/>
                <a:gd name="connsiteY3" fmla="*/ 11872 h 432974"/>
                <a:gd name="connsiteX4" fmla="*/ 176681 w 335205"/>
                <a:gd name="connsiteY4" fmla="*/ 37012 h 432974"/>
                <a:gd name="connsiteX5" fmla="*/ 176681 w 335205"/>
                <a:gd name="connsiteY5" fmla="*/ 37012 h 432974"/>
                <a:gd name="connsiteX6" fmla="*/ 11872 w 335205"/>
                <a:gd name="connsiteY6" fmla="*/ 197632 h 432974"/>
                <a:gd name="connsiteX7" fmla="*/ 18855 w 335205"/>
                <a:gd name="connsiteY7" fmla="*/ 217185 h 432974"/>
                <a:gd name="connsiteX8" fmla="*/ 18855 w 335205"/>
                <a:gd name="connsiteY8" fmla="*/ 221375 h 432974"/>
                <a:gd name="connsiteX9" fmla="*/ 18855 w 335205"/>
                <a:gd name="connsiteY9" fmla="*/ 222772 h 432974"/>
                <a:gd name="connsiteX10" fmla="*/ 18855 w 335205"/>
                <a:gd name="connsiteY10" fmla="*/ 224169 h 432974"/>
                <a:gd name="connsiteX11" fmla="*/ 18855 w 335205"/>
                <a:gd name="connsiteY11" fmla="*/ 226962 h 432974"/>
                <a:gd name="connsiteX12" fmla="*/ 16062 w 335205"/>
                <a:gd name="connsiteY12" fmla="*/ 236739 h 432974"/>
                <a:gd name="connsiteX13" fmla="*/ 10475 w 335205"/>
                <a:gd name="connsiteY13" fmla="*/ 245119 h 432974"/>
                <a:gd name="connsiteX14" fmla="*/ 23045 w 335205"/>
                <a:gd name="connsiteY14" fmla="*/ 259086 h 432974"/>
                <a:gd name="connsiteX15" fmla="*/ 193442 w 335205"/>
                <a:gd name="connsiteY15" fmla="*/ 433673 h 432974"/>
                <a:gd name="connsiteX16" fmla="*/ 337301 w 335205"/>
                <a:gd name="connsiteY16" fmla="*/ 294003 h 432974"/>
                <a:gd name="connsiteX17" fmla="*/ 337301 w 335205"/>
                <a:gd name="connsiteY17" fmla="*/ 150144 h 432974"/>
                <a:gd name="connsiteX18" fmla="*/ 215789 w 335205"/>
                <a:gd name="connsiteY18" fmla="*/ 2304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5205" h="432974">
                  <a:moveTo>
                    <a:pt x="215789" y="23045"/>
                  </a:moveTo>
                  <a:cubicBezTo>
                    <a:pt x="211599" y="18855"/>
                    <a:pt x="207409" y="14665"/>
                    <a:pt x="203218" y="10475"/>
                  </a:cubicBezTo>
                  <a:lnTo>
                    <a:pt x="201822" y="11872"/>
                  </a:lnTo>
                  <a:lnTo>
                    <a:pt x="201822" y="11872"/>
                  </a:lnTo>
                  <a:lnTo>
                    <a:pt x="176681" y="37012"/>
                  </a:lnTo>
                  <a:lnTo>
                    <a:pt x="176681" y="37012"/>
                  </a:lnTo>
                  <a:lnTo>
                    <a:pt x="11872" y="197632"/>
                  </a:lnTo>
                  <a:cubicBezTo>
                    <a:pt x="16062" y="204615"/>
                    <a:pt x="17459" y="212995"/>
                    <a:pt x="18855" y="217185"/>
                  </a:cubicBezTo>
                  <a:cubicBezTo>
                    <a:pt x="18855" y="218582"/>
                    <a:pt x="18855" y="219979"/>
                    <a:pt x="18855" y="221375"/>
                  </a:cubicBezTo>
                  <a:cubicBezTo>
                    <a:pt x="18855" y="222772"/>
                    <a:pt x="18855" y="222772"/>
                    <a:pt x="18855" y="222772"/>
                  </a:cubicBezTo>
                  <a:cubicBezTo>
                    <a:pt x="18855" y="222772"/>
                    <a:pt x="18855" y="222772"/>
                    <a:pt x="18855" y="224169"/>
                  </a:cubicBezTo>
                  <a:cubicBezTo>
                    <a:pt x="18855" y="225565"/>
                    <a:pt x="18855" y="225565"/>
                    <a:pt x="18855" y="226962"/>
                  </a:cubicBezTo>
                  <a:cubicBezTo>
                    <a:pt x="18855" y="229756"/>
                    <a:pt x="17459" y="232549"/>
                    <a:pt x="16062" y="236739"/>
                  </a:cubicBezTo>
                  <a:cubicBezTo>
                    <a:pt x="14665" y="239532"/>
                    <a:pt x="13269" y="242326"/>
                    <a:pt x="10475" y="245119"/>
                  </a:cubicBezTo>
                  <a:cubicBezTo>
                    <a:pt x="14665" y="249309"/>
                    <a:pt x="18855" y="253499"/>
                    <a:pt x="23045" y="259086"/>
                  </a:cubicBezTo>
                  <a:cubicBezTo>
                    <a:pt x="80310" y="317747"/>
                    <a:pt x="136177" y="375011"/>
                    <a:pt x="193442" y="433673"/>
                  </a:cubicBezTo>
                  <a:lnTo>
                    <a:pt x="337301" y="294003"/>
                  </a:lnTo>
                  <a:lnTo>
                    <a:pt x="337301" y="150144"/>
                  </a:lnTo>
                  <a:cubicBezTo>
                    <a:pt x="296797" y="105450"/>
                    <a:pt x="256293" y="63549"/>
                    <a:pt x="215789" y="23045"/>
                  </a:cubicBezTo>
                  <a:close/>
                </a:path>
              </a:pathLst>
            </a:custGeom>
            <a:noFill/>
            <a:ln w="952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881ADDB1-612F-4F69-8747-92FA2A084F93}"/>
                </a:ext>
              </a:extLst>
            </p:cNvPr>
            <p:cNvSpPr/>
            <p:nvPr/>
          </p:nvSpPr>
          <p:spPr>
            <a:xfrm>
              <a:off x="6404226" y="4526885"/>
              <a:ext cx="97768" cy="223471"/>
            </a:xfrm>
            <a:custGeom>
              <a:avLst/>
              <a:gdLst>
                <a:gd name="connsiteX0" fmla="*/ 62152 w 97768"/>
                <a:gd name="connsiteY0" fmla="*/ 164111 h 223470"/>
                <a:gd name="connsiteX1" fmla="*/ 87293 w 97768"/>
                <a:gd name="connsiteY1" fmla="*/ 140368 h 223470"/>
                <a:gd name="connsiteX2" fmla="*/ 83103 w 97768"/>
                <a:gd name="connsiteY2" fmla="*/ 133384 h 223470"/>
                <a:gd name="connsiteX3" fmla="*/ 80310 w 97768"/>
                <a:gd name="connsiteY3" fmla="*/ 126401 h 223470"/>
                <a:gd name="connsiteX4" fmla="*/ 80310 w 97768"/>
                <a:gd name="connsiteY4" fmla="*/ 123607 h 223470"/>
                <a:gd name="connsiteX5" fmla="*/ 80310 w 97768"/>
                <a:gd name="connsiteY5" fmla="*/ 122210 h 223470"/>
                <a:gd name="connsiteX6" fmla="*/ 80310 w 97768"/>
                <a:gd name="connsiteY6" fmla="*/ 120814 h 223470"/>
                <a:gd name="connsiteX7" fmla="*/ 80310 w 97768"/>
                <a:gd name="connsiteY7" fmla="*/ 119417 h 223470"/>
                <a:gd name="connsiteX8" fmla="*/ 80310 w 97768"/>
                <a:gd name="connsiteY8" fmla="*/ 115227 h 223470"/>
                <a:gd name="connsiteX9" fmla="*/ 83103 w 97768"/>
                <a:gd name="connsiteY9" fmla="*/ 104054 h 223470"/>
                <a:gd name="connsiteX10" fmla="*/ 88690 w 97768"/>
                <a:gd name="connsiteY10" fmla="*/ 94277 h 223470"/>
                <a:gd name="connsiteX11" fmla="*/ 90086 w 97768"/>
                <a:gd name="connsiteY11" fmla="*/ 92880 h 223470"/>
                <a:gd name="connsiteX12" fmla="*/ 10475 w 97768"/>
                <a:gd name="connsiteY12" fmla="*/ 10475 h 223470"/>
                <a:gd name="connsiteX13" fmla="*/ 10475 w 97768"/>
                <a:gd name="connsiteY13" fmla="*/ 215789 h 223470"/>
                <a:gd name="connsiteX14" fmla="*/ 62152 w 97768"/>
                <a:gd name="connsiteY14" fmla="*/ 164111 h 223470"/>
                <a:gd name="connsiteX15" fmla="*/ 62152 w 97768"/>
                <a:gd name="connsiteY15" fmla="*/ 164111 h 223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768" h="223470">
                  <a:moveTo>
                    <a:pt x="62152" y="164111"/>
                  </a:moveTo>
                  <a:lnTo>
                    <a:pt x="87293" y="140368"/>
                  </a:lnTo>
                  <a:cubicBezTo>
                    <a:pt x="85896" y="137574"/>
                    <a:pt x="84500" y="134781"/>
                    <a:pt x="83103" y="133384"/>
                  </a:cubicBezTo>
                  <a:cubicBezTo>
                    <a:pt x="81706" y="130591"/>
                    <a:pt x="81706" y="127798"/>
                    <a:pt x="80310" y="126401"/>
                  </a:cubicBezTo>
                  <a:cubicBezTo>
                    <a:pt x="80310" y="125004"/>
                    <a:pt x="80310" y="125004"/>
                    <a:pt x="80310" y="123607"/>
                  </a:cubicBezTo>
                  <a:cubicBezTo>
                    <a:pt x="80310" y="122210"/>
                    <a:pt x="80310" y="122210"/>
                    <a:pt x="80310" y="122210"/>
                  </a:cubicBezTo>
                  <a:cubicBezTo>
                    <a:pt x="80310" y="120814"/>
                    <a:pt x="80310" y="120814"/>
                    <a:pt x="80310" y="120814"/>
                  </a:cubicBezTo>
                  <a:cubicBezTo>
                    <a:pt x="80310" y="120814"/>
                    <a:pt x="80310" y="120814"/>
                    <a:pt x="80310" y="119417"/>
                  </a:cubicBezTo>
                  <a:cubicBezTo>
                    <a:pt x="80310" y="118021"/>
                    <a:pt x="80310" y="116624"/>
                    <a:pt x="80310" y="115227"/>
                  </a:cubicBezTo>
                  <a:cubicBezTo>
                    <a:pt x="80310" y="112434"/>
                    <a:pt x="81706" y="108244"/>
                    <a:pt x="83103" y="104054"/>
                  </a:cubicBezTo>
                  <a:cubicBezTo>
                    <a:pt x="84500" y="99864"/>
                    <a:pt x="87293" y="97070"/>
                    <a:pt x="88690" y="94277"/>
                  </a:cubicBezTo>
                  <a:cubicBezTo>
                    <a:pt x="88690" y="92880"/>
                    <a:pt x="90086" y="92880"/>
                    <a:pt x="90086" y="92880"/>
                  </a:cubicBezTo>
                  <a:cubicBezTo>
                    <a:pt x="63549" y="64946"/>
                    <a:pt x="37012" y="38409"/>
                    <a:pt x="10475" y="10475"/>
                  </a:cubicBezTo>
                  <a:lnTo>
                    <a:pt x="10475" y="215789"/>
                  </a:lnTo>
                  <a:lnTo>
                    <a:pt x="62152" y="164111"/>
                  </a:lnTo>
                  <a:lnTo>
                    <a:pt x="62152" y="164111"/>
                  </a:lnTo>
                  <a:close/>
                </a:path>
              </a:pathLst>
            </a:custGeom>
            <a:noFill/>
            <a:ln w="952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9595265E-BEEE-49A6-8FDB-2F7FF00CFBF8}"/>
                </a:ext>
              </a:extLst>
            </p:cNvPr>
            <p:cNvSpPr/>
            <p:nvPr/>
          </p:nvSpPr>
          <p:spPr>
            <a:xfrm>
              <a:off x="5951698" y="1476513"/>
              <a:ext cx="335206" cy="432974"/>
            </a:xfrm>
            <a:custGeom>
              <a:avLst/>
              <a:gdLst>
                <a:gd name="connsiteX0" fmla="*/ 217185 w 335205"/>
                <a:gd name="connsiteY0" fmla="*/ 23045 h 432974"/>
                <a:gd name="connsiteX1" fmla="*/ 204615 w 335205"/>
                <a:gd name="connsiteY1" fmla="*/ 10475 h 432974"/>
                <a:gd name="connsiteX2" fmla="*/ 203219 w 335205"/>
                <a:gd name="connsiteY2" fmla="*/ 11872 h 432974"/>
                <a:gd name="connsiteX3" fmla="*/ 203219 w 335205"/>
                <a:gd name="connsiteY3" fmla="*/ 11872 h 432974"/>
                <a:gd name="connsiteX4" fmla="*/ 178078 w 335205"/>
                <a:gd name="connsiteY4" fmla="*/ 37012 h 432974"/>
                <a:gd name="connsiteX5" fmla="*/ 178078 w 335205"/>
                <a:gd name="connsiteY5" fmla="*/ 37012 h 432974"/>
                <a:gd name="connsiteX6" fmla="*/ 11872 w 335205"/>
                <a:gd name="connsiteY6" fmla="*/ 199028 h 432974"/>
                <a:gd name="connsiteX7" fmla="*/ 18855 w 335205"/>
                <a:gd name="connsiteY7" fmla="*/ 218582 h 432974"/>
                <a:gd name="connsiteX8" fmla="*/ 18855 w 335205"/>
                <a:gd name="connsiteY8" fmla="*/ 222772 h 432974"/>
                <a:gd name="connsiteX9" fmla="*/ 18855 w 335205"/>
                <a:gd name="connsiteY9" fmla="*/ 224169 h 432974"/>
                <a:gd name="connsiteX10" fmla="*/ 18855 w 335205"/>
                <a:gd name="connsiteY10" fmla="*/ 225566 h 432974"/>
                <a:gd name="connsiteX11" fmla="*/ 18855 w 335205"/>
                <a:gd name="connsiteY11" fmla="*/ 228359 h 432974"/>
                <a:gd name="connsiteX12" fmla="*/ 16062 w 335205"/>
                <a:gd name="connsiteY12" fmla="*/ 238136 h 432974"/>
                <a:gd name="connsiteX13" fmla="*/ 10475 w 335205"/>
                <a:gd name="connsiteY13" fmla="*/ 246516 h 432974"/>
                <a:gd name="connsiteX14" fmla="*/ 23045 w 335205"/>
                <a:gd name="connsiteY14" fmla="*/ 260483 h 432974"/>
                <a:gd name="connsiteX15" fmla="*/ 193442 w 335205"/>
                <a:gd name="connsiteY15" fmla="*/ 435069 h 432974"/>
                <a:gd name="connsiteX16" fmla="*/ 326127 w 335205"/>
                <a:gd name="connsiteY16" fmla="*/ 306574 h 432974"/>
                <a:gd name="connsiteX17" fmla="*/ 326127 w 335205"/>
                <a:gd name="connsiteY17" fmla="*/ 137574 h 432974"/>
                <a:gd name="connsiteX18" fmla="*/ 217185 w 335205"/>
                <a:gd name="connsiteY18" fmla="*/ 2304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5205" h="432974">
                  <a:moveTo>
                    <a:pt x="217185" y="23045"/>
                  </a:moveTo>
                  <a:cubicBezTo>
                    <a:pt x="212995" y="18855"/>
                    <a:pt x="208805" y="14665"/>
                    <a:pt x="204615" y="10475"/>
                  </a:cubicBezTo>
                  <a:lnTo>
                    <a:pt x="203219" y="11872"/>
                  </a:lnTo>
                  <a:lnTo>
                    <a:pt x="203219" y="11872"/>
                  </a:lnTo>
                  <a:lnTo>
                    <a:pt x="178078" y="37012"/>
                  </a:lnTo>
                  <a:lnTo>
                    <a:pt x="178078" y="37012"/>
                  </a:lnTo>
                  <a:lnTo>
                    <a:pt x="11872" y="199028"/>
                  </a:lnTo>
                  <a:cubicBezTo>
                    <a:pt x="16062" y="206012"/>
                    <a:pt x="17459" y="214392"/>
                    <a:pt x="18855" y="218582"/>
                  </a:cubicBezTo>
                  <a:cubicBezTo>
                    <a:pt x="18855" y="219979"/>
                    <a:pt x="18855" y="221375"/>
                    <a:pt x="18855" y="222772"/>
                  </a:cubicBezTo>
                  <a:cubicBezTo>
                    <a:pt x="18855" y="224169"/>
                    <a:pt x="18855" y="224169"/>
                    <a:pt x="18855" y="224169"/>
                  </a:cubicBezTo>
                  <a:cubicBezTo>
                    <a:pt x="18855" y="224169"/>
                    <a:pt x="18855" y="224169"/>
                    <a:pt x="18855" y="225566"/>
                  </a:cubicBezTo>
                  <a:cubicBezTo>
                    <a:pt x="18855" y="226962"/>
                    <a:pt x="18855" y="226962"/>
                    <a:pt x="18855" y="228359"/>
                  </a:cubicBezTo>
                  <a:cubicBezTo>
                    <a:pt x="18855" y="231152"/>
                    <a:pt x="17459" y="235342"/>
                    <a:pt x="16062" y="238136"/>
                  </a:cubicBezTo>
                  <a:cubicBezTo>
                    <a:pt x="14665" y="240929"/>
                    <a:pt x="13269" y="243722"/>
                    <a:pt x="10475" y="246516"/>
                  </a:cubicBezTo>
                  <a:cubicBezTo>
                    <a:pt x="14665" y="250706"/>
                    <a:pt x="18855" y="254896"/>
                    <a:pt x="23045" y="260483"/>
                  </a:cubicBezTo>
                  <a:cubicBezTo>
                    <a:pt x="80310" y="319144"/>
                    <a:pt x="136177" y="376408"/>
                    <a:pt x="193442" y="435069"/>
                  </a:cubicBezTo>
                  <a:lnTo>
                    <a:pt x="326127" y="306574"/>
                  </a:lnTo>
                  <a:lnTo>
                    <a:pt x="326127" y="137574"/>
                  </a:lnTo>
                  <a:cubicBezTo>
                    <a:pt x="289813" y="97070"/>
                    <a:pt x="253499" y="60756"/>
                    <a:pt x="217185" y="23045"/>
                  </a:cubicBezTo>
                  <a:close/>
                </a:path>
              </a:pathLst>
            </a:custGeom>
            <a:noFill/>
            <a:ln w="952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A64161BB-E7B9-4604-AD8D-E613CB75DD69}"/>
                </a:ext>
              </a:extLst>
            </p:cNvPr>
            <p:cNvSpPr/>
            <p:nvPr/>
          </p:nvSpPr>
          <p:spPr>
            <a:xfrm>
              <a:off x="6405622" y="2512858"/>
              <a:ext cx="139669" cy="293305"/>
            </a:xfrm>
            <a:custGeom>
              <a:avLst/>
              <a:gdLst>
                <a:gd name="connsiteX0" fmla="*/ 99864 w 139669"/>
                <a:gd name="connsiteY0" fmla="*/ 203218 h 293305"/>
                <a:gd name="connsiteX1" fmla="*/ 125004 w 139669"/>
                <a:gd name="connsiteY1" fmla="*/ 179475 h 293305"/>
                <a:gd name="connsiteX2" fmla="*/ 120814 w 139669"/>
                <a:gd name="connsiteY2" fmla="*/ 172491 h 293305"/>
                <a:gd name="connsiteX3" fmla="*/ 119417 w 139669"/>
                <a:gd name="connsiteY3" fmla="*/ 165508 h 293305"/>
                <a:gd name="connsiteX4" fmla="*/ 119417 w 139669"/>
                <a:gd name="connsiteY4" fmla="*/ 162714 h 293305"/>
                <a:gd name="connsiteX5" fmla="*/ 119417 w 139669"/>
                <a:gd name="connsiteY5" fmla="*/ 161318 h 293305"/>
                <a:gd name="connsiteX6" fmla="*/ 119417 w 139669"/>
                <a:gd name="connsiteY6" fmla="*/ 159921 h 293305"/>
                <a:gd name="connsiteX7" fmla="*/ 119417 w 139669"/>
                <a:gd name="connsiteY7" fmla="*/ 158524 h 293305"/>
                <a:gd name="connsiteX8" fmla="*/ 119417 w 139669"/>
                <a:gd name="connsiteY8" fmla="*/ 154334 h 293305"/>
                <a:gd name="connsiteX9" fmla="*/ 122210 w 139669"/>
                <a:gd name="connsiteY9" fmla="*/ 143161 h 293305"/>
                <a:gd name="connsiteX10" fmla="*/ 127798 w 139669"/>
                <a:gd name="connsiteY10" fmla="*/ 133384 h 293305"/>
                <a:gd name="connsiteX11" fmla="*/ 129194 w 139669"/>
                <a:gd name="connsiteY11" fmla="*/ 131987 h 293305"/>
                <a:gd name="connsiteX12" fmla="*/ 10475 w 139669"/>
                <a:gd name="connsiteY12" fmla="*/ 10475 h 293305"/>
                <a:gd name="connsiteX13" fmla="*/ 10475 w 139669"/>
                <a:gd name="connsiteY13" fmla="*/ 294003 h 293305"/>
                <a:gd name="connsiteX14" fmla="*/ 99864 w 139669"/>
                <a:gd name="connsiteY14" fmla="*/ 203218 h 293305"/>
                <a:gd name="connsiteX15" fmla="*/ 99864 w 139669"/>
                <a:gd name="connsiteY15" fmla="*/ 203218 h 293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669" h="293305">
                  <a:moveTo>
                    <a:pt x="99864" y="203218"/>
                  </a:moveTo>
                  <a:lnTo>
                    <a:pt x="125004" y="179475"/>
                  </a:lnTo>
                  <a:cubicBezTo>
                    <a:pt x="123607" y="176681"/>
                    <a:pt x="122210" y="173888"/>
                    <a:pt x="120814" y="172491"/>
                  </a:cubicBezTo>
                  <a:cubicBezTo>
                    <a:pt x="119417" y="169698"/>
                    <a:pt x="119417" y="166905"/>
                    <a:pt x="119417" y="165508"/>
                  </a:cubicBezTo>
                  <a:cubicBezTo>
                    <a:pt x="119417" y="164111"/>
                    <a:pt x="119417" y="164111"/>
                    <a:pt x="119417" y="162714"/>
                  </a:cubicBezTo>
                  <a:cubicBezTo>
                    <a:pt x="119417" y="161318"/>
                    <a:pt x="119417" y="161318"/>
                    <a:pt x="119417" y="161318"/>
                  </a:cubicBezTo>
                  <a:cubicBezTo>
                    <a:pt x="119417" y="159921"/>
                    <a:pt x="119417" y="159921"/>
                    <a:pt x="119417" y="159921"/>
                  </a:cubicBezTo>
                  <a:cubicBezTo>
                    <a:pt x="119417" y="159921"/>
                    <a:pt x="119417" y="159921"/>
                    <a:pt x="119417" y="158524"/>
                  </a:cubicBezTo>
                  <a:cubicBezTo>
                    <a:pt x="119417" y="157128"/>
                    <a:pt x="119417" y="155731"/>
                    <a:pt x="119417" y="154334"/>
                  </a:cubicBezTo>
                  <a:cubicBezTo>
                    <a:pt x="119417" y="151541"/>
                    <a:pt x="120814" y="147351"/>
                    <a:pt x="122210" y="143161"/>
                  </a:cubicBezTo>
                  <a:cubicBezTo>
                    <a:pt x="123607" y="138971"/>
                    <a:pt x="126401" y="136177"/>
                    <a:pt x="127798" y="133384"/>
                  </a:cubicBezTo>
                  <a:cubicBezTo>
                    <a:pt x="127798" y="131987"/>
                    <a:pt x="129194" y="131987"/>
                    <a:pt x="129194" y="131987"/>
                  </a:cubicBezTo>
                  <a:cubicBezTo>
                    <a:pt x="90087" y="91483"/>
                    <a:pt x="49583" y="50979"/>
                    <a:pt x="10475" y="10475"/>
                  </a:cubicBezTo>
                  <a:lnTo>
                    <a:pt x="10475" y="294003"/>
                  </a:lnTo>
                  <a:lnTo>
                    <a:pt x="99864" y="203218"/>
                  </a:lnTo>
                  <a:lnTo>
                    <a:pt x="99864" y="203218"/>
                  </a:lnTo>
                  <a:close/>
                </a:path>
              </a:pathLst>
            </a:custGeom>
            <a:noFill/>
            <a:ln w="952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A04A8B9A-5AC4-4435-9B6E-029F208E0C1D}"/>
                </a:ext>
              </a:extLst>
            </p:cNvPr>
            <p:cNvSpPr/>
            <p:nvPr/>
          </p:nvSpPr>
          <p:spPr>
            <a:xfrm>
              <a:off x="6154218" y="1801942"/>
              <a:ext cx="125702" cy="293305"/>
            </a:xfrm>
            <a:custGeom>
              <a:avLst/>
              <a:gdLst>
                <a:gd name="connsiteX0" fmla="*/ 10475 w 125702"/>
                <a:gd name="connsiteY0" fmla="*/ 119417 h 293305"/>
                <a:gd name="connsiteX1" fmla="*/ 17459 w 125702"/>
                <a:gd name="connsiteY1" fmla="*/ 138971 h 293305"/>
                <a:gd name="connsiteX2" fmla="*/ 17459 w 125702"/>
                <a:gd name="connsiteY2" fmla="*/ 143161 h 293305"/>
                <a:gd name="connsiteX3" fmla="*/ 17459 w 125702"/>
                <a:gd name="connsiteY3" fmla="*/ 148748 h 293305"/>
                <a:gd name="connsiteX4" fmla="*/ 17459 w 125702"/>
                <a:gd name="connsiteY4" fmla="*/ 150144 h 293305"/>
                <a:gd name="connsiteX5" fmla="*/ 17459 w 125702"/>
                <a:gd name="connsiteY5" fmla="*/ 152938 h 293305"/>
                <a:gd name="connsiteX6" fmla="*/ 14666 w 125702"/>
                <a:gd name="connsiteY6" fmla="*/ 162714 h 293305"/>
                <a:gd name="connsiteX7" fmla="*/ 10475 w 125702"/>
                <a:gd name="connsiteY7" fmla="*/ 171095 h 293305"/>
                <a:gd name="connsiteX8" fmla="*/ 23046 w 125702"/>
                <a:gd name="connsiteY8" fmla="*/ 183665 h 293305"/>
                <a:gd name="connsiteX9" fmla="*/ 125004 w 125702"/>
                <a:gd name="connsiteY9" fmla="*/ 288417 h 293305"/>
                <a:gd name="connsiteX10" fmla="*/ 125004 w 125702"/>
                <a:gd name="connsiteY10" fmla="*/ 10475 h 293305"/>
                <a:gd name="connsiteX11" fmla="*/ 10475 w 125702"/>
                <a:gd name="connsiteY11" fmla="*/ 119417 h 293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702" h="293305">
                  <a:moveTo>
                    <a:pt x="10475" y="119417"/>
                  </a:moveTo>
                  <a:cubicBezTo>
                    <a:pt x="14666" y="126401"/>
                    <a:pt x="16062" y="134781"/>
                    <a:pt x="17459" y="138971"/>
                  </a:cubicBezTo>
                  <a:cubicBezTo>
                    <a:pt x="17459" y="140367"/>
                    <a:pt x="17459" y="141764"/>
                    <a:pt x="17459" y="143161"/>
                  </a:cubicBezTo>
                  <a:cubicBezTo>
                    <a:pt x="17459" y="144558"/>
                    <a:pt x="17459" y="148748"/>
                    <a:pt x="17459" y="148748"/>
                  </a:cubicBezTo>
                  <a:cubicBezTo>
                    <a:pt x="17459" y="148748"/>
                    <a:pt x="17459" y="148748"/>
                    <a:pt x="17459" y="150144"/>
                  </a:cubicBezTo>
                  <a:cubicBezTo>
                    <a:pt x="17459" y="151541"/>
                    <a:pt x="17459" y="151541"/>
                    <a:pt x="17459" y="152938"/>
                  </a:cubicBezTo>
                  <a:cubicBezTo>
                    <a:pt x="17459" y="155731"/>
                    <a:pt x="16062" y="158524"/>
                    <a:pt x="14666" y="162714"/>
                  </a:cubicBezTo>
                  <a:cubicBezTo>
                    <a:pt x="13269" y="165508"/>
                    <a:pt x="11872" y="168301"/>
                    <a:pt x="10475" y="171095"/>
                  </a:cubicBezTo>
                  <a:cubicBezTo>
                    <a:pt x="14666" y="175285"/>
                    <a:pt x="18855" y="179475"/>
                    <a:pt x="23046" y="183665"/>
                  </a:cubicBezTo>
                  <a:cubicBezTo>
                    <a:pt x="56566" y="218582"/>
                    <a:pt x="91483" y="253499"/>
                    <a:pt x="125004" y="288417"/>
                  </a:cubicBezTo>
                  <a:lnTo>
                    <a:pt x="125004" y="10475"/>
                  </a:lnTo>
                  <a:lnTo>
                    <a:pt x="10475" y="119417"/>
                  </a:lnTo>
                  <a:close/>
                </a:path>
              </a:pathLst>
            </a:custGeom>
            <a:noFill/>
            <a:ln w="952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E4D15425-481C-4D46-B086-A7C347C4054B}"/>
                </a:ext>
              </a:extLst>
            </p:cNvPr>
            <p:cNvSpPr/>
            <p:nvPr/>
          </p:nvSpPr>
          <p:spPr>
            <a:xfrm>
              <a:off x="6163995" y="1436009"/>
              <a:ext cx="111735" cy="153636"/>
            </a:xfrm>
            <a:custGeom>
              <a:avLst/>
              <a:gdLst>
                <a:gd name="connsiteX0" fmla="*/ 18855 w 111735"/>
                <a:gd name="connsiteY0" fmla="*/ 10475 h 153635"/>
                <a:gd name="connsiteX1" fmla="*/ 18855 w 111735"/>
                <a:gd name="connsiteY1" fmla="*/ 13269 h 153635"/>
                <a:gd name="connsiteX2" fmla="*/ 18855 w 111735"/>
                <a:gd name="connsiteY2" fmla="*/ 14665 h 153635"/>
                <a:gd name="connsiteX3" fmla="*/ 18855 w 111735"/>
                <a:gd name="connsiteY3" fmla="*/ 16062 h 153635"/>
                <a:gd name="connsiteX4" fmla="*/ 18855 w 111735"/>
                <a:gd name="connsiteY4" fmla="*/ 18855 h 153635"/>
                <a:gd name="connsiteX5" fmla="*/ 16062 w 111735"/>
                <a:gd name="connsiteY5" fmla="*/ 28632 h 153635"/>
                <a:gd name="connsiteX6" fmla="*/ 10475 w 111735"/>
                <a:gd name="connsiteY6" fmla="*/ 37012 h 153635"/>
                <a:gd name="connsiteX7" fmla="*/ 23045 w 111735"/>
                <a:gd name="connsiteY7" fmla="*/ 50979 h 153635"/>
                <a:gd name="connsiteX8" fmla="*/ 112433 w 111735"/>
                <a:gd name="connsiteY8" fmla="*/ 143161 h 153635"/>
                <a:gd name="connsiteX9" fmla="*/ 112433 w 111735"/>
                <a:gd name="connsiteY9" fmla="*/ 10475 h 153635"/>
                <a:gd name="connsiteX10" fmla="*/ 18855 w 111735"/>
                <a:gd name="connsiteY10" fmla="*/ 10475 h 153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735" h="153635">
                  <a:moveTo>
                    <a:pt x="18855" y="10475"/>
                  </a:moveTo>
                  <a:cubicBezTo>
                    <a:pt x="18855" y="11872"/>
                    <a:pt x="18855" y="13269"/>
                    <a:pt x="18855" y="13269"/>
                  </a:cubicBezTo>
                  <a:cubicBezTo>
                    <a:pt x="18855" y="14665"/>
                    <a:pt x="18855" y="14665"/>
                    <a:pt x="18855" y="14665"/>
                  </a:cubicBezTo>
                  <a:cubicBezTo>
                    <a:pt x="18855" y="14665"/>
                    <a:pt x="18855" y="14665"/>
                    <a:pt x="18855" y="16062"/>
                  </a:cubicBezTo>
                  <a:cubicBezTo>
                    <a:pt x="18855" y="17459"/>
                    <a:pt x="18855" y="17459"/>
                    <a:pt x="18855" y="18855"/>
                  </a:cubicBezTo>
                  <a:cubicBezTo>
                    <a:pt x="18855" y="21649"/>
                    <a:pt x="17459" y="25839"/>
                    <a:pt x="16062" y="28632"/>
                  </a:cubicBezTo>
                  <a:cubicBezTo>
                    <a:pt x="14665" y="31426"/>
                    <a:pt x="13269" y="34219"/>
                    <a:pt x="10475" y="37012"/>
                  </a:cubicBezTo>
                  <a:cubicBezTo>
                    <a:pt x="14665" y="41202"/>
                    <a:pt x="18855" y="45392"/>
                    <a:pt x="23045" y="50979"/>
                  </a:cubicBezTo>
                  <a:cubicBezTo>
                    <a:pt x="52376" y="81706"/>
                    <a:pt x="83103" y="112434"/>
                    <a:pt x="112433" y="143161"/>
                  </a:cubicBezTo>
                  <a:lnTo>
                    <a:pt x="112433" y="10475"/>
                  </a:lnTo>
                  <a:lnTo>
                    <a:pt x="18855" y="10475"/>
                  </a:lnTo>
                  <a:close/>
                </a:path>
              </a:pathLst>
            </a:custGeom>
            <a:noFill/>
            <a:ln w="952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A34A8D74-2C51-476B-9F69-011540755E0D}"/>
                </a:ext>
              </a:extLst>
            </p:cNvPr>
            <p:cNvSpPr/>
            <p:nvPr/>
          </p:nvSpPr>
          <p:spPr>
            <a:xfrm>
              <a:off x="6407019" y="1504447"/>
              <a:ext cx="153636" cy="335206"/>
            </a:xfrm>
            <a:custGeom>
              <a:avLst/>
              <a:gdLst>
                <a:gd name="connsiteX0" fmla="*/ 119417 w 153635"/>
                <a:gd name="connsiteY0" fmla="*/ 224169 h 335205"/>
                <a:gd name="connsiteX1" fmla="*/ 144558 w 153635"/>
                <a:gd name="connsiteY1" fmla="*/ 200425 h 335205"/>
                <a:gd name="connsiteX2" fmla="*/ 140368 w 153635"/>
                <a:gd name="connsiteY2" fmla="*/ 193442 h 335205"/>
                <a:gd name="connsiteX3" fmla="*/ 138971 w 153635"/>
                <a:gd name="connsiteY3" fmla="*/ 186458 h 335205"/>
                <a:gd name="connsiteX4" fmla="*/ 138971 w 153635"/>
                <a:gd name="connsiteY4" fmla="*/ 183665 h 335205"/>
                <a:gd name="connsiteX5" fmla="*/ 138971 w 153635"/>
                <a:gd name="connsiteY5" fmla="*/ 182268 h 335205"/>
                <a:gd name="connsiteX6" fmla="*/ 138971 w 153635"/>
                <a:gd name="connsiteY6" fmla="*/ 180871 h 335205"/>
                <a:gd name="connsiteX7" fmla="*/ 138971 w 153635"/>
                <a:gd name="connsiteY7" fmla="*/ 179475 h 335205"/>
                <a:gd name="connsiteX8" fmla="*/ 138971 w 153635"/>
                <a:gd name="connsiteY8" fmla="*/ 175285 h 335205"/>
                <a:gd name="connsiteX9" fmla="*/ 141764 w 153635"/>
                <a:gd name="connsiteY9" fmla="*/ 164111 h 335205"/>
                <a:gd name="connsiteX10" fmla="*/ 147351 w 153635"/>
                <a:gd name="connsiteY10" fmla="*/ 154334 h 335205"/>
                <a:gd name="connsiteX11" fmla="*/ 148747 w 153635"/>
                <a:gd name="connsiteY11" fmla="*/ 152938 h 335205"/>
                <a:gd name="connsiteX12" fmla="*/ 10475 w 153635"/>
                <a:gd name="connsiteY12" fmla="*/ 10475 h 335205"/>
                <a:gd name="connsiteX13" fmla="*/ 10475 w 153635"/>
                <a:gd name="connsiteY13" fmla="*/ 333111 h 335205"/>
                <a:gd name="connsiteX14" fmla="*/ 119417 w 153635"/>
                <a:gd name="connsiteY14" fmla="*/ 224169 h 335205"/>
                <a:gd name="connsiteX15" fmla="*/ 119417 w 153635"/>
                <a:gd name="connsiteY15" fmla="*/ 224169 h 335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3635" h="335205">
                  <a:moveTo>
                    <a:pt x="119417" y="224169"/>
                  </a:moveTo>
                  <a:lnTo>
                    <a:pt x="144558" y="200425"/>
                  </a:lnTo>
                  <a:cubicBezTo>
                    <a:pt x="143161" y="197632"/>
                    <a:pt x="141764" y="194838"/>
                    <a:pt x="140368" y="193442"/>
                  </a:cubicBezTo>
                  <a:cubicBezTo>
                    <a:pt x="138971" y="190648"/>
                    <a:pt x="138971" y="187855"/>
                    <a:pt x="138971" y="186458"/>
                  </a:cubicBezTo>
                  <a:cubicBezTo>
                    <a:pt x="138971" y="185062"/>
                    <a:pt x="138971" y="185062"/>
                    <a:pt x="138971" y="183665"/>
                  </a:cubicBezTo>
                  <a:cubicBezTo>
                    <a:pt x="138971" y="182268"/>
                    <a:pt x="138971" y="182268"/>
                    <a:pt x="138971" y="182268"/>
                  </a:cubicBezTo>
                  <a:cubicBezTo>
                    <a:pt x="138971" y="180871"/>
                    <a:pt x="138971" y="180871"/>
                    <a:pt x="138971" y="180871"/>
                  </a:cubicBezTo>
                  <a:cubicBezTo>
                    <a:pt x="138971" y="180871"/>
                    <a:pt x="138971" y="180871"/>
                    <a:pt x="138971" y="179475"/>
                  </a:cubicBezTo>
                  <a:cubicBezTo>
                    <a:pt x="138971" y="178078"/>
                    <a:pt x="138971" y="176681"/>
                    <a:pt x="138971" y="175285"/>
                  </a:cubicBezTo>
                  <a:cubicBezTo>
                    <a:pt x="138971" y="172491"/>
                    <a:pt x="140368" y="168301"/>
                    <a:pt x="141764" y="164111"/>
                  </a:cubicBezTo>
                  <a:cubicBezTo>
                    <a:pt x="143161" y="159921"/>
                    <a:pt x="145954" y="157128"/>
                    <a:pt x="147351" y="154334"/>
                  </a:cubicBezTo>
                  <a:cubicBezTo>
                    <a:pt x="147351" y="152938"/>
                    <a:pt x="148747" y="152938"/>
                    <a:pt x="148747" y="152938"/>
                  </a:cubicBezTo>
                  <a:cubicBezTo>
                    <a:pt x="102657" y="105450"/>
                    <a:pt x="56566" y="57963"/>
                    <a:pt x="10475" y="10475"/>
                  </a:cubicBezTo>
                  <a:lnTo>
                    <a:pt x="10475" y="333111"/>
                  </a:lnTo>
                  <a:lnTo>
                    <a:pt x="119417" y="224169"/>
                  </a:lnTo>
                  <a:lnTo>
                    <a:pt x="119417" y="224169"/>
                  </a:lnTo>
                  <a:close/>
                </a:path>
              </a:pathLst>
            </a:custGeom>
            <a:noFill/>
            <a:ln w="9525"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964D3426-85DE-4C33-8618-ACA3F973C3FC}"/>
                </a:ext>
              </a:extLst>
            </p:cNvPr>
            <p:cNvSpPr/>
            <p:nvPr/>
          </p:nvSpPr>
          <p:spPr>
            <a:xfrm>
              <a:off x="6405622" y="1997479"/>
              <a:ext cx="153636" cy="335206"/>
            </a:xfrm>
            <a:custGeom>
              <a:avLst/>
              <a:gdLst>
                <a:gd name="connsiteX0" fmla="*/ 118021 w 153635"/>
                <a:gd name="connsiteY0" fmla="*/ 224169 h 335205"/>
                <a:gd name="connsiteX1" fmla="*/ 141764 w 153635"/>
                <a:gd name="connsiteY1" fmla="*/ 200425 h 335205"/>
                <a:gd name="connsiteX2" fmla="*/ 137574 w 153635"/>
                <a:gd name="connsiteY2" fmla="*/ 192045 h 335205"/>
                <a:gd name="connsiteX3" fmla="*/ 136177 w 153635"/>
                <a:gd name="connsiteY3" fmla="*/ 185062 h 335205"/>
                <a:gd name="connsiteX4" fmla="*/ 136177 w 153635"/>
                <a:gd name="connsiteY4" fmla="*/ 182268 h 335205"/>
                <a:gd name="connsiteX5" fmla="*/ 136177 w 153635"/>
                <a:gd name="connsiteY5" fmla="*/ 180872 h 335205"/>
                <a:gd name="connsiteX6" fmla="*/ 136177 w 153635"/>
                <a:gd name="connsiteY6" fmla="*/ 179475 h 335205"/>
                <a:gd name="connsiteX7" fmla="*/ 136177 w 153635"/>
                <a:gd name="connsiteY7" fmla="*/ 178078 h 335205"/>
                <a:gd name="connsiteX8" fmla="*/ 136177 w 153635"/>
                <a:gd name="connsiteY8" fmla="*/ 173888 h 335205"/>
                <a:gd name="connsiteX9" fmla="*/ 138971 w 153635"/>
                <a:gd name="connsiteY9" fmla="*/ 162714 h 335205"/>
                <a:gd name="connsiteX10" fmla="*/ 144558 w 153635"/>
                <a:gd name="connsiteY10" fmla="*/ 152938 h 335205"/>
                <a:gd name="connsiteX11" fmla="*/ 147351 w 153635"/>
                <a:gd name="connsiteY11" fmla="*/ 150144 h 335205"/>
                <a:gd name="connsiteX12" fmla="*/ 147351 w 153635"/>
                <a:gd name="connsiteY12" fmla="*/ 150144 h 335205"/>
                <a:gd name="connsiteX13" fmla="*/ 10475 w 153635"/>
                <a:gd name="connsiteY13" fmla="*/ 10475 h 335205"/>
                <a:gd name="connsiteX14" fmla="*/ 10475 w 153635"/>
                <a:gd name="connsiteY14" fmla="*/ 328921 h 335205"/>
                <a:gd name="connsiteX15" fmla="*/ 118021 w 153635"/>
                <a:gd name="connsiteY15" fmla="*/ 224169 h 335205"/>
                <a:gd name="connsiteX16" fmla="*/ 118021 w 153635"/>
                <a:gd name="connsiteY16" fmla="*/ 224169 h 335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35" h="335205">
                  <a:moveTo>
                    <a:pt x="118021" y="224169"/>
                  </a:moveTo>
                  <a:lnTo>
                    <a:pt x="141764" y="200425"/>
                  </a:lnTo>
                  <a:cubicBezTo>
                    <a:pt x="140368" y="197632"/>
                    <a:pt x="138971" y="194838"/>
                    <a:pt x="137574" y="192045"/>
                  </a:cubicBezTo>
                  <a:cubicBezTo>
                    <a:pt x="136177" y="189252"/>
                    <a:pt x="136177" y="186458"/>
                    <a:pt x="136177" y="185062"/>
                  </a:cubicBezTo>
                  <a:cubicBezTo>
                    <a:pt x="136177" y="183665"/>
                    <a:pt x="136177" y="183665"/>
                    <a:pt x="136177" y="182268"/>
                  </a:cubicBezTo>
                  <a:cubicBezTo>
                    <a:pt x="136177" y="180872"/>
                    <a:pt x="136177" y="180872"/>
                    <a:pt x="136177" y="180872"/>
                  </a:cubicBezTo>
                  <a:cubicBezTo>
                    <a:pt x="136177" y="179475"/>
                    <a:pt x="136177" y="179475"/>
                    <a:pt x="136177" y="179475"/>
                  </a:cubicBezTo>
                  <a:cubicBezTo>
                    <a:pt x="136177" y="179475"/>
                    <a:pt x="136177" y="179475"/>
                    <a:pt x="136177" y="178078"/>
                  </a:cubicBezTo>
                  <a:cubicBezTo>
                    <a:pt x="136177" y="176681"/>
                    <a:pt x="136177" y="175285"/>
                    <a:pt x="136177" y="173888"/>
                  </a:cubicBezTo>
                  <a:cubicBezTo>
                    <a:pt x="136177" y="171095"/>
                    <a:pt x="137574" y="166905"/>
                    <a:pt x="138971" y="162714"/>
                  </a:cubicBezTo>
                  <a:cubicBezTo>
                    <a:pt x="140368" y="158524"/>
                    <a:pt x="143161" y="155731"/>
                    <a:pt x="144558" y="152938"/>
                  </a:cubicBezTo>
                  <a:cubicBezTo>
                    <a:pt x="145954" y="151541"/>
                    <a:pt x="145954" y="151541"/>
                    <a:pt x="147351" y="150144"/>
                  </a:cubicBezTo>
                  <a:cubicBezTo>
                    <a:pt x="147351" y="150144"/>
                    <a:pt x="147351" y="150144"/>
                    <a:pt x="147351" y="150144"/>
                  </a:cubicBezTo>
                  <a:cubicBezTo>
                    <a:pt x="101260" y="104054"/>
                    <a:pt x="56566" y="56566"/>
                    <a:pt x="10475" y="10475"/>
                  </a:cubicBezTo>
                  <a:lnTo>
                    <a:pt x="10475" y="328921"/>
                  </a:lnTo>
                  <a:lnTo>
                    <a:pt x="118021" y="224169"/>
                  </a:lnTo>
                  <a:lnTo>
                    <a:pt x="118021" y="224169"/>
                  </a:lnTo>
                  <a:close/>
                </a:path>
              </a:pathLst>
            </a:custGeom>
            <a:noFill/>
            <a:ln w="9525"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B0086CDD-A5E1-4EBC-9068-153D9C36634A}"/>
                </a:ext>
              </a:extLst>
            </p:cNvPr>
            <p:cNvSpPr/>
            <p:nvPr/>
          </p:nvSpPr>
          <p:spPr>
            <a:xfrm>
              <a:off x="7701752" y="4133019"/>
              <a:ext cx="13967" cy="41901"/>
            </a:xfrm>
            <a:custGeom>
              <a:avLst/>
              <a:gdLst>
                <a:gd name="connsiteX0" fmla="*/ 13268 w 13966"/>
                <a:gd name="connsiteY0" fmla="*/ 10475 h 41900"/>
                <a:gd name="connsiteX1" fmla="*/ 11872 w 13966"/>
                <a:gd name="connsiteY1" fmla="*/ 13268 h 41900"/>
                <a:gd name="connsiteX2" fmla="*/ 10475 w 13966"/>
                <a:gd name="connsiteY2" fmla="*/ 18855 h 41900"/>
                <a:gd name="connsiteX3" fmla="*/ 10475 w 13966"/>
                <a:gd name="connsiteY3" fmla="*/ 20252 h 41900"/>
                <a:gd name="connsiteX4" fmla="*/ 10475 w 13966"/>
                <a:gd name="connsiteY4" fmla="*/ 21649 h 41900"/>
                <a:gd name="connsiteX5" fmla="*/ 10475 w 13966"/>
                <a:gd name="connsiteY5" fmla="*/ 23045 h 41900"/>
                <a:gd name="connsiteX6" fmla="*/ 10475 w 13966"/>
                <a:gd name="connsiteY6" fmla="*/ 24442 h 41900"/>
                <a:gd name="connsiteX7" fmla="*/ 10475 w 13966"/>
                <a:gd name="connsiteY7" fmla="*/ 25839 h 41900"/>
                <a:gd name="connsiteX8" fmla="*/ 11872 w 13966"/>
                <a:gd name="connsiteY8" fmla="*/ 30029 h 41900"/>
                <a:gd name="connsiteX9" fmla="*/ 11872 w 13966"/>
                <a:gd name="connsiteY9" fmla="*/ 31426 h 41900"/>
                <a:gd name="connsiteX10" fmla="*/ 13268 w 13966"/>
                <a:gd name="connsiteY10" fmla="*/ 28632 h 41900"/>
                <a:gd name="connsiteX11" fmla="*/ 14665 w 13966"/>
                <a:gd name="connsiteY11" fmla="*/ 23045 h 41900"/>
                <a:gd name="connsiteX12" fmla="*/ 14665 w 13966"/>
                <a:gd name="connsiteY12" fmla="*/ 21649 h 41900"/>
                <a:gd name="connsiteX13" fmla="*/ 14665 w 13966"/>
                <a:gd name="connsiteY13" fmla="*/ 21649 h 41900"/>
                <a:gd name="connsiteX14" fmla="*/ 14665 w 13966"/>
                <a:gd name="connsiteY14" fmla="*/ 21649 h 41900"/>
                <a:gd name="connsiteX15" fmla="*/ 14665 w 13966"/>
                <a:gd name="connsiteY15" fmla="*/ 20252 h 41900"/>
                <a:gd name="connsiteX16" fmla="*/ 13268 w 13966"/>
                <a:gd name="connsiteY16" fmla="*/ 10475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41900">
                  <a:moveTo>
                    <a:pt x="13268" y="10475"/>
                  </a:moveTo>
                  <a:cubicBezTo>
                    <a:pt x="13268" y="11872"/>
                    <a:pt x="11872" y="11872"/>
                    <a:pt x="11872" y="13268"/>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1649"/>
                    <a:pt x="10475" y="23045"/>
                  </a:cubicBezTo>
                  <a:cubicBezTo>
                    <a:pt x="10475" y="23045"/>
                    <a:pt x="10475" y="23045"/>
                    <a:pt x="10475" y="24442"/>
                  </a:cubicBezTo>
                  <a:cubicBezTo>
                    <a:pt x="10475" y="24442"/>
                    <a:pt x="10475" y="25839"/>
                    <a:pt x="10475" y="25839"/>
                  </a:cubicBezTo>
                  <a:cubicBezTo>
                    <a:pt x="10475" y="27235"/>
                    <a:pt x="10475" y="28632"/>
                    <a:pt x="11872" y="30029"/>
                  </a:cubicBezTo>
                  <a:cubicBezTo>
                    <a:pt x="11872" y="30029"/>
                    <a:pt x="11872" y="30029"/>
                    <a:pt x="11872" y="31426"/>
                  </a:cubicBezTo>
                  <a:cubicBezTo>
                    <a:pt x="11872" y="30029"/>
                    <a:pt x="13268" y="30029"/>
                    <a:pt x="13268" y="28632"/>
                  </a:cubicBezTo>
                  <a:cubicBezTo>
                    <a:pt x="14665" y="27235"/>
                    <a:pt x="14665" y="24442"/>
                    <a:pt x="14665" y="23045"/>
                  </a:cubicBezTo>
                  <a:cubicBezTo>
                    <a:pt x="14665" y="21649"/>
                    <a:pt x="14665" y="21649"/>
                    <a:pt x="14665" y="21649"/>
                  </a:cubicBezTo>
                  <a:cubicBezTo>
                    <a:pt x="14665" y="21649"/>
                    <a:pt x="14665" y="21649"/>
                    <a:pt x="14665" y="21649"/>
                  </a:cubicBezTo>
                  <a:cubicBezTo>
                    <a:pt x="14665" y="21649"/>
                    <a:pt x="14665" y="21649"/>
                    <a:pt x="14665" y="21649"/>
                  </a:cubicBezTo>
                  <a:cubicBezTo>
                    <a:pt x="14665" y="21649"/>
                    <a:pt x="14665" y="20252"/>
                    <a:pt x="14665" y="20252"/>
                  </a:cubicBezTo>
                  <a:cubicBezTo>
                    <a:pt x="16062" y="16062"/>
                    <a:pt x="14665" y="13268"/>
                    <a:pt x="13268" y="10475"/>
                  </a:cubicBezTo>
                  <a:close/>
                </a:path>
              </a:pathLst>
            </a:custGeom>
            <a:noFill/>
            <a:ln w="9525"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CAC32C2E-B836-478E-B957-BD383A4B0757}"/>
                </a:ext>
              </a:extLst>
            </p:cNvPr>
            <p:cNvSpPr/>
            <p:nvPr/>
          </p:nvSpPr>
          <p:spPr>
            <a:xfrm>
              <a:off x="7948966" y="2700014"/>
              <a:ext cx="391073" cy="432974"/>
            </a:xfrm>
            <a:custGeom>
              <a:avLst/>
              <a:gdLst>
                <a:gd name="connsiteX0" fmla="*/ 377805 w 391073"/>
                <a:gd name="connsiteY0" fmla="*/ 219979 h 432974"/>
                <a:gd name="connsiteX1" fmla="*/ 380598 w 391073"/>
                <a:gd name="connsiteY1" fmla="*/ 208805 h 432974"/>
                <a:gd name="connsiteX2" fmla="*/ 386185 w 391073"/>
                <a:gd name="connsiteY2" fmla="*/ 199028 h 432974"/>
                <a:gd name="connsiteX3" fmla="*/ 387582 w 391073"/>
                <a:gd name="connsiteY3" fmla="*/ 197632 h 432974"/>
                <a:gd name="connsiteX4" fmla="*/ 217186 w 391073"/>
                <a:gd name="connsiteY4" fmla="*/ 23045 h 432974"/>
                <a:gd name="connsiteX5" fmla="*/ 204616 w 391073"/>
                <a:gd name="connsiteY5" fmla="*/ 10475 h 432974"/>
                <a:gd name="connsiteX6" fmla="*/ 203219 w 391073"/>
                <a:gd name="connsiteY6" fmla="*/ 11872 h 432974"/>
                <a:gd name="connsiteX7" fmla="*/ 203219 w 391073"/>
                <a:gd name="connsiteY7" fmla="*/ 11872 h 432974"/>
                <a:gd name="connsiteX8" fmla="*/ 178078 w 391073"/>
                <a:gd name="connsiteY8" fmla="*/ 37012 h 432974"/>
                <a:gd name="connsiteX9" fmla="*/ 178078 w 391073"/>
                <a:gd name="connsiteY9" fmla="*/ 37012 h 432974"/>
                <a:gd name="connsiteX10" fmla="*/ 13269 w 391073"/>
                <a:gd name="connsiteY10" fmla="*/ 197632 h 432974"/>
                <a:gd name="connsiteX11" fmla="*/ 18855 w 391073"/>
                <a:gd name="connsiteY11" fmla="*/ 214392 h 432974"/>
                <a:gd name="connsiteX12" fmla="*/ 18855 w 391073"/>
                <a:gd name="connsiteY12" fmla="*/ 218582 h 432974"/>
                <a:gd name="connsiteX13" fmla="*/ 18855 w 391073"/>
                <a:gd name="connsiteY13" fmla="*/ 219979 h 432974"/>
                <a:gd name="connsiteX14" fmla="*/ 18855 w 391073"/>
                <a:gd name="connsiteY14" fmla="*/ 221376 h 432974"/>
                <a:gd name="connsiteX15" fmla="*/ 18855 w 391073"/>
                <a:gd name="connsiteY15" fmla="*/ 224169 h 432974"/>
                <a:gd name="connsiteX16" fmla="*/ 16062 w 391073"/>
                <a:gd name="connsiteY16" fmla="*/ 233946 h 432974"/>
                <a:gd name="connsiteX17" fmla="*/ 10475 w 391073"/>
                <a:gd name="connsiteY17" fmla="*/ 242326 h 432974"/>
                <a:gd name="connsiteX18" fmla="*/ 23046 w 391073"/>
                <a:gd name="connsiteY18" fmla="*/ 256293 h 432974"/>
                <a:gd name="connsiteX19" fmla="*/ 196235 w 391073"/>
                <a:gd name="connsiteY19" fmla="*/ 432276 h 432974"/>
                <a:gd name="connsiteX20" fmla="*/ 361045 w 391073"/>
                <a:gd name="connsiteY20" fmla="*/ 271656 h 432974"/>
                <a:gd name="connsiteX21" fmla="*/ 361045 w 391073"/>
                <a:gd name="connsiteY21" fmla="*/ 271656 h 432974"/>
                <a:gd name="connsiteX22" fmla="*/ 386185 w 391073"/>
                <a:gd name="connsiteY22" fmla="*/ 247913 h 432974"/>
                <a:gd name="connsiteX23" fmla="*/ 381995 w 391073"/>
                <a:gd name="connsiteY23" fmla="*/ 240929 h 432974"/>
                <a:gd name="connsiteX24" fmla="*/ 379202 w 391073"/>
                <a:gd name="connsiteY24" fmla="*/ 233946 h 432974"/>
                <a:gd name="connsiteX25" fmla="*/ 379202 w 391073"/>
                <a:gd name="connsiteY25" fmla="*/ 231152 h 432974"/>
                <a:gd name="connsiteX26" fmla="*/ 379202 w 391073"/>
                <a:gd name="connsiteY26" fmla="*/ 229756 h 432974"/>
                <a:gd name="connsiteX27" fmla="*/ 379202 w 391073"/>
                <a:gd name="connsiteY27" fmla="*/ 228359 h 432974"/>
                <a:gd name="connsiteX28" fmla="*/ 379202 w 391073"/>
                <a:gd name="connsiteY28" fmla="*/ 226962 h 432974"/>
                <a:gd name="connsiteX29" fmla="*/ 377805 w 391073"/>
                <a:gd name="connsiteY29" fmla="*/ 219979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377805" y="219979"/>
                  </a:moveTo>
                  <a:cubicBezTo>
                    <a:pt x="377805" y="217185"/>
                    <a:pt x="379202" y="212995"/>
                    <a:pt x="380598" y="208805"/>
                  </a:cubicBezTo>
                  <a:cubicBezTo>
                    <a:pt x="381995" y="204615"/>
                    <a:pt x="384789" y="201822"/>
                    <a:pt x="386185" y="199028"/>
                  </a:cubicBezTo>
                  <a:cubicBezTo>
                    <a:pt x="386185" y="197632"/>
                    <a:pt x="387582" y="197632"/>
                    <a:pt x="387582" y="197632"/>
                  </a:cubicBezTo>
                  <a:cubicBezTo>
                    <a:pt x="330318" y="138971"/>
                    <a:pt x="274450" y="81706"/>
                    <a:pt x="217186" y="23045"/>
                  </a:cubicBezTo>
                  <a:cubicBezTo>
                    <a:pt x="212995" y="18855"/>
                    <a:pt x="208805" y="14665"/>
                    <a:pt x="204616" y="10475"/>
                  </a:cubicBezTo>
                  <a:lnTo>
                    <a:pt x="203219" y="11872"/>
                  </a:lnTo>
                  <a:lnTo>
                    <a:pt x="203219" y="11872"/>
                  </a:lnTo>
                  <a:lnTo>
                    <a:pt x="178078" y="37012"/>
                  </a:lnTo>
                  <a:lnTo>
                    <a:pt x="178078" y="37012"/>
                  </a:lnTo>
                  <a:lnTo>
                    <a:pt x="13269" y="197632"/>
                  </a:lnTo>
                  <a:cubicBezTo>
                    <a:pt x="16062" y="204615"/>
                    <a:pt x="18855" y="210202"/>
                    <a:pt x="18855" y="214392"/>
                  </a:cubicBezTo>
                  <a:cubicBezTo>
                    <a:pt x="18855" y="215789"/>
                    <a:pt x="18855" y="217185"/>
                    <a:pt x="18855" y="218582"/>
                  </a:cubicBezTo>
                  <a:cubicBezTo>
                    <a:pt x="18855" y="219979"/>
                    <a:pt x="18855" y="219979"/>
                    <a:pt x="18855" y="219979"/>
                  </a:cubicBezTo>
                  <a:cubicBezTo>
                    <a:pt x="18855" y="219979"/>
                    <a:pt x="18855" y="219979"/>
                    <a:pt x="18855" y="221376"/>
                  </a:cubicBezTo>
                  <a:cubicBezTo>
                    <a:pt x="18855" y="222772"/>
                    <a:pt x="18855" y="222772"/>
                    <a:pt x="18855" y="224169"/>
                  </a:cubicBezTo>
                  <a:cubicBezTo>
                    <a:pt x="18855" y="226962"/>
                    <a:pt x="17459" y="231152"/>
                    <a:pt x="16062" y="233946"/>
                  </a:cubicBezTo>
                  <a:cubicBezTo>
                    <a:pt x="14666" y="236739"/>
                    <a:pt x="13269" y="239532"/>
                    <a:pt x="10475" y="242326"/>
                  </a:cubicBezTo>
                  <a:cubicBezTo>
                    <a:pt x="14666" y="246516"/>
                    <a:pt x="18855" y="250706"/>
                    <a:pt x="23046" y="256293"/>
                  </a:cubicBezTo>
                  <a:cubicBezTo>
                    <a:pt x="80310" y="314954"/>
                    <a:pt x="137574" y="373615"/>
                    <a:pt x="196235" y="432276"/>
                  </a:cubicBezTo>
                  <a:lnTo>
                    <a:pt x="361045" y="271656"/>
                  </a:lnTo>
                  <a:lnTo>
                    <a:pt x="361045" y="271656"/>
                  </a:lnTo>
                  <a:lnTo>
                    <a:pt x="386185" y="247913"/>
                  </a:lnTo>
                  <a:cubicBezTo>
                    <a:pt x="384789" y="245119"/>
                    <a:pt x="383392" y="242326"/>
                    <a:pt x="381995" y="240929"/>
                  </a:cubicBezTo>
                  <a:cubicBezTo>
                    <a:pt x="380598" y="238136"/>
                    <a:pt x="380598" y="235342"/>
                    <a:pt x="379202" y="233946"/>
                  </a:cubicBezTo>
                  <a:cubicBezTo>
                    <a:pt x="379202" y="232549"/>
                    <a:pt x="379202" y="232549"/>
                    <a:pt x="379202" y="231152"/>
                  </a:cubicBezTo>
                  <a:cubicBezTo>
                    <a:pt x="379202" y="229756"/>
                    <a:pt x="379202" y="229756"/>
                    <a:pt x="379202" y="229756"/>
                  </a:cubicBezTo>
                  <a:cubicBezTo>
                    <a:pt x="379202" y="228359"/>
                    <a:pt x="379202" y="228359"/>
                    <a:pt x="379202" y="228359"/>
                  </a:cubicBezTo>
                  <a:cubicBezTo>
                    <a:pt x="379202" y="228359"/>
                    <a:pt x="379202" y="228359"/>
                    <a:pt x="379202" y="226962"/>
                  </a:cubicBezTo>
                  <a:cubicBezTo>
                    <a:pt x="376408" y="222772"/>
                    <a:pt x="376408" y="221376"/>
                    <a:pt x="377805" y="219979"/>
                  </a:cubicBezTo>
                  <a:close/>
                </a:path>
              </a:pathLst>
            </a:custGeom>
            <a:noFill/>
            <a:ln w="9525"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3E534851-FD2F-4E07-A0BF-CDE37D902F04}"/>
                </a:ext>
              </a:extLst>
            </p:cNvPr>
            <p:cNvSpPr/>
            <p:nvPr/>
          </p:nvSpPr>
          <p:spPr>
            <a:xfrm>
              <a:off x="7937792" y="3190253"/>
              <a:ext cx="391073" cy="432974"/>
            </a:xfrm>
            <a:custGeom>
              <a:avLst/>
              <a:gdLst>
                <a:gd name="connsiteX0" fmla="*/ 376408 w 391073"/>
                <a:gd name="connsiteY0" fmla="*/ 224169 h 432974"/>
                <a:gd name="connsiteX1" fmla="*/ 379201 w 391073"/>
                <a:gd name="connsiteY1" fmla="*/ 212995 h 432974"/>
                <a:gd name="connsiteX2" fmla="*/ 384788 w 391073"/>
                <a:gd name="connsiteY2" fmla="*/ 203218 h 432974"/>
                <a:gd name="connsiteX3" fmla="*/ 387582 w 391073"/>
                <a:gd name="connsiteY3" fmla="*/ 200425 h 432974"/>
                <a:gd name="connsiteX4" fmla="*/ 387582 w 391073"/>
                <a:gd name="connsiteY4" fmla="*/ 200425 h 432974"/>
                <a:gd name="connsiteX5" fmla="*/ 215789 w 391073"/>
                <a:gd name="connsiteY5" fmla="*/ 24442 h 432974"/>
                <a:gd name="connsiteX6" fmla="*/ 203218 w 391073"/>
                <a:gd name="connsiteY6" fmla="*/ 10475 h 432974"/>
                <a:gd name="connsiteX7" fmla="*/ 203218 w 391073"/>
                <a:gd name="connsiteY7" fmla="*/ 10475 h 432974"/>
                <a:gd name="connsiteX8" fmla="*/ 203218 w 391073"/>
                <a:gd name="connsiteY8" fmla="*/ 10475 h 432974"/>
                <a:gd name="connsiteX9" fmla="*/ 178078 w 391073"/>
                <a:gd name="connsiteY9" fmla="*/ 35615 h 432974"/>
                <a:gd name="connsiteX10" fmla="*/ 178078 w 391073"/>
                <a:gd name="connsiteY10" fmla="*/ 35615 h 432974"/>
                <a:gd name="connsiteX11" fmla="*/ 11872 w 391073"/>
                <a:gd name="connsiteY11" fmla="*/ 197632 h 432974"/>
                <a:gd name="connsiteX12" fmla="*/ 18855 w 391073"/>
                <a:gd name="connsiteY12" fmla="*/ 215789 h 432974"/>
                <a:gd name="connsiteX13" fmla="*/ 18855 w 391073"/>
                <a:gd name="connsiteY13" fmla="*/ 219979 h 432974"/>
                <a:gd name="connsiteX14" fmla="*/ 18855 w 391073"/>
                <a:gd name="connsiteY14" fmla="*/ 221375 h 432974"/>
                <a:gd name="connsiteX15" fmla="*/ 18855 w 391073"/>
                <a:gd name="connsiteY15" fmla="*/ 222772 h 432974"/>
                <a:gd name="connsiteX16" fmla="*/ 18855 w 391073"/>
                <a:gd name="connsiteY16" fmla="*/ 225565 h 432974"/>
                <a:gd name="connsiteX17" fmla="*/ 16062 w 391073"/>
                <a:gd name="connsiteY17" fmla="*/ 235342 h 432974"/>
                <a:gd name="connsiteX18" fmla="*/ 10475 w 391073"/>
                <a:gd name="connsiteY18" fmla="*/ 243722 h 432974"/>
                <a:gd name="connsiteX19" fmla="*/ 23045 w 391073"/>
                <a:gd name="connsiteY19" fmla="*/ 257689 h 432974"/>
                <a:gd name="connsiteX20" fmla="*/ 193442 w 391073"/>
                <a:gd name="connsiteY20" fmla="*/ 432276 h 432974"/>
                <a:gd name="connsiteX21" fmla="*/ 359648 w 391073"/>
                <a:gd name="connsiteY21" fmla="*/ 270260 h 432974"/>
                <a:gd name="connsiteX22" fmla="*/ 359648 w 391073"/>
                <a:gd name="connsiteY22" fmla="*/ 270260 h 432974"/>
                <a:gd name="connsiteX23" fmla="*/ 383392 w 391073"/>
                <a:gd name="connsiteY23" fmla="*/ 246516 h 432974"/>
                <a:gd name="connsiteX24" fmla="*/ 380598 w 391073"/>
                <a:gd name="connsiteY24" fmla="*/ 240929 h 432974"/>
                <a:gd name="connsiteX25" fmla="*/ 379201 w 391073"/>
                <a:gd name="connsiteY25" fmla="*/ 233946 h 432974"/>
                <a:gd name="connsiteX26" fmla="*/ 379201 w 391073"/>
                <a:gd name="connsiteY26" fmla="*/ 231152 h 432974"/>
                <a:gd name="connsiteX27" fmla="*/ 379201 w 391073"/>
                <a:gd name="connsiteY27" fmla="*/ 229756 h 432974"/>
                <a:gd name="connsiteX28" fmla="*/ 379201 w 391073"/>
                <a:gd name="connsiteY28" fmla="*/ 228359 h 432974"/>
                <a:gd name="connsiteX29" fmla="*/ 379201 w 391073"/>
                <a:gd name="connsiteY29" fmla="*/ 226962 h 432974"/>
                <a:gd name="connsiteX30" fmla="*/ 376408 w 391073"/>
                <a:gd name="connsiteY30" fmla="*/ 224169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376408" y="224169"/>
                  </a:moveTo>
                  <a:cubicBezTo>
                    <a:pt x="376408" y="221375"/>
                    <a:pt x="377805" y="217185"/>
                    <a:pt x="379201" y="212995"/>
                  </a:cubicBezTo>
                  <a:cubicBezTo>
                    <a:pt x="380598" y="208805"/>
                    <a:pt x="383392" y="206012"/>
                    <a:pt x="384788" y="203218"/>
                  </a:cubicBezTo>
                  <a:cubicBezTo>
                    <a:pt x="386185" y="201822"/>
                    <a:pt x="386185" y="201822"/>
                    <a:pt x="387582" y="200425"/>
                  </a:cubicBezTo>
                  <a:cubicBezTo>
                    <a:pt x="387582" y="200425"/>
                    <a:pt x="387582" y="200425"/>
                    <a:pt x="387582" y="200425"/>
                  </a:cubicBezTo>
                  <a:cubicBezTo>
                    <a:pt x="330317" y="141764"/>
                    <a:pt x="273053" y="83103"/>
                    <a:pt x="215789" y="24442"/>
                  </a:cubicBezTo>
                  <a:cubicBezTo>
                    <a:pt x="211599" y="20252"/>
                    <a:pt x="207409" y="16062"/>
                    <a:pt x="203218" y="10475"/>
                  </a:cubicBezTo>
                  <a:lnTo>
                    <a:pt x="203218" y="10475"/>
                  </a:lnTo>
                  <a:lnTo>
                    <a:pt x="203218" y="10475"/>
                  </a:lnTo>
                  <a:lnTo>
                    <a:pt x="178078" y="35615"/>
                  </a:lnTo>
                  <a:lnTo>
                    <a:pt x="178078" y="35615"/>
                  </a:lnTo>
                  <a:lnTo>
                    <a:pt x="11872" y="197632"/>
                  </a:lnTo>
                  <a:cubicBezTo>
                    <a:pt x="16062" y="204615"/>
                    <a:pt x="17459" y="212995"/>
                    <a:pt x="18855" y="215789"/>
                  </a:cubicBezTo>
                  <a:cubicBezTo>
                    <a:pt x="18855" y="217185"/>
                    <a:pt x="18855" y="218582"/>
                    <a:pt x="18855" y="219979"/>
                  </a:cubicBezTo>
                  <a:cubicBezTo>
                    <a:pt x="18855" y="221375"/>
                    <a:pt x="18855" y="221375"/>
                    <a:pt x="18855" y="221375"/>
                  </a:cubicBezTo>
                  <a:cubicBezTo>
                    <a:pt x="18855" y="221375"/>
                    <a:pt x="18855" y="221375"/>
                    <a:pt x="18855" y="222772"/>
                  </a:cubicBezTo>
                  <a:cubicBezTo>
                    <a:pt x="18855" y="224169"/>
                    <a:pt x="18855" y="224169"/>
                    <a:pt x="18855" y="225565"/>
                  </a:cubicBezTo>
                  <a:cubicBezTo>
                    <a:pt x="18855" y="228359"/>
                    <a:pt x="17459" y="232549"/>
                    <a:pt x="16062" y="235342"/>
                  </a:cubicBezTo>
                  <a:cubicBezTo>
                    <a:pt x="14665" y="238136"/>
                    <a:pt x="13269" y="240929"/>
                    <a:pt x="10475" y="243722"/>
                  </a:cubicBezTo>
                  <a:cubicBezTo>
                    <a:pt x="14665" y="247913"/>
                    <a:pt x="18855" y="252103"/>
                    <a:pt x="23045" y="257689"/>
                  </a:cubicBezTo>
                  <a:cubicBezTo>
                    <a:pt x="80310" y="316350"/>
                    <a:pt x="136177" y="373615"/>
                    <a:pt x="193442" y="432276"/>
                  </a:cubicBezTo>
                  <a:lnTo>
                    <a:pt x="359648" y="270260"/>
                  </a:lnTo>
                  <a:lnTo>
                    <a:pt x="359648" y="270260"/>
                  </a:lnTo>
                  <a:lnTo>
                    <a:pt x="383392" y="246516"/>
                  </a:lnTo>
                  <a:cubicBezTo>
                    <a:pt x="381995" y="245119"/>
                    <a:pt x="380598" y="242326"/>
                    <a:pt x="380598" y="240929"/>
                  </a:cubicBezTo>
                  <a:cubicBezTo>
                    <a:pt x="379201" y="238136"/>
                    <a:pt x="379201" y="235342"/>
                    <a:pt x="379201" y="233946"/>
                  </a:cubicBezTo>
                  <a:cubicBezTo>
                    <a:pt x="379201" y="232549"/>
                    <a:pt x="379201" y="232549"/>
                    <a:pt x="379201" y="231152"/>
                  </a:cubicBezTo>
                  <a:cubicBezTo>
                    <a:pt x="379201" y="229756"/>
                    <a:pt x="379201" y="229756"/>
                    <a:pt x="379201" y="229756"/>
                  </a:cubicBezTo>
                  <a:cubicBezTo>
                    <a:pt x="379201" y="228359"/>
                    <a:pt x="379201" y="228359"/>
                    <a:pt x="379201" y="228359"/>
                  </a:cubicBezTo>
                  <a:cubicBezTo>
                    <a:pt x="379201" y="228359"/>
                    <a:pt x="379201" y="228359"/>
                    <a:pt x="379201" y="226962"/>
                  </a:cubicBezTo>
                  <a:cubicBezTo>
                    <a:pt x="375012" y="226962"/>
                    <a:pt x="375012" y="225565"/>
                    <a:pt x="376408" y="224169"/>
                  </a:cubicBezTo>
                  <a:close/>
                </a:path>
              </a:pathLst>
            </a:custGeom>
            <a:noFill/>
            <a:ln w="9525"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3F8632CA-A04E-442E-B3D4-417457CF5372}"/>
                </a:ext>
              </a:extLst>
            </p:cNvPr>
            <p:cNvSpPr/>
            <p:nvPr/>
          </p:nvSpPr>
          <p:spPr>
            <a:xfrm>
              <a:off x="7951759" y="2206982"/>
              <a:ext cx="391073" cy="432974"/>
            </a:xfrm>
            <a:custGeom>
              <a:avLst/>
              <a:gdLst>
                <a:gd name="connsiteX0" fmla="*/ 203218 w 391073"/>
                <a:gd name="connsiteY0" fmla="*/ 10475 h 432974"/>
                <a:gd name="connsiteX1" fmla="*/ 203218 w 391073"/>
                <a:gd name="connsiteY1" fmla="*/ 10475 h 432974"/>
                <a:gd name="connsiteX2" fmla="*/ 178078 w 391073"/>
                <a:gd name="connsiteY2" fmla="*/ 35616 h 432974"/>
                <a:gd name="connsiteX3" fmla="*/ 178078 w 391073"/>
                <a:gd name="connsiteY3" fmla="*/ 35616 h 432974"/>
                <a:gd name="connsiteX4" fmla="*/ 11872 w 391073"/>
                <a:gd name="connsiteY4" fmla="*/ 196235 h 432974"/>
                <a:gd name="connsiteX5" fmla="*/ 18855 w 391073"/>
                <a:gd name="connsiteY5" fmla="*/ 215789 h 432974"/>
                <a:gd name="connsiteX6" fmla="*/ 18855 w 391073"/>
                <a:gd name="connsiteY6" fmla="*/ 219979 h 432974"/>
                <a:gd name="connsiteX7" fmla="*/ 18855 w 391073"/>
                <a:gd name="connsiteY7" fmla="*/ 221376 h 432974"/>
                <a:gd name="connsiteX8" fmla="*/ 18855 w 391073"/>
                <a:gd name="connsiteY8" fmla="*/ 222772 h 432974"/>
                <a:gd name="connsiteX9" fmla="*/ 18855 w 391073"/>
                <a:gd name="connsiteY9" fmla="*/ 225566 h 432974"/>
                <a:gd name="connsiteX10" fmla="*/ 16062 w 391073"/>
                <a:gd name="connsiteY10" fmla="*/ 235342 h 432974"/>
                <a:gd name="connsiteX11" fmla="*/ 10475 w 391073"/>
                <a:gd name="connsiteY11" fmla="*/ 243722 h 432974"/>
                <a:gd name="connsiteX12" fmla="*/ 23045 w 391073"/>
                <a:gd name="connsiteY12" fmla="*/ 257689 h 432974"/>
                <a:gd name="connsiteX13" fmla="*/ 193442 w 391073"/>
                <a:gd name="connsiteY13" fmla="*/ 432276 h 432974"/>
                <a:gd name="connsiteX14" fmla="*/ 359648 w 391073"/>
                <a:gd name="connsiteY14" fmla="*/ 270260 h 432974"/>
                <a:gd name="connsiteX15" fmla="*/ 359648 w 391073"/>
                <a:gd name="connsiteY15" fmla="*/ 270260 h 432974"/>
                <a:gd name="connsiteX16" fmla="*/ 383392 w 391073"/>
                <a:gd name="connsiteY16" fmla="*/ 247913 h 432974"/>
                <a:gd name="connsiteX17" fmla="*/ 379201 w 391073"/>
                <a:gd name="connsiteY17" fmla="*/ 239533 h 432974"/>
                <a:gd name="connsiteX18" fmla="*/ 377805 w 391073"/>
                <a:gd name="connsiteY18" fmla="*/ 232549 h 432974"/>
                <a:gd name="connsiteX19" fmla="*/ 377805 w 391073"/>
                <a:gd name="connsiteY19" fmla="*/ 229756 h 432974"/>
                <a:gd name="connsiteX20" fmla="*/ 377805 w 391073"/>
                <a:gd name="connsiteY20" fmla="*/ 228359 h 432974"/>
                <a:gd name="connsiteX21" fmla="*/ 377805 w 391073"/>
                <a:gd name="connsiteY21" fmla="*/ 226962 h 432974"/>
                <a:gd name="connsiteX22" fmla="*/ 377805 w 391073"/>
                <a:gd name="connsiteY22" fmla="*/ 225566 h 432974"/>
                <a:gd name="connsiteX23" fmla="*/ 377805 w 391073"/>
                <a:gd name="connsiteY23" fmla="*/ 221376 h 432974"/>
                <a:gd name="connsiteX24" fmla="*/ 380598 w 391073"/>
                <a:gd name="connsiteY24" fmla="*/ 210202 h 432974"/>
                <a:gd name="connsiteX25" fmla="*/ 386185 w 391073"/>
                <a:gd name="connsiteY25" fmla="*/ 200425 h 432974"/>
                <a:gd name="connsiteX26" fmla="*/ 388978 w 391073"/>
                <a:gd name="connsiteY26" fmla="*/ 197632 h 432974"/>
                <a:gd name="connsiteX27" fmla="*/ 388978 w 391073"/>
                <a:gd name="connsiteY27" fmla="*/ 197632 h 432974"/>
                <a:gd name="connsiteX28" fmla="*/ 218582 w 391073"/>
                <a:gd name="connsiteY28" fmla="*/ 23045 h 432974"/>
                <a:gd name="connsiteX29" fmla="*/ 203218 w 391073"/>
                <a:gd name="connsiteY29" fmla="*/ 10475 h 432974"/>
                <a:gd name="connsiteX30" fmla="*/ 203218 w 391073"/>
                <a:gd name="connsiteY30" fmla="*/ 1047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203218" y="10475"/>
                  </a:moveTo>
                  <a:lnTo>
                    <a:pt x="203218" y="10475"/>
                  </a:lnTo>
                  <a:lnTo>
                    <a:pt x="178078" y="35616"/>
                  </a:lnTo>
                  <a:lnTo>
                    <a:pt x="178078" y="35616"/>
                  </a:lnTo>
                  <a:lnTo>
                    <a:pt x="11872" y="196235"/>
                  </a:lnTo>
                  <a:cubicBezTo>
                    <a:pt x="16062" y="203219"/>
                    <a:pt x="18855" y="211599"/>
                    <a:pt x="18855" y="215789"/>
                  </a:cubicBezTo>
                  <a:cubicBezTo>
                    <a:pt x="18855" y="217185"/>
                    <a:pt x="18855" y="218582"/>
                    <a:pt x="18855" y="219979"/>
                  </a:cubicBezTo>
                  <a:cubicBezTo>
                    <a:pt x="18855" y="221376"/>
                    <a:pt x="18855" y="221376"/>
                    <a:pt x="18855" y="221376"/>
                  </a:cubicBezTo>
                  <a:cubicBezTo>
                    <a:pt x="18855" y="221376"/>
                    <a:pt x="18855" y="221376"/>
                    <a:pt x="18855" y="222772"/>
                  </a:cubicBezTo>
                  <a:cubicBezTo>
                    <a:pt x="18855" y="224169"/>
                    <a:pt x="18855" y="224169"/>
                    <a:pt x="18855" y="225566"/>
                  </a:cubicBezTo>
                  <a:cubicBezTo>
                    <a:pt x="18855" y="228359"/>
                    <a:pt x="17459" y="232549"/>
                    <a:pt x="16062" y="235342"/>
                  </a:cubicBezTo>
                  <a:cubicBezTo>
                    <a:pt x="14665" y="238136"/>
                    <a:pt x="13269" y="240929"/>
                    <a:pt x="10475" y="243722"/>
                  </a:cubicBezTo>
                  <a:cubicBezTo>
                    <a:pt x="14665" y="247913"/>
                    <a:pt x="18855" y="252103"/>
                    <a:pt x="23045" y="257689"/>
                  </a:cubicBezTo>
                  <a:cubicBezTo>
                    <a:pt x="80310" y="316351"/>
                    <a:pt x="136177" y="373615"/>
                    <a:pt x="193442" y="432276"/>
                  </a:cubicBezTo>
                  <a:lnTo>
                    <a:pt x="359648" y="270260"/>
                  </a:lnTo>
                  <a:lnTo>
                    <a:pt x="359648" y="270260"/>
                  </a:lnTo>
                  <a:lnTo>
                    <a:pt x="383392" y="247913"/>
                  </a:lnTo>
                  <a:cubicBezTo>
                    <a:pt x="381995" y="245119"/>
                    <a:pt x="379201" y="242326"/>
                    <a:pt x="379201" y="239533"/>
                  </a:cubicBezTo>
                  <a:cubicBezTo>
                    <a:pt x="377805" y="236739"/>
                    <a:pt x="377805" y="233946"/>
                    <a:pt x="377805" y="232549"/>
                  </a:cubicBezTo>
                  <a:cubicBezTo>
                    <a:pt x="377805" y="231152"/>
                    <a:pt x="377805" y="231152"/>
                    <a:pt x="377805" y="229756"/>
                  </a:cubicBezTo>
                  <a:cubicBezTo>
                    <a:pt x="377805" y="228359"/>
                    <a:pt x="377805" y="228359"/>
                    <a:pt x="377805" y="228359"/>
                  </a:cubicBezTo>
                  <a:cubicBezTo>
                    <a:pt x="377805" y="226962"/>
                    <a:pt x="377805" y="226962"/>
                    <a:pt x="377805" y="226962"/>
                  </a:cubicBezTo>
                  <a:cubicBezTo>
                    <a:pt x="377805" y="226962"/>
                    <a:pt x="377805" y="226962"/>
                    <a:pt x="377805" y="225566"/>
                  </a:cubicBezTo>
                  <a:cubicBezTo>
                    <a:pt x="377805" y="224169"/>
                    <a:pt x="377805" y="222772"/>
                    <a:pt x="377805" y="221376"/>
                  </a:cubicBezTo>
                  <a:cubicBezTo>
                    <a:pt x="377805" y="218582"/>
                    <a:pt x="379201" y="214392"/>
                    <a:pt x="380598" y="210202"/>
                  </a:cubicBezTo>
                  <a:cubicBezTo>
                    <a:pt x="381995" y="206012"/>
                    <a:pt x="384788" y="203219"/>
                    <a:pt x="386185" y="200425"/>
                  </a:cubicBezTo>
                  <a:cubicBezTo>
                    <a:pt x="387582" y="199028"/>
                    <a:pt x="387582" y="199028"/>
                    <a:pt x="388978" y="197632"/>
                  </a:cubicBezTo>
                  <a:lnTo>
                    <a:pt x="388978" y="197632"/>
                  </a:lnTo>
                  <a:cubicBezTo>
                    <a:pt x="331714" y="138971"/>
                    <a:pt x="275846" y="81706"/>
                    <a:pt x="218582" y="23045"/>
                  </a:cubicBezTo>
                  <a:cubicBezTo>
                    <a:pt x="211599" y="18855"/>
                    <a:pt x="207409" y="14665"/>
                    <a:pt x="203218" y="10475"/>
                  </a:cubicBezTo>
                  <a:lnTo>
                    <a:pt x="203218" y="10475"/>
                  </a:lnTo>
                  <a:close/>
                </a:path>
              </a:pathLst>
            </a:custGeom>
            <a:noFill/>
            <a:ln w="9525"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B3164496-76A5-4ECE-A3E4-D705E73CF933}"/>
                </a:ext>
              </a:extLst>
            </p:cNvPr>
            <p:cNvSpPr/>
            <p:nvPr/>
          </p:nvSpPr>
          <p:spPr>
            <a:xfrm>
              <a:off x="8150089" y="2163685"/>
              <a:ext cx="27934" cy="27934"/>
            </a:xfrm>
            <a:custGeom>
              <a:avLst/>
              <a:gdLst>
                <a:gd name="connsiteX0" fmla="*/ 10475 w 27933"/>
                <a:gd name="connsiteY0" fmla="*/ 24442 h 27933"/>
                <a:gd name="connsiteX1" fmla="*/ 11872 w 27933"/>
                <a:gd name="connsiteY1" fmla="*/ 28632 h 27933"/>
                <a:gd name="connsiteX2" fmla="*/ 13268 w 27933"/>
                <a:gd name="connsiteY2" fmla="*/ 30029 h 27933"/>
                <a:gd name="connsiteX3" fmla="*/ 16062 w 27933"/>
                <a:gd name="connsiteY3" fmla="*/ 25839 h 27933"/>
                <a:gd name="connsiteX4" fmla="*/ 17459 w 27933"/>
                <a:gd name="connsiteY4" fmla="*/ 20252 h 27933"/>
                <a:gd name="connsiteX5" fmla="*/ 17459 w 27933"/>
                <a:gd name="connsiteY5" fmla="*/ 18855 h 27933"/>
                <a:gd name="connsiteX6" fmla="*/ 17459 w 27933"/>
                <a:gd name="connsiteY6" fmla="*/ 18855 h 27933"/>
                <a:gd name="connsiteX7" fmla="*/ 17459 w 27933"/>
                <a:gd name="connsiteY7" fmla="*/ 18855 h 27933"/>
                <a:gd name="connsiteX8" fmla="*/ 17459 w 27933"/>
                <a:gd name="connsiteY8" fmla="*/ 17459 h 27933"/>
                <a:gd name="connsiteX9" fmla="*/ 14665 w 27933"/>
                <a:gd name="connsiteY9" fmla="*/ 10475 h 27933"/>
                <a:gd name="connsiteX10" fmla="*/ 11872 w 27933"/>
                <a:gd name="connsiteY10" fmla="*/ 14665 h 27933"/>
                <a:gd name="connsiteX11" fmla="*/ 10475 w 27933"/>
                <a:gd name="connsiteY11" fmla="*/ 20252 h 27933"/>
                <a:gd name="connsiteX12" fmla="*/ 10475 w 27933"/>
                <a:gd name="connsiteY12" fmla="*/ 21649 h 27933"/>
                <a:gd name="connsiteX13" fmla="*/ 10475 w 27933"/>
                <a:gd name="connsiteY13" fmla="*/ 23045 h 27933"/>
                <a:gd name="connsiteX14" fmla="*/ 10475 w 27933"/>
                <a:gd name="connsiteY14" fmla="*/ 24442 h 27933"/>
                <a:gd name="connsiteX15" fmla="*/ 10475 w 27933"/>
                <a:gd name="connsiteY15" fmla="*/ 25839 h 27933"/>
                <a:gd name="connsiteX16" fmla="*/ 10475 w 27933"/>
                <a:gd name="connsiteY16" fmla="*/ 24442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33" h="27933">
                  <a:moveTo>
                    <a:pt x="10475" y="24442"/>
                  </a:moveTo>
                  <a:cubicBezTo>
                    <a:pt x="10475" y="25839"/>
                    <a:pt x="10475" y="27236"/>
                    <a:pt x="11872" y="28632"/>
                  </a:cubicBezTo>
                  <a:cubicBezTo>
                    <a:pt x="11872" y="28632"/>
                    <a:pt x="11872" y="30029"/>
                    <a:pt x="13268" y="30029"/>
                  </a:cubicBezTo>
                  <a:cubicBezTo>
                    <a:pt x="14665" y="28632"/>
                    <a:pt x="14665" y="27236"/>
                    <a:pt x="16062" y="25839"/>
                  </a:cubicBezTo>
                  <a:cubicBezTo>
                    <a:pt x="17459" y="24442"/>
                    <a:pt x="17459" y="21649"/>
                    <a:pt x="17459" y="20252"/>
                  </a:cubicBezTo>
                  <a:cubicBezTo>
                    <a:pt x="17459" y="18855"/>
                    <a:pt x="17459" y="18855"/>
                    <a:pt x="17459" y="18855"/>
                  </a:cubicBezTo>
                  <a:cubicBezTo>
                    <a:pt x="17459" y="18855"/>
                    <a:pt x="17459" y="18855"/>
                    <a:pt x="17459" y="18855"/>
                  </a:cubicBezTo>
                  <a:cubicBezTo>
                    <a:pt x="17459" y="18855"/>
                    <a:pt x="17459" y="18855"/>
                    <a:pt x="17459" y="18855"/>
                  </a:cubicBezTo>
                  <a:cubicBezTo>
                    <a:pt x="17459" y="18855"/>
                    <a:pt x="17459" y="17459"/>
                    <a:pt x="17459" y="17459"/>
                  </a:cubicBezTo>
                  <a:cubicBezTo>
                    <a:pt x="17459" y="16062"/>
                    <a:pt x="16062" y="13269"/>
                    <a:pt x="14665" y="10475"/>
                  </a:cubicBezTo>
                  <a:cubicBezTo>
                    <a:pt x="13268" y="11872"/>
                    <a:pt x="13268" y="13269"/>
                    <a:pt x="11872" y="14665"/>
                  </a:cubicBezTo>
                  <a:cubicBezTo>
                    <a:pt x="10475" y="16062"/>
                    <a:pt x="10475" y="18855"/>
                    <a:pt x="10475" y="20252"/>
                  </a:cubicBezTo>
                  <a:cubicBezTo>
                    <a:pt x="10475" y="21649"/>
                    <a:pt x="10475" y="21649"/>
                    <a:pt x="10475" y="21649"/>
                  </a:cubicBezTo>
                  <a:cubicBezTo>
                    <a:pt x="10475" y="21649"/>
                    <a:pt x="10475" y="23045"/>
                    <a:pt x="10475" y="23045"/>
                  </a:cubicBezTo>
                  <a:cubicBezTo>
                    <a:pt x="10475" y="23045"/>
                    <a:pt x="10475" y="23045"/>
                    <a:pt x="10475" y="24442"/>
                  </a:cubicBezTo>
                  <a:cubicBezTo>
                    <a:pt x="10475" y="24442"/>
                    <a:pt x="10475" y="24442"/>
                    <a:pt x="10475" y="25839"/>
                  </a:cubicBezTo>
                  <a:cubicBezTo>
                    <a:pt x="10475" y="23045"/>
                    <a:pt x="10475" y="23045"/>
                    <a:pt x="10475" y="24442"/>
                  </a:cubicBezTo>
                  <a:close/>
                </a:path>
              </a:pathLst>
            </a:custGeom>
            <a:noFill/>
            <a:ln w="9525"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901B372F-E91E-4DAA-B117-42BFAA01465D}"/>
                </a:ext>
              </a:extLst>
            </p:cNvPr>
            <p:cNvSpPr/>
            <p:nvPr/>
          </p:nvSpPr>
          <p:spPr>
            <a:xfrm>
              <a:off x="7925222" y="3684681"/>
              <a:ext cx="391073" cy="432974"/>
            </a:xfrm>
            <a:custGeom>
              <a:avLst/>
              <a:gdLst>
                <a:gd name="connsiteX0" fmla="*/ 375012 w 391073"/>
                <a:gd name="connsiteY0" fmla="*/ 219979 h 432974"/>
                <a:gd name="connsiteX1" fmla="*/ 377805 w 391073"/>
                <a:gd name="connsiteY1" fmla="*/ 208805 h 432974"/>
                <a:gd name="connsiteX2" fmla="*/ 383391 w 391073"/>
                <a:gd name="connsiteY2" fmla="*/ 199028 h 432974"/>
                <a:gd name="connsiteX3" fmla="*/ 384788 w 391073"/>
                <a:gd name="connsiteY3" fmla="*/ 197632 h 432974"/>
                <a:gd name="connsiteX4" fmla="*/ 214392 w 391073"/>
                <a:gd name="connsiteY4" fmla="*/ 23045 h 432974"/>
                <a:gd name="connsiteX5" fmla="*/ 201822 w 391073"/>
                <a:gd name="connsiteY5" fmla="*/ 10475 h 432974"/>
                <a:gd name="connsiteX6" fmla="*/ 200425 w 391073"/>
                <a:gd name="connsiteY6" fmla="*/ 11872 h 432974"/>
                <a:gd name="connsiteX7" fmla="*/ 200425 w 391073"/>
                <a:gd name="connsiteY7" fmla="*/ 11872 h 432974"/>
                <a:gd name="connsiteX8" fmla="*/ 175285 w 391073"/>
                <a:gd name="connsiteY8" fmla="*/ 37012 h 432974"/>
                <a:gd name="connsiteX9" fmla="*/ 175285 w 391073"/>
                <a:gd name="connsiteY9" fmla="*/ 37012 h 432974"/>
                <a:gd name="connsiteX10" fmla="*/ 10475 w 391073"/>
                <a:gd name="connsiteY10" fmla="*/ 197632 h 432974"/>
                <a:gd name="connsiteX11" fmla="*/ 17459 w 391073"/>
                <a:gd name="connsiteY11" fmla="*/ 217185 h 432974"/>
                <a:gd name="connsiteX12" fmla="*/ 17459 w 391073"/>
                <a:gd name="connsiteY12" fmla="*/ 221376 h 432974"/>
                <a:gd name="connsiteX13" fmla="*/ 17459 w 391073"/>
                <a:gd name="connsiteY13" fmla="*/ 222772 h 432974"/>
                <a:gd name="connsiteX14" fmla="*/ 17459 w 391073"/>
                <a:gd name="connsiteY14" fmla="*/ 224169 h 432974"/>
                <a:gd name="connsiteX15" fmla="*/ 17459 w 391073"/>
                <a:gd name="connsiteY15" fmla="*/ 226962 h 432974"/>
                <a:gd name="connsiteX16" fmla="*/ 14665 w 391073"/>
                <a:gd name="connsiteY16" fmla="*/ 236739 h 432974"/>
                <a:gd name="connsiteX17" fmla="*/ 10475 w 391073"/>
                <a:gd name="connsiteY17" fmla="*/ 245119 h 432974"/>
                <a:gd name="connsiteX18" fmla="*/ 21649 w 391073"/>
                <a:gd name="connsiteY18" fmla="*/ 256293 h 432974"/>
                <a:gd name="connsiteX19" fmla="*/ 193442 w 391073"/>
                <a:gd name="connsiteY19" fmla="*/ 432276 h 432974"/>
                <a:gd name="connsiteX20" fmla="*/ 358251 w 391073"/>
                <a:gd name="connsiteY20" fmla="*/ 271656 h 432974"/>
                <a:gd name="connsiteX21" fmla="*/ 358251 w 391073"/>
                <a:gd name="connsiteY21" fmla="*/ 271656 h 432974"/>
                <a:gd name="connsiteX22" fmla="*/ 383391 w 391073"/>
                <a:gd name="connsiteY22" fmla="*/ 247913 h 432974"/>
                <a:gd name="connsiteX23" fmla="*/ 379201 w 391073"/>
                <a:gd name="connsiteY23" fmla="*/ 240929 h 432974"/>
                <a:gd name="connsiteX24" fmla="*/ 377805 w 391073"/>
                <a:gd name="connsiteY24" fmla="*/ 233946 h 432974"/>
                <a:gd name="connsiteX25" fmla="*/ 377805 w 391073"/>
                <a:gd name="connsiteY25" fmla="*/ 231152 h 432974"/>
                <a:gd name="connsiteX26" fmla="*/ 377805 w 391073"/>
                <a:gd name="connsiteY26" fmla="*/ 229756 h 432974"/>
                <a:gd name="connsiteX27" fmla="*/ 377805 w 391073"/>
                <a:gd name="connsiteY27" fmla="*/ 228359 h 432974"/>
                <a:gd name="connsiteX28" fmla="*/ 377805 w 391073"/>
                <a:gd name="connsiteY28" fmla="*/ 226962 h 432974"/>
                <a:gd name="connsiteX29" fmla="*/ 375012 w 391073"/>
                <a:gd name="connsiteY29" fmla="*/ 219979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375012" y="219979"/>
                  </a:moveTo>
                  <a:cubicBezTo>
                    <a:pt x="375012" y="217185"/>
                    <a:pt x="376408" y="212995"/>
                    <a:pt x="377805" y="208805"/>
                  </a:cubicBezTo>
                  <a:cubicBezTo>
                    <a:pt x="379201" y="204615"/>
                    <a:pt x="381995" y="201822"/>
                    <a:pt x="383391" y="199028"/>
                  </a:cubicBezTo>
                  <a:cubicBezTo>
                    <a:pt x="383391" y="197632"/>
                    <a:pt x="384788" y="197632"/>
                    <a:pt x="384788" y="197632"/>
                  </a:cubicBezTo>
                  <a:cubicBezTo>
                    <a:pt x="327524" y="138971"/>
                    <a:pt x="271656" y="81706"/>
                    <a:pt x="214392" y="23045"/>
                  </a:cubicBezTo>
                  <a:cubicBezTo>
                    <a:pt x="210202" y="18855"/>
                    <a:pt x="206012" y="14665"/>
                    <a:pt x="201822" y="10475"/>
                  </a:cubicBezTo>
                  <a:lnTo>
                    <a:pt x="200425" y="11872"/>
                  </a:lnTo>
                  <a:lnTo>
                    <a:pt x="200425" y="11872"/>
                  </a:lnTo>
                  <a:lnTo>
                    <a:pt x="175285" y="37012"/>
                  </a:lnTo>
                  <a:lnTo>
                    <a:pt x="175285" y="37012"/>
                  </a:lnTo>
                  <a:lnTo>
                    <a:pt x="10475" y="197632"/>
                  </a:lnTo>
                  <a:cubicBezTo>
                    <a:pt x="14665" y="204615"/>
                    <a:pt x="16062" y="212995"/>
                    <a:pt x="17459" y="217185"/>
                  </a:cubicBezTo>
                  <a:cubicBezTo>
                    <a:pt x="17459" y="218582"/>
                    <a:pt x="17459" y="219979"/>
                    <a:pt x="17459" y="221376"/>
                  </a:cubicBezTo>
                  <a:cubicBezTo>
                    <a:pt x="17459" y="222772"/>
                    <a:pt x="17459" y="222772"/>
                    <a:pt x="17459" y="222772"/>
                  </a:cubicBezTo>
                  <a:cubicBezTo>
                    <a:pt x="17459" y="222772"/>
                    <a:pt x="17459" y="222772"/>
                    <a:pt x="17459" y="224169"/>
                  </a:cubicBezTo>
                  <a:cubicBezTo>
                    <a:pt x="17459" y="225565"/>
                    <a:pt x="17459" y="225565"/>
                    <a:pt x="17459" y="226962"/>
                  </a:cubicBezTo>
                  <a:cubicBezTo>
                    <a:pt x="17459" y="229756"/>
                    <a:pt x="16062" y="232549"/>
                    <a:pt x="14665" y="236739"/>
                  </a:cubicBezTo>
                  <a:cubicBezTo>
                    <a:pt x="13268" y="239532"/>
                    <a:pt x="11872" y="242326"/>
                    <a:pt x="10475" y="245119"/>
                  </a:cubicBezTo>
                  <a:cubicBezTo>
                    <a:pt x="14665" y="249309"/>
                    <a:pt x="17459" y="253499"/>
                    <a:pt x="21649" y="256293"/>
                  </a:cubicBezTo>
                  <a:cubicBezTo>
                    <a:pt x="78913" y="314954"/>
                    <a:pt x="136177" y="373615"/>
                    <a:pt x="193442" y="432276"/>
                  </a:cubicBezTo>
                  <a:lnTo>
                    <a:pt x="358251" y="271656"/>
                  </a:lnTo>
                  <a:lnTo>
                    <a:pt x="358251" y="271656"/>
                  </a:lnTo>
                  <a:lnTo>
                    <a:pt x="383391" y="247913"/>
                  </a:lnTo>
                  <a:cubicBezTo>
                    <a:pt x="381995" y="245119"/>
                    <a:pt x="380598" y="242326"/>
                    <a:pt x="379201" y="240929"/>
                  </a:cubicBezTo>
                  <a:cubicBezTo>
                    <a:pt x="377805" y="238136"/>
                    <a:pt x="377805" y="235342"/>
                    <a:pt x="377805" y="233946"/>
                  </a:cubicBezTo>
                  <a:cubicBezTo>
                    <a:pt x="377805" y="232549"/>
                    <a:pt x="377805" y="232549"/>
                    <a:pt x="377805" y="231152"/>
                  </a:cubicBezTo>
                  <a:cubicBezTo>
                    <a:pt x="377805" y="229756"/>
                    <a:pt x="377805" y="229756"/>
                    <a:pt x="377805" y="229756"/>
                  </a:cubicBezTo>
                  <a:cubicBezTo>
                    <a:pt x="377805" y="228359"/>
                    <a:pt x="377805" y="228359"/>
                    <a:pt x="377805" y="228359"/>
                  </a:cubicBezTo>
                  <a:cubicBezTo>
                    <a:pt x="377805" y="228359"/>
                    <a:pt x="377805" y="228359"/>
                    <a:pt x="377805" y="226962"/>
                  </a:cubicBezTo>
                  <a:cubicBezTo>
                    <a:pt x="375012" y="222772"/>
                    <a:pt x="375012" y="221376"/>
                    <a:pt x="375012" y="219979"/>
                  </a:cubicBezTo>
                  <a:close/>
                </a:path>
              </a:pathLst>
            </a:custGeom>
            <a:noFill/>
            <a:ln w="9525"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D4D8A884-535B-4E73-86F5-D2C40EDAF2E8}"/>
                </a:ext>
              </a:extLst>
            </p:cNvPr>
            <p:cNvSpPr/>
            <p:nvPr/>
          </p:nvSpPr>
          <p:spPr>
            <a:xfrm>
              <a:off x="7732479" y="3438863"/>
              <a:ext cx="391073" cy="432974"/>
            </a:xfrm>
            <a:custGeom>
              <a:avLst/>
              <a:gdLst>
                <a:gd name="connsiteX0" fmla="*/ 355458 w 391073"/>
                <a:gd name="connsiteY0" fmla="*/ 268863 h 432974"/>
                <a:gd name="connsiteX1" fmla="*/ 380598 w 391073"/>
                <a:gd name="connsiteY1" fmla="*/ 245119 h 432974"/>
                <a:gd name="connsiteX2" fmla="*/ 376408 w 391073"/>
                <a:gd name="connsiteY2" fmla="*/ 238136 h 432974"/>
                <a:gd name="connsiteX3" fmla="*/ 375012 w 391073"/>
                <a:gd name="connsiteY3" fmla="*/ 231152 h 432974"/>
                <a:gd name="connsiteX4" fmla="*/ 375012 w 391073"/>
                <a:gd name="connsiteY4" fmla="*/ 228359 h 432974"/>
                <a:gd name="connsiteX5" fmla="*/ 375012 w 391073"/>
                <a:gd name="connsiteY5" fmla="*/ 226962 h 432974"/>
                <a:gd name="connsiteX6" fmla="*/ 375012 w 391073"/>
                <a:gd name="connsiteY6" fmla="*/ 225566 h 432974"/>
                <a:gd name="connsiteX7" fmla="*/ 375012 w 391073"/>
                <a:gd name="connsiteY7" fmla="*/ 224169 h 432974"/>
                <a:gd name="connsiteX8" fmla="*/ 375012 w 391073"/>
                <a:gd name="connsiteY8" fmla="*/ 219979 h 432974"/>
                <a:gd name="connsiteX9" fmla="*/ 377805 w 391073"/>
                <a:gd name="connsiteY9" fmla="*/ 208805 h 432974"/>
                <a:gd name="connsiteX10" fmla="*/ 383392 w 391073"/>
                <a:gd name="connsiteY10" fmla="*/ 199028 h 432974"/>
                <a:gd name="connsiteX11" fmla="*/ 384789 w 391073"/>
                <a:gd name="connsiteY11" fmla="*/ 197632 h 432974"/>
                <a:gd name="connsiteX12" fmla="*/ 214392 w 391073"/>
                <a:gd name="connsiteY12" fmla="*/ 23046 h 432974"/>
                <a:gd name="connsiteX13" fmla="*/ 201822 w 391073"/>
                <a:gd name="connsiteY13" fmla="*/ 10475 h 432974"/>
                <a:gd name="connsiteX14" fmla="*/ 200425 w 391073"/>
                <a:gd name="connsiteY14" fmla="*/ 11872 h 432974"/>
                <a:gd name="connsiteX15" fmla="*/ 200425 w 391073"/>
                <a:gd name="connsiteY15" fmla="*/ 11872 h 432974"/>
                <a:gd name="connsiteX16" fmla="*/ 175285 w 391073"/>
                <a:gd name="connsiteY16" fmla="*/ 37012 h 432974"/>
                <a:gd name="connsiteX17" fmla="*/ 175285 w 391073"/>
                <a:gd name="connsiteY17" fmla="*/ 37012 h 432974"/>
                <a:gd name="connsiteX18" fmla="*/ 10475 w 391073"/>
                <a:gd name="connsiteY18" fmla="*/ 197632 h 432974"/>
                <a:gd name="connsiteX19" fmla="*/ 17459 w 391073"/>
                <a:gd name="connsiteY19" fmla="*/ 217185 h 432974"/>
                <a:gd name="connsiteX20" fmla="*/ 17459 w 391073"/>
                <a:gd name="connsiteY20" fmla="*/ 221376 h 432974"/>
                <a:gd name="connsiteX21" fmla="*/ 17459 w 391073"/>
                <a:gd name="connsiteY21" fmla="*/ 222772 h 432974"/>
                <a:gd name="connsiteX22" fmla="*/ 17459 w 391073"/>
                <a:gd name="connsiteY22" fmla="*/ 224169 h 432974"/>
                <a:gd name="connsiteX23" fmla="*/ 17459 w 391073"/>
                <a:gd name="connsiteY23" fmla="*/ 226962 h 432974"/>
                <a:gd name="connsiteX24" fmla="*/ 14666 w 391073"/>
                <a:gd name="connsiteY24" fmla="*/ 236739 h 432974"/>
                <a:gd name="connsiteX25" fmla="*/ 10475 w 391073"/>
                <a:gd name="connsiteY25" fmla="*/ 245119 h 432974"/>
                <a:gd name="connsiteX26" fmla="*/ 21649 w 391073"/>
                <a:gd name="connsiteY26" fmla="*/ 256293 h 432974"/>
                <a:gd name="connsiteX27" fmla="*/ 193442 w 391073"/>
                <a:gd name="connsiteY27" fmla="*/ 432276 h 432974"/>
                <a:gd name="connsiteX28" fmla="*/ 355458 w 391073"/>
                <a:gd name="connsiteY28" fmla="*/ 268863 h 432974"/>
                <a:gd name="connsiteX29" fmla="*/ 355458 w 391073"/>
                <a:gd name="connsiteY29" fmla="*/ 268863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355458" y="268863"/>
                  </a:moveTo>
                  <a:lnTo>
                    <a:pt x="380598" y="245119"/>
                  </a:lnTo>
                  <a:cubicBezTo>
                    <a:pt x="379202" y="242326"/>
                    <a:pt x="377805" y="239533"/>
                    <a:pt x="376408" y="238136"/>
                  </a:cubicBezTo>
                  <a:cubicBezTo>
                    <a:pt x="375012" y="235342"/>
                    <a:pt x="375012" y="232549"/>
                    <a:pt x="375012" y="231152"/>
                  </a:cubicBezTo>
                  <a:cubicBezTo>
                    <a:pt x="375012" y="229756"/>
                    <a:pt x="375012" y="229756"/>
                    <a:pt x="375012" y="228359"/>
                  </a:cubicBezTo>
                  <a:cubicBezTo>
                    <a:pt x="375012" y="226962"/>
                    <a:pt x="375012" y="226962"/>
                    <a:pt x="375012" y="226962"/>
                  </a:cubicBezTo>
                  <a:cubicBezTo>
                    <a:pt x="375012" y="225566"/>
                    <a:pt x="375012" y="225566"/>
                    <a:pt x="375012" y="225566"/>
                  </a:cubicBezTo>
                  <a:cubicBezTo>
                    <a:pt x="375012" y="225566"/>
                    <a:pt x="375012" y="225566"/>
                    <a:pt x="375012" y="224169"/>
                  </a:cubicBezTo>
                  <a:cubicBezTo>
                    <a:pt x="375012" y="222772"/>
                    <a:pt x="375012" y="221376"/>
                    <a:pt x="375012" y="219979"/>
                  </a:cubicBezTo>
                  <a:cubicBezTo>
                    <a:pt x="375012" y="217185"/>
                    <a:pt x="376408" y="212995"/>
                    <a:pt x="377805" y="208805"/>
                  </a:cubicBezTo>
                  <a:cubicBezTo>
                    <a:pt x="379202" y="204615"/>
                    <a:pt x="381995" y="201822"/>
                    <a:pt x="383392" y="199028"/>
                  </a:cubicBezTo>
                  <a:cubicBezTo>
                    <a:pt x="383392" y="197632"/>
                    <a:pt x="384789" y="197632"/>
                    <a:pt x="384789" y="197632"/>
                  </a:cubicBezTo>
                  <a:cubicBezTo>
                    <a:pt x="327524" y="138971"/>
                    <a:pt x="271657" y="81706"/>
                    <a:pt x="214392" y="23046"/>
                  </a:cubicBezTo>
                  <a:cubicBezTo>
                    <a:pt x="210202" y="18855"/>
                    <a:pt x="206012" y="14665"/>
                    <a:pt x="201822" y="10475"/>
                  </a:cubicBezTo>
                  <a:lnTo>
                    <a:pt x="200425" y="11872"/>
                  </a:lnTo>
                  <a:lnTo>
                    <a:pt x="200425" y="11872"/>
                  </a:lnTo>
                  <a:lnTo>
                    <a:pt x="175285" y="37012"/>
                  </a:lnTo>
                  <a:lnTo>
                    <a:pt x="175285" y="37012"/>
                  </a:lnTo>
                  <a:lnTo>
                    <a:pt x="10475" y="197632"/>
                  </a:lnTo>
                  <a:cubicBezTo>
                    <a:pt x="14666" y="204615"/>
                    <a:pt x="16062" y="212995"/>
                    <a:pt x="17459" y="217185"/>
                  </a:cubicBezTo>
                  <a:cubicBezTo>
                    <a:pt x="17459" y="218582"/>
                    <a:pt x="17459" y="219979"/>
                    <a:pt x="17459" y="221376"/>
                  </a:cubicBezTo>
                  <a:cubicBezTo>
                    <a:pt x="17459" y="222772"/>
                    <a:pt x="17459" y="222772"/>
                    <a:pt x="17459" y="222772"/>
                  </a:cubicBezTo>
                  <a:cubicBezTo>
                    <a:pt x="17459" y="222772"/>
                    <a:pt x="17459" y="222772"/>
                    <a:pt x="17459" y="224169"/>
                  </a:cubicBezTo>
                  <a:cubicBezTo>
                    <a:pt x="17459" y="225566"/>
                    <a:pt x="17459" y="225566"/>
                    <a:pt x="17459" y="226962"/>
                  </a:cubicBezTo>
                  <a:cubicBezTo>
                    <a:pt x="17459" y="229756"/>
                    <a:pt x="16062" y="232549"/>
                    <a:pt x="14666" y="236739"/>
                  </a:cubicBezTo>
                  <a:cubicBezTo>
                    <a:pt x="13269" y="239533"/>
                    <a:pt x="11872" y="242326"/>
                    <a:pt x="10475" y="245119"/>
                  </a:cubicBezTo>
                  <a:cubicBezTo>
                    <a:pt x="14666" y="249309"/>
                    <a:pt x="17459" y="253499"/>
                    <a:pt x="21649" y="256293"/>
                  </a:cubicBezTo>
                  <a:cubicBezTo>
                    <a:pt x="78913" y="314954"/>
                    <a:pt x="136177" y="373615"/>
                    <a:pt x="193442" y="432276"/>
                  </a:cubicBezTo>
                  <a:lnTo>
                    <a:pt x="355458" y="268863"/>
                  </a:lnTo>
                  <a:lnTo>
                    <a:pt x="355458" y="268863"/>
                  </a:lnTo>
                  <a:close/>
                </a:path>
              </a:pathLst>
            </a:custGeom>
            <a:noFill/>
            <a:ln w="9525"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63A27DFE-6B4E-467B-B64F-53BB3CD0AD01}"/>
                </a:ext>
              </a:extLst>
            </p:cNvPr>
            <p:cNvSpPr/>
            <p:nvPr/>
          </p:nvSpPr>
          <p:spPr>
            <a:xfrm>
              <a:off x="8103998" y="4135233"/>
              <a:ext cx="27934" cy="27934"/>
            </a:xfrm>
            <a:custGeom>
              <a:avLst/>
              <a:gdLst>
                <a:gd name="connsiteX0" fmla="*/ 11872 w 27933"/>
                <a:gd name="connsiteY0" fmla="*/ 12450 h 27933"/>
                <a:gd name="connsiteX1" fmla="*/ 10475 w 27933"/>
                <a:gd name="connsiteY1" fmla="*/ 18037 h 27933"/>
                <a:gd name="connsiteX2" fmla="*/ 10475 w 27933"/>
                <a:gd name="connsiteY2" fmla="*/ 19434 h 27933"/>
                <a:gd name="connsiteX3" fmla="*/ 10475 w 27933"/>
                <a:gd name="connsiteY3" fmla="*/ 20831 h 27933"/>
                <a:gd name="connsiteX4" fmla="*/ 10475 w 27933"/>
                <a:gd name="connsiteY4" fmla="*/ 22227 h 27933"/>
                <a:gd name="connsiteX5" fmla="*/ 10475 w 27933"/>
                <a:gd name="connsiteY5" fmla="*/ 23624 h 27933"/>
                <a:gd name="connsiteX6" fmla="*/ 10475 w 27933"/>
                <a:gd name="connsiteY6" fmla="*/ 25020 h 27933"/>
                <a:gd name="connsiteX7" fmla="*/ 11872 w 27933"/>
                <a:gd name="connsiteY7" fmla="*/ 29211 h 27933"/>
                <a:gd name="connsiteX8" fmla="*/ 13269 w 27933"/>
                <a:gd name="connsiteY8" fmla="*/ 30608 h 27933"/>
                <a:gd name="connsiteX9" fmla="*/ 16062 w 27933"/>
                <a:gd name="connsiteY9" fmla="*/ 26417 h 27933"/>
                <a:gd name="connsiteX10" fmla="*/ 17459 w 27933"/>
                <a:gd name="connsiteY10" fmla="*/ 20831 h 27933"/>
                <a:gd name="connsiteX11" fmla="*/ 17459 w 27933"/>
                <a:gd name="connsiteY11" fmla="*/ 19434 h 27933"/>
                <a:gd name="connsiteX12" fmla="*/ 17459 w 27933"/>
                <a:gd name="connsiteY12" fmla="*/ 19434 h 27933"/>
                <a:gd name="connsiteX13" fmla="*/ 17459 w 27933"/>
                <a:gd name="connsiteY13" fmla="*/ 19434 h 27933"/>
                <a:gd name="connsiteX14" fmla="*/ 17459 w 27933"/>
                <a:gd name="connsiteY14" fmla="*/ 18037 h 27933"/>
                <a:gd name="connsiteX15" fmla="*/ 14666 w 27933"/>
                <a:gd name="connsiteY15" fmla="*/ 11054 h 27933"/>
                <a:gd name="connsiteX16" fmla="*/ 11872 w 27933"/>
                <a:gd name="connsiteY16" fmla="*/ 12450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33" h="27933">
                  <a:moveTo>
                    <a:pt x="11872" y="12450"/>
                  </a:moveTo>
                  <a:cubicBezTo>
                    <a:pt x="10475" y="13847"/>
                    <a:pt x="10475" y="16641"/>
                    <a:pt x="10475" y="18037"/>
                  </a:cubicBezTo>
                  <a:cubicBezTo>
                    <a:pt x="10475" y="19434"/>
                    <a:pt x="10475" y="19434"/>
                    <a:pt x="10475" y="19434"/>
                  </a:cubicBezTo>
                  <a:cubicBezTo>
                    <a:pt x="10475" y="19434"/>
                    <a:pt x="10475" y="20831"/>
                    <a:pt x="10475" y="20831"/>
                  </a:cubicBezTo>
                  <a:cubicBezTo>
                    <a:pt x="10475" y="20831"/>
                    <a:pt x="10475" y="20831"/>
                    <a:pt x="10475" y="22227"/>
                  </a:cubicBezTo>
                  <a:cubicBezTo>
                    <a:pt x="10475" y="22227"/>
                    <a:pt x="10475" y="22227"/>
                    <a:pt x="10475" y="23624"/>
                  </a:cubicBezTo>
                  <a:cubicBezTo>
                    <a:pt x="10475" y="23624"/>
                    <a:pt x="10475" y="25020"/>
                    <a:pt x="10475" y="25020"/>
                  </a:cubicBezTo>
                  <a:cubicBezTo>
                    <a:pt x="10475" y="26417"/>
                    <a:pt x="10475" y="27814"/>
                    <a:pt x="11872" y="29211"/>
                  </a:cubicBezTo>
                  <a:cubicBezTo>
                    <a:pt x="11872" y="29211"/>
                    <a:pt x="11872" y="30608"/>
                    <a:pt x="13269" y="30608"/>
                  </a:cubicBezTo>
                  <a:cubicBezTo>
                    <a:pt x="14666" y="29211"/>
                    <a:pt x="14666" y="27814"/>
                    <a:pt x="16062" y="26417"/>
                  </a:cubicBezTo>
                  <a:cubicBezTo>
                    <a:pt x="17459" y="25020"/>
                    <a:pt x="17459" y="22227"/>
                    <a:pt x="17459" y="20831"/>
                  </a:cubicBezTo>
                  <a:cubicBezTo>
                    <a:pt x="17459" y="19434"/>
                    <a:pt x="17459" y="19434"/>
                    <a:pt x="17459" y="19434"/>
                  </a:cubicBezTo>
                  <a:cubicBezTo>
                    <a:pt x="17459" y="19434"/>
                    <a:pt x="17459" y="19434"/>
                    <a:pt x="17459" y="19434"/>
                  </a:cubicBezTo>
                  <a:cubicBezTo>
                    <a:pt x="17459" y="19434"/>
                    <a:pt x="17459" y="19434"/>
                    <a:pt x="17459" y="19434"/>
                  </a:cubicBezTo>
                  <a:cubicBezTo>
                    <a:pt x="17459" y="19434"/>
                    <a:pt x="17459" y="18037"/>
                    <a:pt x="17459" y="18037"/>
                  </a:cubicBezTo>
                  <a:cubicBezTo>
                    <a:pt x="17459" y="16641"/>
                    <a:pt x="16062" y="13847"/>
                    <a:pt x="14666" y="11054"/>
                  </a:cubicBezTo>
                  <a:cubicBezTo>
                    <a:pt x="13269" y="9657"/>
                    <a:pt x="13269" y="11054"/>
                    <a:pt x="11872" y="12450"/>
                  </a:cubicBezTo>
                  <a:close/>
                </a:path>
              </a:pathLst>
            </a:custGeom>
            <a:noFill/>
            <a:ln w="9525"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093DBC4C-0EC9-4881-8E55-223B7475D955}"/>
                </a:ext>
              </a:extLst>
            </p:cNvPr>
            <p:cNvSpPr/>
            <p:nvPr/>
          </p:nvSpPr>
          <p:spPr>
            <a:xfrm>
              <a:off x="7559289" y="2205585"/>
              <a:ext cx="391073" cy="432974"/>
            </a:xfrm>
            <a:custGeom>
              <a:avLst/>
              <a:gdLst>
                <a:gd name="connsiteX0" fmla="*/ 18855 w 391073"/>
                <a:gd name="connsiteY0" fmla="*/ 219979 h 432974"/>
                <a:gd name="connsiteX1" fmla="*/ 18855 w 391073"/>
                <a:gd name="connsiteY1" fmla="*/ 222772 h 432974"/>
                <a:gd name="connsiteX2" fmla="*/ 16062 w 391073"/>
                <a:gd name="connsiteY2" fmla="*/ 232549 h 432974"/>
                <a:gd name="connsiteX3" fmla="*/ 10475 w 391073"/>
                <a:gd name="connsiteY3" fmla="*/ 240929 h 432974"/>
                <a:gd name="connsiteX4" fmla="*/ 23045 w 391073"/>
                <a:gd name="connsiteY4" fmla="*/ 254896 h 432974"/>
                <a:gd name="connsiteX5" fmla="*/ 196235 w 391073"/>
                <a:gd name="connsiteY5" fmla="*/ 430879 h 432974"/>
                <a:gd name="connsiteX6" fmla="*/ 361045 w 391073"/>
                <a:gd name="connsiteY6" fmla="*/ 270260 h 432974"/>
                <a:gd name="connsiteX7" fmla="*/ 361045 w 391073"/>
                <a:gd name="connsiteY7" fmla="*/ 270260 h 432974"/>
                <a:gd name="connsiteX8" fmla="*/ 386185 w 391073"/>
                <a:gd name="connsiteY8" fmla="*/ 246516 h 432974"/>
                <a:gd name="connsiteX9" fmla="*/ 381995 w 391073"/>
                <a:gd name="connsiteY9" fmla="*/ 238136 h 432974"/>
                <a:gd name="connsiteX10" fmla="*/ 380598 w 391073"/>
                <a:gd name="connsiteY10" fmla="*/ 231152 h 432974"/>
                <a:gd name="connsiteX11" fmla="*/ 380598 w 391073"/>
                <a:gd name="connsiteY11" fmla="*/ 228359 h 432974"/>
                <a:gd name="connsiteX12" fmla="*/ 380598 w 391073"/>
                <a:gd name="connsiteY12" fmla="*/ 226962 h 432974"/>
                <a:gd name="connsiteX13" fmla="*/ 380598 w 391073"/>
                <a:gd name="connsiteY13" fmla="*/ 225566 h 432974"/>
                <a:gd name="connsiteX14" fmla="*/ 380598 w 391073"/>
                <a:gd name="connsiteY14" fmla="*/ 224169 h 432974"/>
                <a:gd name="connsiteX15" fmla="*/ 380598 w 391073"/>
                <a:gd name="connsiteY15" fmla="*/ 219979 h 432974"/>
                <a:gd name="connsiteX16" fmla="*/ 383392 w 391073"/>
                <a:gd name="connsiteY16" fmla="*/ 208805 h 432974"/>
                <a:gd name="connsiteX17" fmla="*/ 388978 w 391073"/>
                <a:gd name="connsiteY17" fmla="*/ 199029 h 432974"/>
                <a:gd name="connsiteX18" fmla="*/ 390375 w 391073"/>
                <a:gd name="connsiteY18" fmla="*/ 197632 h 432974"/>
                <a:gd name="connsiteX19" fmla="*/ 219979 w 391073"/>
                <a:gd name="connsiteY19" fmla="*/ 23045 h 432974"/>
                <a:gd name="connsiteX20" fmla="*/ 207409 w 391073"/>
                <a:gd name="connsiteY20" fmla="*/ 10475 h 432974"/>
                <a:gd name="connsiteX21" fmla="*/ 206012 w 391073"/>
                <a:gd name="connsiteY21" fmla="*/ 11872 h 432974"/>
                <a:gd name="connsiteX22" fmla="*/ 206012 w 391073"/>
                <a:gd name="connsiteY22" fmla="*/ 11872 h 432974"/>
                <a:gd name="connsiteX23" fmla="*/ 180872 w 391073"/>
                <a:gd name="connsiteY23" fmla="*/ 37012 h 432974"/>
                <a:gd name="connsiteX24" fmla="*/ 180872 w 391073"/>
                <a:gd name="connsiteY24" fmla="*/ 37012 h 432974"/>
                <a:gd name="connsiteX25" fmla="*/ 16062 w 391073"/>
                <a:gd name="connsiteY25" fmla="*/ 197632 h 432974"/>
                <a:gd name="connsiteX26" fmla="*/ 21649 w 391073"/>
                <a:gd name="connsiteY26" fmla="*/ 214392 h 432974"/>
                <a:gd name="connsiteX27" fmla="*/ 21649 w 391073"/>
                <a:gd name="connsiteY27" fmla="*/ 218582 h 432974"/>
                <a:gd name="connsiteX28" fmla="*/ 18855 w 391073"/>
                <a:gd name="connsiteY28" fmla="*/ 219979 h 432974"/>
                <a:gd name="connsiteX29" fmla="*/ 18855 w 391073"/>
                <a:gd name="connsiteY29" fmla="*/ 219979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18855" y="219979"/>
                  </a:moveTo>
                  <a:cubicBezTo>
                    <a:pt x="18855" y="221375"/>
                    <a:pt x="18855" y="221375"/>
                    <a:pt x="18855" y="222772"/>
                  </a:cubicBezTo>
                  <a:cubicBezTo>
                    <a:pt x="18855" y="225566"/>
                    <a:pt x="17459" y="229756"/>
                    <a:pt x="16062" y="232549"/>
                  </a:cubicBezTo>
                  <a:cubicBezTo>
                    <a:pt x="14666" y="235342"/>
                    <a:pt x="13269" y="238136"/>
                    <a:pt x="10475" y="240929"/>
                  </a:cubicBezTo>
                  <a:cubicBezTo>
                    <a:pt x="14666" y="245119"/>
                    <a:pt x="18855" y="249309"/>
                    <a:pt x="23045" y="254896"/>
                  </a:cubicBezTo>
                  <a:cubicBezTo>
                    <a:pt x="80310" y="313557"/>
                    <a:pt x="137574" y="372218"/>
                    <a:pt x="196235" y="430879"/>
                  </a:cubicBezTo>
                  <a:lnTo>
                    <a:pt x="361045" y="270260"/>
                  </a:lnTo>
                  <a:lnTo>
                    <a:pt x="361045" y="270260"/>
                  </a:lnTo>
                  <a:lnTo>
                    <a:pt x="386185" y="246516"/>
                  </a:lnTo>
                  <a:cubicBezTo>
                    <a:pt x="384789" y="243723"/>
                    <a:pt x="381995" y="240929"/>
                    <a:pt x="381995" y="238136"/>
                  </a:cubicBezTo>
                  <a:cubicBezTo>
                    <a:pt x="380598" y="235342"/>
                    <a:pt x="380598" y="232549"/>
                    <a:pt x="380598" y="231152"/>
                  </a:cubicBezTo>
                  <a:cubicBezTo>
                    <a:pt x="380598" y="229756"/>
                    <a:pt x="380598" y="229756"/>
                    <a:pt x="380598" y="228359"/>
                  </a:cubicBezTo>
                  <a:cubicBezTo>
                    <a:pt x="380598" y="226962"/>
                    <a:pt x="380598" y="226962"/>
                    <a:pt x="380598" y="226962"/>
                  </a:cubicBezTo>
                  <a:cubicBezTo>
                    <a:pt x="380598" y="225566"/>
                    <a:pt x="380598" y="225566"/>
                    <a:pt x="380598" y="225566"/>
                  </a:cubicBezTo>
                  <a:cubicBezTo>
                    <a:pt x="380598" y="225566"/>
                    <a:pt x="380598" y="225566"/>
                    <a:pt x="380598" y="224169"/>
                  </a:cubicBezTo>
                  <a:cubicBezTo>
                    <a:pt x="380598" y="222772"/>
                    <a:pt x="380598" y="221375"/>
                    <a:pt x="380598" y="219979"/>
                  </a:cubicBezTo>
                  <a:cubicBezTo>
                    <a:pt x="380598" y="217185"/>
                    <a:pt x="381995" y="212995"/>
                    <a:pt x="383392" y="208805"/>
                  </a:cubicBezTo>
                  <a:cubicBezTo>
                    <a:pt x="384789" y="204615"/>
                    <a:pt x="387582" y="201822"/>
                    <a:pt x="388978" y="199029"/>
                  </a:cubicBezTo>
                  <a:cubicBezTo>
                    <a:pt x="388978" y="197632"/>
                    <a:pt x="390375" y="197632"/>
                    <a:pt x="390375" y="197632"/>
                  </a:cubicBezTo>
                  <a:cubicBezTo>
                    <a:pt x="333111" y="138971"/>
                    <a:pt x="277243" y="81706"/>
                    <a:pt x="219979" y="23045"/>
                  </a:cubicBezTo>
                  <a:cubicBezTo>
                    <a:pt x="215789" y="18855"/>
                    <a:pt x="211599" y="14665"/>
                    <a:pt x="207409" y="10475"/>
                  </a:cubicBezTo>
                  <a:lnTo>
                    <a:pt x="206012" y="11872"/>
                  </a:lnTo>
                  <a:lnTo>
                    <a:pt x="206012" y="11872"/>
                  </a:lnTo>
                  <a:lnTo>
                    <a:pt x="180872" y="37012"/>
                  </a:lnTo>
                  <a:lnTo>
                    <a:pt x="180872" y="37012"/>
                  </a:lnTo>
                  <a:lnTo>
                    <a:pt x="16062" y="197632"/>
                  </a:lnTo>
                  <a:cubicBezTo>
                    <a:pt x="20252" y="204615"/>
                    <a:pt x="21649" y="211599"/>
                    <a:pt x="21649" y="214392"/>
                  </a:cubicBezTo>
                  <a:cubicBezTo>
                    <a:pt x="21649" y="215789"/>
                    <a:pt x="21649" y="217185"/>
                    <a:pt x="21649" y="218582"/>
                  </a:cubicBezTo>
                  <a:cubicBezTo>
                    <a:pt x="18855" y="218582"/>
                    <a:pt x="18855" y="218582"/>
                    <a:pt x="18855" y="219979"/>
                  </a:cubicBezTo>
                  <a:cubicBezTo>
                    <a:pt x="18855" y="218582"/>
                    <a:pt x="18855" y="218582"/>
                    <a:pt x="18855" y="219979"/>
                  </a:cubicBezTo>
                  <a:close/>
                </a:path>
              </a:pathLst>
            </a:custGeom>
            <a:noFill/>
            <a:ln w="9525"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8B80D78F-D558-474B-A7B4-330AE9E45DF5}"/>
                </a:ext>
              </a:extLst>
            </p:cNvPr>
            <p:cNvSpPr/>
            <p:nvPr/>
          </p:nvSpPr>
          <p:spPr>
            <a:xfrm>
              <a:off x="7955949" y="1915074"/>
              <a:ext cx="27934" cy="27934"/>
            </a:xfrm>
            <a:custGeom>
              <a:avLst/>
              <a:gdLst>
                <a:gd name="connsiteX0" fmla="*/ 10475 w 27933"/>
                <a:gd name="connsiteY0" fmla="*/ 24442 h 27933"/>
                <a:gd name="connsiteX1" fmla="*/ 11872 w 27933"/>
                <a:gd name="connsiteY1" fmla="*/ 28632 h 27933"/>
                <a:gd name="connsiteX2" fmla="*/ 13269 w 27933"/>
                <a:gd name="connsiteY2" fmla="*/ 30029 h 27933"/>
                <a:gd name="connsiteX3" fmla="*/ 16062 w 27933"/>
                <a:gd name="connsiteY3" fmla="*/ 25839 h 27933"/>
                <a:gd name="connsiteX4" fmla="*/ 17459 w 27933"/>
                <a:gd name="connsiteY4" fmla="*/ 20252 h 27933"/>
                <a:gd name="connsiteX5" fmla="*/ 17459 w 27933"/>
                <a:gd name="connsiteY5" fmla="*/ 18855 h 27933"/>
                <a:gd name="connsiteX6" fmla="*/ 17459 w 27933"/>
                <a:gd name="connsiteY6" fmla="*/ 18855 h 27933"/>
                <a:gd name="connsiteX7" fmla="*/ 17459 w 27933"/>
                <a:gd name="connsiteY7" fmla="*/ 18855 h 27933"/>
                <a:gd name="connsiteX8" fmla="*/ 17459 w 27933"/>
                <a:gd name="connsiteY8" fmla="*/ 17459 h 27933"/>
                <a:gd name="connsiteX9" fmla="*/ 14666 w 27933"/>
                <a:gd name="connsiteY9" fmla="*/ 10475 h 27933"/>
                <a:gd name="connsiteX10" fmla="*/ 11872 w 27933"/>
                <a:gd name="connsiteY10" fmla="*/ 14665 h 27933"/>
                <a:gd name="connsiteX11" fmla="*/ 10475 w 27933"/>
                <a:gd name="connsiteY11" fmla="*/ 20252 h 27933"/>
                <a:gd name="connsiteX12" fmla="*/ 10475 w 27933"/>
                <a:gd name="connsiteY12" fmla="*/ 21649 h 27933"/>
                <a:gd name="connsiteX13" fmla="*/ 10475 w 27933"/>
                <a:gd name="connsiteY13" fmla="*/ 23045 h 27933"/>
                <a:gd name="connsiteX14" fmla="*/ 10475 w 27933"/>
                <a:gd name="connsiteY14" fmla="*/ 24442 h 27933"/>
                <a:gd name="connsiteX15" fmla="*/ 10475 w 27933"/>
                <a:gd name="connsiteY15" fmla="*/ 25839 h 27933"/>
                <a:gd name="connsiteX16" fmla="*/ 10475 w 27933"/>
                <a:gd name="connsiteY16" fmla="*/ 24442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33" h="27933">
                  <a:moveTo>
                    <a:pt x="10475" y="24442"/>
                  </a:moveTo>
                  <a:cubicBezTo>
                    <a:pt x="10475" y="25839"/>
                    <a:pt x="10475" y="27235"/>
                    <a:pt x="11872" y="28632"/>
                  </a:cubicBezTo>
                  <a:cubicBezTo>
                    <a:pt x="11872" y="28632"/>
                    <a:pt x="11872" y="30029"/>
                    <a:pt x="13269" y="30029"/>
                  </a:cubicBezTo>
                  <a:cubicBezTo>
                    <a:pt x="14666" y="28632"/>
                    <a:pt x="14666" y="27235"/>
                    <a:pt x="16062" y="25839"/>
                  </a:cubicBezTo>
                  <a:cubicBezTo>
                    <a:pt x="17459" y="24442"/>
                    <a:pt x="17459" y="21649"/>
                    <a:pt x="17459" y="20252"/>
                  </a:cubicBezTo>
                  <a:cubicBezTo>
                    <a:pt x="17459" y="18855"/>
                    <a:pt x="17459" y="18855"/>
                    <a:pt x="17459" y="18855"/>
                  </a:cubicBezTo>
                  <a:cubicBezTo>
                    <a:pt x="17459" y="18855"/>
                    <a:pt x="17459" y="18855"/>
                    <a:pt x="17459" y="18855"/>
                  </a:cubicBezTo>
                  <a:cubicBezTo>
                    <a:pt x="17459" y="18855"/>
                    <a:pt x="17459" y="18855"/>
                    <a:pt x="17459" y="18855"/>
                  </a:cubicBezTo>
                  <a:cubicBezTo>
                    <a:pt x="17459" y="18855"/>
                    <a:pt x="17459" y="17459"/>
                    <a:pt x="17459" y="17459"/>
                  </a:cubicBezTo>
                  <a:cubicBezTo>
                    <a:pt x="17459" y="16062"/>
                    <a:pt x="16062" y="13269"/>
                    <a:pt x="14666" y="10475"/>
                  </a:cubicBezTo>
                  <a:cubicBezTo>
                    <a:pt x="13269" y="11872"/>
                    <a:pt x="13269" y="13269"/>
                    <a:pt x="11872" y="14665"/>
                  </a:cubicBezTo>
                  <a:cubicBezTo>
                    <a:pt x="10475" y="16062"/>
                    <a:pt x="10475" y="18855"/>
                    <a:pt x="10475" y="20252"/>
                  </a:cubicBezTo>
                  <a:cubicBezTo>
                    <a:pt x="10475" y="21649"/>
                    <a:pt x="10475" y="21649"/>
                    <a:pt x="10475" y="21649"/>
                  </a:cubicBezTo>
                  <a:cubicBezTo>
                    <a:pt x="10475" y="21649"/>
                    <a:pt x="10475" y="23045"/>
                    <a:pt x="10475" y="23045"/>
                  </a:cubicBezTo>
                  <a:cubicBezTo>
                    <a:pt x="10475" y="23045"/>
                    <a:pt x="10475" y="23045"/>
                    <a:pt x="10475" y="24442"/>
                  </a:cubicBezTo>
                  <a:cubicBezTo>
                    <a:pt x="10475" y="24442"/>
                    <a:pt x="10475" y="24442"/>
                    <a:pt x="10475" y="25839"/>
                  </a:cubicBezTo>
                  <a:cubicBezTo>
                    <a:pt x="10475" y="24442"/>
                    <a:pt x="10475" y="24442"/>
                    <a:pt x="10475" y="24442"/>
                  </a:cubicBezTo>
                  <a:close/>
                </a:path>
              </a:pathLst>
            </a:custGeom>
            <a:noFill/>
            <a:ln w="9525"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20B54820-A305-4168-933C-F2B5AAC23535}"/>
                </a:ext>
              </a:extLst>
            </p:cNvPr>
            <p:cNvSpPr/>
            <p:nvPr/>
          </p:nvSpPr>
          <p:spPr>
            <a:xfrm>
              <a:off x="7352579" y="2450006"/>
              <a:ext cx="391073" cy="432974"/>
            </a:xfrm>
            <a:custGeom>
              <a:avLst/>
              <a:gdLst>
                <a:gd name="connsiteX0" fmla="*/ 178078 w 391073"/>
                <a:gd name="connsiteY0" fmla="*/ 34219 h 432974"/>
                <a:gd name="connsiteX1" fmla="*/ 11872 w 391073"/>
                <a:gd name="connsiteY1" fmla="*/ 196235 h 432974"/>
                <a:gd name="connsiteX2" fmla="*/ 18855 w 391073"/>
                <a:gd name="connsiteY2" fmla="*/ 215789 h 432974"/>
                <a:gd name="connsiteX3" fmla="*/ 18855 w 391073"/>
                <a:gd name="connsiteY3" fmla="*/ 219979 h 432974"/>
                <a:gd name="connsiteX4" fmla="*/ 18855 w 391073"/>
                <a:gd name="connsiteY4" fmla="*/ 221375 h 432974"/>
                <a:gd name="connsiteX5" fmla="*/ 18855 w 391073"/>
                <a:gd name="connsiteY5" fmla="*/ 222772 h 432974"/>
                <a:gd name="connsiteX6" fmla="*/ 18855 w 391073"/>
                <a:gd name="connsiteY6" fmla="*/ 225565 h 432974"/>
                <a:gd name="connsiteX7" fmla="*/ 16062 w 391073"/>
                <a:gd name="connsiteY7" fmla="*/ 235342 h 432974"/>
                <a:gd name="connsiteX8" fmla="*/ 10475 w 391073"/>
                <a:gd name="connsiteY8" fmla="*/ 243722 h 432974"/>
                <a:gd name="connsiteX9" fmla="*/ 23045 w 391073"/>
                <a:gd name="connsiteY9" fmla="*/ 257689 h 432974"/>
                <a:gd name="connsiteX10" fmla="*/ 193442 w 391073"/>
                <a:gd name="connsiteY10" fmla="*/ 432276 h 432974"/>
                <a:gd name="connsiteX11" fmla="*/ 359648 w 391073"/>
                <a:gd name="connsiteY11" fmla="*/ 270260 h 432974"/>
                <a:gd name="connsiteX12" fmla="*/ 359648 w 391073"/>
                <a:gd name="connsiteY12" fmla="*/ 270260 h 432974"/>
                <a:gd name="connsiteX13" fmla="*/ 383391 w 391073"/>
                <a:gd name="connsiteY13" fmla="*/ 246516 h 432974"/>
                <a:gd name="connsiteX14" fmla="*/ 380598 w 391073"/>
                <a:gd name="connsiteY14" fmla="*/ 240929 h 432974"/>
                <a:gd name="connsiteX15" fmla="*/ 379201 w 391073"/>
                <a:gd name="connsiteY15" fmla="*/ 233946 h 432974"/>
                <a:gd name="connsiteX16" fmla="*/ 379201 w 391073"/>
                <a:gd name="connsiteY16" fmla="*/ 231152 h 432974"/>
                <a:gd name="connsiteX17" fmla="*/ 379201 w 391073"/>
                <a:gd name="connsiteY17" fmla="*/ 229756 h 432974"/>
                <a:gd name="connsiteX18" fmla="*/ 379201 w 391073"/>
                <a:gd name="connsiteY18" fmla="*/ 228359 h 432974"/>
                <a:gd name="connsiteX19" fmla="*/ 379201 w 391073"/>
                <a:gd name="connsiteY19" fmla="*/ 226962 h 432974"/>
                <a:gd name="connsiteX20" fmla="*/ 379201 w 391073"/>
                <a:gd name="connsiteY20" fmla="*/ 222772 h 432974"/>
                <a:gd name="connsiteX21" fmla="*/ 381995 w 391073"/>
                <a:gd name="connsiteY21" fmla="*/ 211599 h 432974"/>
                <a:gd name="connsiteX22" fmla="*/ 387582 w 391073"/>
                <a:gd name="connsiteY22" fmla="*/ 201822 h 432974"/>
                <a:gd name="connsiteX23" fmla="*/ 390375 w 391073"/>
                <a:gd name="connsiteY23" fmla="*/ 199028 h 432974"/>
                <a:gd name="connsiteX24" fmla="*/ 217185 w 391073"/>
                <a:gd name="connsiteY24" fmla="*/ 23045 h 432974"/>
                <a:gd name="connsiteX25" fmla="*/ 204615 w 391073"/>
                <a:gd name="connsiteY25" fmla="*/ 10475 h 432974"/>
                <a:gd name="connsiteX26" fmla="*/ 204615 w 391073"/>
                <a:gd name="connsiteY26" fmla="*/ 10475 h 432974"/>
                <a:gd name="connsiteX27" fmla="*/ 204615 w 391073"/>
                <a:gd name="connsiteY27" fmla="*/ 10475 h 432974"/>
                <a:gd name="connsiteX28" fmla="*/ 178078 w 391073"/>
                <a:gd name="connsiteY28" fmla="*/ 34219 h 432974"/>
                <a:gd name="connsiteX29" fmla="*/ 178078 w 391073"/>
                <a:gd name="connsiteY29" fmla="*/ 34219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178078" y="34219"/>
                  </a:moveTo>
                  <a:lnTo>
                    <a:pt x="11872" y="196235"/>
                  </a:lnTo>
                  <a:cubicBezTo>
                    <a:pt x="16062" y="203218"/>
                    <a:pt x="17459" y="211599"/>
                    <a:pt x="18855" y="215789"/>
                  </a:cubicBezTo>
                  <a:cubicBezTo>
                    <a:pt x="18855" y="217185"/>
                    <a:pt x="18855" y="218582"/>
                    <a:pt x="18855" y="219979"/>
                  </a:cubicBezTo>
                  <a:cubicBezTo>
                    <a:pt x="18855" y="221375"/>
                    <a:pt x="18855" y="221375"/>
                    <a:pt x="18855" y="221375"/>
                  </a:cubicBezTo>
                  <a:cubicBezTo>
                    <a:pt x="18855" y="221375"/>
                    <a:pt x="18855" y="221375"/>
                    <a:pt x="18855" y="222772"/>
                  </a:cubicBezTo>
                  <a:cubicBezTo>
                    <a:pt x="18855" y="224169"/>
                    <a:pt x="18855" y="224169"/>
                    <a:pt x="18855" y="225565"/>
                  </a:cubicBezTo>
                  <a:cubicBezTo>
                    <a:pt x="18855" y="228359"/>
                    <a:pt x="17459" y="231152"/>
                    <a:pt x="16062" y="235342"/>
                  </a:cubicBezTo>
                  <a:cubicBezTo>
                    <a:pt x="14665" y="238136"/>
                    <a:pt x="13268" y="240929"/>
                    <a:pt x="10475" y="243722"/>
                  </a:cubicBezTo>
                  <a:cubicBezTo>
                    <a:pt x="14665" y="247913"/>
                    <a:pt x="18855" y="252103"/>
                    <a:pt x="23045" y="257689"/>
                  </a:cubicBezTo>
                  <a:cubicBezTo>
                    <a:pt x="80310" y="316350"/>
                    <a:pt x="136177" y="373615"/>
                    <a:pt x="193442" y="432276"/>
                  </a:cubicBezTo>
                  <a:lnTo>
                    <a:pt x="359648" y="270260"/>
                  </a:lnTo>
                  <a:lnTo>
                    <a:pt x="359648" y="270260"/>
                  </a:lnTo>
                  <a:lnTo>
                    <a:pt x="383391" y="246516"/>
                  </a:lnTo>
                  <a:cubicBezTo>
                    <a:pt x="381995" y="245119"/>
                    <a:pt x="380598" y="242326"/>
                    <a:pt x="380598" y="240929"/>
                  </a:cubicBezTo>
                  <a:cubicBezTo>
                    <a:pt x="379201" y="238136"/>
                    <a:pt x="379201" y="235342"/>
                    <a:pt x="379201" y="233946"/>
                  </a:cubicBezTo>
                  <a:cubicBezTo>
                    <a:pt x="379201" y="232549"/>
                    <a:pt x="379201" y="232549"/>
                    <a:pt x="379201" y="231152"/>
                  </a:cubicBezTo>
                  <a:cubicBezTo>
                    <a:pt x="379201" y="229756"/>
                    <a:pt x="379201" y="229756"/>
                    <a:pt x="379201" y="229756"/>
                  </a:cubicBezTo>
                  <a:cubicBezTo>
                    <a:pt x="379201" y="228359"/>
                    <a:pt x="379201" y="228359"/>
                    <a:pt x="379201" y="228359"/>
                  </a:cubicBezTo>
                  <a:cubicBezTo>
                    <a:pt x="379201" y="228359"/>
                    <a:pt x="379201" y="228359"/>
                    <a:pt x="379201" y="226962"/>
                  </a:cubicBezTo>
                  <a:cubicBezTo>
                    <a:pt x="379201" y="225565"/>
                    <a:pt x="379201" y="224169"/>
                    <a:pt x="379201" y="222772"/>
                  </a:cubicBezTo>
                  <a:cubicBezTo>
                    <a:pt x="379201" y="219979"/>
                    <a:pt x="380598" y="215789"/>
                    <a:pt x="381995" y="211599"/>
                  </a:cubicBezTo>
                  <a:cubicBezTo>
                    <a:pt x="383391" y="207408"/>
                    <a:pt x="386185" y="204615"/>
                    <a:pt x="387582" y="201822"/>
                  </a:cubicBezTo>
                  <a:cubicBezTo>
                    <a:pt x="388978" y="200425"/>
                    <a:pt x="388978" y="200425"/>
                    <a:pt x="390375" y="199028"/>
                  </a:cubicBezTo>
                  <a:cubicBezTo>
                    <a:pt x="333111" y="140367"/>
                    <a:pt x="275846" y="81706"/>
                    <a:pt x="217185" y="23045"/>
                  </a:cubicBezTo>
                  <a:cubicBezTo>
                    <a:pt x="212995" y="18855"/>
                    <a:pt x="208805" y="14665"/>
                    <a:pt x="204615" y="10475"/>
                  </a:cubicBezTo>
                  <a:lnTo>
                    <a:pt x="204615" y="10475"/>
                  </a:lnTo>
                  <a:lnTo>
                    <a:pt x="204615" y="10475"/>
                  </a:lnTo>
                  <a:lnTo>
                    <a:pt x="178078" y="34219"/>
                  </a:lnTo>
                  <a:lnTo>
                    <a:pt x="178078" y="34219"/>
                  </a:lnTo>
                  <a:close/>
                </a:path>
              </a:pathLst>
            </a:custGeom>
            <a:noFill/>
            <a:ln w="9525"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EB0C9C8-2DA0-4043-BD9A-9FA53EA77129}"/>
                </a:ext>
              </a:extLst>
            </p:cNvPr>
            <p:cNvSpPr/>
            <p:nvPr/>
          </p:nvSpPr>
          <p:spPr>
            <a:xfrm>
              <a:off x="7543925" y="2406709"/>
              <a:ext cx="13967" cy="27934"/>
            </a:xfrm>
            <a:custGeom>
              <a:avLst/>
              <a:gdLst>
                <a:gd name="connsiteX0" fmla="*/ 10475 w 13966"/>
                <a:gd name="connsiteY0" fmla="*/ 25839 h 27933"/>
                <a:gd name="connsiteX1" fmla="*/ 11872 w 13966"/>
                <a:gd name="connsiteY1" fmla="*/ 28632 h 27933"/>
                <a:gd name="connsiteX2" fmla="*/ 11872 w 13966"/>
                <a:gd name="connsiteY2" fmla="*/ 28632 h 27933"/>
                <a:gd name="connsiteX3" fmla="*/ 14666 w 13966"/>
                <a:gd name="connsiteY3" fmla="*/ 24442 h 27933"/>
                <a:gd name="connsiteX4" fmla="*/ 16062 w 13966"/>
                <a:gd name="connsiteY4" fmla="*/ 18855 h 27933"/>
                <a:gd name="connsiteX5" fmla="*/ 16062 w 13966"/>
                <a:gd name="connsiteY5" fmla="*/ 17459 h 27933"/>
                <a:gd name="connsiteX6" fmla="*/ 16062 w 13966"/>
                <a:gd name="connsiteY6" fmla="*/ 17459 h 27933"/>
                <a:gd name="connsiteX7" fmla="*/ 16062 w 13966"/>
                <a:gd name="connsiteY7" fmla="*/ 17459 h 27933"/>
                <a:gd name="connsiteX8" fmla="*/ 16062 w 13966"/>
                <a:gd name="connsiteY8" fmla="*/ 16062 h 27933"/>
                <a:gd name="connsiteX9" fmla="*/ 14666 w 13966"/>
                <a:gd name="connsiteY9" fmla="*/ 10475 h 27933"/>
                <a:gd name="connsiteX10" fmla="*/ 14666 w 13966"/>
                <a:gd name="connsiteY10" fmla="*/ 10475 h 27933"/>
                <a:gd name="connsiteX11" fmla="*/ 11872 w 13966"/>
                <a:gd name="connsiteY11" fmla="*/ 16062 h 27933"/>
                <a:gd name="connsiteX12" fmla="*/ 10475 w 13966"/>
                <a:gd name="connsiteY12" fmla="*/ 21649 h 27933"/>
                <a:gd name="connsiteX13" fmla="*/ 10475 w 13966"/>
                <a:gd name="connsiteY13" fmla="*/ 23045 h 27933"/>
                <a:gd name="connsiteX14" fmla="*/ 10475 w 13966"/>
                <a:gd name="connsiteY14" fmla="*/ 24442 h 27933"/>
                <a:gd name="connsiteX15" fmla="*/ 10475 w 13966"/>
                <a:gd name="connsiteY15" fmla="*/ 25839 h 27933"/>
                <a:gd name="connsiteX16" fmla="*/ 10475 w 13966"/>
                <a:gd name="connsiteY16" fmla="*/ 27235 h 27933"/>
                <a:gd name="connsiteX17" fmla="*/ 10475 w 13966"/>
                <a:gd name="connsiteY17" fmla="*/ 25839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66" h="27933">
                  <a:moveTo>
                    <a:pt x="10475" y="25839"/>
                  </a:moveTo>
                  <a:cubicBezTo>
                    <a:pt x="10475" y="27235"/>
                    <a:pt x="10475" y="27235"/>
                    <a:pt x="11872" y="28632"/>
                  </a:cubicBezTo>
                  <a:cubicBezTo>
                    <a:pt x="11872" y="28632"/>
                    <a:pt x="11872" y="28632"/>
                    <a:pt x="11872" y="28632"/>
                  </a:cubicBezTo>
                  <a:cubicBezTo>
                    <a:pt x="13269" y="27235"/>
                    <a:pt x="13269" y="25839"/>
                    <a:pt x="14666" y="24442"/>
                  </a:cubicBezTo>
                  <a:cubicBezTo>
                    <a:pt x="16062" y="23045"/>
                    <a:pt x="16062" y="20252"/>
                    <a:pt x="16062" y="18855"/>
                  </a:cubicBezTo>
                  <a:cubicBezTo>
                    <a:pt x="16062" y="17459"/>
                    <a:pt x="16062" y="17459"/>
                    <a:pt x="16062" y="17459"/>
                  </a:cubicBezTo>
                  <a:cubicBezTo>
                    <a:pt x="16062" y="17459"/>
                    <a:pt x="16062" y="17459"/>
                    <a:pt x="16062" y="17459"/>
                  </a:cubicBezTo>
                  <a:cubicBezTo>
                    <a:pt x="16062" y="17459"/>
                    <a:pt x="16062" y="17459"/>
                    <a:pt x="16062" y="17459"/>
                  </a:cubicBezTo>
                  <a:cubicBezTo>
                    <a:pt x="16062" y="17459"/>
                    <a:pt x="16062" y="16062"/>
                    <a:pt x="16062" y="16062"/>
                  </a:cubicBezTo>
                  <a:cubicBezTo>
                    <a:pt x="16062" y="14665"/>
                    <a:pt x="14666" y="13269"/>
                    <a:pt x="14666" y="10475"/>
                  </a:cubicBezTo>
                  <a:lnTo>
                    <a:pt x="14666" y="10475"/>
                  </a:lnTo>
                  <a:cubicBezTo>
                    <a:pt x="13269" y="11872"/>
                    <a:pt x="11872" y="13269"/>
                    <a:pt x="11872" y="16062"/>
                  </a:cubicBezTo>
                  <a:cubicBezTo>
                    <a:pt x="10475" y="17459"/>
                    <a:pt x="10475" y="20252"/>
                    <a:pt x="10475" y="21649"/>
                  </a:cubicBezTo>
                  <a:cubicBezTo>
                    <a:pt x="10475" y="23045"/>
                    <a:pt x="10475" y="23045"/>
                    <a:pt x="10475" y="23045"/>
                  </a:cubicBezTo>
                  <a:cubicBezTo>
                    <a:pt x="10475" y="23045"/>
                    <a:pt x="10475" y="24442"/>
                    <a:pt x="10475" y="24442"/>
                  </a:cubicBezTo>
                  <a:cubicBezTo>
                    <a:pt x="10475" y="24442"/>
                    <a:pt x="10475" y="24442"/>
                    <a:pt x="10475" y="25839"/>
                  </a:cubicBezTo>
                  <a:cubicBezTo>
                    <a:pt x="10475" y="25839"/>
                    <a:pt x="10475" y="25839"/>
                    <a:pt x="10475" y="27235"/>
                  </a:cubicBezTo>
                  <a:cubicBezTo>
                    <a:pt x="10475" y="24442"/>
                    <a:pt x="10475" y="25839"/>
                    <a:pt x="10475" y="25839"/>
                  </a:cubicBezTo>
                  <a:close/>
                </a:path>
              </a:pathLst>
            </a:custGeom>
            <a:noFill/>
            <a:ln w="9525"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42F9D95C-0EC8-4E09-A60E-1D278F1AADCA}"/>
                </a:ext>
              </a:extLst>
            </p:cNvPr>
            <p:cNvSpPr/>
            <p:nvPr/>
          </p:nvSpPr>
          <p:spPr>
            <a:xfrm>
              <a:off x="7747842" y="2163685"/>
              <a:ext cx="13967" cy="27934"/>
            </a:xfrm>
            <a:custGeom>
              <a:avLst/>
              <a:gdLst>
                <a:gd name="connsiteX0" fmla="*/ 10475 w 13966"/>
                <a:gd name="connsiteY0" fmla="*/ 23045 h 27933"/>
                <a:gd name="connsiteX1" fmla="*/ 11872 w 13966"/>
                <a:gd name="connsiteY1" fmla="*/ 27236 h 27933"/>
                <a:gd name="connsiteX2" fmla="*/ 11872 w 13966"/>
                <a:gd name="connsiteY2" fmla="*/ 28632 h 27933"/>
                <a:gd name="connsiteX3" fmla="*/ 13269 w 13966"/>
                <a:gd name="connsiteY3" fmla="*/ 25839 h 27933"/>
                <a:gd name="connsiteX4" fmla="*/ 14666 w 13966"/>
                <a:gd name="connsiteY4" fmla="*/ 20252 h 27933"/>
                <a:gd name="connsiteX5" fmla="*/ 14666 w 13966"/>
                <a:gd name="connsiteY5" fmla="*/ 18855 h 27933"/>
                <a:gd name="connsiteX6" fmla="*/ 14666 w 13966"/>
                <a:gd name="connsiteY6" fmla="*/ 18855 h 27933"/>
                <a:gd name="connsiteX7" fmla="*/ 14666 w 13966"/>
                <a:gd name="connsiteY7" fmla="*/ 18855 h 27933"/>
                <a:gd name="connsiteX8" fmla="*/ 14666 w 13966"/>
                <a:gd name="connsiteY8" fmla="*/ 17459 h 27933"/>
                <a:gd name="connsiteX9" fmla="*/ 13269 w 13966"/>
                <a:gd name="connsiteY9" fmla="*/ 10475 h 27933"/>
                <a:gd name="connsiteX10" fmla="*/ 11872 w 13966"/>
                <a:gd name="connsiteY10" fmla="*/ 13269 h 27933"/>
                <a:gd name="connsiteX11" fmla="*/ 10475 w 13966"/>
                <a:gd name="connsiteY11" fmla="*/ 18855 h 27933"/>
                <a:gd name="connsiteX12" fmla="*/ 10475 w 13966"/>
                <a:gd name="connsiteY12" fmla="*/ 20252 h 27933"/>
                <a:gd name="connsiteX13" fmla="*/ 10475 w 13966"/>
                <a:gd name="connsiteY13" fmla="*/ 21649 h 27933"/>
                <a:gd name="connsiteX14" fmla="*/ 10475 w 13966"/>
                <a:gd name="connsiteY14" fmla="*/ 23045 h 27933"/>
                <a:gd name="connsiteX15" fmla="*/ 10475 w 13966"/>
                <a:gd name="connsiteY15" fmla="*/ 24442 h 27933"/>
                <a:gd name="connsiteX16" fmla="*/ 10475 w 13966"/>
                <a:gd name="connsiteY16" fmla="*/ 23045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27933">
                  <a:moveTo>
                    <a:pt x="10475" y="23045"/>
                  </a:moveTo>
                  <a:cubicBezTo>
                    <a:pt x="10475" y="24442"/>
                    <a:pt x="10475" y="25839"/>
                    <a:pt x="11872" y="27236"/>
                  </a:cubicBezTo>
                  <a:cubicBezTo>
                    <a:pt x="11872" y="27236"/>
                    <a:pt x="11872" y="27236"/>
                    <a:pt x="11872" y="28632"/>
                  </a:cubicBezTo>
                  <a:cubicBezTo>
                    <a:pt x="11872" y="27236"/>
                    <a:pt x="13269" y="27236"/>
                    <a:pt x="13269" y="25839"/>
                  </a:cubicBezTo>
                  <a:cubicBezTo>
                    <a:pt x="14666" y="24442"/>
                    <a:pt x="14666" y="21649"/>
                    <a:pt x="14666" y="20252"/>
                  </a:cubicBezTo>
                  <a:cubicBezTo>
                    <a:pt x="14666" y="18855"/>
                    <a:pt x="14666" y="18855"/>
                    <a:pt x="14666" y="18855"/>
                  </a:cubicBezTo>
                  <a:cubicBezTo>
                    <a:pt x="14666" y="18855"/>
                    <a:pt x="14666" y="18855"/>
                    <a:pt x="14666" y="18855"/>
                  </a:cubicBezTo>
                  <a:cubicBezTo>
                    <a:pt x="14666" y="18855"/>
                    <a:pt x="14666" y="18855"/>
                    <a:pt x="14666" y="18855"/>
                  </a:cubicBezTo>
                  <a:cubicBezTo>
                    <a:pt x="14666" y="18855"/>
                    <a:pt x="14666" y="17459"/>
                    <a:pt x="14666" y="17459"/>
                  </a:cubicBezTo>
                  <a:cubicBezTo>
                    <a:pt x="14666" y="16062"/>
                    <a:pt x="13269" y="13269"/>
                    <a:pt x="13269" y="10475"/>
                  </a:cubicBezTo>
                  <a:cubicBezTo>
                    <a:pt x="13269" y="11872"/>
                    <a:pt x="11872" y="11872"/>
                    <a:pt x="11872" y="13269"/>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1649"/>
                    <a:pt x="10475" y="23045"/>
                  </a:cubicBezTo>
                  <a:cubicBezTo>
                    <a:pt x="10475" y="23045"/>
                    <a:pt x="10475" y="23045"/>
                    <a:pt x="10475" y="24442"/>
                  </a:cubicBezTo>
                  <a:cubicBezTo>
                    <a:pt x="10475" y="21649"/>
                    <a:pt x="10475" y="21649"/>
                    <a:pt x="10475" y="23045"/>
                  </a:cubicBezTo>
                  <a:close/>
                </a:path>
              </a:pathLst>
            </a:custGeom>
            <a:noFill/>
            <a:ln w="9525"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6FEDE01E-ADB4-4D8E-A633-A570F5F1AC57}"/>
                </a:ext>
              </a:extLst>
            </p:cNvPr>
            <p:cNvSpPr/>
            <p:nvPr/>
          </p:nvSpPr>
          <p:spPr>
            <a:xfrm>
              <a:off x="7764603" y="1958371"/>
              <a:ext cx="391073" cy="432974"/>
            </a:xfrm>
            <a:custGeom>
              <a:avLst/>
              <a:gdLst>
                <a:gd name="connsiteX0" fmla="*/ 18855 w 391073"/>
                <a:gd name="connsiteY0" fmla="*/ 226962 h 432974"/>
                <a:gd name="connsiteX1" fmla="*/ 16062 w 391073"/>
                <a:gd name="connsiteY1" fmla="*/ 236739 h 432974"/>
                <a:gd name="connsiteX2" fmla="*/ 10475 w 391073"/>
                <a:gd name="connsiteY2" fmla="*/ 245119 h 432974"/>
                <a:gd name="connsiteX3" fmla="*/ 23045 w 391073"/>
                <a:gd name="connsiteY3" fmla="*/ 259086 h 432974"/>
                <a:gd name="connsiteX4" fmla="*/ 193442 w 391073"/>
                <a:gd name="connsiteY4" fmla="*/ 433672 h 432974"/>
                <a:gd name="connsiteX5" fmla="*/ 359648 w 391073"/>
                <a:gd name="connsiteY5" fmla="*/ 271656 h 432974"/>
                <a:gd name="connsiteX6" fmla="*/ 359648 w 391073"/>
                <a:gd name="connsiteY6" fmla="*/ 271656 h 432974"/>
                <a:gd name="connsiteX7" fmla="*/ 383391 w 391073"/>
                <a:gd name="connsiteY7" fmla="*/ 247913 h 432974"/>
                <a:gd name="connsiteX8" fmla="*/ 379201 w 391073"/>
                <a:gd name="connsiteY8" fmla="*/ 239532 h 432974"/>
                <a:gd name="connsiteX9" fmla="*/ 377805 w 391073"/>
                <a:gd name="connsiteY9" fmla="*/ 232549 h 432974"/>
                <a:gd name="connsiteX10" fmla="*/ 377805 w 391073"/>
                <a:gd name="connsiteY10" fmla="*/ 229756 h 432974"/>
                <a:gd name="connsiteX11" fmla="*/ 377805 w 391073"/>
                <a:gd name="connsiteY11" fmla="*/ 228359 h 432974"/>
                <a:gd name="connsiteX12" fmla="*/ 377805 w 391073"/>
                <a:gd name="connsiteY12" fmla="*/ 226962 h 432974"/>
                <a:gd name="connsiteX13" fmla="*/ 377805 w 391073"/>
                <a:gd name="connsiteY13" fmla="*/ 225566 h 432974"/>
                <a:gd name="connsiteX14" fmla="*/ 377805 w 391073"/>
                <a:gd name="connsiteY14" fmla="*/ 221375 h 432974"/>
                <a:gd name="connsiteX15" fmla="*/ 380598 w 391073"/>
                <a:gd name="connsiteY15" fmla="*/ 210202 h 432974"/>
                <a:gd name="connsiteX16" fmla="*/ 386185 w 391073"/>
                <a:gd name="connsiteY16" fmla="*/ 200425 h 432974"/>
                <a:gd name="connsiteX17" fmla="*/ 388978 w 391073"/>
                <a:gd name="connsiteY17" fmla="*/ 197632 h 432974"/>
                <a:gd name="connsiteX18" fmla="*/ 388978 w 391073"/>
                <a:gd name="connsiteY18" fmla="*/ 197632 h 432974"/>
                <a:gd name="connsiteX19" fmla="*/ 218582 w 391073"/>
                <a:gd name="connsiteY19" fmla="*/ 23045 h 432974"/>
                <a:gd name="connsiteX20" fmla="*/ 206012 w 391073"/>
                <a:gd name="connsiteY20" fmla="*/ 10475 h 432974"/>
                <a:gd name="connsiteX21" fmla="*/ 204615 w 391073"/>
                <a:gd name="connsiteY21" fmla="*/ 11872 h 432974"/>
                <a:gd name="connsiteX22" fmla="*/ 204615 w 391073"/>
                <a:gd name="connsiteY22" fmla="*/ 11872 h 432974"/>
                <a:gd name="connsiteX23" fmla="*/ 179475 w 391073"/>
                <a:gd name="connsiteY23" fmla="*/ 37012 h 432974"/>
                <a:gd name="connsiteX24" fmla="*/ 179475 w 391073"/>
                <a:gd name="connsiteY24" fmla="*/ 37012 h 432974"/>
                <a:gd name="connsiteX25" fmla="*/ 13268 w 391073"/>
                <a:gd name="connsiteY25" fmla="*/ 199028 h 432974"/>
                <a:gd name="connsiteX26" fmla="*/ 20252 w 391073"/>
                <a:gd name="connsiteY26" fmla="*/ 218582 h 432974"/>
                <a:gd name="connsiteX27" fmla="*/ 20252 w 391073"/>
                <a:gd name="connsiteY27" fmla="*/ 222772 h 432974"/>
                <a:gd name="connsiteX28" fmla="*/ 20252 w 391073"/>
                <a:gd name="connsiteY28" fmla="*/ 224169 h 432974"/>
                <a:gd name="connsiteX29" fmla="*/ 20252 w 391073"/>
                <a:gd name="connsiteY29" fmla="*/ 225566 h 432974"/>
                <a:gd name="connsiteX30" fmla="*/ 18855 w 391073"/>
                <a:gd name="connsiteY30" fmla="*/ 226962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18855" y="226962"/>
                  </a:moveTo>
                  <a:cubicBezTo>
                    <a:pt x="18855" y="229756"/>
                    <a:pt x="17459" y="233946"/>
                    <a:pt x="16062" y="236739"/>
                  </a:cubicBezTo>
                  <a:cubicBezTo>
                    <a:pt x="14665" y="239532"/>
                    <a:pt x="13268" y="242326"/>
                    <a:pt x="10475" y="245119"/>
                  </a:cubicBezTo>
                  <a:cubicBezTo>
                    <a:pt x="14665" y="249309"/>
                    <a:pt x="18855" y="253499"/>
                    <a:pt x="23045" y="259086"/>
                  </a:cubicBezTo>
                  <a:cubicBezTo>
                    <a:pt x="80310" y="317747"/>
                    <a:pt x="136177" y="375011"/>
                    <a:pt x="193442" y="433672"/>
                  </a:cubicBezTo>
                  <a:lnTo>
                    <a:pt x="359648" y="271656"/>
                  </a:lnTo>
                  <a:lnTo>
                    <a:pt x="359648" y="271656"/>
                  </a:lnTo>
                  <a:lnTo>
                    <a:pt x="383391" y="247913"/>
                  </a:lnTo>
                  <a:cubicBezTo>
                    <a:pt x="381995" y="245119"/>
                    <a:pt x="380598" y="242326"/>
                    <a:pt x="379201" y="239532"/>
                  </a:cubicBezTo>
                  <a:cubicBezTo>
                    <a:pt x="377805" y="236739"/>
                    <a:pt x="377805" y="233946"/>
                    <a:pt x="377805" y="232549"/>
                  </a:cubicBezTo>
                  <a:cubicBezTo>
                    <a:pt x="377805" y="231152"/>
                    <a:pt x="377805" y="231152"/>
                    <a:pt x="377805" y="229756"/>
                  </a:cubicBezTo>
                  <a:cubicBezTo>
                    <a:pt x="377805" y="228359"/>
                    <a:pt x="377805" y="228359"/>
                    <a:pt x="377805" y="228359"/>
                  </a:cubicBezTo>
                  <a:cubicBezTo>
                    <a:pt x="377805" y="226962"/>
                    <a:pt x="377805" y="226962"/>
                    <a:pt x="377805" y="226962"/>
                  </a:cubicBezTo>
                  <a:cubicBezTo>
                    <a:pt x="377805" y="226962"/>
                    <a:pt x="377805" y="226962"/>
                    <a:pt x="377805" y="225566"/>
                  </a:cubicBezTo>
                  <a:cubicBezTo>
                    <a:pt x="377805" y="224169"/>
                    <a:pt x="377805" y="222772"/>
                    <a:pt x="377805" y="221375"/>
                  </a:cubicBezTo>
                  <a:cubicBezTo>
                    <a:pt x="377805" y="218582"/>
                    <a:pt x="379201" y="214392"/>
                    <a:pt x="380598" y="210202"/>
                  </a:cubicBezTo>
                  <a:cubicBezTo>
                    <a:pt x="381995" y="206012"/>
                    <a:pt x="384788" y="203218"/>
                    <a:pt x="386185" y="200425"/>
                  </a:cubicBezTo>
                  <a:cubicBezTo>
                    <a:pt x="387582" y="199028"/>
                    <a:pt x="387582" y="199028"/>
                    <a:pt x="388978" y="197632"/>
                  </a:cubicBezTo>
                  <a:cubicBezTo>
                    <a:pt x="388978" y="197632"/>
                    <a:pt x="388978" y="197632"/>
                    <a:pt x="388978" y="197632"/>
                  </a:cubicBezTo>
                  <a:cubicBezTo>
                    <a:pt x="331714" y="138971"/>
                    <a:pt x="275846" y="81706"/>
                    <a:pt x="218582" y="23045"/>
                  </a:cubicBezTo>
                  <a:cubicBezTo>
                    <a:pt x="214392" y="18855"/>
                    <a:pt x="210202" y="14665"/>
                    <a:pt x="206012" y="10475"/>
                  </a:cubicBezTo>
                  <a:lnTo>
                    <a:pt x="204615" y="11872"/>
                  </a:lnTo>
                  <a:lnTo>
                    <a:pt x="204615" y="11872"/>
                  </a:lnTo>
                  <a:lnTo>
                    <a:pt x="179475" y="37012"/>
                  </a:lnTo>
                  <a:lnTo>
                    <a:pt x="179475" y="37012"/>
                  </a:lnTo>
                  <a:lnTo>
                    <a:pt x="13268" y="199028"/>
                  </a:lnTo>
                  <a:cubicBezTo>
                    <a:pt x="17459" y="206012"/>
                    <a:pt x="18855" y="214392"/>
                    <a:pt x="20252" y="218582"/>
                  </a:cubicBezTo>
                  <a:cubicBezTo>
                    <a:pt x="20252" y="219979"/>
                    <a:pt x="20252" y="221375"/>
                    <a:pt x="20252" y="222772"/>
                  </a:cubicBezTo>
                  <a:cubicBezTo>
                    <a:pt x="20252" y="224169"/>
                    <a:pt x="20252" y="224169"/>
                    <a:pt x="20252" y="224169"/>
                  </a:cubicBezTo>
                  <a:cubicBezTo>
                    <a:pt x="20252" y="224169"/>
                    <a:pt x="20252" y="224169"/>
                    <a:pt x="20252" y="225566"/>
                  </a:cubicBezTo>
                  <a:cubicBezTo>
                    <a:pt x="18855" y="224169"/>
                    <a:pt x="18855" y="225566"/>
                    <a:pt x="18855" y="226962"/>
                  </a:cubicBezTo>
                  <a:close/>
                </a:path>
              </a:pathLst>
            </a:custGeom>
            <a:noFill/>
            <a:ln w="9525"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3772C4F7-F127-4803-A494-1751E8674B72}"/>
                </a:ext>
              </a:extLst>
            </p:cNvPr>
            <p:cNvSpPr/>
            <p:nvPr/>
          </p:nvSpPr>
          <p:spPr>
            <a:xfrm>
              <a:off x="7518785" y="3684681"/>
              <a:ext cx="391073" cy="432974"/>
            </a:xfrm>
            <a:custGeom>
              <a:avLst/>
              <a:gdLst>
                <a:gd name="connsiteX0" fmla="*/ 376408 w 391073"/>
                <a:gd name="connsiteY0" fmla="*/ 219979 h 432974"/>
                <a:gd name="connsiteX1" fmla="*/ 379201 w 391073"/>
                <a:gd name="connsiteY1" fmla="*/ 208805 h 432974"/>
                <a:gd name="connsiteX2" fmla="*/ 384788 w 391073"/>
                <a:gd name="connsiteY2" fmla="*/ 199028 h 432974"/>
                <a:gd name="connsiteX3" fmla="*/ 387582 w 391073"/>
                <a:gd name="connsiteY3" fmla="*/ 196235 h 432974"/>
                <a:gd name="connsiteX4" fmla="*/ 387582 w 391073"/>
                <a:gd name="connsiteY4" fmla="*/ 196235 h 432974"/>
                <a:gd name="connsiteX5" fmla="*/ 217185 w 391073"/>
                <a:gd name="connsiteY5" fmla="*/ 23045 h 432974"/>
                <a:gd name="connsiteX6" fmla="*/ 204615 w 391073"/>
                <a:gd name="connsiteY6" fmla="*/ 10475 h 432974"/>
                <a:gd name="connsiteX7" fmla="*/ 203218 w 391073"/>
                <a:gd name="connsiteY7" fmla="*/ 11872 h 432974"/>
                <a:gd name="connsiteX8" fmla="*/ 203218 w 391073"/>
                <a:gd name="connsiteY8" fmla="*/ 11872 h 432974"/>
                <a:gd name="connsiteX9" fmla="*/ 178078 w 391073"/>
                <a:gd name="connsiteY9" fmla="*/ 35616 h 432974"/>
                <a:gd name="connsiteX10" fmla="*/ 178078 w 391073"/>
                <a:gd name="connsiteY10" fmla="*/ 35616 h 432974"/>
                <a:gd name="connsiteX11" fmla="*/ 11872 w 391073"/>
                <a:gd name="connsiteY11" fmla="*/ 197632 h 432974"/>
                <a:gd name="connsiteX12" fmla="*/ 18855 w 391073"/>
                <a:gd name="connsiteY12" fmla="*/ 215789 h 432974"/>
                <a:gd name="connsiteX13" fmla="*/ 18855 w 391073"/>
                <a:gd name="connsiteY13" fmla="*/ 219979 h 432974"/>
                <a:gd name="connsiteX14" fmla="*/ 18855 w 391073"/>
                <a:gd name="connsiteY14" fmla="*/ 221376 h 432974"/>
                <a:gd name="connsiteX15" fmla="*/ 18855 w 391073"/>
                <a:gd name="connsiteY15" fmla="*/ 222772 h 432974"/>
                <a:gd name="connsiteX16" fmla="*/ 18855 w 391073"/>
                <a:gd name="connsiteY16" fmla="*/ 225565 h 432974"/>
                <a:gd name="connsiteX17" fmla="*/ 16062 w 391073"/>
                <a:gd name="connsiteY17" fmla="*/ 235342 h 432974"/>
                <a:gd name="connsiteX18" fmla="*/ 10475 w 391073"/>
                <a:gd name="connsiteY18" fmla="*/ 243722 h 432974"/>
                <a:gd name="connsiteX19" fmla="*/ 23045 w 391073"/>
                <a:gd name="connsiteY19" fmla="*/ 257689 h 432974"/>
                <a:gd name="connsiteX20" fmla="*/ 193442 w 391073"/>
                <a:gd name="connsiteY20" fmla="*/ 432276 h 432974"/>
                <a:gd name="connsiteX21" fmla="*/ 359648 w 391073"/>
                <a:gd name="connsiteY21" fmla="*/ 268863 h 432974"/>
                <a:gd name="connsiteX22" fmla="*/ 359648 w 391073"/>
                <a:gd name="connsiteY22" fmla="*/ 268863 h 432974"/>
                <a:gd name="connsiteX23" fmla="*/ 383392 w 391073"/>
                <a:gd name="connsiteY23" fmla="*/ 245119 h 432974"/>
                <a:gd name="connsiteX24" fmla="*/ 379201 w 391073"/>
                <a:gd name="connsiteY24" fmla="*/ 236739 h 432974"/>
                <a:gd name="connsiteX25" fmla="*/ 377805 w 391073"/>
                <a:gd name="connsiteY25" fmla="*/ 229756 h 432974"/>
                <a:gd name="connsiteX26" fmla="*/ 377805 w 391073"/>
                <a:gd name="connsiteY26" fmla="*/ 226962 h 432974"/>
                <a:gd name="connsiteX27" fmla="*/ 377805 w 391073"/>
                <a:gd name="connsiteY27" fmla="*/ 225565 h 432974"/>
                <a:gd name="connsiteX28" fmla="*/ 377805 w 391073"/>
                <a:gd name="connsiteY28" fmla="*/ 224169 h 432974"/>
                <a:gd name="connsiteX29" fmla="*/ 377805 w 391073"/>
                <a:gd name="connsiteY29" fmla="*/ 222772 h 432974"/>
                <a:gd name="connsiteX30" fmla="*/ 376408 w 391073"/>
                <a:gd name="connsiteY30" fmla="*/ 219979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376408" y="219979"/>
                  </a:moveTo>
                  <a:cubicBezTo>
                    <a:pt x="376408" y="217185"/>
                    <a:pt x="377805" y="212995"/>
                    <a:pt x="379201" y="208805"/>
                  </a:cubicBezTo>
                  <a:cubicBezTo>
                    <a:pt x="380598" y="204615"/>
                    <a:pt x="383392" y="201822"/>
                    <a:pt x="384788" y="199028"/>
                  </a:cubicBezTo>
                  <a:cubicBezTo>
                    <a:pt x="386185" y="197632"/>
                    <a:pt x="386185" y="197632"/>
                    <a:pt x="387582" y="196235"/>
                  </a:cubicBezTo>
                  <a:cubicBezTo>
                    <a:pt x="387582" y="196235"/>
                    <a:pt x="387582" y="196235"/>
                    <a:pt x="387582" y="196235"/>
                  </a:cubicBezTo>
                  <a:cubicBezTo>
                    <a:pt x="330317" y="138971"/>
                    <a:pt x="274450" y="80310"/>
                    <a:pt x="217185" y="23045"/>
                  </a:cubicBezTo>
                  <a:cubicBezTo>
                    <a:pt x="212995" y="18855"/>
                    <a:pt x="208805" y="14665"/>
                    <a:pt x="204615" y="10475"/>
                  </a:cubicBezTo>
                  <a:lnTo>
                    <a:pt x="203218" y="11872"/>
                  </a:lnTo>
                  <a:lnTo>
                    <a:pt x="203218" y="11872"/>
                  </a:lnTo>
                  <a:lnTo>
                    <a:pt x="178078" y="35616"/>
                  </a:lnTo>
                  <a:lnTo>
                    <a:pt x="178078" y="35616"/>
                  </a:lnTo>
                  <a:lnTo>
                    <a:pt x="11872" y="197632"/>
                  </a:lnTo>
                  <a:cubicBezTo>
                    <a:pt x="16062" y="204615"/>
                    <a:pt x="17459" y="212995"/>
                    <a:pt x="18855" y="215789"/>
                  </a:cubicBezTo>
                  <a:cubicBezTo>
                    <a:pt x="18855" y="217185"/>
                    <a:pt x="18855" y="218582"/>
                    <a:pt x="18855" y="219979"/>
                  </a:cubicBezTo>
                  <a:cubicBezTo>
                    <a:pt x="18855" y="221376"/>
                    <a:pt x="18855" y="221376"/>
                    <a:pt x="18855" y="221376"/>
                  </a:cubicBezTo>
                  <a:cubicBezTo>
                    <a:pt x="18855" y="221376"/>
                    <a:pt x="18855" y="221376"/>
                    <a:pt x="18855" y="222772"/>
                  </a:cubicBezTo>
                  <a:cubicBezTo>
                    <a:pt x="18855" y="224169"/>
                    <a:pt x="18855" y="224169"/>
                    <a:pt x="18855" y="225565"/>
                  </a:cubicBezTo>
                  <a:cubicBezTo>
                    <a:pt x="18855" y="228359"/>
                    <a:pt x="17459" y="231152"/>
                    <a:pt x="16062" y="235342"/>
                  </a:cubicBezTo>
                  <a:cubicBezTo>
                    <a:pt x="14665" y="238136"/>
                    <a:pt x="13269" y="240929"/>
                    <a:pt x="10475" y="243722"/>
                  </a:cubicBezTo>
                  <a:cubicBezTo>
                    <a:pt x="14665" y="247913"/>
                    <a:pt x="18855" y="252103"/>
                    <a:pt x="23045" y="257689"/>
                  </a:cubicBezTo>
                  <a:cubicBezTo>
                    <a:pt x="80310" y="316350"/>
                    <a:pt x="136177" y="373615"/>
                    <a:pt x="193442" y="432276"/>
                  </a:cubicBezTo>
                  <a:lnTo>
                    <a:pt x="359648" y="268863"/>
                  </a:lnTo>
                  <a:lnTo>
                    <a:pt x="359648" y="268863"/>
                  </a:lnTo>
                  <a:lnTo>
                    <a:pt x="383392" y="245119"/>
                  </a:lnTo>
                  <a:cubicBezTo>
                    <a:pt x="381995" y="242326"/>
                    <a:pt x="380598" y="239532"/>
                    <a:pt x="379201" y="236739"/>
                  </a:cubicBezTo>
                  <a:cubicBezTo>
                    <a:pt x="377805" y="233946"/>
                    <a:pt x="377805" y="231152"/>
                    <a:pt x="377805" y="229756"/>
                  </a:cubicBezTo>
                  <a:cubicBezTo>
                    <a:pt x="377805" y="228359"/>
                    <a:pt x="377805" y="228359"/>
                    <a:pt x="377805" y="226962"/>
                  </a:cubicBezTo>
                  <a:cubicBezTo>
                    <a:pt x="377805" y="225565"/>
                    <a:pt x="377805" y="225565"/>
                    <a:pt x="377805" y="225565"/>
                  </a:cubicBezTo>
                  <a:cubicBezTo>
                    <a:pt x="377805" y="224169"/>
                    <a:pt x="377805" y="224169"/>
                    <a:pt x="377805" y="224169"/>
                  </a:cubicBezTo>
                  <a:cubicBezTo>
                    <a:pt x="377805" y="224169"/>
                    <a:pt x="377805" y="224169"/>
                    <a:pt x="377805" y="222772"/>
                  </a:cubicBezTo>
                  <a:cubicBezTo>
                    <a:pt x="376408" y="222772"/>
                    <a:pt x="376408" y="221376"/>
                    <a:pt x="376408" y="219979"/>
                  </a:cubicBezTo>
                  <a:close/>
                </a:path>
              </a:pathLst>
            </a:custGeom>
            <a:noFill/>
            <a:ln w="9525"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8FDCE99F-4F65-49D3-809B-D61210A51618}"/>
                </a:ext>
              </a:extLst>
            </p:cNvPr>
            <p:cNvSpPr/>
            <p:nvPr/>
          </p:nvSpPr>
          <p:spPr>
            <a:xfrm>
              <a:off x="6921002" y="3145342"/>
              <a:ext cx="13967" cy="27934"/>
            </a:xfrm>
            <a:custGeom>
              <a:avLst/>
              <a:gdLst>
                <a:gd name="connsiteX0" fmla="*/ 11872 w 13966"/>
                <a:gd name="connsiteY0" fmla="*/ 12088 h 27933"/>
                <a:gd name="connsiteX1" fmla="*/ 10475 w 13966"/>
                <a:gd name="connsiteY1" fmla="*/ 17675 h 27933"/>
                <a:gd name="connsiteX2" fmla="*/ 10475 w 13966"/>
                <a:gd name="connsiteY2" fmla="*/ 19071 h 27933"/>
                <a:gd name="connsiteX3" fmla="*/ 10475 w 13966"/>
                <a:gd name="connsiteY3" fmla="*/ 20468 h 27933"/>
                <a:gd name="connsiteX4" fmla="*/ 10475 w 13966"/>
                <a:gd name="connsiteY4" fmla="*/ 21865 h 27933"/>
                <a:gd name="connsiteX5" fmla="*/ 10475 w 13966"/>
                <a:gd name="connsiteY5" fmla="*/ 23262 h 27933"/>
                <a:gd name="connsiteX6" fmla="*/ 10475 w 13966"/>
                <a:gd name="connsiteY6" fmla="*/ 24658 h 27933"/>
                <a:gd name="connsiteX7" fmla="*/ 11872 w 13966"/>
                <a:gd name="connsiteY7" fmla="*/ 28848 h 27933"/>
                <a:gd name="connsiteX8" fmla="*/ 11872 w 13966"/>
                <a:gd name="connsiteY8" fmla="*/ 30245 h 27933"/>
                <a:gd name="connsiteX9" fmla="*/ 13268 w 13966"/>
                <a:gd name="connsiteY9" fmla="*/ 27452 h 27933"/>
                <a:gd name="connsiteX10" fmla="*/ 14665 w 13966"/>
                <a:gd name="connsiteY10" fmla="*/ 21865 h 27933"/>
                <a:gd name="connsiteX11" fmla="*/ 14665 w 13966"/>
                <a:gd name="connsiteY11" fmla="*/ 20468 h 27933"/>
                <a:gd name="connsiteX12" fmla="*/ 14665 w 13966"/>
                <a:gd name="connsiteY12" fmla="*/ 20468 h 27933"/>
                <a:gd name="connsiteX13" fmla="*/ 14665 w 13966"/>
                <a:gd name="connsiteY13" fmla="*/ 20468 h 27933"/>
                <a:gd name="connsiteX14" fmla="*/ 14665 w 13966"/>
                <a:gd name="connsiteY14" fmla="*/ 19071 h 27933"/>
                <a:gd name="connsiteX15" fmla="*/ 13268 w 13966"/>
                <a:gd name="connsiteY15" fmla="*/ 12088 h 27933"/>
                <a:gd name="connsiteX16" fmla="*/ 11872 w 13966"/>
                <a:gd name="connsiteY16" fmla="*/ 12088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27933">
                  <a:moveTo>
                    <a:pt x="11872" y="12088"/>
                  </a:moveTo>
                  <a:cubicBezTo>
                    <a:pt x="10475" y="13485"/>
                    <a:pt x="10475" y="16278"/>
                    <a:pt x="10475" y="17675"/>
                  </a:cubicBezTo>
                  <a:cubicBezTo>
                    <a:pt x="10475" y="19071"/>
                    <a:pt x="10475" y="19071"/>
                    <a:pt x="10475" y="19071"/>
                  </a:cubicBezTo>
                  <a:cubicBezTo>
                    <a:pt x="10475" y="19071"/>
                    <a:pt x="10475" y="20468"/>
                    <a:pt x="10475" y="20468"/>
                  </a:cubicBezTo>
                  <a:cubicBezTo>
                    <a:pt x="10475" y="20468"/>
                    <a:pt x="10475" y="20468"/>
                    <a:pt x="10475" y="21865"/>
                  </a:cubicBezTo>
                  <a:cubicBezTo>
                    <a:pt x="10475" y="21865"/>
                    <a:pt x="10475" y="21865"/>
                    <a:pt x="10475" y="23262"/>
                  </a:cubicBezTo>
                  <a:cubicBezTo>
                    <a:pt x="10475" y="23262"/>
                    <a:pt x="10475" y="24658"/>
                    <a:pt x="10475" y="24658"/>
                  </a:cubicBezTo>
                  <a:cubicBezTo>
                    <a:pt x="10475" y="26055"/>
                    <a:pt x="10475" y="27452"/>
                    <a:pt x="11872" y="28848"/>
                  </a:cubicBezTo>
                  <a:cubicBezTo>
                    <a:pt x="11872" y="28848"/>
                    <a:pt x="11872" y="28848"/>
                    <a:pt x="11872" y="30245"/>
                  </a:cubicBezTo>
                  <a:cubicBezTo>
                    <a:pt x="11872" y="28848"/>
                    <a:pt x="13268" y="28848"/>
                    <a:pt x="13268" y="27452"/>
                  </a:cubicBezTo>
                  <a:cubicBezTo>
                    <a:pt x="14665" y="26055"/>
                    <a:pt x="14665" y="23262"/>
                    <a:pt x="14665" y="21865"/>
                  </a:cubicBezTo>
                  <a:cubicBezTo>
                    <a:pt x="14665" y="20468"/>
                    <a:pt x="14665" y="20468"/>
                    <a:pt x="14665" y="20468"/>
                  </a:cubicBezTo>
                  <a:cubicBezTo>
                    <a:pt x="14665" y="20468"/>
                    <a:pt x="14665" y="20468"/>
                    <a:pt x="14665" y="20468"/>
                  </a:cubicBezTo>
                  <a:cubicBezTo>
                    <a:pt x="14665" y="20468"/>
                    <a:pt x="14665" y="20468"/>
                    <a:pt x="14665" y="20468"/>
                  </a:cubicBezTo>
                  <a:cubicBezTo>
                    <a:pt x="14665" y="20468"/>
                    <a:pt x="14665" y="19071"/>
                    <a:pt x="14665" y="19071"/>
                  </a:cubicBezTo>
                  <a:cubicBezTo>
                    <a:pt x="14665" y="17675"/>
                    <a:pt x="13268" y="14881"/>
                    <a:pt x="13268" y="12088"/>
                  </a:cubicBezTo>
                  <a:cubicBezTo>
                    <a:pt x="13268" y="9295"/>
                    <a:pt x="13268" y="10691"/>
                    <a:pt x="11872" y="12088"/>
                  </a:cubicBezTo>
                  <a:close/>
                </a:path>
              </a:pathLst>
            </a:custGeom>
            <a:noFill/>
            <a:ln w="9525"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B2CED007-0CFB-447A-BDB2-E3590263EC58}"/>
                </a:ext>
              </a:extLst>
            </p:cNvPr>
            <p:cNvSpPr/>
            <p:nvPr/>
          </p:nvSpPr>
          <p:spPr>
            <a:xfrm>
              <a:off x="6749208" y="2693031"/>
              <a:ext cx="391073" cy="432974"/>
            </a:xfrm>
            <a:custGeom>
              <a:avLst/>
              <a:gdLst>
                <a:gd name="connsiteX0" fmla="*/ 359648 w 391073"/>
                <a:gd name="connsiteY0" fmla="*/ 271656 h 432974"/>
                <a:gd name="connsiteX1" fmla="*/ 359648 w 391073"/>
                <a:gd name="connsiteY1" fmla="*/ 271656 h 432974"/>
                <a:gd name="connsiteX2" fmla="*/ 383392 w 391073"/>
                <a:gd name="connsiteY2" fmla="*/ 247913 h 432974"/>
                <a:gd name="connsiteX3" fmla="*/ 379201 w 391073"/>
                <a:gd name="connsiteY3" fmla="*/ 239532 h 432974"/>
                <a:gd name="connsiteX4" fmla="*/ 376408 w 391073"/>
                <a:gd name="connsiteY4" fmla="*/ 232549 h 432974"/>
                <a:gd name="connsiteX5" fmla="*/ 376408 w 391073"/>
                <a:gd name="connsiteY5" fmla="*/ 229756 h 432974"/>
                <a:gd name="connsiteX6" fmla="*/ 376408 w 391073"/>
                <a:gd name="connsiteY6" fmla="*/ 228359 h 432974"/>
                <a:gd name="connsiteX7" fmla="*/ 376408 w 391073"/>
                <a:gd name="connsiteY7" fmla="*/ 226962 h 432974"/>
                <a:gd name="connsiteX8" fmla="*/ 376408 w 391073"/>
                <a:gd name="connsiteY8" fmla="*/ 225565 h 432974"/>
                <a:gd name="connsiteX9" fmla="*/ 376408 w 391073"/>
                <a:gd name="connsiteY9" fmla="*/ 221376 h 432974"/>
                <a:gd name="connsiteX10" fmla="*/ 379201 w 391073"/>
                <a:gd name="connsiteY10" fmla="*/ 210202 h 432974"/>
                <a:gd name="connsiteX11" fmla="*/ 384789 w 391073"/>
                <a:gd name="connsiteY11" fmla="*/ 200425 h 432974"/>
                <a:gd name="connsiteX12" fmla="*/ 387582 w 391073"/>
                <a:gd name="connsiteY12" fmla="*/ 197632 h 432974"/>
                <a:gd name="connsiteX13" fmla="*/ 387582 w 391073"/>
                <a:gd name="connsiteY13" fmla="*/ 197632 h 432974"/>
                <a:gd name="connsiteX14" fmla="*/ 217186 w 391073"/>
                <a:gd name="connsiteY14" fmla="*/ 23045 h 432974"/>
                <a:gd name="connsiteX15" fmla="*/ 204615 w 391073"/>
                <a:gd name="connsiteY15" fmla="*/ 10475 h 432974"/>
                <a:gd name="connsiteX16" fmla="*/ 203219 w 391073"/>
                <a:gd name="connsiteY16" fmla="*/ 11872 h 432974"/>
                <a:gd name="connsiteX17" fmla="*/ 203219 w 391073"/>
                <a:gd name="connsiteY17" fmla="*/ 11872 h 432974"/>
                <a:gd name="connsiteX18" fmla="*/ 178078 w 391073"/>
                <a:gd name="connsiteY18" fmla="*/ 37012 h 432974"/>
                <a:gd name="connsiteX19" fmla="*/ 178078 w 391073"/>
                <a:gd name="connsiteY19" fmla="*/ 37012 h 432974"/>
                <a:gd name="connsiteX20" fmla="*/ 11872 w 391073"/>
                <a:gd name="connsiteY20" fmla="*/ 199028 h 432974"/>
                <a:gd name="connsiteX21" fmla="*/ 18855 w 391073"/>
                <a:gd name="connsiteY21" fmla="*/ 218582 h 432974"/>
                <a:gd name="connsiteX22" fmla="*/ 18855 w 391073"/>
                <a:gd name="connsiteY22" fmla="*/ 222772 h 432974"/>
                <a:gd name="connsiteX23" fmla="*/ 18855 w 391073"/>
                <a:gd name="connsiteY23" fmla="*/ 224169 h 432974"/>
                <a:gd name="connsiteX24" fmla="*/ 18855 w 391073"/>
                <a:gd name="connsiteY24" fmla="*/ 225565 h 432974"/>
                <a:gd name="connsiteX25" fmla="*/ 18855 w 391073"/>
                <a:gd name="connsiteY25" fmla="*/ 228359 h 432974"/>
                <a:gd name="connsiteX26" fmla="*/ 16062 w 391073"/>
                <a:gd name="connsiteY26" fmla="*/ 238136 h 432974"/>
                <a:gd name="connsiteX27" fmla="*/ 10475 w 391073"/>
                <a:gd name="connsiteY27" fmla="*/ 246516 h 432974"/>
                <a:gd name="connsiteX28" fmla="*/ 23045 w 391073"/>
                <a:gd name="connsiteY28" fmla="*/ 260483 h 432974"/>
                <a:gd name="connsiteX29" fmla="*/ 193442 w 391073"/>
                <a:gd name="connsiteY29" fmla="*/ 435069 h 432974"/>
                <a:gd name="connsiteX30" fmla="*/ 359648 w 391073"/>
                <a:gd name="connsiteY30" fmla="*/ 271656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359648" y="271656"/>
                  </a:moveTo>
                  <a:lnTo>
                    <a:pt x="359648" y="271656"/>
                  </a:lnTo>
                  <a:lnTo>
                    <a:pt x="383392" y="247913"/>
                  </a:lnTo>
                  <a:cubicBezTo>
                    <a:pt x="381995" y="245119"/>
                    <a:pt x="380598" y="242326"/>
                    <a:pt x="379201" y="239532"/>
                  </a:cubicBezTo>
                  <a:cubicBezTo>
                    <a:pt x="377805" y="236739"/>
                    <a:pt x="377805" y="233946"/>
                    <a:pt x="376408" y="232549"/>
                  </a:cubicBezTo>
                  <a:cubicBezTo>
                    <a:pt x="376408" y="231152"/>
                    <a:pt x="376408" y="231152"/>
                    <a:pt x="376408" y="229756"/>
                  </a:cubicBezTo>
                  <a:cubicBezTo>
                    <a:pt x="376408" y="228359"/>
                    <a:pt x="376408" y="228359"/>
                    <a:pt x="376408" y="228359"/>
                  </a:cubicBezTo>
                  <a:cubicBezTo>
                    <a:pt x="376408" y="226962"/>
                    <a:pt x="376408" y="226962"/>
                    <a:pt x="376408" y="226962"/>
                  </a:cubicBezTo>
                  <a:cubicBezTo>
                    <a:pt x="376408" y="226962"/>
                    <a:pt x="376408" y="226962"/>
                    <a:pt x="376408" y="225565"/>
                  </a:cubicBezTo>
                  <a:cubicBezTo>
                    <a:pt x="376408" y="224169"/>
                    <a:pt x="376408" y="222772"/>
                    <a:pt x="376408" y="221376"/>
                  </a:cubicBezTo>
                  <a:cubicBezTo>
                    <a:pt x="376408" y="218582"/>
                    <a:pt x="377805" y="214392"/>
                    <a:pt x="379201" y="210202"/>
                  </a:cubicBezTo>
                  <a:cubicBezTo>
                    <a:pt x="380598" y="206012"/>
                    <a:pt x="383392" y="203219"/>
                    <a:pt x="384789" y="200425"/>
                  </a:cubicBezTo>
                  <a:cubicBezTo>
                    <a:pt x="386185" y="199028"/>
                    <a:pt x="386185" y="199028"/>
                    <a:pt x="387582" y="197632"/>
                  </a:cubicBezTo>
                  <a:cubicBezTo>
                    <a:pt x="387582" y="197632"/>
                    <a:pt x="387582" y="197632"/>
                    <a:pt x="387582" y="197632"/>
                  </a:cubicBezTo>
                  <a:cubicBezTo>
                    <a:pt x="330317" y="138971"/>
                    <a:pt x="274450" y="81706"/>
                    <a:pt x="217186" y="23045"/>
                  </a:cubicBezTo>
                  <a:cubicBezTo>
                    <a:pt x="212995" y="18855"/>
                    <a:pt x="208805" y="14665"/>
                    <a:pt x="204615" y="10475"/>
                  </a:cubicBezTo>
                  <a:lnTo>
                    <a:pt x="203219" y="11872"/>
                  </a:lnTo>
                  <a:lnTo>
                    <a:pt x="203219" y="11872"/>
                  </a:lnTo>
                  <a:lnTo>
                    <a:pt x="178078" y="37012"/>
                  </a:lnTo>
                  <a:lnTo>
                    <a:pt x="178078" y="37012"/>
                  </a:lnTo>
                  <a:lnTo>
                    <a:pt x="11872" y="199028"/>
                  </a:lnTo>
                  <a:cubicBezTo>
                    <a:pt x="16062" y="206012"/>
                    <a:pt x="17459" y="214392"/>
                    <a:pt x="18855" y="218582"/>
                  </a:cubicBezTo>
                  <a:cubicBezTo>
                    <a:pt x="18855" y="219979"/>
                    <a:pt x="18855" y="221376"/>
                    <a:pt x="18855" y="222772"/>
                  </a:cubicBezTo>
                  <a:cubicBezTo>
                    <a:pt x="18855" y="224169"/>
                    <a:pt x="18855" y="224169"/>
                    <a:pt x="18855" y="224169"/>
                  </a:cubicBezTo>
                  <a:cubicBezTo>
                    <a:pt x="18855" y="224169"/>
                    <a:pt x="18855" y="224169"/>
                    <a:pt x="18855" y="225565"/>
                  </a:cubicBezTo>
                  <a:cubicBezTo>
                    <a:pt x="18855" y="226962"/>
                    <a:pt x="18855" y="226962"/>
                    <a:pt x="18855" y="228359"/>
                  </a:cubicBezTo>
                  <a:cubicBezTo>
                    <a:pt x="18855" y="231152"/>
                    <a:pt x="17459" y="233946"/>
                    <a:pt x="16062" y="238136"/>
                  </a:cubicBezTo>
                  <a:cubicBezTo>
                    <a:pt x="14666" y="240929"/>
                    <a:pt x="13269" y="243722"/>
                    <a:pt x="10475" y="246516"/>
                  </a:cubicBezTo>
                  <a:cubicBezTo>
                    <a:pt x="14666" y="250706"/>
                    <a:pt x="18855" y="254896"/>
                    <a:pt x="23045" y="260483"/>
                  </a:cubicBezTo>
                  <a:cubicBezTo>
                    <a:pt x="80310" y="319144"/>
                    <a:pt x="136177" y="376408"/>
                    <a:pt x="193442" y="435069"/>
                  </a:cubicBezTo>
                  <a:lnTo>
                    <a:pt x="359648" y="271656"/>
                  </a:lnTo>
                  <a:close/>
                </a:path>
              </a:pathLst>
            </a:custGeom>
            <a:noFill/>
            <a:ln w="9525"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3AB9ABD2-2A6E-4041-BC21-111F7243D7C7}"/>
                </a:ext>
              </a:extLst>
            </p:cNvPr>
            <p:cNvSpPr/>
            <p:nvPr/>
          </p:nvSpPr>
          <p:spPr>
            <a:xfrm>
              <a:off x="6937762" y="3437467"/>
              <a:ext cx="391073" cy="432974"/>
            </a:xfrm>
            <a:custGeom>
              <a:avLst/>
              <a:gdLst>
                <a:gd name="connsiteX0" fmla="*/ 356855 w 391073"/>
                <a:gd name="connsiteY0" fmla="*/ 268863 h 432974"/>
                <a:gd name="connsiteX1" fmla="*/ 381995 w 391073"/>
                <a:gd name="connsiteY1" fmla="*/ 245119 h 432974"/>
                <a:gd name="connsiteX2" fmla="*/ 377805 w 391073"/>
                <a:gd name="connsiteY2" fmla="*/ 238136 h 432974"/>
                <a:gd name="connsiteX3" fmla="*/ 376408 w 391073"/>
                <a:gd name="connsiteY3" fmla="*/ 231152 h 432974"/>
                <a:gd name="connsiteX4" fmla="*/ 376408 w 391073"/>
                <a:gd name="connsiteY4" fmla="*/ 228359 h 432974"/>
                <a:gd name="connsiteX5" fmla="*/ 376408 w 391073"/>
                <a:gd name="connsiteY5" fmla="*/ 226962 h 432974"/>
                <a:gd name="connsiteX6" fmla="*/ 376408 w 391073"/>
                <a:gd name="connsiteY6" fmla="*/ 225565 h 432974"/>
                <a:gd name="connsiteX7" fmla="*/ 376408 w 391073"/>
                <a:gd name="connsiteY7" fmla="*/ 224169 h 432974"/>
                <a:gd name="connsiteX8" fmla="*/ 376408 w 391073"/>
                <a:gd name="connsiteY8" fmla="*/ 219979 h 432974"/>
                <a:gd name="connsiteX9" fmla="*/ 379201 w 391073"/>
                <a:gd name="connsiteY9" fmla="*/ 208805 h 432974"/>
                <a:gd name="connsiteX10" fmla="*/ 384789 w 391073"/>
                <a:gd name="connsiteY10" fmla="*/ 199028 h 432974"/>
                <a:gd name="connsiteX11" fmla="*/ 386185 w 391073"/>
                <a:gd name="connsiteY11" fmla="*/ 197632 h 432974"/>
                <a:gd name="connsiteX12" fmla="*/ 215789 w 391073"/>
                <a:gd name="connsiteY12" fmla="*/ 23045 h 432974"/>
                <a:gd name="connsiteX13" fmla="*/ 203219 w 391073"/>
                <a:gd name="connsiteY13" fmla="*/ 10475 h 432974"/>
                <a:gd name="connsiteX14" fmla="*/ 201822 w 391073"/>
                <a:gd name="connsiteY14" fmla="*/ 11872 h 432974"/>
                <a:gd name="connsiteX15" fmla="*/ 201822 w 391073"/>
                <a:gd name="connsiteY15" fmla="*/ 11872 h 432974"/>
                <a:gd name="connsiteX16" fmla="*/ 176681 w 391073"/>
                <a:gd name="connsiteY16" fmla="*/ 37012 h 432974"/>
                <a:gd name="connsiteX17" fmla="*/ 176681 w 391073"/>
                <a:gd name="connsiteY17" fmla="*/ 37012 h 432974"/>
                <a:gd name="connsiteX18" fmla="*/ 11872 w 391073"/>
                <a:gd name="connsiteY18" fmla="*/ 194838 h 432974"/>
                <a:gd name="connsiteX19" fmla="*/ 18855 w 391073"/>
                <a:gd name="connsiteY19" fmla="*/ 214392 h 432974"/>
                <a:gd name="connsiteX20" fmla="*/ 18855 w 391073"/>
                <a:gd name="connsiteY20" fmla="*/ 218582 h 432974"/>
                <a:gd name="connsiteX21" fmla="*/ 18855 w 391073"/>
                <a:gd name="connsiteY21" fmla="*/ 219979 h 432974"/>
                <a:gd name="connsiteX22" fmla="*/ 18855 w 391073"/>
                <a:gd name="connsiteY22" fmla="*/ 221375 h 432974"/>
                <a:gd name="connsiteX23" fmla="*/ 18855 w 391073"/>
                <a:gd name="connsiteY23" fmla="*/ 224169 h 432974"/>
                <a:gd name="connsiteX24" fmla="*/ 16062 w 391073"/>
                <a:gd name="connsiteY24" fmla="*/ 233946 h 432974"/>
                <a:gd name="connsiteX25" fmla="*/ 10475 w 391073"/>
                <a:gd name="connsiteY25" fmla="*/ 242326 h 432974"/>
                <a:gd name="connsiteX26" fmla="*/ 10475 w 391073"/>
                <a:gd name="connsiteY26" fmla="*/ 242326 h 432974"/>
                <a:gd name="connsiteX27" fmla="*/ 21649 w 391073"/>
                <a:gd name="connsiteY27" fmla="*/ 253499 h 432974"/>
                <a:gd name="connsiteX28" fmla="*/ 193442 w 391073"/>
                <a:gd name="connsiteY28" fmla="*/ 429482 h 432974"/>
                <a:gd name="connsiteX29" fmla="*/ 356855 w 391073"/>
                <a:gd name="connsiteY29" fmla="*/ 268863 h 432974"/>
                <a:gd name="connsiteX30" fmla="*/ 356855 w 391073"/>
                <a:gd name="connsiteY30" fmla="*/ 268863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356855" y="268863"/>
                  </a:moveTo>
                  <a:lnTo>
                    <a:pt x="381995" y="245119"/>
                  </a:lnTo>
                  <a:cubicBezTo>
                    <a:pt x="380598" y="242326"/>
                    <a:pt x="379201" y="239532"/>
                    <a:pt x="377805" y="238136"/>
                  </a:cubicBezTo>
                  <a:cubicBezTo>
                    <a:pt x="376408" y="235342"/>
                    <a:pt x="376408" y="232549"/>
                    <a:pt x="376408" y="231152"/>
                  </a:cubicBezTo>
                  <a:cubicBezTo>
                    <a:pt x="376408" y="229756"/>
                    <a:pt x="376408" y="229756"/>
                    <a:pt x="376408" y="228359"/>
                  </a:cubicBezTo>
                  <a:cubicBezTo>
                    <a:pt x="376408" y="226962"/>
                    <a:pt x="376408" y="226962"/>
                    <a:pt x="376408" y="226962"/>
                  </a:cubicBezTo>
                  <a:cubicBezTo>
                    <a:pt x="376408" y="225565"/>
                    <a:pt x="376408" y="225565"/>
                    <a:pt x="376408" y="225565"/>
                  </a:cubicBezTo>
                  <a:cubicBezTo>
                    <a:pt x="376408" y="225565"/>
                    <a:pt x="376408" y="225565"/>
                    <a:pt x="376408" y="224169"/>
                  </a:cubicBezTo>
                  <a:cubicBezTo>
                    <a:pt x="376408" y="222772"/>
                    <a:pt x="376408" y="221375"/>
                    <a:pt x="376408" y="219979"/>
                  </a:cubicBezTo>
                  <a:cubicBezTo>
                    <a:pt x="376408" y="217185"/>
                    <a:pt x="377805" y="212995"/>
                    <a:pt x="379201" y="208805"/>
                  </a:cubicBezTo>
                  <a:cubicBezTo>
                    <a:pt x="380598" y="204615"/>
                    <a:pt x="383392" y="201822"/>
                    <a:pt x="384789" y="199028"/>
                  </a:cubicBezTo>
                  <a:cubicBezTo>
                    <a:pt x="384789" y="197632"/>
                    <a:pt x="386185" y="197632"/>
                    <a:pt x="386185" y="197632"/>
                  </a:cubicBezTo>
                  <a:cubicBezTo>
                    <a:pt x="328921" y="138971"/>
                    <a:pt x="273053" y="81706"/>
                    <a:pt x="215789" y="23045"/>
                  </a:cubicBezTo>
                  <a:cubicBezTo>
                    <a:pt x="211599" y="18855"/>
                    <a:pt x="207409" y="14665"/>
                    <a:pt x="203219" y="10475"/>
                  </a:cubicBezTo>
                  <a:lnTo>
                    <a:pt x="201822" y="11872"/>
                  </a:lnTo>
                  <a:lnTo>
                    <a:pt x="201822" y="11872"/>
                  </a:lnTo>
                  <a:lnTo>
                    <a:pt x="176681" y="37012"/>
                  </a:lnTo>
                  <a:lnTo>
                    <a:pt x="176681" y="37012"/>
                  </a:lnTo>
                  <a:lnTo>
                    <a:pt x="11872" y="194838"/>
                  </a:lnTo>
                  <a:cubicBezTo>
                    <a:pt x="16062" y="201822"/>
                    <a:pt x="18855" y="210202"/>
                    <a:pt x="18855" y="214392"/>
                  </a:cubicBezTo>
                  <a:cubicBezTo>
                    <a:pt x="18855" y="215789"/>
                    <a:pt x="18855" y="217185"/>
                    <a:pt x="18855" y="218582"/>
                  </a:cubicBezTo>
                  <a:cubicBezTo>
                    <a:pt x="18855" y="219979"/>
                    <a:pt x="18855" y="219979"/>
                    <a:pt x="18855" y="219979"/>
                  </a:cubicBezTo>
                  <a:cubicBezTo>
                    <a:pt x="18855" y="219979"/>
                    <a:pt x="18855" y="219979"/>
                    <a:pt x="18855" y="221375"/>
                  </a:cubicBezTo>
                  <a:cubicBezTo>
                    <a:pt x="18855" y="222772"/>
                    <a:pt x="18855" y="222772"/>
                    <a:pt x="18855" y="224169"/>
                  </a:cubicBezTo>
                  <a:cubicBezTo>
                    <a:pt x="18855" y="226962"/>
                    <a:pt x="17459" y="231152"/>
                    <a:pt x="16062" y="233946"/>
                  </a:cubicBezTo>
                  <a:cubicBezTo>
                    <a:pt x="14666" y="236739"/>
                    <a:pt x="11872" y="240929"/>
                    <a:pt x="10475" y="242326"/>
                  </a:cubicBezTo>
                  <a:cubicBezTo>
                    <a:pt x="10475" y="242326"/>
                    <a:pt x="10475" y="242326"/>
                    <a:pt x="10475" y="242326"/>
                  </a:cubicBezTo>
                  <a:cubicBezTo>
                    <a:pt x="14666" y="246516"/>
                    <a:pt x="17459" y="249309"/>
                    <a:pt x="21649" y="253499"/>
                  </a:cubicBezTo>
                  <a:cubicBezTo>
                    <a:pt x="78913" y="312160"/>
                    <a:pt x="136177" y="370821"/>
                    <a:pt x="193442" y="429482"/>
                  </a:cubicBezTo>
                  <a:lnTo>
                    <a:pt x="356855" y="268863"/>
                  </a:lnTo>
                  <a:lnTo>
                    <a:pt x="356855" y="268863"/>
                  </a:lnTo>
                  <a:close/>
                </a:path>
              </a:pathLst>
            </a:custGeom>
            <a:noFill/>
            <a:ln w="9525"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A68B03D3-1423-4F53-8188-271DB0678DDA}"/>
                </a:ext>
              </a:extLst>
            </p:cNvPr>
            <p:cNvSpPr/>
            <p:nvPr/>
          </p:nvSpPr>
          <p:spPr>
            <a:xfrm>
              <a:off x="7115142" y="3881614"/>
              <a:ext cx="27934" cy="41901"/>
            </a:xfrm>
            <a:custGeom>
              <a:avLst/>
              <a:gdLst>
                <a:gd name="connsiteX0" fmla="*/ 16062 w 27933"/>
                <a:gd name="connsiteY0" fmla="*/ 10475 h 41900"/>
                <a:gd name="connsiteX1" fmla="*/ 14665 w 27933"/>
                <a:gd name="connsiteY1" fmla="*/ 11872 h 41900"/>
                <a:gd name="connsiteX2" fmla="*/ 11872 w 27933"/>
                <a:gd name="connsiteY2" fmla="*/ 17459 h 41900"/>
                <a:gd name="connsiteX3" fmla="*/ 10475 w 27933"/>
                <a:gd name="connsiteY3" fmla="*/ 23045 h 41900"/>
                <a:gd name="connsiteX4" fmla="*/ 10475 w 27933"/>
                <a:gd name="connsiteY4" fmla="*/ 24442 h 41900"/>
                <a:gd name="connsiteX5" fmla="*/ 10475 w 27933"/>
                <a:gd name="connsiteY5" fmla="*/ 25839 h 41900"/>
                <a:gd name="connsiteX6" fmla="*/ 10475 w 27933"/>
                <a:gd name="connsiteY6" fmla="*/ 27235 h 41900"/>
                <a:gd name="connsiteX7" fmla="*/ 10475 w 27933"/>
                <a:gd name="connsiteY7" fmla="*/ 28632 h 41900"/>
                <a:gd name="connsiteX8" fmla="*/ 10475 w 27933"/>
                <a:gd name="connsiteY8" fmla="*/ 30029 h 41900"/>
                <a:gd name="connsiteX9" fmla="*/ 11872 w 27933"/>
                <a:gd name="connsiteY9" fmla="*/ 34219 h 41900"/>
                <a:gd name="connsiteX10" fmla="*/ 13268 w 27933"/>
                <a:gd name="connsiteY10" fmla="*/ 35615 h 41900"/>
                <a:gd name="connsiteX11" fmla="*/ 14665 w 27933"/>
                <a:gd name="connsiteY11" fmla="*/ 34219 h 41900"/>
                <a:gd name="connsiteX12" fmla="*/ 17459 w 27933"/>
                <a:gd name="connsiteY12" fmla="*/ 30029 h 41900"/>
                <a:gd name="connsiteX13" fmla="*/ 18855 w 27933"/>
                <a:gd name="connsiteY13" fmla="*/ 24442 h 41900"/>
                <a:gd name="connsiteX14" fmla="*/ 18855 w 27933"/>
                <a:gd name="connsiteY14" fmla="*/ 23045 h 41900"/>
                <a:gd name="connsiteX15" fmla="*/ 18855 w 27933"/>
                <a:gd name="connsiteY15" fmla="*/ 23045 h 41900"/>
                <a:gd name="connsiteX16" fmla="*/ 18855 w 27933"/>
                <a:gd name="connsiteY16" fmla="*/ 23045 h 41900"/>
                <a:gd name="connsiteX17" fmla="*/ 18855 w 27933"/>
                <a:gd name="connsiteY17" fmla="*/ 21649 h 41900"/>
                <a:gd name="connsiteX18" fmla="*/ 16062 w 27933"/>
                <a:gd name="connsiteY18" fmla="*/ 10475 h 41900"/>
                <a:gd name="connsiteX19" fmla="*/ 16062 w 27933"/>
                <a:gd name="connsiteY19" fmla="*/ 10475 h 41900"/>
                <a:gd name="connsiteX20" fmla="*/ 16062 w 27933"/>
                <a:gd name="connsiteY20" fmla="*/ 10475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33" h="41900">
                  <a:moveTo>
                    <a:pt x="16062" y="10475"/>
                  </a:moveTo>
                  <a:cubicBezTo>
                    <a:pt x="16062" y="10475"/>
                    <a:pt x="14665" y="11872"/>
                    <a:pt x="14665" y="11872"/>
                  </a:cubicBezTo>
                  <a:cubicBezTo>
                    <a:pt x="13268" y="13269"/>
                    <a:pt x="11872" y="14665"/>
                    <a:pt x="11872" y="17459"/>
                  </a:cubicBezTo>
                  <a:cubicBezTo>
                    <a:pt x="10475" y="18855"/>
                    <a:pt x="10475" y="21649"/>
                    <a:pt x="10475" y="23045"/>
                  </a:cubicBezTo>
                  <a:cubicBezTo>
                    <a:pt x="10475" y="24442"/>
                    <a:pt x="10475" y="24442"/>
                    <a:pt x="10475" y="24442"/>
                  </a:cubicBezTo>
                  <a:cubicBezTo>
                    <a:pt x="10475" y="24442"/>
                    <a:pt x="10475" y="25839"/>
                    <a:pt x="10475" y="25839"/>
                  </a:cubicBezTo>
                  <a:cubicBezTo>
                    <a:pt x="10475" y="25839"/>
                    <a:pt x="10475" y="25839"/>
                    <a:pt x="10475" y="27235"/>
                  </a:cubicBezTo>
                  <a:cubicBezTo>
                    <a:pt x="10475" y="27235"/>
                    <a:pt x="10475" y="27235"/>
                    <a:pt x="10475" y="28632"/>
                  </a:cubicBezTo>
                  <a:cubicBezTo>
                    <a:pt x="10475" y="28632"/>
                    <a:pt x="10475" y="30029"/>
                    <a:pt x="10475" y="30029"/>
                  </a:cubicBezTo>
                  <a:cubicBezTo>
                    <a:pt x="10475" y="31426"/>
                    <a:pt x="10475" y="32822"/>
                    <a:pt x="11872" y="34219"/>
                  </a:cubicBezTo>
                  <a:cubicBezTo>
                    <a:pt x="11872" y="34219"/>
                    <a:pt x="11872" y="35615"/>
                    <a:pt x="13268" y="35615"/>
                  </a:cubicBezTo>
                  <a:cubicBezTo>
                    <a:pt x="13268" y="35615"/>
                    <a:pt x="13268" y="35615"/>
                    <a:pt x="14665" y="34219"/>
                  </a:cubicBezTo>
                  <a:cubicBezTo>
                    <a:pt x="16062" y="32822"/>
                    <a:pt x="16062" y="31426"/>
                    <a:pt x="17459" y="30029"/>
                  </a:cubicBezTo>
                  <a:cubicBezTo>
                    <a:pt x="18855" y="28632"/>
                    <a:pt x="18855" y="25839"/>
                    <a:pt x="18855" y="24442"/>
                  </a:cubicBezTo>
                  <a:cubicBezTo>
                    <a:pt x="18855" y="23045"/>
                    <a:pt x="18855" y="23045"/>
                    <a:pt x="18855" y="23045"/>
                  </a:cubicBezTo>
                  <a:cubicBezTo>
                    <a:pt x="18855" y="23045"/>
                    <a:pt x="18855" y="23045"/>
                    <a:pt x="18855" y="23045"/>
                  </a:cubicBezTo>
                  <a:cubicBezTo>
                    <a:pt x="18855" y="23045"/>
                    <a:pt x="18855" y="23045"/>
                    <a:pt x="18855" y="23045"/>
                  </a:cubicBezTo>
                  <a:cubicBezTo>
                    <a:pt x="18855" y="23045"/>
                    <a:pt x="18855" y="21649"/>
                    <a:pt x="18855" y="21649"/>
                  </a:cubicBezTo>
                  <a:cubicBezTo>
                    <a:pt x="17459" y="17459"/>
                    <a:pt x="16062" y="14665"/>
                    <a:pt x="16062" y="10475"/>
                  </a:cubicBezTo>
                  <a:cubicBezTo>
                    <a:pt x="16062" y="10475"/>
                    <a:pt x="16062" y="10475"/>
                    <a:pt x="16062" y="10475"/>
                  </a:cubicBezTo>
                  <a:cubicBezTo>
                    <a:pt x="16062" y="10475"/>
                    <a:pt x="16062" y="10475"/>
                    <a:pt x="16062" y="10475"/>
                  </a:cubicBezTo>
                  <a:close/>
                </a:path>
              </a:pathLst>
            </a:custGeom>
            <a:noFill/>
            <a:ln w="9525"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16DCF52-B6D6-447B-A6AF-EF85213D30A2}"/>
                </a:ext>
              </a:extLst>
            </p:cNvPr>
            <p:cNvSpPr/>
            <p:nvPr/>
          </p:nvSpPr>
          <p:spPr>
            <a:xfrm>
              <a:off x="7907065" y="3885804"/>
              <a:ext cx="27934" cy="41901"/>
            </a:xfrm>
            <a:custGeom>
              <a:avLst/>
              <a:gdLst>
                <a:gd name="connsiteX0" fmla="*/ 14666 w 27933"/>
                <a:gd name="connsiteY0" fmla="*/ 10475 h 41900"/>
                <a:gd name="connsiteX1" fmla="*/ 11872 w 27933"/>
                <a:gd name="connsiteY1" fmla="*/ 14665 h 41900"/>
                <a:gd name="connsiteX2" fmla="*/ 10475 w 27933"/>
                <a:gd name="connsiteY2" fmla="*/ 20252 h 41900"/>
                <a:gd name="connsiteX3" fmla="*/ 10475 w 27933"/>
                <a:gd name="connsiteY3" fmla="*/ 21649 h 41900"/>
                <a:gd name="connsiteX4" fmla="*/ 10475 w 27933"/>
                <a:gd name="connsiteY4" fmla="*/ 23046 h 41900"/>
                <a:gd name="connsiteX5" fmla="*/ 10475 w 27933"/>
                <a:gd name="connsiteY5" fmla="*/ 24442 h 41900"/>
                <a:gd name="connsiteX6" fmla="*/ 10475 w 27933"/>
                <a:gd name="connsiteY6" fmla="*/ 25839 h 41900"/>
                <a:gd name="connsiteX7" fmla="*/ 10475 w 27933"/>
                <a:gd name="connsiteY7" fmla="*/ 27236 h 41900"/>
                <a:gd name="connsiteX8" fmla="*/ 11872 w 27933"/>
                <a:gd name="connsiteY8" fmla="*/ 31426 h 41900"/>
                <a:gd name="connsiteX9" fmla="*/ 13269 w 27933"/>
                <a:gd name="connsiteY9" fmla="*/ 32822 h 41900"/>
                <a:gd name="connsiteX10" fmla="*/ 16062 w 27933"/>
                <a:gd name="connsiteY10" fmla="*/ 28632 h 41900"/>
                <a:gd name="connsiteX11" fmla="*/ 17459 w 27933"/>
                <a:gd name="connsiteY11" fmla="*/ 23046 h 41900"/>
                <a:gd name="connsiteX12" fmla="*/ 17459 w 27933"/>
                <a:gd name="connsiteY12" fmla="*/ 21649 h 41900"/>
                <a:gd name="connsiteX13" fmla="*/ 17459 w 27933"/>
                <a:gd name="connsiteY13" fmla="*/ 21649 h 41900"/>
                <a:gd name="connsiteX14" fmla="*/ 17459 w 27933"/>
                <a:gd name="connsiteY14" fmla="*/ 21649 h 41900"/>
                <a:gd name="connsiteX15" fmla="*/ 17459 w 27933"/>
                <a:gd name="connsiteY15" fmla="*/ 20252 h 41900"/>
                <a:gd name="connsiteX16" fmla="*/ 14666 w 27933"/>
                <a:gd name="connsiteY16" fmla="*/ 10475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33" h="41900">
                  <a:moveTo>
                    <a:pt x="14666" y="10475"/>
                  </a:moveTo>
                  <a:cubicBezTo>
                    <a:pt x="13269" y="11872"/>
                    <a:pt x="13269" y="13269"/>
                    <a:pt x="11872" y="14665"/>
                  </a:cubicBezTo>
                  <a:cubicBezTo>
                    <a:pt x="10475" y="16062"/>
                    <a:pt x="10475" y="18855"/>
                    <a:pt x="10475" y="20252"/>
                  </a:cubicBezTo>
                  <a:cubicBezTo>
                    <a:pt x="10475" y="21649"/>
                    <a:pt x="10475" y="21649"/>
                    <a:pt x="10475" y="21649"/>
                  </a:cubicBezTo>
                  <a:cubicBezTo>
                    <a:pt x="10475" y="21649"/>
                    <a:pt x="10475" y="23046"/>
                    <a:pt x="10475" y="23046"/>
                  </a:cubicBezTo>
                  <a:cubicBezTo>
                    <a:pt x="10475" y="23046"/>
                    <a:pt x="10475" y="23046"/>
                    <a:pt x="10475" y="24442"/>
                  </a:cubicBezTo>
                  <a:cubicBezTo>
                    <a:pt x="10475" y="24442"/>
                    <a:pt x="10475" y="24442"/>
                    <a:pt x="10475" y="25839"/>
                  </a:cubicBezTo>
                  <a:cubicBezTo>
                    <a:pt x="10475" y="25839"/>
                    <a:pt x="10475" y="27236"/>
                    <a:pt x="10475" y="27236"/>
                  </a:cubicBezTo>
                  <a:cubicBezTo>
                    <a:pt x="10475" y="28632"/>
                    <a:pt x="10475" y="30029"/>
                    <a:pt x="11872" y="31426"/>
                  </a:cubicBezTo>
                  <a:cubicBezTo>
                    <a:pt x="11872" y="31426"/>
                    <a:pt x="11872" y="32822"/>
                    <a:pt x="13269" y="32822"/>
                  </a:cubicBezTo>
                  <a:cubicBezTo>
                    <a:pt x="14666" y="31426"/>
                    <a:pt x="14666" y="30029"/>
                    <a:pt x="16062" y="28632"/>
                  </a:cubicBezTo>
                  <a:cubicBezTo>
                    <a:pt x="17459" y="27236"/>
                    <a:pt x="17459" y="24442"/>
                    <a:pt x="17459" y="23046"/>
                  </a:cubicBezTo>
                  <a:cubicBezTo>
                    <a:pt x="17459" y="21649"/>
                    <a:pt x="17459" y="21649"/>
                    <a:pt x="17459" y="21649"/>
                  </a:cubicBezTo>
                  <a:cubicBezTo>
                    <a:pt x="17459" y="21649"/>
                    <a:pt x="17459" y="21649"/>
                    <a:pt x="17459" y="21649"/>
                  </a:cubicBezTo>
                  <a:cubicBezTo>
                    <a:pt x="17459" y="21649"/>
                    <a:pt x="17459" y="21649"/>
                    <a:pt x="17459" y="21649"/>
                  </a:cubicBezTo>
                  <a:cubicBezTo>
                    <a:pt x="17459" y="21649"/>
                    <a:pt x="17459" y="20252"/>
                    <a:pt x="17459" y="20252"/>
                  </a:cubicBezTo>
                  <a:cubicBezTo>
                    <a:pt x="17459" y="16062"/>
                    <a:pt x="16062" y="13269"/>
                    <a:pt x="14666" y="10475"/>
                  </a:cubicBezTo>
                  <a:close/>
                </a:path>
              </a:pathLst>
            </a:custGeom>
            <a:noFill/>
            <a:ln w="9525"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BAE04C9A-29A5-4B43-A338-9343263843F8}"/>
                </a:ext>
              </a:extLst>
            </p:cNvPr>
            <p:cNvSpPr/>
            <p:nvPr/>
          </p:nvSpPr>
          <p:spPr>
            <a:xfrm>
              <a:off x="6939158" y="2651130"/>
              <a:ext cx="27934" cy="27934"/>
            </a:xfrm>
            <a:custGeom>
              <a:avLst/>
              <a:gdLst>
                <a:gd name="connsiteX0" fmla="*/ 10475 w 27933"/>
                <a:gd name="connsiteY0" fmla="*/ 24442 h 27933"/>
                <a:gd name="connsiteX1" fmla="*/ 11872 w 27933"/>
                <a:gd name="connsiteY1" fmla="*/ 28632 h 27933"/>
                <a:gd name="connsiteX2" fmla="*/ 13269 w 27933"/>
                <a:gd name="connsiteY2" fmla="*/ 30029 h 27933"/>
                <a:gd name="connsiteX3" fmla="*/ 16062 w 27933"/>
                <a:gd name="connsiteY3" fmla="*/ 25839 h 27933"/>
                <a:gd name="connsiteX4" fmla="*/ 17459 w 27933"/>
                <a:gd name="connsiteY4" fmla="*/ 20252 h 27933"/>
                <a:gd name="connsiteX5" fmla="*/ 17459 w 27933"/>
                <a:gd name="connsiteY5" fmla="*/ 18855 h 27933"/>
                <a:gd name="connsiteX6" fmla="*/ 17459 w 27933"/>
                <a:gd name="connsiteY6" fmla="*/ 18855 h 27933"/>
                <a:gd name="connsiteX7" fmla="*/ 17459 w 27933"/>
                <a:gd name="connsiteY7" fmla="*/ 18855 h 27933"/>
                <a:gd name="connsiteX8" fmla="*/ 17459 w 27933"/>
                <a:gd name="connsiteY8" fmla="*/ 17459 h 27933"/>
                <a:gd name="connsiteX9" fmla="*/ 14665 w 27933"/>
                <a:gd name="connsiteY9" fmla="*/ 10475 h 27933"/>
                <a:gd name="connsiteX10" fmla="*/ 11872 w 27933"/>
                <a:gd name="connsiteY10" fmla="*/ 14665 h 27933"/>
                <a:gd name="connsiteX11" fmla="*/ 10475 w 27933"/>
                <a:gd name="connsiteY11" fmla="*/ 20252 h 27933"/>
                <a:gd name="connsiteX12" fmla="*/ 10475 w 27933"/>
                <a:gd name="connsiteY12" fmla="*/ 21649 h 27933"/>
                <a:gd name="connsiteX13" fmla="*/ 10475 w 27933"/>
                <a:gd name="connsiteY13" fmla="*/ 23045 h 27933"/>
                <a:gd name="connsiteX14" fmla="*/ 10475 w 27933"/>
                <a:gd name="connsiteY14" fmla="*/ 24442 h 27933"/>
                <a:gd name="connsiteX15" fmla="*/ 10475 w 27933"/>
                <a:gd name="connsiteY15" fmla="*/ 25839 h 27933"/>
                <a:gd name="connsiteX16" fmla="*/ 10475 w 27933"/>
                <a:gd name="connsiteY16" fmla="*/ 24442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33" h="27933">
                  <a:moveTo>
                    <a:pt x="10475" y="24442"/>
                  </a:moveTo>
                  <a:cubicBezTo>
                    <a:pt x="10475" y="25839"/>
                    <a:pt x="10475" y="27235"/>
                    <a:pt x="11872" y="28632"/>
                  </a:cubicBezTo>
                  <a:cubicBezTo>
                    <a:pt x="11872" y="28632"/>
                    <a:pt x="11872" y="30029"/>
                    <a:pt x="13269" y="30029"/>
                  </a:cubicBezTo>
                  <a:cubicBezTo>
                    <a:pt x="14665" y="28632"/>
                    <a:pt x="14665" y="27235"/>
                    <a:pt x="16062" y="25839"/>
                  </a:cubicBezTo>
                  <a:cubicBezTo>
                    <a:pt x="17459" y="24442"/>
                    <a:pt x="17459" y="21649"/>
                    <a:pt x="17459" y="20252"/>
                  </a:cubicBezTo>
                  <a:cubicBezTo>
                    <a:pt x="17459" y="18855"/>
                    <a:pt x="17459" y="18855"/>
                    <a:pt x="17459" y="18855"/>
                  </a:cubicBezTo>
                  <a:cubicBezTo>
                    <a:pt x="17459" y="18855"/>
                    <a:pt x="17459" y="18855"/>
                    <a:pt x="17459" y="18855"/>
                  </a:cubicBezTo>
                  <a:cubicBezTo>
                    <a:pt x="17459" y="18855"/>
                    <a:pt x="17459" y="18855"/>
                    <a:pt x="17459" y="18855"/>
                  </a:cubicBezTo>
                  <a:cubicBezTo>
                    <a:pt x="17459" y="18855"/>
                    <a:pt x="17459" y="17459"/>
                    <a:pt x="17459" y="17459"/>
                  </a:cubicBezTo>
                  <a:cubicBezTo>
                    <a:pt x="17459" y="16062"/>
                    <a:pt x="16062" y="13269"/>
                    <a:pt x="14665" y="10475"/>
                  </a:cubicBezTo>
                  <a:cubicBezTo>
                    <a:pt x="13269" y="11872"/>
                    <a:pt x="13269" y="13269"/>
                    <a:pt x="11872" y="14665"/>
                  </a:cubicBezTo>
                  <a:cubicBezTo>
                    <a:pt x="10475" y="16062"/>
                    <a:pt x="10475" y="18855"/>
                    <a:pt x="10475" y="20252"/>
                  </a:cubicBezTo>
                  <a:cubicBezTo>
                    <a:pt x="10475" y="21649"/>
                    <a:pt x="10475" y="21649"/>
                    <a:pt x="10475" y="21649"/>
                  </a:cubicBezTo>
                  <a:cubicBezTo>
                    <a:pt x="10475" y="21649"/>
                    <a:pt x="10475" y="23045"/>
                    <a:pt x="10475" y="23045"/>
                  </a:cubicBezTo>
                  <a:cubicBezTo>
                    <a:pt x="10475" y="23045"/>
                    <a:pt x="10475" y="23045"/>
                    <a:pt x="10475" y="24442"/>
                  </a:cubicBezTo>
                  <a:cubicBezTo>
                    <a:pt x="10475" y="24442"/>
                    <a:pt x="10475" y="24442"/>
                    <a:pt x="10475" y="25839"/>
                  </a:cubicBezTo>
                  <a:cubicBezTo>
                    <a:pt x="10475" y="23045"/>
                    <a:pt x="10475" y="23045"/>
                    <a:pt x="10475" y="24442"/>
                  </a:cubicBezTo>
                  <a:close/>
                </a:path>
              </a:pathLst>
            </a:custGeom>
            <a:noFill/>
            <a:ln w="9525"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B5BDFA47-57FD-4991-A709-F685A86846AE}"/>
                </a:ext>
              </a:extLst>
            </p:cNvPr>
            <p:cNvSpPr/>
            <p:nvPr/>
          </p:nvSpPr>
          <p:spPr>
            <a:xfrm>
              <a:off x="6940555" y="2941642"/>
              <a:ext cx="391073" cy="432974"/>
            </a:xfrm>
            <a:custGeom>
              <a:avLst/>
              <a:gdLst>
                <a:gd name="connsiteX0" fmla="*/ 18855 w 391073"/>
                <a:gd name="connsiteY0" fmla="*/ 226962 h 432974"/>
                <a:gd name="connsiteX1" fmla="*/ 16062 w 391073"/>
                <a:gd name="connsiteY1" fmla="*/ 236739 h 432974"/>
                <a:gd name="connsiteX2" fmla="*/ 10475 w 391073"/>
                <a:gd name="connsiteY2" fmla="*/ 245119 h 432974"/>
                <a:gd name="connsiteX3" fmla="*/ 23045 w 391073"/>
                <a:gd name="connsiteY3" fmla="*/ 259086 h 432974"/>
                <a:gd name="connsiteX4" fmla="*/ 193442 w 391073"/>
                <a:gd name="connsiteY4" fmla="*/ 433673 h 432974"/>
                <a:gd name="connsiteX5" fmla="*/ 359648 w 391073"/>
                <a:gd name="connsiteY5" fmla="*/ 271656 h 432974"/>
                <a:gd name="connsiteX6" fmla="*/ 359648 w 391073"/>
                <a:gd name="connsiteY6" fmla="*/ 271656 h 432974"/>
                <a:gd name="connsiteX7" fmla="*/ 383391 w 391073"/>
                <a:gd name="connsiteY7" fmla="*/ 247913 h 432974"/>
                <a:gd name="connsiteX8" fmla="*/ 379201 w 391073"/>
                <a:gd name="connsiteY8" fmla="*/ 239532 h 432974"/>
                <a:gd name="connsiteX9" fmla="*/ 377805 w 391073"/>
                <a:gd name="connsiteY9" fmla="*/ 232549 h 432974"/>
                <a:gd name="connsiteX10" fmla="*/ 377805 w 391073"/>
                <a:gd name="connsiteY10" fmla="*/ 229756 h 432974"/>
                <a:gd name="connsiteX11" fmla="*/ 377805 w 391073"/>
                <a:gd name="connsiteY11" fmla="*/ 228359 h 432974"/>
                <a:gd name="connsiteX12" fmla="*/ 377805 w 391073"/>
                <a:gd name="connsiteY12" fmla="*/ 226962 h 432974"/>
                <a:gd name="connsiteX13" fmla="*/ 377805 w 391073"/>
                <a:gd name="connsiteY13" fmla="*/ 225565 h 432974"/>
                <a:gd name="connsiteX14" fmla="*/ 377805 w 391073"/>
                <a:gd name="connsiteY14" fmla="*/ 221375 h 432974"/>
                <a:gd name="connsiteX15" fmla="*/ 380598 w 391073"/>
                <a:gd name="connsiteY15" fmla="*/ 210202 h 432974"/>
                <a:gd name="connsiteX16" fmla="*/ 386185 w 391073"/>
                <a:gd name="connsiteY16" fmla="*/ 200425 h 432974"/>
                <a:gd name="connsiteX17" fmla="*/ 388978 w 391073"/>
                <a:gd name="connsiteY17" fmla="*/ 197632 h 432974"/>
                <a:gd name="connsiteX18" fmla="*/ 388978 w 391073"/>
                <a:gd name="connsiteY18" fmla="*/ 197632 h 432974"/>
                <a:gd name="connsiteX19" fmla="*/ 218582 w 391073"/>
                <a:gd name="connsiteY19" fmla="*/ 23045 h 432974"/>
                <a:gd name="connsiteX20" fmla="*/ 206012 w 391073"/>
                <a:gd name="connsiteY20" fmla="*/ 10475 h 432974"/>
                <a:gd name="connsiteX21" fmla="*/ 204615 w 391073"/>
                <a:gd name="connsiteY21" fmla="*/ 11872 h 432974"/>
                <a:gd name="connsiteX22" fmla="*/ 204615 w 391073"/>
                <a:gd name="connsiteY22" fmla="*/ 11872 h 432974"/>
                <a:gd name="connsiteX23" fmla="*/ 179475 w 391073"/>
                <a:gd name="connsiteY23" fmla="*/ 37012 h 432974"/>
                <a:gd name="connsiteX24" fmla="*/ 179475 w 391073"/>
                <a:gd name="connsiteY24" fmla="*/ 37012 h 432974"/>
                <a:gd name="connsiteX25" fmla="*/ 13268 w 391073"/>
                <a:gd name="connsiteY25" fmla="*/ 199028 h 432974"/>
                <a:gd name="connsiteX26" fmla="*/ 20252 w 391073"/>
                <a:gd name="connsiteY26" fmla="*/ 218582 h 432974"/>
                <a:gd name="connsiteX27" fmla="*/ 20252 w 391073"/>
                <a:gd name="connsiteY27" fmla="*/ 222772 h 432974"/>
                <a:gd name="connsiteX28" fmla="*/ 20252 w 391073"/>
                <a:gd name="connsiteY28" fmla="*/ 224169 h 432974"/>
                <a:gd name="connsiteX29" fmla="*/ 20252 w 391073"/>
                <a:gd name="connsiteY29" fmla="*/ 225565 h 432974"/>
                <a:gd name="connsiteX30" fmla="*/ 18855 w 391073"/>
                <a:gd name="connsiteY30" fmla="*/ 226962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18855" y="226962"/>
                  </a:moveTo>
                  <a:cubicBezTo>
                    <a:pt x="18855" y="229756"/>
                    <a:pt x="17459" y="233946"/>
                    <a:pt x="16062" y="236739"/>
                  </a:cubicBezTo>
                  <a:cubicBezTo>
                    <a:pt x="14665" y="239532"/>
                    <a:pt x="13268" y="242326"/>
                    <a:pt x="10475" y="245119"/>
                  </a:cubicBezTo>
                  <a:cubicBezTo>
                    <a:pt x="14665" y="249309"/>
                    <a:pt x="18855" y="253499"/>
                    <a:pt x="23045" y="259086"/>
                  </a:cubicBezTo>
                  <a:cubicBezTo>
                    <a:pt x="80310" y="317747"/>
                    <a:pt x="136177" y="375011"/>
                    <a:pt x="193442" y="433673"/>
                  </a:cubicBezTo>
                  <a:lnTo>
                    <a:pt x="359648" y="271656"/>
                  </a:lnTo>
                  <a:lnTo>
                    <a:pt x="359648" y="271656"/>
                  </a:lnTo>
                  <a:lnTo>
                    <a:pt x="383391" y="247913"/>
                  </a:lnTo>
                  <a:cubicBezTo>
                    <a:pt x="381995" y="245119"/>
                    <a:pt x="380598" y="242326"/>
                    <a:pt x="379201" y="239532"/>
                  </a:cubicBezTo>
                  <a:cubicBezTo>
                    <a:pt x="377805" y="236739"/>
                    <a:pt x="377805" y="233946"/>
                    <a:pt x="377805" y="232549"/>
                  </a:cubicBezTo>
                  <a:cubicBezTo>
                    <a:pt x="377805" y="231152"/>
                    <a:pt x="377805" y="231152"/>
                    <a:pt x="377805" y="229756"/>
                  </a:cubicBezTo>
                  <a:cubicBezTo>
                    <a:pt x="377805" y="228359"/>
                    <a:pt x="377805" y="228359"/>
                    <a:pt x="377805" y="228359"/>
                  </a:cubicBezTo>
                  <a:cubicBezTo>
                    <a:pt x="377805" y="226962"/>
                    <a:pt x="377805" y="226962"/>
                    <a:pt x="377805" y="226962"/>
                  </a:cubicBezTo>
                  <a:cubicBezTo>
                    <a:pt x="377805" y="226962"/>
                    <a:pt x="377805" y="226962"/>
                    <a:pt x="377805" y="225565"/>
                  </a:cubicBezTo>
                  <a:cubicBezTo>
                    <a:pt x="377805" y="224169"/>
                    <a:pt x="377805" y="222772"/>
                    <a:pt x="377805" y="221375"/>
                  </a:cubicBezTo>
                  <a:cubicBezTo>
                    <a:pt x="377805" y="218582"/>
                    <a:pt x="379201" y="214392"/>
                    <a:pt x="380598" y="210202"/>
                  </a:cubicBezTo>
                  <a:cubicBezTo>
                    <a:pt x="381995" y="206012"/>
                    <a:pt x="384788" y="203219"/>
                    <a:pt x="386185" y="200425"/>
                  </a:cubicBezTo>
                  <a:cubicBezTo>
                    <a:pt x="387582" y="199028"/>
                    <a:pt x="387582" y="199028"/>
                    <a:pt x="388978" y="197632"/>
                  </a:cubicBezTo>
                  <a:cubicBezTo>
                    <a:pt x="388978" y="197632"/>
                    <a:pt x="388978" y="197632"/>
                    <a:pt x="388978" y="197632"/>
                  </a:cubicBezTo>
                  <a:cubicBezTo>
                    <a:pt x="331714" y="138971"/>
                    <a:pt x="275846" y="81706"/>
                    <a:pt x="218582" y="23045"/>
                  </a:cubicBezTo>
                  <a:cubicBezTo>
                    <a:pt x="214392" y="18855"/>
                    <a:pt x="210202" y="14665"/>
                    <a:pt x="206012" y="10475"/>
                  </a:cubicBezTo>
                  <a:lnTo>
                    <a:pt x="204615" y="11872"/>
                  </a:lnTo>
                  <a:lnTo>
                    <a:pt x="204615" y="11872"/>
                  </a:lnTo>
                  <a:lnTo>
                    <a:pt x="179475" y="37012"/>
                  </a:lnTo>
                  <a:lnTo>
                    <a:pt x="179475" y="37012"/>
                  </a:lnTo>
                  <a:lnTo>
                    <a:pt x="13268" y="199028"/>
                  </a:lnTo>
                  <a:cubicBezTo>
                    <a:pt x="17459" y="206012"/>
                    <a:pt x="18855" y="214392"/>
                    <a:pt x="20252" y="218582"/>
                  </a:cubicBezTo>
                  <a:cubicBezTo>
                    <a:pt x="20252" y="219979"/>
                    <a:pt x="20252" y="221375"/>
                    <a:pt x="20252" y="222772"/>
                  </a:cubicBezTo>
                  <a:cubicBezTo>
                    <a:pt x="20252" y="224169"/>
                    <a:pt x="20252" y="224169"/>
                    <a:pt x="20252" y="224169"/>
                  </a:cubicBezTo>
                  <a:cubicBezTo>
                    <a:pt x="20252" y="224169"/>
                    <a:pt x="20252" y="224169"/>
                    <a:pt x="20252" y="225565"/>
                  </a:cubicBezTo>
                  <a:cubicBezTo>
                    <a:pt x="18855" y="224169"/>
                    <a:pt x="18855" y="225565"/>
                    <a:pt x="18855" y="226962"/>
                  </a:cubicBezTo>
                  <a:close/>
                </a:path>
              </a:pathLst>
            </a:custGeom>
            <a:noFill/>
            <a:ln w="9525"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C08B3D1A-872E-415C-8FD1-C1D76D2142BD}"/>
                </a:ext>
              </a:extLst>
            </p:cNvPr>
            <p:cNvSpPr/>
            <p:nvPr/>
          </p:nvSpPr>
          <p:spPr>
            <a:xfrm>
              <a:off x="7334422" y="3434673"/>
              <a:ext cx="391073" cy="432974"/>
            </a:xfrm>
            <a:custGeom>
              <a:avLst/>
              <a:gdLst>
                <a:gd name="connsiteX0" fmla="*/ 358251 w 391073"/>
                <a:gd name="connsiteY0" fmla="*/ 271656 h 432974"/>
                <a:gd name="connsiteX1" fmla="*/ 358251 w 391073"/>
                <a:gd name="connsiteY1" fmla="*/ 271656 h 432974"/>
                <a:gd name="connsiteX2" fmla="*/ 381995 w 391073"/>
                <a:gd name="connsiteY2" fmla="*/ 247913 h 432974"/>
                <a:gd name="connsiteX3" fmla="*/ 377805 w 391073"/>
                <a:gd name="connsiteY3" fmla="*/ 239532 h 432974"/>
                <a:gd name="connsiteX4" fmla="*/ 376408 w 391073"/>
                <a:gd name="connsiteY4" fmla="*/ 232549 h 432974"/>
                <a:gd name="connsiteX5" fmla="*/ 376408 w 391073"/>
                <a:gd name="connsiteY5" fmla="*/ 229756 h 432974"/>
                <a:gd name="connsiteX6" fmla="*/ 376408 w 391073"/>
                <a:gd name="connsiteY6" fmla="*/ 228359 h 432974"/>
                <a:gd name="connsiteX7" fmla="*/ 376408 w 391073"/>
                <a:gd name="connsiteY7" fmla="*/ 226962 h 432974"/>
                <a:gd name="connsiteX8" fmla="*/ 376408 w 391073"/>
                <a:gd name="connsiteY8" fmla="*/ 225565 h 432974"/>
                <a:gd name="connsiteX9" fmla="*/ 376408 w 391073"/>
                <a:gd name="connsiteY9" fmla="*/ 221375 h 432974"/>
                <a:gd name="connsiteX10" fmla="*/ 379202 w 391073"/>
                <a:gd name="connsiteY10" fmla="*/ 210202 h 432974"/>
                <a:gd name="connsiteX11" fmla="*/ 384789 w 391073"/>
                <a:gd name="connsiteY11" fmla="*/ 200425 h 432974"/>
                <a:gd name="connsiteX12" fmla="*/ 387582 w 391073"/>
                <a:gd name="connsiteY12" fmla="*/ 197632 h 432974"/>
                <a:gd name="connsiteX13" fmla="*/ 387582 w 391073"/>
                <a:gd name="connsiteY13" fmla="*/ 197632 h 432974"/>
                <a:gd name="connsiteX14" fmla="*/ 217186 w 391073"/>
                <a:gd name="connsiteY14" fmla="*/ 23045 h 432974"/>
                <a:gd name="connsiteX15" fmla="*/ 204616 w 391073"/>
                <a:gd name="connsiteY15" fmla="*/ 10475 h 432974"/>
                <a:gd name="connsiteX16" fmla="*/ 203219 w 391073"/>
                <a:gd name="connsiteY16" fmla="*/ 11872 h 432974"/>
                <a:gd name="connsiteX17" fmla="*/ 203219 w 391073"/>
                <a:gd name="connsiteY17" fmla="*/ 11872 h 432974"/>
                <a:gd name="connsiteX18" fmla="*/ 178078 w 391073"/>
                <a:gd name="connsiteY18" fmla="*/ 37012 h 432974"/>
                <a:gd name="connsiteX19" fmla="*/ 178078 w 391073"/>
                <a:gd name="connsiteY19" fmla="*/ 37012 h 432974"/>
                <a:gd name="connsiteX20" fmla="*/ 11872 w 391073"/>
                <a:gd name="connsiteY20" fmla="*/ 199028 h 432974"/>
                <a:gd name="connsiteX21" fmla="*/ 18855 w 391073"/>
                <a:gd name="connsiteY21" fmla="*/ 218582 h 432974"/>
                <a:gd name="connsiteX22" fmla="*/ 18855 w 391073"/>
                <a:gd name="connsiteY22" fmla="*/ 222772 h 432974"/>
                <a:gd name="connsiteX23" fmla="*/ 18855 w 391073"/>
                <a:gd name="connsiteY23" fmla="*/ 224169 h 432974"/>
                <a:gd name="connsiteX24" fmla="*/ 18855 w 391073"/>
                <a:gd name="connsiteY24" fmla="*/ 225565 h 432974"/>
                <a:gd name="connsiteX25" fmla="*/ 18855 w 391073"/>
                <a:gd name="connsiteY25" fmla="*/ 228359 h 432974"/>
                <a:gd name="connsiteX26" fmla="*/ 16062 w 391073"/>
                <a:gd name="connsiteY26" fmla="*/ 238136 h 432974"/>
                <a:gd name="connsiteX27" fmla="*/ 10475 w 391073"/>
                <a:gd name="connsiteY27" fmla="*/ 246516 h 432974"/>
                <a:gd name="connsiteX28" fmla="*/ 23046 w 391073"/>
                <a:gd name="connsiteY28" fmla="*/ 260483 h 432974"/>
                <a:gd name="connsiteX29" fmla="*/ 193442 w 391073"/>
                <a:gd name="connsiteY29" fmla="*/ 435069 h 432974"/>
                <a:gd name="connsiteX30" fmla="*/ 358251 w 391073"/>
                <a:gd name="connsiteY30" fmla="*/ 271656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358251" y="271656"/>
                  </a:moveTo>
                  <a:lnTo>
                    <a:pt x="358251" y="271656"/>
                  </a:lnTo>
                  <a:lnTo>
                    <a:pt x="381995" y="247913"/>
                  </a:lnTo>
                  <a:cubicBezTo>
                    <a:pt x="380598" y="245119"/>
                    <a:pt x="379202" y="242326"/>
                    <a:pt x="377805" y="239532"/>
                  </a:cubicBezTo>
                  <a:cubicBezTo>
                    <a:pt x="376408" y="236739"/>
                    <a:pt x="376408" y="233946"/>
                    <a:pt x="376408" y="232549"/>
                  </a:cubicBezTo>
                  <a:cubicBezTo>
                    <a:pt x="376408" y="231152"/>
                    <a:pt x="376408" y="231152"/>
                    <a:pt x="376408" y="229756"/>
                  </a:cubicBezTo>
                  <a:cubicBezTo>
                    <a:pt x="376408" y="228359"/>
                    <a:pt x="376408" y="228359"/>
                    <a:pt x="376408" y="228359"/>
                  </a:cubicBezTo>
                  <a:cubicBezTo>
                    <a:pt x="376408" y="226962"/>
                    <a:pt x="376408" y="226962"/>
                    <a:pt x="376408" y="226962"/>
                  </a:cubicBezTo>
                  <a:cubicBezTo>
                    <a:pt x="376408" y="226962"/>
                    <a:pt x="376408" y="226962"/>
                    <a:pt x="376408" y="225565"/>
                  </a:cubicBezTo>
                  <a:cubicBezTo>
                    <a:pt x="376408" y="224169"/>
                    <a:pt x="376408" y="222772"/>
                    <a:pt x="376408" y="221375"/>
                  </a:cubicBezTo>
                  <a:cubicBezTo>
                    <a:pt x="376408" y="218582"/>
                    <a:pt x="377805" y="214392"/>
                    <a:pt x="379202" y="210202"/>
                  </a:cubicBezTo>
                  <a:cubicBezTo>
                    <a:pt x="380598" y="206012"/>
                    <a:pt x="383392" y="203218"/>
                    <a:pt x="384789" y="200425"/>
                  </a:cubicBezTo>
                  <a:cubicBezTo>
                    <a:pt x="386185" y="199028"/>
                    <a:pt x="386185" y="199028"/>
                    <a:pt x="387582" y="197632"/>
                  </a:cubicBezTo>
                  <a:lnTo>
                    <a:pt x="387582" y="197632"/>
                  </a:lnTo>
                  <a:cubicBezTo>
                    <a:pt x="330318" y="138971"/>
                    <a:pt x="274450" y="81706"/>
                    <a:pt x="217186" y="23045"/>
                  </a:cubicBezTo>
                  <a:cubicBezTo>
                    <a:pt x="212995" y="18855"/>
                    <a:pt x="208805" y="14665"/>
                    <a:pt x="204616" y="10475"/>
                  </a:cubicBezTo>
                  <a:lnTo>
                    <a:pt x="203219" y="11872"/>
                  </a:lnTo>
                  <a:lnTo>
                    <a:pt x="203219" y="11872"/>
                  </a:lnTo>
                  <a:lnTo>
                    <a:pt x="178078" y="37012"/>
                  </a:lnTo>
                  <a:lnTo>
                    <a:pt x="178078" y="37012"/>
                  </a:lnTo>
                  <a:lnTo>
                    <a:pt x="11872" y="199028"/>
                  </a:lnTo>
                  <a:cubicBezTo>
                    <a:pt x="16062" y="206012"/>
                    <a:pt x="17459" y="214392"/>
                    <a:pt x="18855" y="218582"/>
                  </a:cubicBezTo>
                  <a:cubicBezTo>
                    <a:pt x="18855" y="219979"/>
                    <a:pt x="18855" y="221375"/>
                    <a:pt x="18855" y="222772"/>
                  </a:cubicBezTo>
                  <a:cubicBezTo>
                    <a:pt x="18855" y="224169"/>
                    <a:pt x="18855" y="224169"/>
                    <a:pt x="18855" y="224169"/>
                  </a:cubicBezTo>
                  <a:cubicBezTo>
                    <a:pt x="18855" y="224169"/>
                    <a:pt x="18855" y="224169"/>
                    <a:pt x="18855" y="225565"/>
                  </a:cubicBezTo>
                  <a:cubicBezTo>
                    <a:pt x="18855" y="226962"/>
                    <a:pt x="18855" y="226962"/>
                    <a:pt x="18855" y="228359"/>
                  </a:cubicBezTo>
                  <a:cubicBezTo>
                    <a:pt x="18855" y="231152"/>
                    <a:pt x="17459" y="235342"/>
                    <a:pt x="16062" y="238136"/>
                  </a:cubicBezTo>
                  <a:cubicBezTo>
                    <a:pt x="14666" y="240929"/>
                    <a:pt x="13269" y="243722"/>
                    <a:pt x="10475" y="246516"/>
                  </a:cubicBezTo>
                  <a:cubicBezTo>
                    <a:pt x="14666" y="250706"/>
                    <a:pt x="18855" y="254896"/>
                    <a:pt x="23046" y="260483"/>
                  </a:cubicBezTo>
                  <a:cubicBezTo>
                    <a:pt x="80310" y="319144"/>
                    <a:pt x="136177" y="376408"/>
                    <a:pt x="193442" y="435069"/>
                  </a:cubicBezTo>
                  <a:lnTo>
                    <a:pt x="358251" y="271656"/>
                  </a:lnTo>
                  <a:close/>
                </a:path>
              </a:pathLst>
            </a:custGeom>
            <a:noFill/>
            <a:ln w="9525"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6544C056-8A3F-47C2-A86B-1254A07899B4}"/>
                </a:ext>
              </a:extLst>
            </p:cNvPr>
            <p:cNvSpPr/>
            <p:nvPr/>
          </p:nvSpPr>
          <p:spPr>
            <a:xfrm>
              <a:off x="7130505" y="2898344"/>
              <a:ext cx="27934" cy="27934"/>
            </a:xfrm>
            <a:custGeom>
              <a:avLst/>
              <a:gdLst>
                <a:gd name="connsiteX0" fmla="*/ 10475 w 27933"/>
                <a:gd name="connsiteY0" fmla="*/ 24442 h 27933"/>
                <a:gd name="connsiteX1" fmla="*/ 11872 w 27933"/>
                <a:gd name="connsiteY1" fmla="*/ 28632 h 27933"/>
                <a:gd name="connsiteX2" fmla="*/ 13268 w 27933"/>
                <a:gd name="connsiteY2" fmla="*/ 30029 h 27933"/>
                <a:gd name="connsiteX3" fmla="*/ 16062 w 27933"/>
                <a:gd name="connsiteY3" fmla="*/ 25839 h 27933"/>
                <a:gd name="connsiteX4" fmla="*/ 17459 w 27933"/>
                <a:gd name="connsiteY4" fmla="*/ 20252 h 27933"/>
                <a:gd name="connsiteX5" fmla="*/ 17459 w 27933"/>
                <a:gd name="connsiteY5" fmla="*/ 18855 h 27933"/>
                <a:gd name="connsiteX6" fmla="*/ 17459 w 27933"/>
                <a:gd name="connsiteY6" fmla="*/ 18855 h 27933"/>
                <a:gd name="connsiteX7" fmla="*/ 17459 w 27933"/>
                <a:gd name="connsiteY7" fmla="*/ 18855 h 27933"/>
                <a:gd name="connsiteX8" fmla="*/ 17459 w 27933"/>
                <a:gd name="connsiteY8" fmla="*/ 17459 h 27933"/>
                <a:gd name="connsiteX9" fmla="*/ 14665 w 27933"/>
                <a:gd name="connsiteY9" fmla="*/ 10475 h 27933"/>
                <a:gd name="connsiteX10" fmla="*/ 11872 w 27933"/>
                <a:gd name="connsiteY10" fmla="*/ 14665 h 27933"/>
                <a:gd name="connsiteX11" fmla="*/ 10475 w 27933"/>
                <a:gd name="connsiteY11" fmla="*/ 20252 h 27933"/>
                <a:gd name="connsiteX12" fmla="*/ 10475 w 27933"/>
                <a:gd name="connsiteY12" fmla="*/ 21649 h 27933"/>
                <a:gd name="connsiteX13" fmla="*/ 10475 w 27933"/>
                <a:gd name="connsiteY13" fmla="*/ 23046 h 27933"/>
                <a:gd name="connsiteX14" fmla="*/ 10475 w 27933"/>
                <a:gd name="connsiteY14" fmla="*/ 24442 h 27933"/>
                <a:gd name="connsiteX15" fmla="*/ 10475 w 27933"/>
                <a:gd name="connsiteY15" fmla="*/ 25839 h 27933"/>
                <a:gd name="connsiteX16" fmla="*/ 10475 w 27933"/>
                <a:gd name="connsiteY16" fmla="*/ 24442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33" h="27933">
                  <a:moveTo>
                    <a:pt x="10475" y="24442"/>
                  </a:moveTo>
                  <a:cubicBezTo>
                    <a:pt x="10475" y="25839"/>
                    <a:pt x="10475" y="27235"/>
                    <a:pt x="11872" y="28632"/>
                  </a:cubicBezTo>
                  <a:cubicBezTo>
                    <a:pt x="11872" y="28632"/>
                    <a:pt x="11872" y="30029"/>
                    <a:pt x="13268" y="30029"/>
                  </a:cubicBezTo>
                  <a:cubicBezTo>
                    <a:pt x="14665" y="28632"/>
                    <a:pt x="14665" y="27235"/>
                    <a:pt x="16062" y="25839"/>
                  </a:cubicBezTo>
                  <a:cubicBezTo>
                    <a:pt x="17459" y="24442"/>
                    <a:pt x="17459" y="21649"/>
                    <a:pt x="17459" y="20252"/>
                  </a:cubicBezTo>
                  <a:cubicBezTo>
                    <a:pt x="17459" y="18855"/>
                    <a:pt x="17459" y="18855"/>
                    <a:pt x="17459" y="18855"/>
                  </a:cubicBezTo>
                  <a:cubicBezTo>
                    <a:pt x="17459" y="18855"/>
                    <a:pt x="17459" y="18855"/>
                    <a:pt x="17459" y="18855"/>
                  </a:cubicBezTo>
                  <a:cubicBezTo>
                    <a:pt x="17459" y="18855"/>
                    <a:pt x="17459" y="18855"/>
                    <a:pt x="17459" y="18855"/>
                  </a:cubicBezTo>
                  <a:cubicBezTo>
                    <a:pt x="17459" y="18855"/>
                    <a:pt x="17459" y="17459"/>
                    <a:pt x="17459" y="17459"/>
                  </a:cubicBezTo>
                  <a:cubicBezTo>
                    <a:pt x="17459" y="16062"/>
                    <a:pt x="16062" y="13269"/>
                    <a:pt x="14665" y="10475"/>
                  </a:cubicBezTo>
                  <a:cubicBezTo>
                    <a:pt x="13268" y="11872"/>
                    <a:pt x="13268" y="13269"/>
                    <a:pt x="11872" y="14665"/>
                  </a:cubicBezTo>
                  <a:cubicBezTo>
                    <a:pt x="10475" y="16062"/>
                    <a:pt x="10475" y="18855"/>
                    <a:pt x="10475" y="20252"/>
                  </a:cubicBezTo>
                  <a:cubicBezTo>
                    <a:pt x="10475" y="21649"/>
                    <a:pt x="10475" y="21649"/>
                    <a:pt x="10475" y="21649"/>
                  </a:cubicBezTo>
                  <a:cubicBezTo>
                    <a:pt x="10475" y="21649"/>
                    <a:pt x="10475" y="23046"/>
                    <a:pt x="10475" y="23046"/>
                  </a:cubicBezTo>
                  <a:cubicBezTo>
                    <a:pt x="10475" y="23046"/>
                    <a:pt x="10475" y="23046"/>
                    <a:pt x="10475" y="24442"/>
                  </a:cubicBezTo>
                  <a:cubicBezTo>
                    <a:pt x="10475" y="24442"/>
                    <a:pt x="10475" y="24442"/>
                    <a:pt x="10475" y="25839"/>
                  </a:cubicBezTo>
                  <a:cubicBezTo>
                    <a:pt x="10475" y="23046"/>
                    <a:pt x="10475" y="24442"/>
                    <a:pt x="10475" y="24442"/>
                  </a:cubicBezTo>
                  <a:close/>
                </a:path>
              </a:pathLst>
            </a:custGeom>
            <a:noFill/>
            <a:ln w="9525"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BAE86544-0455-4381-80D9-36C8CFB89C6D}"/>
                </a:ext>
              </a:extLst>
            </p:cNvPr>
            <p:cNvSpPr/>
            <p:nvPr/>
          </p:nvSpPr>
          <p:spPr>
            <a:xfrm>
              <a:off x="7348389" y="2160891"/>
              <a:ext cx="13967" cy="27934"/>
            </a:xfrm>
            <a:custGeom>
              <a:avLst/>
              <a:gdLst>
                <a:gd name="connsiteX0" fmla="*/ 11872 w 13966"/>
                <a:gd name="connsiteY0" fmla="*/ 24442 h 27933"/>
                <a:gd name="connsiteX1" fmla="*/ 11872 w 13966"/>
                <a:gd name="connsiteY1" fmla="*/ 27235 h 27933"/>
                <a:gd name="connsiteX2" fmla="*/ 14666 w 13966"/>
                <a:gd name="connsiteY2" fmla="*/ 23045 h 27933"/>
                <a:gd name="connsiteX3" fmla="*/ 16062 w 13966"/>
                <a:gd name="connsiteY3" fmla="*/ 17459 h 27933"/>
                <a:gd name="connsiteX4" fmla="*/ 16062 w 13966"/>
                <a:gd name="connsiteY4" fmla="*/ 16062 h 27933"/>
                <a:gd name="connsiteX5" fmla="*/ 16062 w 13966"/>
                <a:gd name="connsiteY5" fmla="*/ 16062 h 27933"/>
                <a:gd name="connsiteX6" fmla="*/ 16062 w 13966"/>
                <a:gd name="connsiteY6" fmla="*/ 16062 h 27933"/>
                <a:gd name="connsiteX7" fmla="*/ 16062 w 13966"/>
                <a:gd name="connsiteY7" fmla="*/ 14665 h 27933"/>
                <a:gd name="connsiteX8" fmla="*/ 14666 w 13966"/>
                <a:gd name="connsiteY8" fmla="*/ 10475 h 27933"/>
                <a:gd name="connsiteX9" fmla="*/ 11872 w 13966"/>
                <a:gd name="connsiteY9" fmla="*/ 14665 h 27933"/>
                <a:gd name="connsiteX10" fmla="*/ 10475 w 13966"/>
                <a:gd name="connsiteY10" fmla="*/ 20252 h 27933"/>
                <a:gd name="connsiteX11" fmla="*/ 10475 w 13966"/>
                <a:gd name="connsiteY11" fmla="*/ 21649 h 27933"/>
                <a:gd name="connsiteX12" fmla="*/ 10475 w 13966"/>
                <a:gd name="connsiteY12" fmla="*/ 23045 h 27933"/>
                <a:gd name="connsiteX13" fmla="*/ 10475 w 13966"/>
                <a:gd name="connsiteY13" fmla="*/ 24442 h 27933"/>
                <a:gd name="connsiteX14" fmla="*/ 10475 w 13966"/>
                <a:gd name="connsiteY14" fmla="*/ 25839 h 27933"/>
                <a:gd name="connsiteX15" fmla="*/ 11872 w 13966"/>
                <a:gd name="connsiteY15" fmla="*/ 24442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66" h="27933">
                  <a:moveTo>
                    <a:pt x="11872" y="24442"/>
                  </a:moveTo>
                  <a:cubicBezTo>
                    <a:pt x="11872" y="24442"/>
                    <a:pt x="11872" y="25839"/>
                    <a:pt x="11872" y="27235"/>
                  </a:cubicBezTo>
                  <a:cubicBezTo>
                    <a:pt x="13269" y="25839"/>
                    <a:pt x="13269" y="24442"/>
                    <a:pt x="14666" y="23045"/>
                  </a:cubicBezTo>
                  <a:cubicBezTo>
                    <a:pt x="16062" y="21649"/>
                    <a:pt x="16062" y="18855"/>
                    <a:pt x="16062" y="17459"/>
                  </a:cubicBezTo>
                  <a:cubicBezTo>
                    <a:pt x="16062" y="16062"/>
                    <a:pt x="16062" y="16062"/>
                    <a:pt x="16062" y="16062"/>
                  </a:cubicBezTo>
                  <a:cubicBezTo>
                    <a:pt x="16062" y="16062"/>
                    <a:pt x="16062" y="16062"/>
                    <a:pt x="16062" y="16062"/>
                  </a:cubicBezTo>
                  <a:cubicBezTo>
                    <a:pt x="16062" y="16062"/>
                    <a:pt x="16062" y="16062"/>
                    <a:pt x="16062" y="16062"/>
                  </a:cubicBezTo>
                  <a:cubicBezTo>
                    <a:pt x="16062" y="16062"/>
                    <a:pt x="16062" y="14665"/>
                    <a:pt x="16062" y="14665"/>
                  </a:cubicBezTo>
                  <a:cubicBezTo>
                    <a:pt x="16062" y="13269"/>
                    <a:pt x="14666" y="11872"/>
                    <a:pt x="14666" y="10475"/>
                  </a:cubicBezTo>
                  <a:cubicBezTo>
                    <a:pt x="13269" y="11872"/>
                    <a:pt x="13269" y="13269"/>
                    <a:pt x="11872" y="14665"/>
                  </a:cubicBezTo>
                  <a:cubicBezTo>
                    <a:pt x="10475" y="16062"/>
                    <a:pt x="10475" y="18855"/>
                    <a:pt x="10475" y="20252"/>
                  </a:cubicBezTo>
                  <a:cubicBezTo>
                    <a:pt x="10475" y="21649"/>
                    <a:pt x="10475" y="21649"/>
                    <a:pt x="10475" y="21649"/>
                  </a:cubicBezTo>
                  <a:cubicBezTo>
                    <a:pt x="10475" y="21649"/>
                    <a:pt x="10475" y="23045"/>
                    <a:pt x="10475" y="23045"/>
                  </a:cubicBezTo>
                  <a:cubicBezTo>
                    <a:pt x="10475" y="23045"/>
                    <a:pt x="10475" y="23045"/>
                    <a:pt x="10475" y="24442"/>
                  </a:cubicBezTo>
                  <a:cubicBezTo>
                    <a:pt x="10475" y="24442"/>
                    <a:pt x="10475" y="24442"/>
                    <a:pt x="10475" y="25839"/>
                  </a:cubicBezTo>
                  <a:cubicBezTo>
                    <a:pt x="11872" y="23045"/>
                    <a:pt x="11872" y="24442"/>
                    <a:pt x="11872" y="24442"/>
                  </a:cubicBezTo>
                  <a:close/>
                </a:path>
              </a:pathLst>
            </a:custGeom>
            <a:noFill/>
            <a:ln w="9525"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199337A5-92C6-4F6C-A45D-50C710B3EA1F}"/>
                </a:ext>
              </a:extLst>
            </p:cNvPr>
            <p:cNvSpPr/>
            <p:nvPr/>
          </p:nvSpPr>
          <p:spPr>
            <a:xfrm>
              <a:off x="7507612" y="3885804"/>
              <a:ext cx="13967" cy="41901"/>
            </a:xfrm>
            <a:custGeom>
              <a:avLst/>
              <a:gdLst>
                <a:gd name="connsiteX0" fmla="*/ 13268 w 13966"/>
                <a:gd name="connsiteY0" fmla="*/ 10475 h 41900"/>
                <a:gd name="connsiteX1" fmla="*/ 11872 w 13966"/>
                <a:gd name="connsiteY1" fmla="*/ 13269 h 41900"/>
                <a:gd name="connsiteX2" fmla="*/ 10475 w 13966"/>
                <a:gd name="connsiteY2" fmla="*/ 18855 h 41900"/>
                <a:gd name="connsiteX3" fmla="*/ 10475 w 13966"/>
                <a:gd name="connsiteY3" fmla="*/ 20252 h 41900"/>
                <a:gd name="connsiteX4" fmla="*/ 10475 w 13966"/>
                <a:gd name="connsiteY4" fmla="*/ 21649 h 41900"/>
                <a:gd name="connsiteX5" fmla="*/ 10475 w 13966"/>
                <a:gd name="connsiteY5" fmla="*/ 23046 h 41900"/>
                <a:gd name="connsiteX6" fmla="*/ 10475 w 13966"/>
                <a:gd name="connsiteY6" fmla="*/ 24442 h 41900"/>
                <a:gd name="connsiteX7" fmla="*/ 10475 w 13966"/>
                <a:gd name="connsiteY7" fmla="*/ 25839 h 41900"/>
                <a:gd name="connsiteX8" fmla="*/ 11872 w 13966"/>
                <a:gd name="connsiteY8" fmla="*/ 30029 h 41900"/>
                <a:gd name="connsiteX9" fmla="*/ 11872 w 13966"/>
                <a:gd name="connsiteY9" fmla="*/ 31426 h 41900"/>
                <a:gd name="connsiteX10" fmla="*/ 13268 w 13966"/>
                <a:gd name="connsiteY10" fmla="*/ 28632 h 41900"/>
                <a:gd name="connsiteX11" fmla="*/ 14665 w 13966"/>
                <a:gd name="connsiteY11" fmla="*/ 23046 h 41900"/>
                <a:gd name="connsiteX12" fmla="*/ 14665 w 13966"/>
                <a:gd name="connsiteY12" fmla="*/ 21649 h 41900"/>
                <a:gd name="connsiteX13" fmla="*/ 14665 w 13966"/>
                <a:gd name="connsiteY13" fmla="*/ 21649 h 41900"/>
                <a:gd name="connsiteX14" fmla="*/ 14665 w 13966"/>
                <a:gd name="connsiteY14" fmla="*/ 21649 h 41900"/>
                <a:gd name="connsiteX15" fmla="*/ 14665 w 13966"/>
                <a:gd name="connsiteY15" fmla="*/ 20252 h 41900"/>
                <a:gd name="connsiteX16" fmla="*/ 13268 w 13966"/>
                <a:gd name="connsiteY16" fmla="*/ 10475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41900">
                  <a:moveTo>
                    <a:pt x="13268" y="10475"/>
                  </a:moveTo>
                  <a:cubicBezTo>
                    <a:pt x="13268" y="11872"/>
                    <a:pt x="11872" y="11872"/>
                    <a:pt x="11872" y="13269"/>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1649"/>
                    <a:pt x="10475" y="23046"/>
                  </a:cubicBezTo>
                  <a:cubicBezTo>
                    <a:pt x="10475" y="23046"/>
                    <a:pt x="10475" y="23046"/>
                    <a:pt x="10475" y="24442"/>
                  </a:cubicBezTo>
                  <a:cubicBezTo>
                    <a:pt x="10475" y="24442"/>
                    <a:pt x="10475" y="25839"/>
                    <a:pt x="10475" y="25839"/>
                  </a:cubicBezTo>
                  <a:cubicBezTo>
                    <a:pt x="10475" y="27236"/>
                    <a:pt x="10475" y="28632"/>
                    <a:pt x="11872" y="30029"/>
                  </a:cubicBezTo>
                  <a:cubicBezTo>
                    <a:pt x="11872" y="30029"/>
                    <a:pt x="11872" y="30029"/>
                    <a:pt x="11872" y="31426"/>
                  </a:cubicBezTo>
                  <a:cubicBezTo>
                    <a:pt x="11872" y="30029"/>
                    <a:pt x="13268" y="30029"/>
                    <a:pt x="13268" y="28632"/>
                  </a:cubicBezTo>
                  <a:cubicBezTo>
                    <a:pt x="14665" y="27236"/>
                    <a:pt x="14665" y="24442"/>
                    <a:pt x="14665" y="23046"/>
                  </a:cubicBezTo>
                  <a:cubicBezTo>
                    <a:pt x="14665" y="21649"/>
                    <a:pt x="14665" y="21649"/>
                    <a:pt x="14665" y="21649"/>
                  </a:cubicBezTo>
                  <a:cubicBezTo>
                    <a:pt x="14665" y="21649"/>
                    <a:pt x="14665" y="21649"/>
                    <a:pt x="14665" y="21649"/>
                  </a:cubicBezTo>
                  <a:cubicBezTo>
                    <a:pt x="14665" y="21649"/>
                    <a:pt x="14665" y="21649"/>
                    <a:pt x="14665" y="21649"/>
                  </a:cubicBezTo>
                  <a:cubicBezTo>
                    <a:pt x="14665" y="21649"/>
                    <a:pt x="14665" y="20252"/>
                    <a:pt x="14665" y="20252"/>
                  </a:cubicBezTo>
                  <a:cubicBezTo>
                    <a:pt x="16062" y="14665"/>
                    <a:pt x="14665" y="13269"/>
                    <a:pt x="13268" y="10475"/>
                  </a:cubicBezTo>
                  <a:close/>
                </a:path>
              </a:pathLst>
            </a:custGeom>
            <a:noFill/>
            <a:ln w="9525"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D11BD670-012D-42C7-BA28-E390EF7E34FC}"/>
                </a:ext>
              </a:extLst>
            </p:cNvPr>
            <p:cNvSpPr/>
            <p:nvPr/>
          </p:nvSpPr>
          <p:spPr>
            <a:xfrm>
              <a:off x="7124918" y="3683284"/>
              <a:ext cx="391073" cy="432974"/>
            </a:xfrm>
            <a:custGeom>
              <a:avLst/>
              <a:gdLst>
                <a:gd name="connsiteX0" fmla="*/ 376408 w 391073"/>
                <a:gd name="connsiteY0" fmla="*/ 219979 h 432974"/>
                <a:gd name="connsiteX1" fmla="*/ 379202 w 391073"/>
                <a:gd name="connsiteY1" fmla="*/ 208805 h 432974"/>
                <a:gd name="connsiteX2" fmla="*/ 384789 w 391073"/>
                <a:gd name="connsiteY2" fmla="*/ 199028 h 432974"/>
                <a:gd name="connsiteX3" fmla="*/ 386185 w 391073"/>
                <a:gd name="connsiteY3" fmla="*/ 197632 h 432974"/>
                <a:gd name="connsiteX4" fmla="*/ 215789 w 391073"/>
                <a:gd name="connsiteY4" fmla="*/ 23046 h 432974"/>
                <a:gd name="connsiteX5" fmla="*/ 203219 w 391073"/>
                <a:gd name="connsiteY5" fmla="*/ 10475 h 432974"/>
                <a:gd name="connsiteX6" fmla="*/ 201822 w 391073"/>
                <a:gd name="connsiteY6" fmla="*/ 11872 h 432974"/>
                <a:gd name="connsiteX7" fmla="*/ 201822 w 391073"/>
                <a:gd name="connsiteY7" fmla="*/ 11872 h 432974"/>
                <a:gd name="connsiteX8" fmla="*/ 176682 w 391073"/>
                <a:gd name="connsiteY8" fmla="*/ 37012 h 432974"/>
                <a:gd name="connsiteX9" fmla="*/ 176682 w 391073"/>
                <a:gd name="connsiteY9" fmla="*/ 37012 h 432974"/>
                <a:gd name="connsiteX10" fmla="*/ 11872 w 391073"/>
                <a:gd name="connsiteY10" fmla="*/ 197632 h 432974"/>
                <a:gd name="connsiteX11" fmla="*/ 18855 w 391073"/>
                <a:gd name="connsiteY11" fmla="*/ 217185 h 432974"/>
                <a:gd name="connsiteX12" fmla="*/ 18855 w 391073"/>
                <a:gd name="connsiteY12" fmla="*/ 221376 h 432974"/>
                <a:gd name="connsiteX13" fmla="*/ 18855 w 391073"/>
                <a:gd name="connsiteY13" fmla="*/ 222772 h 432974"/>
                <a:gd name="connsiteX14" fmla="*/ 18855 w 391073"/>
                <a:gd name="connsiteY14" fmla="*/ 224169 h 432974"/>
                <a:gd name="connsiteX15" fmla="*/ 18855 w 391073"/>
                <a:gd name="connsiteY15" fmla="*/ 226962 h 432974"/>
                <a:gd name="connsiteX16" fmla="*/ 16062 w 391073"/>
                <a:gd name="connsiteY16" fmla="*/ 236739 h 432974"/>
                <a:gd name="connsiteX17" fmla="*/ 10475 w 391073"/>
                <a:gd name="connsiteY17" fmla="*/ 245119 h 432974"/>
                <a:gd name="connsiteX18" fmla="*/ 10475 w 391073"/>
                <a:gd name="connsiteY18" fmla="*/ 245119 h 432974"/>
                <a:gd name="connsiteX19" fmla="*/ 21649 w 391073"/>
                <a:gd name="connsiteY19" fmla="*/ 256293 h 432974"/>
                <a:gd name="connsiteX20" fmla="*/ 193442 w 391073"/>
                <a:gd name="connsiteY20" fmla="*/ 432276 h 432974"/>
                <a:gd name="connsiteX21" fmla="*/ 358251 w 391073"/>
                <a:gd name="connsiteY21" fmla="*/ 271657 h 432974"/>
                <a:gd name="connsiteX22" fmla="*/ 358251 w 391073"/>
                <a:gd name="connsiteY22" fmla="*/ 271657 h 432974"/>
                <a:gd name="connsiteX23" fmla="*/ 383392 w 391073"/>
                <a:gd name="connsiteY23" fmla="*/ 247913 h 432974"/>
                <a:gd name="connsiteX24" fmla="*/ 379202 w 391073"/>
                <a:gd name="connsiteY24" fmla="*/ 240929 h 432974"/>
                <a:gd name="connsiteX25" fmla="*/ 377805 w 391073"/>
                <a:gd name="connsiteY25" fmla="*/ 233946 h 432974"/>
                <a:gd name="connsiteX26" fmla="*/ 377805 w 391073"/>
                <a:gd name="connsiteY26" fmla="*/ 231152 h 432974"/>
                <a:gd name="connsiteX27" fmla="*/ 377805 w 391073"/>
                <a:gd name="connsiteY27" fmla="*/ 229756 h 432974"/>
                <a:gd name="connsiteX28" fmla="*/ 377805 w 391073"/>
                <a:gd name="connsiteY28" fmla="*/ 228359 h 432974"/>
                <a:gd name="connsiteX29" fmla="*/ 377805 w 391073"/>
                <a:gd name="connsiteY29" fmla="*/ 226962 h 432974"/>
                <a:gd name="connsiteX30" fmla="*/ 376408 w 391073"/>
                <a:gd name="connsiteY30" fmla="*/ 219979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376408" y="219979"/>
                  </a:moveTo>
                  <a:cubicBezTo>
                    <a:pt x="376408" y="217185"/>
                    <a:pt x="377805" y="212995"/>
                    <a:pt x="379202" y="208805"/>
                  </a:cubicBezTo>
                  <a:cubicBezTo>
                    <a:pt x="380598" y="204615"/>
                    <a:pt x="383392" y="201822"/>
                    <a:pt x="384789" y="199028"/>
                  </a:cubicBezTo>
                  <a:cubicBezTo>
                    <a:pt x="384789" y="197632"/>
                    <a:pt x="386185" y="197632"/>
                    <a:pt x="386185" y="197632"/>
                  </a:cubicBezTo>
                  <a:cubicBezTo>
                    <a:pt x="328921" y="138971"/>
                    <a:pt x="273053" y="81706"/>
                    <a:pt x="215789" y="23046"/>
                  </a:cubicBezTo>
                  <a:cubicBezTo>
                    <a:pt x="211599" y="18855"/>
                    <a:pt x="207409" y="14665"/>
                    <a:pt x="203219" y="10475"/>
                  </a:cubicBezTo>
                  <a:lnTo>
                    <a:pt x="201822" y="11872"/>
                  </a:lnTo>
                  <a:lnTo>
                    <a:pt x="201822" y="11872"/>
                  </a:lnTo>
                  <a:lnTo>
                    <a:pt x="176682" y="37012"/>
                  </a:lnTo>
                  <a:lnTo>
                    <a:pt x="176682" y="37012"/>
                  </a:lnTo>
                  <a:lnTo>
                    <a:pt x="11872" y="197632"/>
                  </a:lnTo>
                  <a:cubicBezTo>
                    <a:pt x="16062" y="204615"/>
                    <a:pt x="18855" y="212995"/>
                    <a:pt x="18855" y="217185"/>
                  </a:cubicBezTo>
                  <a:cubicBezTo>
                    <a:pt x="18855" y="218582"/>
                    <a:pt x="18855" y="219979"/>
                    <a:pt x="18855" y="221376"/>
                  </a:cubicBezTo>
                  <a:cubicBezTo>
                    <a:pt x="18855" y="222772"/>
                    <a:pt x="18855" y="222772"/>
                    <a:pt x="18855" y="222772"/>
                  </a:cubicBezTo>
                  <a:cubicBezTo>
                    <a:pt x="18855" y="222772"/>
                    <a:pt x="18855" y="222772"/>
                    <a:pt x="18855" y="224169"/>
                  </a:cubicBezTo>
                  <a:cubicBezTo>
                    <a:pt x="18855" y="225566"/>
                    <a:pt x="18855" y="225566"/>
                    <a:pt x="18855" y="226962"/>
                  </a:cubicBezTo>
                  <a:cubicBezTo>
                    <a:pt x="18855" y="229756"/>
                    <a:pt x="17459" y="232549"/>
                    <a:pt x="16062" y="236739"/>
                  </a:cubicBezTo>
                  <a:cubicBezTo>
                    <a:pt x="14666" y="239533"/>
                    <a:pt x="11872" y="243723"/>
                    <a:pt x="10475" y="245119"/>
                  </a:cubicBezTo>
                  <a:cubicBezTo>
                    <a:pt x="10475" y="245119"/>
                    <a:pt x="10475" y="245119"/>
                    <a:pt x="10475" y="245119"/>
                  </a:cubicBezTo>
                  <a:cubicBezTo>
                    <a:pt x="14666" y="249309"/>
                    <a:pt x="17459" y="252103"/>
                    <a:pt x="21649" y="256293"/>
                  </a:cubicBezTo>
                  <a:cubicBezTo>
                    <a:pt x="78913" y="314954"/>
                    <a:pt x="136177" y="373615"/>
                    <a:pt x="193442" y="432276"/>
                  </a:cubicBezTo>
                  <a:lnTo>
                    <a:pt x="358251" y="271657"/>
                  </a:lnTo>
                  <a:lnTo>
                    <a:pt x="358251" y="271657"/>
                  </a:lnTo>
                  <a:lnTo>
                    <a:pt x="383392" y="247913"/>
                  </a:lnTo>
                  <a:cubicBezTo>
                    <a:pt x="381995" y="245119"/>
                    <a:pt x="380598" y="242326"/>
                    <a:pt x="379202" y="240929"/>
                  </a:cubicBezTo>
                  <a:cubicBezTo>
                    <a:pt x="377805" y="238136"/>
                    <a:pt x="377805" y="235342"/>
                    <a:pt x="377805" y="233946"/>
                  </a:cubicBezTo>
                  <a:cubicBezTo>
                    <a:pt x="377805" y="232549"/>
                    <a:pt x="377805" y="232549"/>
                    <a:pt x="377805" y="231152"/>
                  </a:cubicBezTo>
                  <a:cubicBezTo>
                    <a:pt x="377805" y="229756"/>
                    <a:pt x="377805" y="229756"/>
                    <a:pt x="377805" y="229756"/>
                  </a:cubicBezTo>
                  <a:cubicBezTo>
                    <a:pt x="377805" y="228359"/>
                    <a:pt x="377805" y="228359"/>
                    <a:pt x="377805" y="228359"/>
                  </a:cubicBezTo>
                  <a:cubicBezTo>
                    <a:pt x="377805" y="228359"/>
                    <a:pt x="377805" y="228359"/>
                    <a:pt x="377805" y="226962"/>
                  </a:cubicBezTo>
                  <a:cubicBezTo>
                    <a:pt x="376408" y="222772"/>
                    <a:pt x="376408" y="221376"/>
                    <a:pt x="376408" y="219979"/>
                  </a:cubicBezTo>
                  <a:close/>
                </a:path>
              </a:pathLst>
            </a:custGeom>
            <a:noFill/>
            <a:ln w="9525"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2B3A5C31-2E2C-4218-8F38-CC3FC52224CA}"/>
                </a:ext>
              </a:extLst>
            </p:cNvPr>
            <p:cNvSpPr/>
            <p:nvPr/>
          </p:nvSpPr>
          <p:spPr>
            <a:xfrm>
              <a:off x="7302298" y="4128828"/>
              <a:ext cx="27934" cy="41901"/>
            </a:xfrm>
            <a:custGeom>
              <a:avLst/>
              <a:gdLst>
                <a:gd name="connsiteX0" fmla="*/ 16062 w 27933"/>
                <a:gd name="connsiteY0" fmla="*/ 10475 h 41900"/>
                <a:gd name="connsiteX1" fmla="*/ 16062 w 27933"/>
                <a:gd name="connsiteY1" fmla="*/ 10475 h 41900"/>
                <a:gd name="connsiteX2" fmla="*/ 16062 w 27933"/>
                <a:gd name="connsiteY2" fmla="*/ 10475 h 41900"/>
                <a:gd name="connsiteX3" fmla="*/ 14665 w 27933"/>
                <a:gd name="connsiteY3" fmla="*/ 11872 h 41900"/>
                <a:gd name="connsiteX4" fmla="*/ 11872 w 27933"/>
                <a:gd name="connsiteY4" fmla="*/ 17459 h 41900"/>
                <a:gd name="connsiteX5" fmla="*/ 10475 w 27933"/>
                <a:gd name="connsiteY5" fmla="*/ 23046 h 41900"/>
                <a:gd name="connsiteX6" fmla="*/ 10475 w 27933"/>
                <a:gd name="connsiteY6" fmla="*/ 24442 h 41900"/>
                <a:gd name="connsiteX7" fmla="*/ 10475 w 27933"/>
                <a:gd name="connsiteY7" fmla="*/ 25839 h 41900"/>
                <a:gd name="connsiteX8" fmla="*/ 10475 w 27933"/>
                <a:gd name="connsiteY8" fmla="*/ 27236 h 41900"/>
                <a:gd name="connsiteX9" fmla="*/ 10475 w 27933"/>
                <a:gd name="connsiteY9" fmla="*/ 28632 h 41900"/>
                <a:gd name="connsiteX10" fmla="*/ 10475 w 27933"/>
                <a:gd name="connsiteY10" fmla="*/ 30029 h 41900"/>
                <a:gd name="connsiteX11" fmla="*/ 11872 w 27933"/>
                <a:gd name="connsiteY11" fmla="*/ 34219 h 41900"/>
                <a:gd name="connsiteX12" fmla="*/ 13269 w 27933"/>
                <a:gd name="connsiteY12" fmla="*/ 37013 h 41900"/>
                <a:gd name="connsiteX13" fmla="*/ 13269 w 27933"/>
                <a:gd name="connsiteY13" fmla="*/ 37013 h 41900"/>
                <a:gd name="connsiteX14" fmla="*/ 14665 w 27933"/>
                <a:gd name="connsiteY14" fmla="*/ 35616 h 41900"/>
                <a:gd name="connsiteX15" fmla="*/ 17459 w 27933"/>
                <a:gd name="connsiteY15" fmla="*/ 31426 h 41900"/>
                <a:gd name="connsiteX16" fmla="*/ 18855 w 27933"/>
                <a:gd name="connsiteY16" fmla="*/ 25839 h 41900"/>
                <a:gd name="connsiteX17" fmla="*/ 18855 w 27933"/>
                <a:gd name="connsiteY17" fmla="*/ 24442 h 41900"/>
                <a:gd name="connsiteX18" fmla="*/ 18855 w 27933"/>
                <a:gd name="connsiteY18" fmla="*/ 24442 h 41900"/>
                <a:gd name="connsiteX19" fmla="*/ 18855 w 27933"/>
                <a:gd name="connsiteY19" fmla="*/ 24442 h 41900"/>
                <a:gd name="connsiteX20" fmla="*/ 18855 w 27933"/>
                <a:gd name="connsiteY20" fmla="*/ 23046 h 41900"/>
                <a:gd name="connsiteX21" fmla="*/ 16062 w 27933"/>
                <a:gd name="connsiteY21" fmla="*/ 16062 h 41900"/>
                <a:gd name="connsiteX22" fmla="*/ 18855 w 27933"/>
                <a:gd name="connsiteY22" fmla="*/ 13269 h 41900"/>
                <a:gd name="connsiteX23" fmla="*/ 16062 w 27933"/>
                <a:gd name="connsiteY23" fmla="*/ 10475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933" h="41900">
                  <a:moveTo>
                    <a:pt x="16062" y="10475"/>
                  </a:moveTo>
                  <a:lnTo>
                    <a:pt x="16062" y="10475"/>
                  </a:lnTo>
                  <a:cubicBezTo>
                    <a:pt x="16062" y="10475"/>
                    <a:pt x="14665" y="10475"/>
                    <a:pt x="16062" y="10475"/>
                  </a:cubicBezTo>
                  <a:cubicBezTo>
                    <a:pt x="14665" y="11872"/>
                    <a:pt x="14665" y="11872"/>
                    <a:pt x="14665" y="11872"/>
                  </a:cubicBezTo>
                  <a:cubicBezTo>
                    <a:pt x="13269" y="13269"/>
                    <a:pt x="11872" y="14666"/>
                    <a:pt x="11872" y="17459"/>
                  </a:cubicBezTo>
                  <a:cubicBezTo>
                    <a:pt x="10475" y="18855"/>
                    <a:pt x="10475" y="21649"/>
                    <a:pt x="10475" y="23046"/>
                  </a:cubicBezTo>
                  <a:cubicBezTo>
                    <a:pt x="10475" y="24442"/>
                    <a:pt x="10475" y="24442"/>
                    <a:pt x="10475" y="24442"/>
                  </a:cubicBezTo>
                  <a:cubicBezTo>
                    <a:pt x="10475" y="24442"/>
                    <a:pt x="10475" y="25839"/>
                    <a:pt x="10475" y="25839"/>
                  </a:cubicBezTo>
                  <a:cubicBezTo>
                    <a:pt x="10475" y="25839"/>
                    <a:pt x="10475" y="25839"/>
                    <a:pt x="10475" y="27236"/>
                  </a:cubicBezTo>
                  <a:cubicBezTo>
                    <a:pt x="10475" y="27236"/>
                    <a:pt x="10475" y="27236"/>
                    <a:pt x="10475" y="28632"/>
                  </a:cubicBezTo>
                  <a:cubicBezTo>
                    <a:pt x="10475" y="28632"/>
                    <a:pt x="10475" y="30029"/>
                    <a:pt x="10475" y="30029"/>
                  </a:cubicBezTo>
                  <a:cubicBezTo>
                    <a:pt x="10475" y="31426"/>
                    <a:pt x="10475" y="32822"/>
                    <a:pt x="11872" y="34219"/>
                  </a:cubicBezTo>
                  <a:cubicBezTo>
                    <a:pt x="11872" y="35616"/>
                    <a:pt x="13269" y="35616"/>
                    <a:pt x="13269" y="37013"/>
                  </a:cubicBezTo>
                  <a:lnTo>
                    <a:pt x="13269" y="37013"/>
                  </a:lnTo>
                  <a:cubicBezTo>
                    <a:pt x="13269" y="37013"/>
                    <a:pt x="14665" y="35616"/>
                    <a:pt x="14665" y="35616"/>
                  </a:cubicBezTo>
                  <a:cubicBezTo>
                    <a:pt x="16062" y="34219"/>
                    <a:pt x="16062" y="32822"/>
                    <a:pt x="17459" y="31426"/>
                  </a:cubicBezTo>
                  <a:cubicBezTo>
                    <a:pt x="18855" y="30029"/>
                    <a:pt x="18855" y="27236"/>
                    <a:pt x="18855" y="25839"/>
                  </a:cubicBezTo>
                  <a:cubicBezTo>
                    <a:pt x="18855" y="24442"/>
                    <a:pt x="18855" y="24442"/>
                    <a:pt x="18855" y="24442"/>
                  </a:cubicBezTo>
                  <a:cubicBezTo>
                    <a:pt x="18855" y="24442"/>
                    <a:pt x="18855" y="24442"/>
                    <a:pt x="18855" y="24442"/>
                  </a:cubicBezTo>
                  <a:cubicBezTo>
                    <a:pt x="18855" y="24442"/>
                    <a:pt x="18855" y="24442"/>
                    <a:pt x="18855" y="24442"/>
                  </a:cubicBezTo>
                  <a:cubicBezTo>
                    <a:pt x="18855" y="24442"/>
                    <a:pt x="18855" y="23046"/>
                    <a:pt x="18855" y="23046"/>
                  </a:cubicBezTo>
                  <a:cubicBezTo>
                    <a:pt x="18855" y="21649"/>
                    <a:pt x="17459" y="18855"/>
                    <a:pt x="16062" y="16062"/>
                  </a:cubicBezTo>
                  <a:cubicBezTo>
                    <a:pt x="16062" y="14666"/>
                    <a:pt x="18855" y="13269"/>
                    <a:pt x="18855" y="13269"/>
                  </a:cubicBezTo>
                  <a:lnTo>
                    <a:pt x="16062" y="10475"/>
                  </a:lnTo>
                  <a:close/>
                </a:path>
              </a:pathLst>
            </a:custGeom>
            <a:noFill/>
            <a:ln w="9525"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15C0D89E-A24D-4264-BA40-E67B541817FE}"/>
                </a:ext>
              </a:extLst>
            </p:cNvPr>
            <p:cNvSpPr/>
            <p:nvPr/>
          </p:nvSpPr>
          <p:spPr>
            <a:xfrm>
              <a:off x="6562052" y="2445816"/>
              <a:ext cx="391073" cy="432974"/>
            </a:xfrm>
            <a:custGeom>
              <a:avLst/>
              <a:gdLst>
                <a:gd name="connsiteX0" fmla="*/ 18855 w 391073"/>
                <a:gd name="connsiteY0" fmla="*/ 224169 h 432974"/>
                <a:gd name="connsiteX1" fmla="*/ 18855 w 391073"/>
                <a:gd name="connsiteY1" fmla="*/ 226962 h 432974"/>
                <a:gd name="connsiteX2" fmla="*/ 16062 w 391073"/>
                <a:gd name="connsiteY2" fmla="*/ 236739 h 432974"/>
                <a:gd name="connsiteX3" fmla="*/ 10475 w 391073"/>
                <a:gd name="connsiteY3" fmla="*/ 245119 h 432974"/>
                <a:gd name="connsiteX4" fmla="*/ 23045 w 391073"/>
                <a:gd name="connsiteY4" fmla="*/ 259086 h 432974"/>
                <a:gd name="connsiteX5" fmla="*/ 193442 w 391073"/>
                <a:gd name="connsiteY5" fmla="*/ 433673 h 432974"/>
                <a:gd name="connsiteX6" fmla="*/ 359648 w 391073"/>
                <a:gd name="connsiteY6" fmla="*/ 271656 h 432974"/>
                <a:gd name="connsiteX7" fmla="*/ 359648 w 391073"/>
                <a:gd name="connsiteY7" fmla="*/ 271656 h 432974"/>
                <a:gd name="connsiteX8" fmla="*/ 383392 w 391073"/>
                <a:gd name="connsiteY8" fmla="*/ 247913 h 432974"/>
                <a:gd name="connsiteX9" fmla="*/ 379201 w 391073"/>
                <a:gd name="connsiteY9" fmla="*/ 239532 h 432974"/>
                <a:gd name="connsiteX10" fmla="*/ 377805 w 391073"/>
                <a:gd name="connsiteY10" fmla="*/ 232549 h 432974"/>
                <a:gd name="connsiteX11" fmla="*/ 377805 w 391073"/>
                <a:gd name="connsiteY11" fmla="*/ 229756 h 432974"/>
                <a:gd name="connsiteX12" fmla="*/ 377805 w 391073"/>
                <a:gd name="connsiteY12" fmla="*/ 228359 h 432974"/>
                <a:gd name="connsiteX13" fmla="*/ 377805 w 391073"/>
                <a:gd name="connsiteY13" fmla="*/ 226962 h 432974"/>
                <a:gd name="connsiteX14" fmla="*/ 377805 w 391073"/>
                <a:gd name="connsiteY14" fmla="*/ 225565 h 432974"/>
                <a:gd name="connsiteX15" fmla="*/ 377805 w 391073"/>
                <a:gd name="connsiteY15" fmla="*/ 221375 h 432974"/>
                <a:gd name="connsiteX16" fmla="*/ 380598 w 391073"/>
                <a:gd name="connsiteY16" fmla="*/ 210202 h 432974"/>
                <a:gd name="connsiteX17" fmla="*/ 386185 w 391073"/>
                <a:gd name="connsiteY17" fmla="*/ 200425 h 432974"/>
                <a:gd name="connsiteX18" fmla="*/ 388978 w 391073"/>
                <a:gd name="connsiteY18" fmla="*/ 197632 h 432974"/>
                <a:gd name="connsiteX19" fmla="*/ 215789 w 391073"/>
                <a:gd name="connsiteY19" fmla="*/ 21649 h 432974"/>
                <a:gd name="connsiteX20" fmla="*/ 204615 w 391073"/>
                <a:gd name="connsiteY20" fmla="*/ 10475 h 432974"/>
                <a:gd name="connsiteX21" fmla="*/ 203218 w 391073"/>
                <a:gd name="connsiteY21" fmla="*/ 11872 h 432974"/>
                <a:gd name="connsiteX22" fmla="*/ 203218 w 391073"/>
                <a:gd name="connsiteY22" fmla="*/ 11872 h 432974"/>
                <a:gd name="connsiteX23" fmla="*/ 178078 w 391073"/>
                <a:gd name="connsiteY23" fmla="*/ 37012 h 432974"/>
                <a:gd name="connsiteX24" fmla="*/ 178078 w 391073"/>
                <a:gd name="connsiteY24" fmla="*/ 37012 h 432974"/>
                <a:gd name="connsiteX25" fmla="*/ 11872 w 391073"/>
                <a:gd name="connsiteY25" fmla="*/ 199028 h 432974"/>
                <a:gd name="connsiteX26" fmla="*/ 18855 w 391073"/>
                <a:gd name="connsiteY26" fmla="*/ 218582 h 432974"/>
                <a:gd name="connsiteX27" fmla="*/ 18855 w 391073"/>
                <a:gd name="connsiteY27" fmla="*/ 222772 h 432974"/>
                <a:gd name="connsiteX28" fmla="*/ 18855 w 391073"/>
                <a:gd name="connsiteY28" fmla="*/ 224169 h 432974"/>
                <a:gd name="connsiteX29" fmla="*/ 18855 w 391073"/>
                <a:gd name="connsiteY29" fmla="*/ 224169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18855" y="224169"/>
                  </a:moveTo>
                  <a:cubicBezTo>
                    <a:pt x="18855" y="225565"/>
                    <a:pt x="18855" y="225565"/>
                    <a:pt x="18855" y="226962"/>
                  </a:cubicBezTo>
                  <a:cubicBezTo>
                    <a:pt x="18855" y="229756"/>
                    <a:pt x="17459" y="233946"/>
                    <a:pt x="16062" y="236739"/>
                  </a:cubicBezTo>
                  <a:cubicBezTo>
                    <a:pt x="14665" y="239532"/>
                    <a:pt x="13269" y="242326"/>
                    <a:pt x="10475" y="245119"/>
                  </a:cubicBezTo>
                  <a:cubicBezTo>
                    <a:pt x="14665" y="249309"/>
                    <a:pt x="18855" y="253499"/>
                    <a:pt x="23045" y="259086"/>
                  </a:cubicBezTo>
                  <a:cubicBezTo>
                    <a:pt x="80310" y="317747"/>
                    <a:pt x="136177" y="375011"/>
                    <a:pt x="193442" y="433673"/>
                  </a:cubicBezTo>
                  <a:lnTo>
                    <a:pt x="359648" y="271656"/>
                  </a:lnTo>
                  <a:lnTo>
                    <a:pt x="359648" y="271656"/>
                  </a:lnTo>
                  <a:lnTo>
                    <a:pt x="383392" y="247913"/>
                  </a:lnTo>
                  <a:cubicBezTo>
                    <a:pt x="381995" y="245119"/>
                    <a:pt x="380598" y="242326"/>
                    <a:pt x="379201" y="239532"/>
                  </a:cubicBezTo>
                  <a:cubicBezTo>
                    <a:pt x="377805" y="236739"/>
                    <a:pt x="377805" y="233946"/>
                    <a:pt x="377805" y="232549"/>
                  </a:cubicBezTo>
                  <a:cubicBezTo>
                    <a:pt x="377805" y="231152"/>
                    <a:pt x="377805" y="231152"/>
                    <a:pt x="377805" y="229756"/>
                  </a:cubicBezTo>
                  <a:cubicBezTo>
                    <a:pt x="377805" y="228359"/>
                    <a:pt x="377805" y="228359"/>
                    <a:pt x="377805" y="228359"/>
                  </a:cubicBezTo>
                  <a:cubicBezTo>
                    <a:pt x="377805" y="226962"/>
                    <a:pt x="377805" y="226962"/>
                    <a:pt x="377805" y="226962"/>
                  </a:cubicBezTo>
                  <a:cubicBezTo>
                    <a:pt x="377805" y="226962"/>
                    <a:pt x="377805" y="226962"/>
                    <a:pt x="377805" y="225565"/>
                  </a:cubicBezTo>
                  <a:cubicBezTo>
                    <a:pt x="377805" y="224169"/>
                    <a:pt x="377805" y="222772"/>
                    <a:pt x="377805" y="221375"/>
                  </a:cubicBezTo>
                  <a:cubicBezTo>
                    <a:pt x="377805" y="218582"/>
                    <a:pt x="379201" y="214392"/>
                    <a:pt x="380598" y="210202"/>
                  </a:cubicBezTo>
                  <a:cubicBezTo>
                    <a:pt x="381995" y="206012"/>
                    <a:pt x="384788" y="203219"/>
                    <a:pt x="386185" y="200425"/>
                  </a:cubicBezTo>
                  <a:cubicBezTo>
                    <a:pt x="387582" y="199028"/>
                    <a:pt x="387582" y="199028"/>
                    <a:pt x="388978" y="197632"/>
                  </a:cubicBezTo>
                  <a:cubicBezTo>
                    <a:pt x="331714" y="138971"/>
                    <a:pt x="274450" y="80310"/>
                    <a:pt x="215789" y="21649"/>
                  </a:cubicBezTo>
                  <a:cubicBezTo>
                    <a:pt x="211599" y="17459"/>
                    <a:pt x="208805" y="14665"/>
                    <a:pt x="204615" y="10475"/>
                  </a:cubicBezTo>
                  <a:lnTo>
                    <a:pt x="203218" y="11872"/>
                  </a:lnTo>
                  <a:lnTo>
                    <a:pt x="203218" y="11872"/>
                  </a:lnTo>
                  <a:lnTo>
                    <a:pt x="178078" y="37012"/>
                  </a:lnTo>
                  <a:lnTo>
                    <a:pt x="178078" y="37012"/>
                  </a:lnTo>
                  <a:lnTo>
                    <a:pt x="11872" y="199028"/>
                  </a:lnTo>
                  <a:cubicBezTo>
                    <a:pt x="16062" y="206012"/>
                    <a:pt x="17459" y="214392"/>
                    <a:pt x="18855" y="218582"/>
                  </a:cubicBezTo>
                  <a:cubicBezTo>
                    <a:pt x="18855" y="219979"/>
                    <a:pt x="18855" y="221375"/>
                    <a:pt x="18855" y="222772"/>
                  </a:cubicBezTo>
                  <a:cubicBezTo>
                    <a:pt x="18855" y="222772"/>
                    <a:pt x="18855" y="222772"/>
                    <a:pt x="18855" y="224169"/>
                  </a:cubicBezTo>
                  <a:cubicBezTo>
                    <a:pt x="18855" y="222772"/>
                    <a:pt x="18855" y="222772"/>
                    <a:pt x="18855" y="224169"/>
                  </a:cubicBezTo>
                  <a:close/>
                </a:path>
              </a:pathLst>
            </a:custGeom>
            <a:noFill/>
            <a:ln w="9525"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0C47455B-ABD0-40BB-AF8E-047E2A10467F}"/>
                </a:ext>
              </a:extLst>
            </p:cNvPr>
            <p:cNvSpPr/>
            <p:nvPr/>
          </p:nvSpPr>
          <p:spPr>
            <a:xfrm>
              <a:off x="7690578" y="4623257"/>
              <a:ext cx="27934" cy="41901"/>
            </a:xfrm>
            <a:custGeom>
              <a:avLst/>
              <a:gdLst>
                <a:gd name="connsiteX0" fmla="*/ 16062 w 27933"/>
                <a:gd name="connsiteY0" fmla="*/ 10475 h 41900"/>
                <a:gd name="connsiteX1" fmla="*/ 14666 w 27933"/>
                <a:gd name="connsiteY1" fmla="*/ 11872 h 41900"/>
                <a:gd name="connsiteX2" fmla="*/ 11872 w 27933"/>
                <a:gd name="connsiteY2" fmla="*/ 17459 h 41900"/>
                <a:gd name="connsiteX3" fmla="*/ 10475 w 27933"/>
                <a:gd name="connsiteY3" fmla="*/ 23045 h 41900"/>
                <a:gd name="connsiteX4" fmla="*/ 10475 w 27933"/>
                <a:gd name="connsiteY4" fmla="*/ 24442 h 41900"/>
                <a:gd name="connsiteX5" fmla="*/ 10475 w 27933"/>
                <a:gd name="connsiteY5" fmla="*/ 25838 h 41900"/>
                <a:gd name="connsiteX6" fmla="*/ 10475 w 27933"/>
                <a:gd name="connsiteY6" fmla="*/ 27235 h 41900"/>
                <a:gd name="connsiteX7" fmla="*/ 10475 w 27933"/>
                <a:gd name="connsiteY7" fmla="*/ 28632 h 41900"/>
                <a:gd name="connsiteX8" fmla="*/ 10475 w 27933"/>
                <a:gd name="connsiteY8" fmla="*/ 30029 h 41900"/>
                <a:gd name="connsiteX9" fmla="*/ 11872 w 27933"/>
                <a:gd name="connsiteY9" fmla="*/ 34219 h 41900"/>
                <a:gd name="connsiteX10" fmla="*/ 13269 w 27933"/>
                <a:gd name="connsiteY10" fmla="*/ 35615 h 41900"/>
                <a:gd name="connsiteX11" fmla="*/ 14666 w 27933"/>
                <a:gd name="connsiteY11" fmla="*/ 34219 h 41900"/>
                <a:gd name="connsiteX12" fmla="*/ 17459 w 27933"/>
                <a:gd name="connsiteY12" fmla="*/ 30029 h 41900"/>
                <a:gd name="connsiteX13" fmla="*/ 18855 w 27933"/>
                <a:gd name="connsiteY13" fmla="*/ 24442 h 41900"/>
                <a:gd name="connsiteX14" fmla="*/ 18855 w 27933"/>
                <a:gd name="connsiteY14" fmla="*/ 23045 h 41900"/>
                <a:gd name="connsiteX15" fmla="*/ 18855 w 27933"/>
                <a:gd name="connsiteY15" fmla="*/ 23045 h 41900"/>
                <a:gd name="connsiteX16" fmla="*/ 18855 w 27933"/>
                <a:gd name="connsiteY16" fmla="*/ 23045 h 41900"/>
                <a:gd name="connsiteX17" fmla="*/ 18855 w 27933"/>
                <a:gd name="connsiteY17" fmla="*/ 21649 h 41900"/>
                <a:gd name="connsiteX18" fmla="*/ 16062 w 27933"/>
                <a:gd name="connsiteY18" fmla="*/ 10475 h 41900"/>
                <a:gd name="connsiteX19" fmla="*/ 16062 w 27933"/>
                <a:gd name="connsiteY19" fmla="*/ 10475 h 41900"/>
                <a:gd name="connsiteX20" fmla="*/ 16062 w 27933"/>
                <a:gd name="connsiteY20" fmla="*/ 10475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33" h="41900">
                  <a:moveTo>
                    <a:pt x="16062" y="10475"/>
                  </a:moveTo>
                  <a:cubicBezTo>
                    <a:pt x="16062" y="10475"/>
                    <a:pt x="14666" y="11872"/>
                    <a:pt x="14666" y="11872"/>
                  </a:cubicBezTo>
                  <a:cubicBezTo>
                    <a:pt x="13269" y="13268"/>
                    <a:pt x="11872" y="14665"/>
                    <a:pt x="11872" y="17459"/>
                  </a:cubicBezTo>
                  <a:cubicBezTo>
                    <a:pt x="10475" y="18855"/>
                    <a:pt x="10475" y="21649"/>
                    <a:pt x="10475" y="23045"/>
                  </a:cubicBezTo>
                  <a:cubicBezTo>
                    <a:pt x="10475" y="24442"/>
                    <a:pt x="10475" y="24442"/>
                    <a:pt x="10475" y="24442"/>
                  </a:cubicBezTo>
                  <a:cubicBezTo>
                    <a:pt x="10475" y="24442"/>
                    <a:pt x="10475" y="25838"/>
                    <a:pt x="10475" y="25838"/>
                  </a:cubicBezTo>
                  <a:cubicBezTo>
                    <a:pt x="10475" y="25838"/>
                    <a:pt x="10475" y="25838"/>
                    <a:pt x="10475" y="27235"/>
                  </a:cubicBezTo>
                  <a:cubicBezTo>
                    <a:pt x="10475" y="27235"/>
                    <a:pt x="10475" y="27235"/>
                    <a:pt x="10475" y="28632"/>
                  </a:cubicBezTo>
                  <a:cubicBezTo>
                    <a:pt x="10475" y="28632"/>
                    <a:pt x="10475" y="30029"/>
                    <a:pt x="10475" y="30029"/>
                  </a:cubicBezTo>
                  <a:cubicBezTo>
                    <a:pt x="10475" y="31426"/>
                    <a:pt x="10475" y="32822"/>
                    <a:pt x="11872" y="34219"/>
                  </a:cubicBezTo>
                  <a:cubicBezTo>
                    <a:pt x="11872" y="34219"/>
                    <a:pt x="11872" y="35615"/>
                    <a:pt x="13269" y="35615"/>
                  </a:cubicBezTo>
                  <a:cubicBezTo>
                    <a:pt x="13269" y="35615"/>
                    <a:pt x="13269" y="35615"/>
                    <a:pt x="14666" y="34219"/>
                  </a:cubicBezTo>
                  <a:cubicBezTo>
                    <a:pt x="16062" y="32822"/>
                    <a:pt x="16062" y="31426"/>
                    <a:pt x="17459" y="30029"/>
                  </a:cubicBezTo>
                  <a:cubicBezTo>
                    <a:pt x="18855" y="28632"/>
                    <a:pt x="18855" y="25838"/>
                    <a:pt x="18855" y="24442"/>
                  </a:cubicBezTo>
                  <a:cubicBezTo>
                    <a:pt x="18855" y="23045"/>
                    <a:pt x="18855" y="23045"/>
                    <a:pt x="18855" y="23045"/>
                  </a:cubicBezTo>
                  <a:cubicBezTo>
                    <a:pt x="18855" y="23045"/>
                    <a:pt x="18855" y="23045"/>
                    <a:pt x="18855" y="23045"/>
                  </a:cubicBezTo>
                  <a:cubicBezTo>
                    <a:pt x="18855" y="23045"/>
                    <a:pt x="18855" y="23045"/>
                    <a:pt x="18855" y="23045"/>
                  </a:cubicBezTo>
                  <a:cubicBezTo>
                    <a:pt x="18855" y="23045"/>
                    <a:pt x="18855" y="21649"/>
                    <a:pt x="18855" y="21649"/>
                  </a:cubicBezTo>
                  <a:cubicBezTo>
                    <a:pt x="17459" y="17459"/>
                    <a:pt x="16062" y="14665"/>
                    <a:pt x="16062" y="10475"/>
                  </a:cubicBezTo>
                  <a:cubicBezTo>
                    <a:pt x="14666" y="11872"/>
                    <a:pt x="16062" y="11872"/>
                    <a:pt x="16062" y="10475"/>
                  </a:cubicBezTo>
                  <a:cubicBezTo>
                    <a:pt x="16062" y="10475"/>
                    <a:pt x="16062" y="10475"/>
                    <a:pt x="16062" y="10475"/>
                  </a:cubicBezTo>
                  <a:close/>
                </a:path>
              </a:pathLst>
            </a:custGeom>
            <a:noFill/>
            <a:ln w="9525"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F690E6CE-B7BC-42DA-9541-8DB06F608CC2}"/>
                </a:ext>
              </a:extLst>
            </p:cNvPr>
            <p:cNvSpPr/>
            <p:nvPr/>
          </p:nvSpPr>
          <p:spPr>
            <a:xfrm>
              <a:off x="7162629" y="2202792"/>
              <a:ext cx="391073" cy="432974"/>
            </a:xfrm>
            <a:custGeom>
              <a:avLst/>
              <a:gdLst>
                <a:gd name="connsiteX0" fmla="*/ 18855 w 391073"/>
                <a:gd name="connsiteY0" fmla="*/ 225566 h 432974"/>
                <a:gd name="connsiteX1" fmla="*/ 16062 w 391073"/>
                <a:gd name="connsiteY1" fmla="*/ 235342 h 432974"/>
                <a:gd name="connsiteX2" fmla="*/ 10475 w 391073"/>
                <a:gd name="connsiteY2" fmla="*/ 243723 h 432974"/>
                <a:gd name="connsiteX3" fmla="*/ 23045 w 391073"/>
                <a:gd name="connsiteY3" fmla="*/ 257690 h 432974"/>
                <a:gd name="connsiteX4" fmla="*/ 193442 w 391073"/>
                <a:gd name="connsiteY4" fmla="*/ 432276 h 432974"/>
                <a:gd name="connsiteX5" fmla="*/ 359648 w 391073"/>
                <a:gd name="connsiteY5" fmla="*/ 270260 h 432974"/>
                <a:gd name="connsiteX6" fmla="*/ 359648 w 391073"/>
                <a:gd name="connsiteY6" fmla="*/ 270260 h 432974"/>
                <a:gd name="connsiteX7" fmla="*/ 383392 w 391073"/>
                <a:gd name="connsiteY7" fmla="*/ 247912 h 432974"/>
                <a:gd name="connsiteX8" fmla="*/ 380598 w 391073"/>
                <a:gd name="connsiteY8" fmla="*/ 242326 h 432974"/>
                <a:gd name="connsiteX9" fmla="*/ 379201 w 391073"/>
                <a:gd name="connsiteY9" fmla="*/ 235342 h 432974"/>
                <a:gd name="connsiteX10" fmla="*/ 379201 w 391073"/>
                <a:gd name="connsiteY10" fmla="*/ 232549 h 432974"/>
                <a:gd name="connsiteX11" fmla="*/ 379201 w 391073"/>
                <a:gd name="connsiteY11" fmla="*/ 231152 h 432974"/>
                <a:gd name="connsiteX12" fmla="*/ 379201 w 391073"/>
                <a:gd name="connsiteY12" fmla="*/ 229756 h 432974"/>
                <a:gd name="connsiteX13" fmla="*/ 379201 w 391073"/>
                <a:gd name="connsiteY13" fmla="*/ 228359 h 432974"/>
                <a:gd name="connsiteX14" fmla="*/ 379201 w 391073"/>
                <a:gd name="connsiteY14" fmla="*/ 224169 h 432974"/>
                <a:gd name="connsiteX15" fmla="*/ 381995 w 391073"/>
                <a:gd name="connsiteY15" fmla="*/ 212995 h 432974"/>
                <a:gd name="connsiteX16" fmla="*/ 387582 w 391073"/>
                <a:gd name="connsiteY16" fmla="*/ 203218 h 432974"/>
                <a:gd name="connsiteX17" fmla="*/ 390375 w 391073"/>
                <a:gd name="connsiteY17" fmla="*/ 200425 h 432974"/>
                <a:gd name="connsiteX18" fmla="*/ 390375 w 391073"/>
                <a:gd name="connsiteY18" fmla="*/ 200425 h 432974"/>
                <a:gd name="connsiteX19" fmla="*/ 218582 w 391073"/>
                <a:gd name="connsiteY19" fmla="*/ 24442 h 432974"/>
                <a:gd name="connsiteX20" fmla="*/ 206012 w 391073"/>
                <a:gd name="connsiteY20" fmla="*/ 10475 h 432974"/>
                <a:gd name="connsiteX21" fmla="*/ 206012 w 391073"/>
                <a:gd name="connsiteY21" fmla="*/ 10475 h 432974"/>
                <a:gd name="connsiteX22" fmla="*/ 206012 w 391073"/>
                <a:gd name="connsiteY22" fmla="*/ 10475 h 432974"/>
                <a:gd name="connsiteX23" fmla="*/ 180872 w 391073"/>
                <a:gd name="connsiteY23" fmla="*/ 35616 h 432974"/>
                <a:gd name="connsiteX24" fmla="*/ 180872 w 391073"/>
                <a:gd name="connsiteY24" fmla="*/ 35616 h 432974"/>
                <a:gd name="connsiteX25" fmla="*/ 14665 w 391073"/>
                <a:gd name="connsiteY25" fmla="*/ 197632 h 432974"/>
                <a:gd name="connsiteX26" fmla="*/ 21649 w 391073"/>
                <a:gd name="connsiteY26" fmla="*/ 217185 h 432974"/>
                <a:gd name="connsiteX27" fmla="*/ 21649 w 391073"/>
                <a:gd name="connsiteY27" fmla="*/ 221375 h 432974"/>
                <a:gd name="connsiteX28" fmla="*/ 21649 w 391073"/>
                <a:gd name="connsiteY28" fmla="*/ 222772 h 432974"/>
                <a:gd name="connsiteX29" fmla="*/ 21649 w 391073"/>
                <a:gd name="connsiteY29" fmla="*/ 224169 h 432974"/>
                <a:gd name="connsiteX30" fmla="*/ 18855 w 391073"/>
                <a:gd name="connsiteY30" fmla="*/ 225566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18855" y="225566"/>
                  </a:moveTo>
                  <a:cubicBezTo>
                    <a:pt x="18855" y="228359"/>
                    <a:pt x="17459" y="231152"/>
                    <a:pt x="16062" y="235342"/>
                  </a:cubicBezTo>
                  <a:cubicBezTo>
                    <a:pt x="14665" y="238136"/>
                    <a:pt x="13269" y="240929"/>
                    <a:pt x="10475" y="243723"/>
                  </a:cubicBezTo>
                  <a:cubicBezTo>
                    <a:pt x="14665" y="247912"/>
                    <a:pt x="18855" y="252103"/>
                    <a:pt x="23045" y="257690"/>
                  </a:cubicBezTo>
                  <a:cubicBezTo>
                    <a:pt x="80310" y="316350"/>
                    <a:pt x="136177" y="373615"/>
                    <a:pt x="193442" y="432276"/>
                  </a:cubicBezTo>
                  <a:lnTo>
                    <a:pt x="359648" y="270260"/>
                  </a:lnTo>
                  <a:lnTo>
                    <a:pt x="359648" y="270260"/>
                  </a:lnTo>
                  <a:lnTo>
                    <a:pt x="383392" y="247912"/>
                  </a:lnTo>
                  <a:cubicBezTo>
                    <a:pt x="381995" y="246516"/>
                    <a:pt x="380598" y="243723"/>
                    <a:pt x="380598" y="242326"/>
                  </a:cubicBezTo>
                  <a:cubicBezTo>
                    <a:pt x="379201" y="239532"/>
                    <a:pt x="379201" y="236739"/>
                    <a:pt x="379201" y="235342"/>
                  </a:cubicBezTo>
                  <a:cubicBezTo>
                    <a:pt x="379201" y="233946"/>
                    <a:pt x="379201" y="233946"/>
                    <a:pt x="379201" y="232549"/>
                  </a:cubicBezTo>
                  <a:cubicBezTo>
                    <a:pt x="379201" y="231152"/>
                    <a:pt x="379201" y="231152"/>
                    <a:pt x="379201" y="231152"/>
                  </a:cubicBezTo>
                  <a:cubicBezTo>
                    <a:pt x="379201" y="229756"/>
                    <a:pt x="379201" y="229756"/>
                    <a:pt x="379201" y="229756"/>
                  </a:cubicBezTo>
                  <a:cubicBezTo>
                    <a:pt x="379201" y="229756"/>
                    <a:pt x="379201" y="229756"/>
                    <a:pt x="379201" y="228359"/>
                  </a:cubicBezTo>
                  <a:cubicBezTo>
                    <a:pt x="379201" y="226962"/>
                    <a:pt x="379201" y="225566"/>
                    <a:pt x="379201" y="224169"/>
                  </a:cubicBezTo>
                  <a:cubicBezTo>
                    <a:pt x="379201" y="221375"/>
                    <a:pt x="380598" y="217185"/>
                    <a:pt x="381995" y="212995"/>
                  </a:cubicBezTo>
                  <a:cubicBezTo>
                    <a:pt x="383392" y="208805"/>
                    <a:pt x="386185" y="206012"/>
                    <a:pt x="387582" y="203218"/>
                  </a:cubicBezTo>
                  <a:cubicBezTo>
                    <a:pt x="388978" y="201822"/>
                    <a:pt x="388978" y="201822"/>
                    <a:pt x="390375" y="200425"/>
                  </a:cubicBezTo>
                  <a:cubicBezTo>
                    <a:pt x="390375" y="200425"/>
                    <a:pt x="390375" y="200425"/>
                    <a:pt x="390375" y="200425"/>
                  </a:cubicBezTo>
                  <a:cubicBezTo>
                    <a:pt x="333111" y="141764"/>
                    <a:pt x="275846" y="83103"/>
                    <a:pt x="218582" y="24442"/>
                  </a:cubicBezTo>
                  <a:cubicBezTo>
                    <a:pt x="214392" y="20252"/>
                    <a:pt x="210202" y="16062"/>
                    <a:pt x="206012" y="10475"/>
                  </a:cubicBezTo>
                  <a:lnTo>
                    <a:pt x="206012" y="10475"/>
                  </a:lnTo>
                  <a:lnTo>
                    <a:pt x="206012" y="10475"/>
                  </a:lnTo>
                  <a:lnTo>
                    <a:pt x="180872" y="35616"/>
                  </a:lnTo>
                  <a:lnTo>
                    <a:pt x="180872" y="35616"/>
                  </a:lnTo>
                  <a:lnTo>
                    <a:pt x="14665" y="197632"/>
                  </a:lnTo>
                  <a:cubicBezTo>
                    <a:pt x="18855" y="204615"/>
                    <a:pt x="21649" y="212995"/>
                    <a:pt x="21649" y="217185"/>
                  </a:cubicBezTo>
                  <a:cubicBezTo>
                    <a:pt x="21649" y="218582"/>
                    <a:pt x="21649" y="219979"/>
                    <a:pt x="21649" y="221375"/>
                  </a:cubicBezTo>
                  <a:cubicBezTo>
                    <a:pt x="21649" y="222772"/>
                    <a:pt x="21649" y="222772"/>
                    <a:pt x="21649" y="222772"/>
                  </a:cubicBezTo>
                  <a:cubicBezTo>
                    <a:pt x="21649" y="222772"/>
                    <a:pt x="21649" y="222772"/>
                    <a:pt x="21649" y="224169"/>
                  </a:cubicBezTo>
                  <a:cubicBezTo>
                    <a:pt x="18855" y="222772"/>
                    <a:pt x="18855" y="224169"/>
                    <a:pt x="18855" y="225566"/>
                  </a:cubicBezTo>
                  <a:close/>
                </a:path>
              </a:pathLst>
            </a:custGeom>
            <a:noFill/>
            <a:ln w="9525"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562969D0-16D6-40A7-BE61-97B698318E6B}"/>
                </a:ext>
              </a:extLst>
            </p:cNvPr>
            <p:cNvSpPr/>
            <p:nvPr/>
          </p:nvSpPr>
          <p:spPr>
            <a:xfrm>
              <a:off x="7726892" y="3930499"/>
              <a:ext cx="391073" cy="432974"/>
            </a:xfrm>
            <a:custGeom>
              <a:avLst/>
              <a:gdLst>
                <a:gd name="connsiteX0" fmla="*/ 358251 w 391073"/>
                <a:gd name="connsiteY0" fmla="*/ 270260 h 432974"/>
                <a:gd name="connsiteX1" fmla="*/ 358251 w 391073"/>
                <a:gd name="connsiteY1" fmla="*/ 270260 h 432974"/>
                <a:gd name="connsiteX2" fmla="*/ 381995 w 391073"/>
                <a:gd name="connsiteY2" fmla="*/ 246516 h 432974"/>
                <a:gd name="connsiteX3" fmla="*/ 377805 w 391073"/>
                <a:gd name="connsiteY3" fmla="*/ 238136 h 432974"/>
                <a:gd name="connsiteX4" fmla="*/ 376408 w 391073"/>
                <a:gd name="connsiteY4" fmla="*/ 231152 h 432974"/>
                <a:gd name="connsiteX5" fmla="*/ 376408 w 391073"/>
                <a:gd name="connsiteY5" fmla="*/ 228359 h 432974"/>
                <a:gd name="connsiteX6" fmla="*/ 376408 w 391073"/>
                <a:gd name="connsiteY6" fmla="*/ 226962 h 432974"/>
                <a:gd name="connsiteX7" fmla="*/ 376408 w 391073"/>
                <a:gd name="connsiteY7" fmla="*/ 225565 h 432974"/>
                <a:gd name="connsiteX8" fmla="*/ 376408 w 391073"/>
                <a:gd name="connsiteY8" fmla="*/ 224169 h 432974"/>
                <a:gd name="connsiteX9" fmla="*/ 376408 w 391073"/>
                <a:gd name="connsiteY9" fmla="*/ 219979 h 432974"/>
                <a:gd name="connsiteX10" fmla="*/ 379201 w 391073"/>
                <a:gd name="connsiteY10" fmla="*/ 208805 h 432974"/>
                <a:gd name="connsiteX11" fmla="*/ 384789 w 391073"/>
                <a:gd name="connsiteY11" fmla="*/ 199028 h 432974"/>
                <a:gd name="connsiteX12" fmla="*/ 387582 w 391073"/>
                <a:gd name="connsiteY12" fmla="*/ 196235 h 432974"/>
                <a:gd name="connsiteX13" fmla="*/ 387582 w 391073"/>
                <a:gd name="connsiteY13" fmla="*/ 196235 h 432974"/>
                <a:gd name="connsiteX14" fmla="*/ 217186 w 391073"/>
                <a:gd name="connsiteY14" fmla="*/ 23045 h 432974"/>
                <a:gd name="connsiteX15" fmla="*/ 204615 w 391073"/>
                <a:gd name="connsiteY15" fmla="*/ 10475 h 432974"/>
                <a:gd name="connsiteX16" fmla="*/ 203219 w 391073"/>
                <a:gd name="connsiteY16" fmla="*/ 11872 h 432974"/>
                <a:gd name="connsiteX17" fmla="*/ 203219 w 391073"/>
                <a:gd name="connsiteY17" fmla="*/ 11872 h 432974"/>
                <a:gd name="connsiteX18" fmla="*/ 178078 w 391073"/>
                <a:gd name="connsiteY18" fmla="*/ 35615 h 432974"/>
                <a:gd name="connsiteX19" fmla="*/ 178078 w 391073"/>
                <a:gd name="connsiteY19" fmla="*/ 35615 h 432974"/>
                <a:gd name="connsiteX20" fmla="*/ 11872 w 391073"/>
                <a:gd name="connsiteY20" fmla="*/ 199028 h 432974"/>
                <a:gd name="connsiteX21" fmla="*/ 18855 w 391073"/>
                <a:gd name="connsiteY21" fmla="*/ 217185 h 432974"/>
                <a:gd name="connsiteX22" fmla="*/ 18855 w 391073"/>
                <a:gd name="connsiteY22" fmla="*/ 221376 h 432974"/>
                <a:gd name="connsiteX23" fmla="*/ 18855 w 391073"/>
                <a:gd name="connsiteY23" fmla="*/ 222772 h 432974"/>
                <a:gd name="connsiteX24" fmla="*/ 18855 w 391073"/>
                <a:gd name="connsiteY24" fmla="*/ 224169 h 432974"/>
                <a:gd name="connsiteX25" fmla="*/ 18855 w 391073"/>
                <a:gd name="connsiteY25" fmla="*/ 226962 h 432974"/>
                <a:gd name="connsiteX26" fmla="*/ 16062 w 391073"/>
                <a:gd name="connsiteY26" fmla="*/ 236739 h 432974"/>
                <a:gd name="connsiteX27" fmla="*/ 10475 w 391073"/>
                <a:gd name="connsiteY27" fmla="*/ 245119 h 432974"/>
                <a:gd name="connsiteX28" fmla="*/ 23045 w 391073"/>
                <a:gd name="connsiteY28" fmla="*/ 259086 h 432974"/>
                <a:gd name="connsiteX29" fmla="*/ 193442 w 391073"/>
                <a:gd name="connsiteY29" fmla="*/ 433672 h 432974"/>
                <a:gd name="connsiteX30" fmla="*/ 358251 w 391073"/>
                <a:gd name="connsiteY30" fmla="*/ 270260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358251" y="270260"/>
                  </a:moveTo>
                  <a:lnTo>
                    <a:pt x="358251" y="270260"/>
                  </a:lnTo>
                  <a:lnTo>
                    <a:pt x="381995" y="246516"/>
                  </a:lnTo>
                  <a:cubicBezTo>
                    <a:pt x="380598" y="243722"/>
                    <a:pt x="379201" y="240929"/>
                    <a:pt x="377805" y="238136"/>
                  </a:cubicBezTo>
                  <a:cubicBezTo>
                    <a:pt x="376408" y="235342"/>
                    <a:pt x="376408" y="232549"/>
                    <a:pt x="376408" y="231152"/>
                  </a:cubicBezTo>
                  <a:cubicBezTo>
                    <a:pt x="376408" y="229755"/>
                    <a:pt x="376408" y="229755"/>
                    <a:pt x="376408" y="228359"/>
                  </a:cubicBezTo>
                  <a:cubicBezTo>
                    <a:pt x="376408" y="226962"/>
                    <a:pt x="376408" y="226962"/>
                    <a:pt x="376408" y="226962"/>
                  </a:cubicBezTo>
                  <a:cubicBezTo>
                    <a:pt x="376408" y="225565"/>
                    <a:pt x="376408" y="225565"/>
                    <a:pt x="376408" y="225565"/>
                  </a:cubicBezTo>
                  <a:cubicBezTo>
                    <a:pt x="376408" y="225565"/>
                    <a:pt x="376408" y="225565"/>
                    <a:pt x="376408" y="224169"/>
                  </a:cubicBezTo>
                  <a:cubicBezTo>
                    <a:pt x="376408" y="222772"/>
                    <a:pt x="376408" y="221376"/>
                    <a:pt x="376408" y="219979"/>
                  </a:cubicBezTo>
                  <a:cubicBezTo>
                    <a:pt x="376408" y="217185"/>
                    <a:pt x="377805" y="212995"/>
                    <a:pt x="379201" y="208805"/>
                  </a:cubicBezTo>
                  <a:cubicBezTo>
                    <a:pt x="380598" y="204615"/>
                    <a:pt x="383392" y="201822"/>
                    <a:pt x="384789" y="199028"/>
                  </a:cubicBezTo>
                  <a:cubicBezTo>
                    <a:pt x="386185" y="197632"/>
                    <a:pt x="386185" y="197632"/>
                    <a:pt x="387582" y="196235"/>
                  </a:cubicBezTo>
                  <a:cubicBezTo>
                    <a:pt x="387582" y="196235"/>
                    <a:pt x="387582" y="196235"/>
                    <a:pt x="387582" y="196235"/>
                  </a:cubicBezTo>
                  <a:cubicBezTo>
                    <a:pt x="330317" y="138970"/>
                    <a:pt x="274450" y="80310"/>
                    <a:pt x="217186" y="23045"/>
                  </a:cubicBezTo>
                  <a:cubicBezTo>
                    <a:pt x="212995" y="18855"/>
                    <a:pt x="208805" y="14665"/>
                    <a:pt x="204615" y="10475"/>
                  </a:cubicBezTo>
                  <a:lnTo>
                    <a:pt x="203219" y="11872"/>
                  </a:lnTo>
                  <a:lnTo>
                    <a:pt x="203219" y="11872"/>
                  </a:lnTo>
                  <a:lnTo>
                    <a:pt x="178078" y="35615"/>
                  </a:lnTo>
                  <a:lnTo>
                    <a:pt x="178078" y="35615"/>
                  </a:lnTo>
                  <a:lnTo>
                    <a:pt x="11872" y="199028"/>
                  </a:lnTo>
                  <a:cubicBezTo>
                    <a:pt x="16062" y="206012"/>
                    <a:pt x="17459" y="214392"/>
                    <a:pt x="18855" y="217185"/>
                  </a:cubicBezTo>
                  <a:cubicBezTo>
                    <a:pt x="18855" y="218582"/>
                    <a:pt x="18855" y="219979"/>
                    <a:pt x="18855" y="221376"/>
                  </a:cubicBezTo>
                  <a:cubicBezTo>
                    <a:pt x="18855" y="222772"/>
                    <a:pt x="18855" y="222772"/>
                    <a:pt x="18855" y="222772"/>
                  </a:cubicBezTo>
                  <a:cubicBezTo>
                    <a:pt x="18855" y="222772"/>
                    <a:pt x="18855" y="222772"/>
                    <a:pt x="18855" y="224169"/>
                  </a:cubicBezTo>
                  <a:cubicBezTo>
                    <a:pt x="18855" y="225565"/>
                    <a:pt x="18855" y="225565"/>
                    <a:pt x="18855" y="226962"/>
                  </a:cubicBezTo>
                  <a:cubicBezTo>
                    <a:pt x="18855" y="229755"/>
                    <a:pt x="17459" y="232549"/>
                    <a:pt x="16062" y="236739"/>
                  </a:cubicBezTo>
                  <a:cubicBezTo>
                    <a:pt x="14666" y="239532"/>
                    <a:pt x="13269" y="242326"/>
                    <a:pt x="10475" y="245119"/>
                  </a:cubicBezTo>
                  <a:cubicBezTo>
                    <a:pt x="14666" y="249309"/>
                    <a:pt x="18855" y="253499"/>
                    <a:pt x="23045" y="259086"/>
                  </a:cubicBezTo>
                  <a:cubicBezTo>
                    <a:pt x="80310" y="317747"/>
                    <a:pt x="136177" y="375012"/>
                    <a:pt x="193442" y="433672"/>
                  </a:cubicBezTo>
                  <a:lnTo>
                    <a:pt x="358251" y="270260"/>
                  </a:lnTo>
                  <a:close/>
                </a:path>
              </a:pathLst>
            </a:custGeom>
            <a:noFill/>
            <a:ln w="9525"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541C6428-BD66-474A-8943-D34D7D093CCE}"/>
                </a:ext>
              </a:extLst>
            </p:cNvPr>
            <p:cNvSpPr/>
            <p:nvPr/>
          </p:nvSpPr>
          <p:spPr>
            <a:xfrm>
              <a:off x="7513198" y="4177713"/>
              <a:ext cx="391073" cy="432974"/>
            </a:xfrm>
            <a:custGeom>
              <a:avLst/>
              <a:gdLst>
                <a:gd name="connsiteX0" fmla="*/ 375012 w 391073"/>
                <a:gd name="connsiteY0" fmla="*/ 219979 h 432974"/>
                <a:gd name="connsiteX1" fmla="*/ 377805 w 391073"/>
                <a:gd name="connsiteY1" fmla="*/ 208805 h 432974"/>
                <a:gd name="connsiteX2" fmla="*/ 383391 w 391073"/>
                <a:gd name="connsiteY2" fmla="*/ 199028 h 432974"/>
                <a:gd name="connsiteX3" fmla="*/ 384788 w 391073"/>
                <a:gd name="connsiteY3" fmla="*/ 197632 h 432974"/>
                <a:gd name="connsiteX4" fmla="*/ 214392 w 391073"/>
                <a:gd name="connsiteY4" fmla="*/ 23046 h 432974"/>
                <a:gd name="connsiteX5" fmla="*/ 201822 w 391073"/>
                <a:gd name="connsiteY5" fmla="*/ 10475 h 432974"/>
                <a:gd name="connsiteX6" fmla="*/ 200425 w 391073"/>
                <a:gd name="connsiteY6" fmla="*/ 11872 h 432974"/>
                <a:gd name="connsiteX7" fmla="*/ 200425 w 391073"/>
                <a:gd name="connsiteY7" fmla="*/ 11872 h 432974"/>
                <a:gd name="connsiteX8" fmla="*/ 175285 w 391073"/>
                <a:gd name="connsiteY8" fmla="*/ 37013 h 432974"/>
                <a:gd name="connsiteX9" fmla="*/ 175285 w 391073"/>
                <a:gd name="connsiteY9" fmla="*/ 37013 h 432974"/>
                <a:gd name="connsiteX10" fmla="*/ 11872 w 391073"/>
                <a:gd name="connsiteY10" fmla="*/ 196235 h 432974"/>
                <a:gd name="connsiteX11" fmla="*/ 18855 w 391073"/>
                <a:gd name="connsiteY11" fmla="*/ 215789 h 432974"/>
                <a:gd name="connsiteX12" fmla="*/ 18855 w 391073"/>
                <a:gd name="connsiteY12" fmla="*/ 219979 h 432974"/>
                <a:gd name="connsiteX13" fmla="*/ 18855 w 391073"/>
                <a:gd name="connsiteY13" fmla="*/ 221376 h 432974"/>
                <a:gd name="connsiteX14" fmla="*/ 18855 w 391073"/>
                <a:gd name="connsiteY14" fmla="*/ 222772 h 432974"/>
                <a:gd name="connsiteX15" fmla="*/ 18855 w 391073"/>
                <a:gd name="connsiteY15" fmla="*/ 225566 h 432974"/>
                <a:gd name="connsiteX16" fmla="*/ 16062 w 391073"/>
                <a:gd name="connsiteY16" fmla="*/ 235342 h 432974"/>
                <a:gd name="connsiteX17" fmla="*/ 10475 w 391073"/>
                <a:gd name="connsiteY17" fmla="*/ 243723 h 432974"/>
                <a:gd name="connsiteX18" fmla="*/ 10475 w 391073"/>
                <a:gd name="connsiteY18" fmla="*/ 243723 h 432974"/>
                <a:gd name="connsiteX19" fmla="*/ 21649 w 391073"/>
                <a:gd name="connsiteY19" fmla="*/ 254896 h 432974"/>
                <a:gd name="connsiteX20" fmla="*/ 194838 w 391073"/>
                <a:gd name="connsiteY20" fmla="*/ 430879 h 432974"/>
                <a:gd name="connsiteX21" fmla="*/ 359648 w 391073"/>
                <a:gd name="connsiteY21" fmla="*/ 270260 h 432974"/>
                <a:gd name="connsiteX22" fmla="*/ 359648 w 391073"/>
                <a:gd name="connsiteY22" fmla="*/ 270260 h 432974"/>
                <a:gd name="connsiteX23" fmla="*/ 384788 w 391073"/>
                <a:gd name="connsiteY23" fmla="*/ 246516 h 432974"/>
                <a:gd name="connsiteX24" fmla="*/ 380598 w 391073"/>
                <a:gd name="connsiteY24" fmla="*/ 238136 h 432974"/>
                <a:gd name="connsiteX25" fmla="*/ 379201 w 391073"/>
                <a:gd name="connsiteY25" fmla="*/ 231153 h 432974"/>
                <a:gd name="connsiteX26" fmla="*/ 379201 w 391073"/>
                <a:gd name="connsiteY26" fmla="*/ 228359 h 432974"/>
                <a:gd name="connsiteX27" fmla="*/ 379201 w 391073"/>
                <a:gd name="connsiteY27" fmla="*/ 226962 h 432974"/>
                <a:gd name="connsiteX28" fmla="*/ 379201 w 391073"/>
                <a:gd name="connsiteY28" fmla="*/ 225566 h 432974"/>
                <a:gd name="connsiteX29" fmla="*/ 379201 w 391073"/>
                <a:gd name="connsiteY29" fmla="*/ 224169 h 432974"/>
                <a:gd name="connsiteX30" fmla="*/ 375012 w 391073"/>
                <a:gd name="connsiteY30" fmla="*/ 219979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375012" y="219979"/>
                  </a:moveTo>
                  <a:cubicBezTo>
                    <a:pt x="375012" y="217186"/>
                    <a:pt x="376408" y="212995"/>
                    <a:pt x="377805" y="208805"/>
                  </a:cubicBezTo>
                  <a:cubicBezTo>
                    <a:pt x="379201" y="204616"/>
                    <a:pt x="381995" y="201822"/>
                    <a:pt x="383391" y="199028"/>
                  </a:cubicBezTo>
                  <a:cubicBezTo>
                    <a:pt x="383391" y="197632"/>
                    <a:pt x="384788" y="197632"/>
                    <a:pt x="384788" y="197632"/>
                  </a:cubicBezTo>
                  <a:cubicBezTo>
                    <a:pt x="327524" y="138971"/>
                    <a:pt x="271656" y="81706"/>
                    <a:pt x="214392" y="23046"/>
                  </a:cubicBezTo>
                  <a:cubicBezTo>
                    <a:pt x="210202" y="18855"/>
                    <a:pt x="206012" y="14666"/>
                    <a:pt x="201822" y="10475"/>
                  </a:cubicBezTo>
                  <a:lnTo>
                    <a:pt x="200425" y="11872"/>
                  </a:lnTo>
                  <a:lnTo>
                    <a:pt x="200425" y="11872"/>
                  </a:lnTo>
                  <a:lnTo>
                    <a:pt x="175285" y="37013"/>
                  </a:lnTo>
                  <a:lnTo>
                    <a:pt x="175285" y="37013"/>
                  </a:lnTo>
                  <a:lnTo>
                    <a:pt x="11872" y="196235"/>
                  </a:lnTo>
                  <a:cubicBezTo>
                    <a:pt x="17459" y="203219"/>
                    <a:pt x="18855" y="211599"/>
                    <a:pt x="18855" y="215789"/>
                  </a:cubicBezTo>
                  <a:cubicBezTo>
                    <a:pt x="18855" y="217186"/>
                    <a:pt x="18855" y="218582"/>
                    <a:pt x="18855" y="219979"/>
                  </a:cubicBezTo>
                  <a:cubicBezTo>
                    <a:pt x="18855" y="221376"/>
                    <a:pt x="18855" y="221376"/>
                    <a:pt x="18855" y="221376"/>
                  </a:cubicBezTo>
                  <a:cubicBezTo>
                    <a:pt x="18855" y="221376"/>
                    <a:pt x="18855" y="221376"/>
                    <a:pt x="18855" y="222772"/>
                  </a:cubicBezTo>
                  <a:cubicBezTo>
                    <a:pt x="18855" y="224169"/>
                    <a:pt x="18855" y="224169"/>
                    <a:pt x="18855" y="225566"/>
                  </a:cubicBezTo>
                  <a:cubicBezTo>
                    <a:pt x="18855" y="228359"/>
                    <a:pt x="17459" y="231153"/>
                    <a:pt x="16062" y="235342"/>
                  </a:cubicBezTo>
                  <a:cubicBezTo>
                    <a:pt x="14665" y="238136"/>
                    <a:pt x="11872" y="242326"/>
                    <a:pt x="10475" y="243723"/>
                  </a:cubicBezTo>
                  <a:cubicBezTo>
                    <a:pt x="10475" y="243723"/>
                    <a:pt x="10475" y="243723"/>
                    <a:pt x="10475" y="243723"/>
                  </a:cubicBezTo>
                  <a:cubicBezTo>
                    <a:pt x="14665" y="247913"/>
                    <a:pt x="17459" y="250706"/>
                    <a:pt x="21649" y="254896"/>
                  </a:cubicBezTo>
                  <a:cubicBezTo>
                    <a:pt x="78913" y="313557"/>
                    <a:pt x="136177" y="372218"/>
                    <a:pt x="194838" y="430879"/>
                  </a:cubicBezTo>
                  <a:lnTo>
                    <a:pt x="359648" y="270260"/>
                  </a:lnTo>
                  <a:lnTo>
                    <a:pt x="359648" y="270260"/>
                  </a:lnTo>
                  <a:lnTo>
                    <a:pt x="384788" y="246516"/>
                  </a:lnTo>
                  <a:cubicBezTo>
                    <a:pt x="383391" y="243723"/>
                    <a:pt x="380598" y="240929"/>
                    <a:pt x="380598" y="238136"/>
                  </a:cubicBezTo>
                  <a:cubicBezTo>
                    <a:pt x="379201" y="235342"/>
                    <a:pt x="379201" y="232549"/>
                    <a:pt x="379201" y="231153"/>
                  </a:cubicBezTo>
                  <a:cubicBezTo>
                    <a:pt x="379201" y="229756"/>
                    <a:pt x="379201" y="229756"/>
                    <a:pt x="379201" y="228359"/>
                  </a:cubicBezTo>
                  <a:cubicBezTo>
                    <a:pt x="379201" y="226962"/>
                    <a:pt x="379201" y="226962"/>
                    <a:pt x="379201" y="226962"/>
                  </a:cubicBezTo>
                  <a:cubicBezTo>
                    <a:pt x="379201" y="225566"/>
                    <a:pt x="379201" y="225566"/>
                    <a:pt x="379201" y="225566"/>
                  </a:cubicBezTo>
                  <a:cubicBezTo>
                    <a:pt x="379201" y="225566"/>
                    <a:pt x="379201" y="225566"/>
                    <a:pt x="379201" y="224169"/>
                  </a:cubicBezTo>
                  <a:cubicBezTo>
                    <a:pt x="375012" y="222772"/>
                    <a:pt x="375012" y="221376"/>
                    <a:pt x="375012" y="219979"/>
                  </a:cubicBezTo>
                  <a:close/>
                </a:path>
              </a:pathLst>
            </a:custGeom>
            <a:noFill/>
            <a:ln w="9525"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BD440E8F-3EDB-48CC-9D94-47D5BB8FD624}"/>
                </a:ext>
              </a:extLst>
            </p:cNvPr>
            <p:cNvSpPr/>
            <p:nvPr/>
          </p:nvSpPr>
          <p:spPr>
            <a:xfrm>
              <a:off x="7112348" y="4176316"/>
              <a:ext cx="391073" cy="432974"/>
            </a:xfrm>
            <a:custGeom>
              <a:avLst/>
              <a:gdLst>
                <a:gd name="connsiteX0" fmla="*/ 375012 w 391073"/>
                <a:gd name="connsiteY0" fmla="*/ 221375 h 432974"/>
                <a:gd name="connsiteX1" fmla="*/ 377805 w 391073"/>
                <a:gd name="connsiteY1" fmla="*/ 210202 h 432974"/>
                <a:gd name="connsiteX2" fmla="*/ 383392 w 391073"/>
                <a:gd name="connsiteY2" fmla="*/ 200425 h 432974"/>
                <a:gd name="connsiteX3" fmla="*/ 386185 w 391073"/>
                <a:gd name="connsiteY3" fmla="*/ 197632 h 432974"/>
                <a:gd name="connsiteX4" fmla="*/ 386185 w 391073"/>
                <a:gd name="connsiteY4" fmla="*/ 197632 h 432974"/>
                <a:gd name="connsiteX5" fmla="*/ 214392 w 391073"/>
                <a:gd name="connsiteY5" fmla="*/ 21649 h 432974"/>
                <a:gd name="connsiteX6" fmla="*/ 203219 w 391073"/>
                <a:gd name="connsiteY6" fmla="*/ 10475 h 432974"/>
                <a:gd name="connsiteX7" fmla="*/ 178078 w 391073"/>
                <a:gd name="connsiteY7" fmla="*/ 34219 h 432974"/>
                <a:gd name="connsiteX8" fmla="*/ 178078 w 391073"/>
                <a:gd name="connsiteY8" fmla="*/ 34219 h 432974"/>
                <a:gd name="connsiteX9" fmla="*/ 11872 w 391073"/>
                <a:gd name="connsiteY9" fmla="*/ 197632 h 432974"/>
                <a:gd name="connsiteX10" fmla="*/ 18855 w 391073"/>
                <a:gd name="connsiteY10" fmla="*/ 217185 h 432974"/>
                <a:gd name="connsiteX11" fmla="*/ 18855 w 391073"/>
                <a:gd name="connsiteY11" fmla="*/ 221375 h 432974"/>
                <a:gd name="connsiteX12" fmla="*/ 18855 w 391073"/>
                <a:gd name="connsiteY12" fmla="*/ 222772 h 432974"/>
                <a:gd name="connsiteX13" fmla="*/ 18855 w 391073"/>
                <a:gd name="connsiteY13" fmla="*/ 224169 h 432974"/>
                <a:gd name="connsiteX14" fmla="*/ 18855 w 391073"/>
                <a:gd name="connsiteY14" fmla="*/ 226962 h 432974"/>
                <a:gd name="connsiteX15" fmla="*/ 16062 w 391073"/>
                <a:gd name="connsiteY15" fmla="*/ 236739 h 432974"/>
                <a:gd name="connsiteX16" fmla="*/ 10475 w 391073"/>
                <a:gd name="connsiteY16" fmla="*/ 245119 h 432974"/>
                <a:gd name="connsiteX17" fmla="*/ 23045 w 391073"/>
                <a:gd name="connsiteY17" fmla="*/ 259086 h 432974"/>
                <a:gd name="connsiteX18" fmla="*/ 193442 w 391073"/>
                <a:gd name="connsiteY18" fmla="*/ 433672 h 432974"/>
                <a:gd name="connsiteX19" fmla="*/ 359648 w 391073"/>
                <a:gd name="connsiteY19" fmla="*/ 271656 h 432974"/>
                <a:gd name="connsiteX20" fmla="*/ 359648 w 391073"/>
                <a:gd name="connsiteY20" fmla="*/ 271656 h 432974"/>
                <a:gd name="connsiteX21" fmla="*/ 381995 w 391073"/>
                <a:gd name="connsiteY21" fmla="*/ 249309 h 432974"/>
                <a:gd name="connsiteX22" fmla="*/ 377805 w 391073"/>
                <a:gd name="connsiteY22" fmla="*/ 240929 h 432974"/>
                <a:gd name="connsiteX23" fmla="*/ 375012 w 391073"/>
                <a:gd name="connsiteY23" fmla="*/ 233946 h 432974"/>
                <a:gd name="connsiteX24" fmla="*/ 375012 w 391073"/>
                <a:gd name="connsiteY24" fmla="*/ 231152 h 432974"/>
                <a:gd name="connsiteX25" fmla="*/ 375012 w 391073"/>
                <a:gd name="connsiteY25" fmla="*/ 229755 h 432974"/>
                <a:gd name="connsiteX26" fmla="*/ 375012 w 391073"/>
                <a:gd name="connsiteY26" fmla="*/ 228359 h 432974"/>
                <a:gd name="connsiteX27" fmla="*/ 375012 w 391073"/>
                <a:gd name="connsiteY27" fmla="*/ 226962 h 432974"/>
                <a:gd name="connsiteX28" fmla="*/ 375012 w 391073"/>
                <a:gd name="connsiteY28" fmla="*/ 22137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1073" h="432974">
                  <a:moveTo>
                    <a:pt x="375012" y="221375"/>
                  </a:moveTo>
                  <a:cubicBezTo>
                    <a:pt x="375012" y="218582"/>
                    <a:pt x="376408" y="214392"/>
                    <a:pt x="377805" y="210202"/>
                  </a:cubicBezTo>
                  <a:cubicBezTo>
                    <a:pt x="379201" y="206012"/>
                    <a:pt x="381995" y="203218"/>
                    <a:pt x="383392" y="200425"/>
                  </a:cubicBezTo>
                  <a:cubicBezTo>
                    <a:pt x="384789" y="199028"/>
                    <a:pt x="384789" y="199028"/>
                    <a:pt x="386185" y="197632"/>
                  </a:cubicBezTo>
                  <a:cubicBezTo>
                    <a:pt x="386185" y="197632"/>
                    <a:pt x="386185" y="197632"/>
                    <a:pt x="386185" y="197632"/>
                  </a:cubicBezTo>
                  <a:cubicBezTo>
                    <a:pt x="328921" y="138970"/>
                    <a:pt x="271657" y="80310"/>
                    <a:pt x="214392" y="21649"/>
                  </a:cubicBezTo>
                  <a:cubicBezTo>
                    <a:pt x="210202" y="17459"/>
                    <a:pt x="207409" y="14665"/>
                    <a:pt x="203219" y="10475"/>
                  </a:cubicBezTo>
                  <a:lnTo>
                    <a:pt x="178078" y="34219"/>
                  </a:lnTo>
                  <a:lnTo>
                    <a:pt x="178078" y="34219"/>
                  </a:lnTo>
                  <a:lnTo>
                    <a:pt x="11872" y="197632"/>
                  </a:lnTo>
                  <a:cubicBezTo>
                    <a:pt x="16062" y="204615"/>
                    <a:pt x="17459" y="212995"/>
                    <a:pt x="18855" y="217185"/>
                  </a:cubicBezTo>
                  <a:cubicBezTo>
                    <a:pt x="18855" y="218582"/>
                    <a:pt x="18855" y="219979"/>
                    <a:pt x="18855" y="221375"/>
                  </a:cubicBezTo>
                  <a:cubicBezTo>
                    <a:pt x="18855" y="222772"/>
                    <a:pt x="18855" y="222772"/>
                    <a:pt x="18855" y="222772"/>
                  </a:cubicBezTo>
                  <a:cubicBezTo>
                    <a:pt x="18855" y="222772"/>
                    <a:pt x="18855" y="222772"/>
                    <a:pt x="18855" y="224169"/>
                  </a:cubicBezTo>
                  <a:cubicBezTo>
                    <a:pt x="18855" y="225565"/>
                    <a:pt x="18855" y="225565"/>
                    <a:pt x="18855" y="226962"/>
                  </a:cubicBezTo>
                  <a:cubicBezTo>
                    <a:pt x="18855" y="229755"/>
                    <a:pt x="17459" y="232549"/>
                    <a:pt x="16062" y="236739"/>
                  </a:cubicBezTo>
                  <a:cubicBezTo>
                    <a:pt x="14666" y="239532"/>
                    <a:pt x="13269" y="242325"/>
                    <a:pt x="10475" y="245119"/>
                  </a:cubicBezTo>
                  <a:cubicBezTo>
                    <a:pt x="14666" y="249309"/>
                    <a:pt x="18855" y="253499"/>
                    <a:pt x="23045" y="259086"/>
                  </a:cubicBezTo>
                  <a:cubicBezTo>
                    <a:pt x="80310" y="317747"/>
                    <a:pt x="136177" y="375011"/>
                    <a:pt x="193442" y="433672"/>
                  </a:cubicBezTo>
                  <a:lnTo>
                    <a:pt x="359648" y="271656"/>
                  </a:lnTo>
                  <a:lnTo>
                    <a:pt x="359648" y="271656"/>
                  </a:lnTo>
                  <a:lnTo>
                    <a:pt x="381995" y="249309"/>
                  </a:lnTo>
                  <a:cubicBezTo>
                    <a:pt x="379201" y="246516"/>
                    <a:pt x="377805" y="243722"/>
                    <a:pt x="377805" y="240929"/>
                  </a:cubicBezTo>
                  <a:cubicBezTo>
                    <a:pt x="376408" y="238136"/>
                    <a:pt x="376408" y="235342"/>
                    <a:pt x="375012" y="233946"/>
                  </a:cubicBezTo>
                  <a:cubicBezTo>
                    <a:pt x="375012" y="232549"/>
                    <a:pt x="375012" y="232549"/>
                    <a:pt x="375012" y="231152"/>
                  </a:cubicBezTo>
                  <a:cubicBezTo>
                    <a:pt x="375012" y="229755"/>
                    <a:pt x="375012" y="229755"/>
                    <a:pt x="375012" y="229755"/>
                  </a:cubicBezTo>
                  <a:cubicBezTo>
                    <a:pt x="375012" y="228359"/>
                    <a:pt x="375012" y="228359"/>
                    <a:pt x="375012" y="228359"/>
                  </a:cubicBezTo>
                  <a:cubicBezTo>
                    <a:pt x="375012" y="228359"/>
                    <a:pt x="375012" y="228359"/>
                    <a:pt x="375012" y="226962"/>
                  </a:cubicBezTo>
                  <a:cubicBezTo>
                    <a:pt x="375012" y="224169"/>
                    <a:pt x="375012" y="222772"/>
                    <a:pt x="375012" y="221375"/>
                  </a:cubicBezTo>
                  <a:close/>
                </a:path>
              </a:pathLst>
            </a:custGeom>
            <a:noFill/>
            <a:ln w="9525"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C58024BD-3F29-462E-AF16-13CD78FEF2DD}"/>
                </a:ext>
              </a:extLst>
            </p:cNvPr>
            <p:cNvSpPr/>
            <p:nvPr/>
          </p:nvSpPr>
          <p:spPr>
            <a:xfrm>
              <a:off x="7320455" y="3931895"/>
              <a:ext cx="391073" cy="432974"/>
            </a:xfrm>
            <a:custGeom>
              <a:avLst/>
              <a:gdLst>
                <a:gd name="connsiteX0" fmla="*/ 355458 w 391073"/>
                <a:gd name="connsiteY0" fmla="*/ 268863 h 432974"/>
                <a:gd name="connsiteX1" fmla="*/ 380598 w 391073"/>
                <a:gd name="connsiteY1" fmla="*/ 245119 h 432974"/>
                <a:gd name="connsiteX2" fmla="*/ 376408 w 391073"/>
                <a:gd name="connsiteY2" fmla="*/ 238136 h 432974"/>
                <a:gd name="connsiteX3" fmla="*/ 375012 w 391073"/>
                <a:gd name="connsiteY3" fmla="*/ 231152 h 432974"/>
                <a:gd name="connsiteX4" fmla="*/ 375012 w 391073"/>
                <a:gd name="connsiteY4" fmla="*/ 228359 h 432974"/>
                <a:gd name="connsiteX5" fmla="*/ 375012 w 391073"/>
                <a:gd name="connsiteY5" fmla="*/ 226962 h 432974"/>
                <a:gd name="connsiteX6" fmla="*/ 375012 w 391073"/>
                <a:gd name="connsiteY6" fmla="*/ 225566 h 432974"/>
                <a:gd name="connsiteX7" fmla="*/ 375012 w 391073"/>
                <a:gd name="connsiteY7" fmla="*/ 224169 h 432974"/>
                <a:gd name="connsiteX8" fmla="*/ 375012 w 391073"/>
                <a:gd name="connsiteY8" fmla="*/ 219979 h 432974"/>
                <a:gd name="connsiteX9" fmla="*/ 377805 w 391073"/>
                <a:gd name="connsiteY9" fmla="*/ 208805 h 432974"/>
                <a:gd name="connsiteX10" fmla="*/ 383392 w 391073"/>
                <a:gd name="connsiteY10" fmla="*/ 199029 h 432974"/>
                <a:gd name="connsiteX11" fmla="*/ 384789 w 391073"/>
                <a:gd name="connsiteY11" fmla="*/ 197632 h 432974"/>
                <a:gd name="connsiteX12" fmla="*/ 214392 w 391073"/>
                <a:gd name="connsiteY12" fmla="*/ 23046 h 432974"/>
                <a:gd name="connsiteX13" fmla="*/ 201822 w 391073"/>
                <a:gd name="connsiteY13" fmla="*/ 10475 h 432974"/>
                <a:gd name="connsiteX14" fmla="*/ 200425 w 391073"/>
                <a:gd name="connsiteY14" fmla="*/ 11872 h 432974"/>
                <a:gd name="connsiteX15" fmla="*/ 200425 w 391073"/>
                <a:gd name="connsiteY15" fmla="*/ 11872 h 432974"/>
                <a:gd name="connsiteX16" fmla="*/ 175285 w 391073"/>
                <a:gd name="connsiteY16" fmla="*/ 37012 h 432974"/>
                <a:gd name="connsiteX17" fmla="*/ 175285 w 391073"/>
                <a:gd name="connsiteY17" fmla="*/ 37012 h 432974"/>
                <a:gd name="connsiteX18" fmla="*/ 11872 w 391073"/>
                <a:gd name="connsiteY18" fmla="*/ 196235 h 432974"/>
                <a:gd name="connsiteX19" fmla="*/ 18855 w 391073"/>
                <a:gd name="connsiteY19" fmla="*/ 215789 h 432974"/>
                <a:gd name="connsiteX20" fmla="*/ 18855 w 391073"/>
                <a:gd name="connsiteY20" fmla="*/ 219979 h 432974"/>
                <a:gd name="connsiteX21" fmla="*/ 18855 w 391073"/>
                <a:gd name="connsiteY21" fmla="*/ 221375 h 432974"/>
                <a:gd name="connsiteX22" fmla="*/ 18855 w 391073"/>
                <a:gd name="connsiteY22" fmla="*/ 222772 h 432974"/>
                <a:gd name="connsiteX23" fmla="*/ 18855 w 391073"/>
                <a:gd name="connsiteY23" fmla="*/ 225566 h 432974"/>
                <a:gd name="connsiteX24" fmla="*/ 16062 w 391073"/>
                <a:gd name="connsiteY24" fmla="*/ 235342 h 432974"/>
                <a:gd name="connsiteX25" fmla="*/ 10475 w 391073"/>
                <a:gd name="connsiteY25" fmla="*/ 243722 h 432974"/>
                <a:gd name="connsiteX26" fmla="*/ 10475 w 391073"/>
                <a:gd name="connsiteY26" fmla="*/ 243722 h 432974"/>
                <a:gd name="connsiteX27" fmla="*/ 21649 w 391073"/>
                <a:gd name="connsiteY27" fmla="*/ 254896 h 432974"/>
                <a:gd name="connsiteX28" fmla="*/ 193442 w 391073"/>
                <a:gd name="connsiteY28" fmla="*/ 430879 h 432974"/>
                <a:gd name="connsiteX29" fmla="*/ 355458 w 391073"/>
                <a:gd name="connsiteY29" fmla="*/ 268863 h 432974"/>
                <a:gd name="connsiteX30" fmla="*/ 355458 w 391073"/>
                <a:gd name="connsiteY30" fmla="*/ 268863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355458" y="268863"/>
                  </a:moveTo>
                  <a:lnTo>
                    <a:pt x="380598" y="245119"/>
                  </a:lnTo>
                  <a:cubicBezTo>
                    <a:pt x="379202" y="242326"/>
                    <a:pt x="377805" y="239533"/>
                    <a:pt x="376408" y="238136"/>
                  </a:cubicBezTo>
                  <a:cubicBezTo>
                    <a:pt x="375012" y="235342"/>
                    <a:pt x="375012" y="232549"/>
                    <a:pt x="375012" y="231152"/>
                  </a:cubicBezTo>
                  <a:cubicBezTo>
                    <a:pt x="375012" y="229756"/>
                    <a:pt x="375012" y="229756"/>
                    <a:pt x="375012" y="228359"/>
                  </a:cubicBezTo>
                  <a:cubicBezTo>
                    <a:pt x="375012" y="226962"/>
                    <a:pt x="375012" y="226962"/>
                    <a:pt x="375012" y="226962"/>
                  </a:cubicBezTo>
                  <a:cubicBezTo>
                    <a:pt x="375012" y="225566"/>
                    <a:pt x="375012" y="225566"/>
                    <a:pt x="375012" y="225566"/>
                  </a:cubicBezTo>
                  <a:cubicBezTo>
                    <a:pt x="375012" y="225566"/>
                    <a:pt x="375012" y="225566"/>
                    <a:pt x="375012" y="224169"/>
                  </a:cubicBezTo>
                  <a:cubicBezTo>
                    <a:pt x="375012" y="222772"/>
                    <a:pt x="375012" y="221375"/>
                    <a:pt x="375012" y="219979"/>
                  </a:cubicBezTo>
                  <a:cubicBezTo>
                    <a:pt x="375012" y="217185"/>
                    <a:pt x="376408" y="212996"/>
                    <a:pt x="377805" y="208805"/>
                  </a:cubicBezTo>
                  <a:cubicBezTo>
                    <a:pt x="379202" y="204615"/>
                    <a:pt x="381995" y="201822"/>
                    <a:pt x="383392" y="199029"/>
                  </a:cubicBezTo>
                  <a:cubicBezTo>
                    <a:pt x="383392" y="197632"/>
                    <a:pt x="384789" y="197632"/>
                    <a:pt x="384789" y="197632"/>
                  </a:cubicBezTo>
                  <a:cubicBezTo>
                    <a:pt x="327524" y="138971"/>
                    <a:pt x="271657" y="81706"/>
                    <a:pt x="214392" y="23046"/>
                  </a:cubicBezTo>
                  <a:cubicBezTo>
                    <a:pt x="210202" y="18855"/>
                    <a:pt x="206012" y="14665"/>
                    <a:pt x="201822" y="10475"/>
                  </a:cubicBezTo>
                  <a:lnTo>
                    <a:pt x="200425" y="11872"/>
                  </a:lnTo>
                  <a:lnTo>
                    <a:pt x="200425" y="11872"/>
                  </a:lnTo>
                  <a:lnTo>
                    <a:pt x="175285" y="37012"/>
                  </a:lnTo>
                  <a:lnTo>
                    <a:pt x="175285" y="37012"/>
                  </a:lnTo>
                  <a:lnTo>
                    <a:pt x="11872" y="196235"/>
                  </a:lnTo>
                  <a:cubicBezTo>
                    <a:pt x="17459" y="203219"/>
                    <a:pt x="18855" y="211599"/>
                    <a:pt x="18855" y="215789"/>
                  </a:cubicBezTo>
                  <a:cubicBezTo>
                    <a:pt x="18855" y="217185"/>
                    <a:pt x="18855" y="218582"/>
                    <a:pt x="18855" y="219979"/>
                  </a:cubicBezTo>
                  <a:cubicBezTo>
                    <a:pt x="18855" y="221375"/>
                    <a:pt x="18855" y="221375"/>
                    <a:pt x="18855" y="221375"/>
                  </a:cubicBezTo>
                  <a:cubicBezTo>
                    <a:pt x="18855" y="221375"/>
                    <a:pt x="18855" y="221375"/>
                    <a:pt x="18855" y="222772"/>
                  </a:cubicBezTo>
                  <a:cubicBezTo>
                    <a:pt x="18855" y="224169"/>
                    <a:pt x="18855" y="224169"/>
                    <a:pt x="18855" y="225566"/>
                  </a:cubicBezTo>
                  <a:cubicBezTo>
                    <a:pt x="18855" y="228359"/>
                    <a:pt x="17459" y="232549"/>
                    <a:pt x="16062" y="235342"/>
                  </a:cubicBezTo>
                  <a:cubicBezTo>
                    <a:pt x="14666" y="238136"/>
                    <a:pt x="11872" y="242326"/>
                    <a:pt x="10475" y="243722"/>
                  </a:cubicBezTo>
                  <a:cubicBezTo>
                    <a:pt x="10475" y="243722"/>
                    <a:pt x="10475" y="243722"/>
                    <a:pt x="10475" y="243722"/>
                  </a:cubicBezTo>
                  <a:cubicBezTo>
                    <a:pt x="14666" y="247913"/>
                    <a:pt x="17459" y="250706"/>
                    <a:pt x="21649" y="254896"/>
                  </a:cubicBezTo>
                  <a:cubicBezTo>
                    <a:pt x="78913" y="313557"/>
                    <a:pt x="136177" y="372218"/>
                    <a:pt x="193442" y="430879"/>
                  </a:cubicBezTo>
                  <a:lnTo>
                    <a:pt x="355458" y="268863"/>
                  </a:lnTo>
                  <a:lnTo>
                    <a:pt x="355458" y="268863"/>
                  </a:lnTo>
                  <a:close/>
                </a:path>
              </a:pathLst>
            </a:custGeom>
            <a:noFill/>
            <a:ln w="9525"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273B4397-03F3-45BB-B763-4C8A7F0697EE}"/>
                </a:ext>
              </a:extLst>
            </p:cNvPr>
            <p:cNvSpPr/>
            <p:nvPr/>
          </p:nvSpPr>
          <p:spPr>
            <a:xfrm>
              <a:off x="8087238" y="4627447"/>
              <a:ext cx="13967" cy="41901"/>
            </a:xfrm>
            <a:custGeom>
              <a:avLst/>
              <a:gdLst>
                <a:gd name="connsiteX0" fmla="*/ 13268 w 13966"/>
                <a:gd name="connsiteY0" fmla="*/ 10475 h 41900"/>
                <a:gd name="connsiteX1" fmla="*/ 11872 w 13966"/>
                <a:gd name="connsiteY1" fmla="*/ 13269 h 41900"/>
                <a:gd name="connsiteX2" fmla="*/ 10475 w 13966"/>
                <a:gd name="connsiteY2" fmla="*/ 18855 h 41900"/>
                <a:gd name="connsiteX3" fmla="*/ 10475 w 13966"/>
                <a:gd name="connsiteY3" fmla="*/ 20252 h 41900"/>
                <a:gd name="connsiteX4" fmla="*/ 10475 w 13966"/>
                <a:gd name="connsiteY4" fmla="*/ 21649 h 41900"/>
                <a:gd name="connsiteX5" fmla="*/ 10475 w 13966"/>
                <a:gd name="connsiteY5" fmla="*/ 23045 h 41900"/>
                <a:gd name="connsiteX6" fmla="*/ 10475 w 13966"/>
                <a:gd name="connsiteY6" fmla="*/ 24442 h 41900"/>
                <a:gd name="connsiteX7" fmla="*/ 10475 w 13966"/>
                <a:gd name="connsiteY7" fmla="*/ 25839 h 41900"/>
                <a:gd name="connsiteX8" fmla="*/ 11872 w 13966"/>
                <a:gd name="connsiteY8" fmla="*/ 30029 h 41900"/>
                <a:gd name="connsiteX9" fmla="*/ 11872 w 13966"/>
                <a:gd name="connsiteY9" fmla="*/ 31426 h 41900"/>
                <a:gd name="connsiteX10" fmla="*/ 13268 w 13966"/>
                <a:gd name="connsiteY10" fmla="*/ 28632 h 41900"/>
                <a:gd name="connsiteX11" fmla="*/ 14665 w 13966"/>
                <a:gd name="connsiteY11" fmla="*/ 23045 h 41900"/>
                <a:gd name="connsiteX12" fmla="*/ 14665 w 13966"/>
                <a:gd name="connsiteY12" fmla="*/ 21649 h 41900"/>
                <a:gd name="connsiteX13" fmla="*/ 14665 w 13966"/>
                <a:gd name="connsiteY13" fmla="*/ 21649 h 41900"/>
                <a:gd name="connsiteX14" fmla="*/ 14665 w 13966"/>
                <a:gd name="connsiteY14" fmla="*/ 21649 h 41900"/>
                <a:gd name="connsiteX15" fmla="*/ 14665 w 13966"/>
                <a:gd name="connsiteY15" fmla="*/ 20252 h 41900"/>
                <a:gd name="connsiteX16" fmla="*/ 13268 w 13966"/>
                <a:gd name="connsiteY16" fmla="*/ 10475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41900">
                  <a:moveTo>
                    <a:pt x="13268" y="10475"/>
                  </a:moveTo>
                  <a:cubicBezTo>
                    <a:pt x="13268" y="11872"/>
                    <a:pt x="11872" y="11872"/>
                    <a:pt x="11872" y="13269"/>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1649"/>
                    <a:pt x="10475" y="23045"/>
                  </a:cubicBezTo>
                  <a:cubicBezTo>
                    <a:pt x="10475" y="23045"/>
                    <a:pt x="10475" y="23045"/>
                    <a:pt x="10475" y="24442"/>
                  </a:cubicBezTo>
                  <a:cubicBezTo>
                    <a:pt x="10475" y="24442"/>
                    <a:pt x="10475" y="25839"/>
                    <a:pt x="10475" y="25839"/>
                  </a:cubicBezTo>
                  <a:cubicBezTo>
                    <a:pt x="10475" y="27236"/>
                    <a:pt x="10475" y="28632"/>
                    <a:pt x="11872" y="30029"/>
                  </a:cubicBezTo>
                  <a:cubicBezTo>
                    <a:pt x="11872" y="30029"/>
                    <a:pt x="11872" y="30029"/>
                    <a:pt x="11872" y="31426"/>
                  </a:cubicBezTo>
                  <a:cubicBezTo>
                    <a:pt x="11872" y="30029"/>
                    <a:pt x="13268" y="30029"/>
                    <a:pt x="13268" y="28632"/>
                  </a:cubicBezTo>
                  <a:cubicBezTo>
                    <a:pt x="14665" y="27236"/>
                    <a:pt x="14665" y="24442"/>
                    <a:pt x="14665" y="23045"/>
                  </a:cubicBezTo>
                  <a:cubicBezTo>
                    <a:pt x="14665" y="21649"/>
                    <a:pt x="14665" y="21649"/>
                    <a:pt x="14665" y="21649"/>
                  </a:cubicBezTo>
                  <a:cubicBezTo>
                    <a:pt x="14665" y="21649"/>
                    <a:pt x="14665" y="21649"/>
                    <a:pt x="14665" y="21649"/>
                  </a:cubicBezTo>
                  <a:cubicBezTo>
                    <a:pt x="14665" y="21649"/>
                    <a:pt x="14665" y="21649"/>
                    <a:pt x="14665" y="21649"/>
                  </a:cubicBezTo>
                  <a:cubicBezTo>
                    <a:pt x="14665" y="21649"/>
                    <a:pt x="14665" y="20252"/>
                    <a:pt x="14665" y="20252"/>
                  </a:cubicBezTo>
                  <a:cubicBezTo>
                    <a:pt x="14665" y="16062"/>
                    <a:pt x="13268" y="13269"/>
                    <a:pt x="13268" y="10475"/>
                  </a:cubicBezTo>
                  <a:close/>
                </a:path>
              </a:pathLst>
            </a:custGeom>
            <a:noFill/>
            <a:ln w="9525"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F9A2AA24-5597-4CCC-A241-00989A6F211E}"/>
                </a:ext>
              </a:extLst>
            </p:cNvPr>
            <p:cNvSpPr/>
            <p:nvPr/>
          </p:nvSpPr>
          <p:spPr>
            <a:xfrm>
              <a:off x="8296742" y="4377440"/>
              <a:ext cx="27934" cy="41901"/>
            </a:xfrm>
            <a:custGeom>
              <a:avLst/>
              <a:gdLst>
                <a:gd name="connsiteX0" fmla="*/ 16062 w 27933"/>
                <a:gd name="connsiteY0" fmla="*/ 10475 h 41900"/>
                <a:gd name="connsiteX1" fmla="*/ 16062 w 27933"/>
                <a:gd name="connsiteY1" fmla="*/ 10475 h 41900"/>
                <a:gd name="connsiteX2" fmla="*/ 16062 w 27933"/>
                <a:gd name="connsiteY2" fmla="*/ 10475 h 41900"/>
                <a:gd name="connsiteX3" fmla="*/ 14665 w 27933"/>
                <a:gd name="connsiteY3" fmla="*/ 11872 h 41900"/>
                <a:gd name="connsiteX4" fmla="*/ 11872 w 27933"/>
                <a:gd name="connsiteY4" fmla="*/ 17459 h 41900"/>
                <a:gd name="connsiteX5" fmla="*/ 10475 w 27933"/>
                <a:gd name="connsiteY5" fmla="*/ 23045 h 41900"/>
                <a:gd name="connsiteX6" fmla="*/ 10475 w 27933"/>
                <a:gd name="connsiteY6" fmla="*/ 24442 h 41900"/>
                <a:gd name="connsiteX7" fmla="*/ 10475 w 27933"/>
                <a:gd name="connsiteY7" fmla="*/ 25839 h 41900"/>
                <a:gd name="connsiteX8" fmla="*/ 10475 w 27933"/>
                <a:gd name="connsiteY8" fmla="*/ 27235 h 41900"/>
                <a:gd name="connsiteX9" fmla="*/ 10475 w 27933"/>
                <a:gd name="connsiteY9" fmla="*/ 28632 h 41900"/>
                <a:gd name="connsiteX10" fmla="*/ 10475 w 27933"/>
                <a:gd name="connsiteY10" fmla="*/ 30029 h 41900"/>
                <a:gd name="connsiteX11" fmla="*/ 11872 w 27933"/>
                <a:gd name="connsiteY11" fmla="*/ 34219 h 41900"/>
                <a:gd name="connsiteX12" fmla="*/ 13268 w 27933"/>
                <a:gd name="connsiteY12" fmla="*/ 35615 h 41900"/>
                <a:gd name="connsiteX13" fmla="*/ 13268 w 27933"/>
                <a:gd name="connsiteY13" fmla="*/ 35615 h 41900"/>
                <a:gd name="connsiteX14" fmla="*/ 16062 w 27933"/>
                <a:gd name="connsiteY14" fmla="*/ 31426 h 41900"/>
                <a:gd name="connsiteX15" fmla="*/ 17459 w 27933"/>
                <a:gd name="connsiteY15" fmla="*/ 25839 h 41900"/>
                <a:gd name="connsiteX16" fmla="*/ 17459 w 27933"/>
                <a:gd name="connsiteY16" fmla="*/ 24442 h 41900"/>
                <a:gd name="connsiteX17" fmla="*/ 17459 w 27933"/>
                <a:gd name="connsiteY17" fmla="*/ 24442 h 41900"/>
                <a:gd name="connsiteX18" fmla="*/ 17459 w 27933"/>
                <a:gd name="connsiteY18" fmla="*/ 24442 h 41900"/>
                <a:gd name="connsiteX19" fmla="*/ 17459 w 27933"/>
                <a:gd name="connsiteY19" fmla="*/ 23045 h 41900"/>
                <a:gd name="connsiteX20" fmla="*/ 14665 w 27933"/>
                <a:gd name="connsiteY20" fmla="*/ 16062 h 41900"/>
                <a:gd name="connsiteX21" fmla="*/ 16062 w 27933"/>
                <a:gd name="connsiteY21" fmla="*/ 10475 h 41900"/>
                <a:gd name="connsiteX22" fmla="*/ 16062 w 27933"/>
                <a:gd name="connsiteY22" fmla="*/ 10475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933" h="41900">
                  <a:moveTo>
                    <a:pt x="16062" y="10475"/>
                  </a:moveTo>
                  <a:lnTo>
                    <a:pt x="16062" y="10475"/>
                  </a:lnTo>
                  <a:cubicBezTo>
                    <a:pt x="16062" y="10475"/>
                    <a:pt x="14665" y="10475"/>
                    <a:pt x="16062" y="10475"/>
                  </a:cubicBezTo>
                  <a:cubicBezTo>
                    <a:pt x="14665" y="11872"/>
                    <a:pt x="14665" y="11872"/>
                    <a:pt x="14665" y="11872"/>
                  </a:cubicBezTo>
                  <a:cubicBezTo>
                    <a:pt x="13268" y="13268"/>
                    <a:pt x="11872" y="14665"/>
                    <a:pt x="11872" y="17459"/>
                  </a:cubicBezTo>
                  <a:cubicBezTo>
                    <a:pt x="10475" y="18855"/>
                    <a:pt x="10475" y="21649"/>
                    <a:pt x="10475" y="23045"/>
                  </a:cubicBezTo>
                  <a:cubicBezTo>
                    <a:pt x="10475" y="24442"/>
                    <a:pt x="10475" y="24442"/>
                    <a:pt x="10475" y="24442"/>
                  </a:cubicBezTo>
                  <a:cubicBezTo>
                    <a:pt x="10475" y="24442"/>
                    <a:pt x="10475" y="25839"/>
                    <a:pt x="10475" y="25839"/>
                  </a:cubicBezTo>
                  <a:cubicBezTo>
                    <a:pt x="10475" y="25839"/>
                    <a:pt x="10475" y="25839"/>
                    <a:pt x="10475" y="27235"/>
                  </a:cubicBezTo>
                  <a:cubicBezTo>
                    <a:pt x="10475" y="27235"/>
                    <a:pt x="10475" y="27235"/>
                    <a:pt x="10475" y="28632"/>
                  </a:cubicBezTo>
                  <a:cubicBezTo>
                    <a:pt x="10475" y="28632"/>
                    <a:pt x="10475" y="30029"/>
                    <a:pt x="10475" y="30029"/>
                  </a:cubicBezTo>
                  <a:cubicBezTo>
                    <a:pt x="10475" y="31426"/>
                    <a:pt x="10475" y="32822"/>
                    <a:pt x="11872" y="34219"/>
                  </a:cubicBezTo>
                  <a:cubicBezTo>
                    <a:pt x="11872" y="34219"/>
                    <a:pt x="13268" y="35615"/>
                    <a:pt x="13268" y="35615"/>
                  </a:cubicBezTo>
                  <a:cubicBezTo>
                    <a:pt x="13268" y="35615"/>
                    <a:pt x="13268" y="35615"/>
                    <a:pt x="13268" y="35615"/>
                  </a:cubicBezTo>
                  <a:cubicBezTo>
                    <a:pt x="14665" y="34219"/>
                    <a:pt x="14665" y="32822"/>
                    <a:pt x="16062" y="31426"/>
                  </a:cubicBezTo>
                  <a:cubicBezTo>
                    <a:pt x="17459" y="30029"/>
                    <a:pt x="17459" y="27235"/>
                    <a:pt x="17459" y="25839"/>
                  </a:cubicBezTo>
                  <a:cubicBezTo>
                    <a:pt x="17459" y="24442"/>
                    <a:pt x="17459" y="24442"/>
                    <a:pt x="17459" y="24442"/>
                  </a:cubicBezTo>
                  <a:cubicBezTo>
                    <a:pt x="17459" y="24442"/>
                    <a:pt x="17459" y="24442"/>
                    <a:pt x="17459" y="24442"/>
                  </a:cubicBezTo>
                  <a:cubicBezTo>
                    <a:pt x="17459" y="24442"/>
                    <a:pt x="17459" y="24442"/>
                    <a:pt x="17459" y="24442"/>
                  </a:cubicBezTo>
                  <a:cubicBezTo>
                    <a:pt x="17459" y="24442"/>
                    <a:pt x="17459" y="23045"/>
                    <a:pt x="17459" y="23045"/>
                  </a:cubicBezTo>
                  <a:cubicBezTo>
                    <a:pt x="17459" y="21649"/>
                    <a:pt x="16062" y="18855"/>
                    <a:pt x="14665" y="16062"/>
                  </a:cubicBezTo>
                  <a:cubicBezTo>
                    <a:pt x="14665" y="11872"/>
                    <a:pt x="16062" y="10475"/>
                    <a:pt x="16062" y="10475"/>
                  </a:cubicBezTo>
                  <a:lnTo>
                    <a:pt x="16062" y="10475"/>
                  </a:lnTo>
                  <a:close/>
                </a:path>
              </a:pathLst>
            </a:custGeom>
            <a:noFill/>
            <a:ln w="9525"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4366E94A-EE90-4392-BF0C-CA7068646CA7}"/>
                </a:ext>
              </a:extLst>
            </p:cNvPr>
            <p:cNvSpPr/>
            <p:nvPr/>
          </p:nvSpPr>
          <p:spPr>
            <a:xfrm>
              <a:off x="7911255" y="4177713"/>
              <a:ext cx="391073" cy="432974"/>
            </a:xfrm>
            <a:custGeom>
              <a:avLst/>
              <a:gdLst>
                <a:gd name="connsiteX0" fmla="*/ 376408 w 391073"/>
                <a:gd name="connsiteY0" fmla="*/ 221376 h 432974"/>
                <a:gd name="connsiteX1" fmla="*/ 379201 w 391073"/>
                <a:gd name="connsiteY1" fmla="*/ 210202 h 432974"/>
                <a:gd name="connsiteX2" fmla="*/ 384788 w 391073"/>
                <a:gd name="connsiteY2" fmla="*/ 200425 h 432974"/>
                <a:gd name="connsiteX3" fmla="*/ 387582 w 391073"/>
                <a:gd name="connsiteY3" fmla="*/ 197632 h 432974"/>
                <a:gd name="connsiteX4" fmla="*/ 387582 w 391073"/>
                <a:gd name="connsiteY4" fmla="*/ 197632 h 432974"/>
                <a:gd name="connsiteX5" fmla="*/ 217185 w 391073"/>
                <a:gd name="connsiteY5" fmla="*/ 23046 h 432974"/>
                <a:gd name="connsiteX6" fmla="*/ 204615 w 391073"/>
                <a:gd name="connsiteY6" fmla="*/ 10475 h 432974"/>
                <a:gd name="connsiteX7" fmla="*/ 203218 w 391073"/>
                <a:gd name="connsiteY7" fmla="*/ 11872 h 432974"/>
                <a:gd name="connsiteX8" fmla="*/ 203218 w 391073"/>
                <a:gd name="connsiteY8" fmla="*/ 11872 h 432974"/>
                <a:gd name="connsiteX9" fmla="*/ 178078 w 391073"/>
                <a:gd name="connsiteY9" fmla="*/ 37013 h 432974"/>
                <a:gd name="connsiteX10" fmla="*/ 178078 w 391073"/>
                <a:gd name="connsiteY10" fmla="*/ 37013 h 432974"/>
                <a:gd name="connsiteX11" fmla="*/ 11872 w 391073"/>
                <a:gd name="connsiteY11" fmla="*/ 199028 h 432974"/>
                <a:gd name="connsiteX12" fmla="*/ 18855 w 391073"/>
                <a:gd name="connsiteY12" fmla="*/ 218582 h 432974"/>
                <a:gd name="connsiteX13" fmla="*/ 18855 w 391073"/>
                <a:gd name="connsiteY13" fmla="*/ 222772 h 432974"/>
                <a:gd name="connsiteX14" fmla="*/ 18855 w 391073"/>
                <a:gd name="connsiteY14" fmla="*/ 224169 h 432974"/>
                <a:gd name="connsiteX15" fmla="*/ 18855 w 391073"/>
                <a:gd name="connsiteY15" fmla="*/ 225566 h 432974"/>
                <a:gd name="connsiteX16" fmla="*/ 18855 w 391073"/>
                <a:gd name="connsiteY16" fmla="*/ 228359 h 432974"/>
                <a:gd name="connsiteX17" fmla="*/ 16062 w 391073"/>
                <a:gd name="connsiteY17" fmla="*/ 238136 h 432974"/>
                <a:gd name="connsiteX18" fmla="*/ 10475 w 391073"/>
                <a:gd name="connsiteY18" fmla="*/ 246516 h 432974"/>
                <a:gd name="connsiteX19" fmla="*/ 23045 w 391073"/>
                <a:gd name="connsiteY19" fmla="*/ 260483 h 432974"/>
                <a:gd name="connsiteX20" fmla="*/ 193442 w 391073"/>
                <a:gd name="connsiteY20" fmla="*/ 435070 h 432974"/>
                <a:gd name="connsiteX21" fmla="*/ 359648 w 391073"/>
                <a:gd name="connsiteY21" fmla="*/ 273053 h 432974"/>
                <a:gd name="connsiteX22" fmla="*/ 359648 w 391073"/>
                <a:gd name="connsiteY22" fmla="*/ 273053 h 432974"/>
                <a:gd name="connsiteX23" fmla="*/ 383391 w 391073"/>
                <a:gd name="connsiteY23" fmla="*/ 250706 h 432974"/>
                <a:gd name="connsiteX24" fmla="*/ 379201 w 391073"/>
                <a:gd name="connsiteY24" fmla="*/ 242326 h 432974"/>
                <a:gd name="connsiteX25" fmla="*/ 377805 w 391073"/>
                <a:gd name="connsiteY25" fmla="*/ 235342 h 432974"/>
                <a:gd name="connsiteX26" fmla="*/ 377805 w 391073"/>
                <a:gd name="connsiteY26" fmla="*/ 232549 h 432974"/>
                <a:gd name="connsiteX27" fmla="*/ 377805 w 391073"/>
                <a:gd name="connsiteY27" fmla="*/ 231153 h 432974"/>
                <a:gd name="connsiteX28" fmla="*/ 377805 w 391073"/>
                <a:gd name="connsiteY28" fmla="*/ 229756 h 432974"/>
                <a:gd name="connsiteX29" fmla="*/ 377805 w 391073"/>
                <a:gd name="connsiteY29" fmla="*/ 228359 h 432974"/>
                <a:gd name="connsiteX30" fmla="*/ 376408 w 391073"/>
                <a:gd name="connsiteY30" fmla="*/ 221376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376408" y="221376"/>
                  </a:moveTo>
                  <a:cubicBezTo>
                    <a:pt x="376408" y="218582"/>
                    <a:pt x="377805" y="214392"/>
                    <a:pt x="379201" y="210202"/>
                  </a:cubicBezTo>
                  <a:cubicBezTo>
                    <a:pt x="380598" y="206012"/>
                    <a:pt x="383391" y="203219"/>
                    <a:pt x="384788" y="200425"/>
                  </a:cubicBezTo>
                  <a:cubicBezTo>
                    <a:pt x="386185" y="199028"/>
                    <a:pt x="386185" y="199028"/>
                    <a:pt x="387582" y="197632"/>
                  </a:cubicBezTo>
                  <a:lnTo>
                    <a:pt x="387582" y="197632"/>
                  </a:lnTo>
                  <a:cubicBezTo>
                    <a:pt x="330317" y="138971"/>
                    <a:pt x="274450" y="81706"/>
                    <a:pt x="217185" y="23046"/>
                  </a:cubicBezTo>
                  <a:cubicBezTo>
                    <a:pt x="212995" y="18855"/>
                    <a:pt x="208805" y="14666"/>
                    <a:pt x="204615" y="10475"/>
                  </a:cubicBezTo>
                  <a:lnTo>
                    <a:pt x="203218" y="11872"/>
                  </a:lnTo>
                  <a:lnTo>
                    <a:pt x="203218" y="11872"/>
                  </a:lnTo>
                  <a:lnTo>
                    <a:pt x="178078" y="37013"/>
                  </a:lnTo>
                  <a:lnTo>
                    <a:pt x="178078" y="37013"/>
                  </a:lnTo>
                  <a:lnTo>
                    <a:pt x="11872" y="199028"/>
                  </a:lnTo>
                  <a:cubicBezTo>
                    <a:pt x="16062" y="206012"/>
                    <a:pt x="18855" y="214392"/>
                    <a:pt x="18855" y="218582"/>
                  </a:cubicBezTo>
                  <a:cubicBezTo>
                    <a:pt x="18855" y="219979"/>
                    <a:pt x="18855" y="221376"/>
                    <a:pt x="18855" y="222772"/>
                  </a:cubicBezTo>
                  <a:cubicBezTo>
                    <a:pt x="18855" y="224169"/>
                    <a:pt x="18855" y="224169"/>
                    <a:pt x="18855" y="224169"/>
                  </a:cubicBezTo>
                  <a:cubicBezTo>
                    <a:pt x="18855" y="224169"/>
                    <a:pt x="18855" y="224169"/>
                    <a:pt x="18855" y="225566"/>
                  </a:cubicBezTo>
                  <a:cubicBezTo>
                    <a:pt x="18855" y="226962"/>
                    <a:pt x="18855" y="226962"/>
                    <a:pt x="18855" y="228359"/>
                  </a:cubicBezTo>
                  <a:cubicBezTo>
                    <a:pt x="18855" y="231153"/>
                    <a:pt x="17459" y="233946"/>
                    <a:pt x="16062" y="238136"/>
                  </a:cubicBezTo>
                  <a:cubicBezTo>
                    <a:pt x="14665" y="240929"/>
                    <a:pt x="13268" y="243723"/>
                    <a:pt x="10475" y="246516"/>
                  </a:cubicBezTo>
                  <a:cubicBezTo>
                    <a:pt x="14665" y="250706"/>
                    <a:pt x="18855" y="254896"/>
                    <a:pt x="23045" y="260483"/>
                  </a:cubicBezTo>
                  <a:cubicBezTo>
                    <a:pt x="80310" y="319144"/>
                    <a:pt x="136177" y="376408"/>
                    <a:pt x="193442" y="435070"/>
                  </a:cubicBezTo>
                  <a:lnTo>
                    <a:pt x="359648" y="273053"/>
                  </a:lnTo>
                  <a:lnTo>
                    <a:pt x="359648" y="273053"/>
                  </a:lnTo>
                  <a:lnTo>
                    <a:pt x="383391" y="250706"/>
                  </a:lnTo>
                  <a:cubicBezTo>
                    <a:pt x="381995" y="247913"/>
                    <a:pt x="379201" y="245119"/>
                    <a:pt x="379201" y="242326"/>
                  </a:cubicBezTo>
                  <a:cubicBezTo>
                    <a:pt x="377805" y="239533"/>
                    <a:pt x="377805" y="236739"/>
                    <a:pt x="377805" y="235342"/>
                  </a:cubicBezTo>
                  <a:cubicBezTo>
                    <a:pt x="377805" y="233946"/>
                    <a:pt x="377805" y="233946"/>
                    <a:pt x="377805" y="232549"/>
                  </a:cubicBezTo>
                  <a:cubicBezTo>
                    <a:pt x="377805" y="231153"/>
                    <a:pt x="377805" y="231153"/>
                    <a:pt x="377805" y="231153"/>
                  </a:cubicBezTo>
                  <a:cubicBezTo>
                    <a:pt x="377805" y="229756"/>
                    <a:pt x="377805" y="229756"/>
                    <a:pt x="377805" y="229756"/>
                  </a:cubicBezTo>
                  <a:cubicBezTo>
                    <a:pt x="377805" y="229756"/>
                    <a:pt x="377805" y="229756"/>
                    <a:pt x="377805" y="228359"/>
                  </a:cubicBezTo>
                  <a:cubicBezTo>
                    <a:pt x="376408" y="224169"/>
                    <a:pt x="376408" y="222772"/>
                    <a:pt x="376408" y="221376"/>
                  </a:cubicBezTo>
                  <a:close/>
                </a:path>
              </a:pathLst>
            </a:custGeom>
            <a:noFill/>
            <a:ln w="9525"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C4EBD5EF-CFB6-449A-B204-3B08CAA235EE}"/>
                </a:ext>
              </a:extLst>
            </p:cNvPr>
            <p:cNvSpPr/>
            <p:nvPr/>
          </p:nvSpPr>
          <p:spPr>
            <a:xfrm>
              <a:off x="7900081" y="4378836"/>
              <a:ext cx="13967" cy="13967"/>
            </a:xfrm>
            <a:custGeom>
              <a:avLst/>
              <a:gdLst>
                <a:gd name="connsiteX0" fmla="*/ 10475 w 13966"/>
                <a:gd name="connsiteY0" fmla="*/ 10475 h 13966"/>
                <a:gd name="connsiteX1" fmla="*/ 10475 w 13966"/>
                <a:gd name="connsiteY1" fmla="*/ 10475 h 13966"/>
                <a:gd name="connsiteX2" fmla="*/ 10475 w 13966"/>
                <a:gd name="connsiteY2" fmla="*/ 10475 h 13966"/>
                <a:gd name="connsiteX3" fmla="*/ 10475 w 13966"/>
                <a:gd name="connsiteY3" fmla="*/ 10475 h 13966"/>
              </a:gdLst>
              <a:ahLst/>
              <a:cxnLst>
                <a:cxn ang="0">
                  <a:pos x="connsiteX0" y="connsiteY0"/>
                </a:cxn>
                <a:cxn ang="0">
                  <a:pos x="connsiteX1" y="connsiteY1"/>
                </a:cxn>
                <a:cxn ang="0">
                  <a:pos x="connsiteX2" y="connsiteY2"/>
                </a:cxn>
                <a:cxn ang="0">
                  <a:pos x="connsiteX3" y="connsiteY3"/>
                </a:cxn>
              </a:cxnLst>
              <a:rect l="l" t="t" r="r" b="b"/>
              <a:pathLst>
                <a:path w="13966" h="13966">
                  <a:moveTo>
                    <a:pt x="10475" y="10475"/>
                  </a:moveTo>
                  <a:cubicBezTo>
                    <a:pt x="10475" y="10475"/>
                    <a:pt x="10475" y="10475"/>
                    <a:pt x="10475" y="10475"/>
                  </a:cubicBezTo>
                  <a:cubicBezTo>
                    <a:pt x="10475" y="10475"/>
                    <a:pt x="10475" y="10475"/>
                    <a:pt x="10475" y="10475"/>
                  </a:cubicBezTo>
                  <a:cubicBezTo>
                    <a:pt x="10475" y="10475"/>
                    <a:pt x="10475" y="10475"/>
                    <a:pt x="10475" y="10475"/>
                  </a:cubicBezTo>
                  <a:close/>
                </a:path>
              </a:pathLst>
            </a:custGeom>
            <a:noFill/>
            <a:ln w="9525"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47C7F59A-BE57-46F0-AB13-8298328A584A}"/>
                </a:ext>
              </a:extLst>
            </p:cNvPr>
            <p:cNvSpPr/>
            <p:nvPr/>
          </p:nvSpPr>
          <p:spPr>
            <a:xfrm>
              <a:off x="8119362" y="3931895"/>
              <a:ext cx="391073" cy="432974"/>
            </a:xfrm>
            <a:custGeom>
              <a:avLst/>
              <a:gdLst>
                <a:gd name="connsiteX0" fmla="*/ 375012 w 391073"/>
                <a:gd name="connsiteY0" fmla="*/ 219979 h 432974"/>
                <a:gd name="connsiteX1" fmla="*/ 377805 w 391073"/>
                <a:gd name="connsiteY1" fmla="*/ 208805 h 432974"/>
                <a:gd name="connsiteX2" fmla="*/ 383392 w 391073"/>
                <a:gd name="connsiteY2" fmla="*/ 199029 h 432974"/>
                <a:gd name="connsiteX3" fmla="*/ 384788 w 391073"/>
                <a:gd name="connsiteY3" fmla="*/ 197632 h 432974"/>
                <a:gd name="connsiteX4" fmla="*/ 214392 w 391073"/>
                <a:gd name="connsiteY4" fmla="*/ 23046 h 432974"/>
                <a:gd name="connsiteX5" fmla="*/ 201822 w 391073"/>
                <a:gd name="connsiteY5" fmla="*/ 10475 h 432974"/>
                <a:gd name="connsiteX6" fmla="*/ 200425 w 391073"/>
                <a:gd name="connsiteY6" fmla="*/ 11872 h 432974"/>
                <a:gd name="connsiteX7" fmla="*/ 200425 w 391073"/>
                <a:gd name="connsiteY7" fmla="*/ 11872 h 432974"/>
                <a:gd name="connsiteX8" fmla="*/ 175285 w 391073"/>
                <a:gd name="connsiteY8" fmla="*/ 37012 h 432974"/>
                <a:gd name="connsiteX9" fmla="*/ 175285 w 391073"/>
                <a:gd name="connsiteY9" fmla="*/ 37012 h 432974"/>
                <a:gd name="connsiteX10" fmla="*/ 10475 w 391073"/>
                <a:gd name="connsiteY10" fmla="*/ 197632 h 432974"/>
                <a:gd name="connsiteX11" fmla="*/ 17459 w 391073"/>
                <a:gd name="connsiteY11" fmla="*/ 217185 h 432974"/>
                <a:gd name="connsiteX12" fmla="*/ 17459 w 391073"/>
                <a:gd name="connsiteY12" fmla="*/ 221375 h 432974"/>
                <a:gd name="connsiteX13" fmla="*/ 17459 w 391073"/>
                <a:gd name="connsiteY13" fmla="*/ 222772 h 432974"/>
                <a:gd name="connsiteX14" fmla="*/ 17459 w 391073"/>
                <a:gd name="connsiteY14" fmla="*/ 224169 h 432974"/>
                <a:gd name="connsiteX15" fmla="*/ 17459 w 391073"/>
                <a:gd name="connsiteY15" fmla="*/ 226962 h 432974"/>
                <a:gd name="connsiteX16" fmla="*/ 14665 w 391073"/>
                <a:gd name="connsiteY16" fmla="*/ 236739 h 432974"/>
                <a:gd name="connsiteX17" fmla="*/ 10475 w 391073"/>
                <a:gd name="connsiteY17" fmla="*/ 245119 h 432974"/>
                <a:gd name="connsiteX18" fmla="*/ 21649 w 391073"/>
                <a:gd name="connsiteY18" fmla="*/ 256293 h 432974"/>
                <a:gd name="connsiteX19" fmla="*/ 193442 w 391073"/>
                <a:gd name="connsiteY19" fmla="*/ 432276 h 432974"/>
                <a:gd name="connsiteX20" fmla="*/ 358251 w 391073"/>
                <a:gd name="connsiteY20" fmla="*/ 271656 h 432974"/>
                <a:gd name="connsiteX21" fmla="*/ 358251 w 391073"/>
                <a:gd name="connsiteY21" fmla="*/ 271656 h 432974"/>
                <a:gd name="connsiteX22" fmla="*/ 383392 w 391073"/>
                <a:gd name="connsiteY22" fmla="*/ 247913 h 432974"/>
                <a:gd name="connsiteX23" fmla="*/ 379201 w 391073"/>
                <a:gd name="connsiteY23" fmla="*/ 240929 h 432974"/>
                <a:gd name="connsiteX24" fmla="*/ 376408 w 391073"/>
                <a:gd name="connsiteY24" fmla="*/ 233946 h 432974"/>
                <a:gd name="connsiteX25" fmla="*/ 376408 w 391073"/>
                <a:gd name="connsiteY25" fmla="*/ 231152 h 432974"/>
                <a:gd name="connsiteX26" fmla="*/ 376408 w 391073"/>
                <a:gd name="connsiteY26" fmla="*/ 229756 h 432974"/>
                <a:gd name="connsiteX27" fmla="*/ 376408 w 391073"/>
                <a:gd name="connsiteY27" fmla="*/ 228359 h 432974"/>
                <a:gd name="connsiteX28" fmla="*/ 376408 w 391073"/>
                <a:gd name="connsiteY28" fmla="*/ 226962 h 432974"/>
                <a:gd name="connsiteX29" fmla="*/ 375012 w 391073"/>
                <a:gd name="connsiteY29" fmla="*/ 219979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375012" y="219979"/>
                  </a:moveTo>
                  <a:cubicBezTo>
                    <a:pt x="375012" y="217185"/>
                    <a:pt x="376408" y="212996"/>
                    <a:pt x="377805" y="208805"/>
                  </a:cubicBezTo>
                  <a:cubicBezTo>
                    <a:pt x="379201" y="204615"/>
                    <a:pt x="381995" y="201822"/>
                    <a:pt x="383392" y="199029"/>
                  </a:cubicBezTo>
                  <a:cubicBezTo>
                    <a:pt x="383392" y="197632"/>
                    <a:pt x="384788" y="197632"/>
                    <a:pt x="384788" y="197632"/>
                  </a:cubicBezTo>
                  <a:cubicBezTo>
                    <a:pt x="327524" y="138971"/>
                    <a:pt x="271657" y="81706"/>
                    <a:pt x="214392" y="23046"/>
                  </a:cubicBezTo>
                  <a:cubicBezTo>
                    <a:pt x="210202" y="18855"/>
                    <a:pt x="206012" y="14665"/>
                    <a:pt x="201822" y="10475"/>
                  </a:cubicBezTo>
                  <a:lnTo>
                    <a:pt x="200425" y="11872"/>
                  </a:lnTo>
                  <a:lnTo>
                    <a:pt x="200425" y="11872"/>
                  </a:lnTo>
                  <a:lnTo>
                    <a:pt x="175285" y="37012"/>
                  </a:lnTo>
                  <a:lnTo>
                    <a:pt x="175285" y="37012"/>
                  </a:lnTo>
                  <a:lnTo>
                    <a:pt x="10475" y="197632"/>
                  </a:lnTo>
                  <a:cubicBezTo>
                    <a:pt x="14665" y="204615"/>
                    <a:pt x="16062" y="212996"/>
                    <a:pt x="17459" y="217185"/>
                  </a:cubicBezTo>
                  <a:cubicBezTo>
                    <a:pt x="17459" y="218582"/>
                    <a:pt x="17459" y="219979"/>
                    <a:pt x="17459" y="221375"/>
                  </a:cubicBezTo>
                  <a:cubicBezTo>
                    <a:pt x="17459" y="222772"/>
                    <a:pt x="17459" y="222772"/>
                    <a:pt x="17459" y="222772"/>
                  </a:cubicBezTo>
                  <a:cubicBezTo>
                    <a:pt x="17459" y="222772"/>
                    <a:pt x="17459" y="222772"/>
                    <a:pt x="17459" y="224169"/>
                  </a:cubicBezTo>
                  <a:cubicBezTo>
                    <a:pt x="17459" y="225566"/>
                    <a:pt x="17459" y="225566"/>
                    <a:pt x="17459" y="226962"/>
                  </a:cubicBezTo>
                  <a:cubicBezTo>
                    <a:pt x="17459" y="229756"/>
                    <a:pt x="16062" y="232549"/>
                    <a:pt x="14665" y="236739"/>
                  </a:cubicBezTo>
                  <a:cubicBezTo>
                    <a:pt x="13269" y="239533"/>
                    <a:pt x="11872" y="242326"/>
                    <a:pt x="10475" y="245119"/>
                  </a:cubicBezTo>
                  <a:cubicBezTo>
                    <a:pt x="14665" y="249309"/>
                    <a:pt x="17459" y="253499"/>
                    <a:pt x="21649" y="256293"/>
                  </a:cubicBezTo>
                  <a:cubicBezTo>
                    <a:pt x="78913" y="314954"/>
                    <a:pt x="136177" y="373615"/>
                    <a:pt x="193442" y="432276"/>
                  </a:cubicBezTo>
                  <a:lnTo>
                    <a:pt x="358251" y="271656"/>
                  </a:lnTo>
                  <a:lnTo>
                    <a:pt x="358251" y="271656"/>
                  </a:lnTo>
                  <a:lnTo>
                    <a:pt x="383392" y="247913"/>
                  </a:lnTo>
                  <a:cubicBezTo>
                    <a:pt x="381995" y="245119"/>
                    <a:pt x="380598" y="242326"/>
                    <a:pt x="379201" y="240929"/>
                  </a:cubicBezTo>
                  <a:cubicBezTo>
                    <a:pt x="377805" y="238136"/>
                    <a:pt x="377805" y="235342"/>
                    <a:pt x="376408" y="233946"/>
                  </a:cubicBezTo>
                  <a:cubicBezTo>
                    <a:pt x="376408" y="232549"/>
                    <a:pt x="376408" y="232549"/>
                    <a:pt x="376408" y="231152"/>
                  </a:cubicBezTo>
                  <a:cubicBezTo>
                    <a:pt x="376408" y="229756"/>
                    <a:pt x="376408" y="229756"/>
                    <a:pt x="376408" y="229756"/>
                  </a:cubicBezTo>
                  <a:cubicBezTo>
                    <a:pt x="376408" y="228359"/>
                    <a:pt x="376408" y="228359"/>
                    <a:pt x="376408" y="228359"/>
                  </a:cubicBezTo>
                  <a:cubicBezTo>
                    <a:pt x="376408" y="228359"/>
                    <a:pt x="376408" y="228359"/>
                    <a:pt x="376408" y="226962"/>
                  </a:cubicBezTo>
                  <a:cubicBezTo>
                    <a:pt x="375012" y="222772"/>
                    <a:pt x="375012" y="222772"/>
                    <a:pt x="375012" y="219979"/>
                  </a:cubicBezTo>
                  <a:close/>
                </a:path>
              </a:pathLst>
            </a:custGeom>
            <a:noFill/>
            <a:ln w="9525"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E640700E-2816-4C73-A12B-7F73A48EDDE1}"/>
                </a:ext>
              </a:extLst>
            </p:cNvPr>
            <p:cNvSpPr/>
            <p:nvPr/>
          </p:nvSpPr>
          <p:spPr>
            <a:xfrm>
              <a:off x="7292521" y="4624654"/>
              <a:ext cx="13967" cy="41901"/>
            </a:xfrm>
            <a:custGeom>
              <a:avLst/>
              <a:gdLst>
                <a:gd name="connsiteX0" fmla="*/ 13269 w 13966"/>
                <a:gd name="connsiteY0" fmla="*/ 10475 h 41900"/>
                <a:gd name="connsiteX1" fmla="*/ 11872 w 13966"/>
                <a:gd name="connsiteY1" fmla="*/ 13269 h 41900"/>
                <a:gd name="connsiteX2" fmla="*/ 10475 w 13966"/>
                <a:gd name="connsiteY2" fmla="*/ 18855 h 41900"/>
                <a:gd name="connsiteX3" fmla="*/ 10475 w 13966"/>
                <a:gd name="connsiteY3" fmla="*/ 20252 h 41900"/>
                <a:gd name="connsiteX4" fmla="*/ 10475 w 13966"/>
                <a:gd name="connsiteY4" fmla="*/ 21649 h 41900"/>
                <a:gd name="connsiteX5" fmla="*/ 10475 w 13966"/>
                <a:gd name="connsiteY5" fmla="*/ 23046 h 41900"/>
                <a:gd name="connsiteX6" fmla="*/ 10475 w 13966"/>
                <a:gd name="connsiteY6" fmla="*/ 24442 h 41900"/>
                <a:gd name="connsiteX7" fmla="*/ 10475 w 13966"/>
                <a:gd name="connsiteY7" fmla="*/ 25839 h 41900"/>
                <a:gd name="connsiteX8" fmla="*/ 11872 w 13966"/>
                <a:gd name="connsiteY8" fmla="*/ 30029 h 41900"/>
                <a:gd name="connsiteX9" fmla="*/ 11872 w 13966"/>
                <a:gd name="connsiteY9" fmla="*/ 31426 h 41900"/>
                <a:gd name="connsiteX10" fmla="*/ 13269 w 13966"/>
                <a:gd name="connsiteY10" fmla="*/ 28632 h 41900"/>
                <a:gd name="connsiteX11" fmla="*/ 14666 w 13966"/>
                <a:gd name="connsiteY11" fmla="*/ 23046 h 41900"/>
                <a:gd name="connsiteX12" fmla="*/ 14666 w 13966"/>
                <a:gd name="connsiteY12" fmla="*/ 21649 h 41900"/>
                <a:gd name="connsiteX13" fmla="*/ 14666 w 13966"/>
                <a:gd name="connsiteY13" fmla="*/ 21649 h 41900"/>
                <a:gd name="connsiteX14" fmla="*/ 14666 w 13966"/>
                <a:gd name="connsiteY14" fmla="*/ 21649 h 41900"/>
                <a:gd name="connsiteX15" fmla="*/ 14666 w 13966"/>
                <a:gd name="connsiteY15" fmla="*/ 20252 h 41900"/>
                <a:gd name="connsiteX16" fmla="*/ 13269 w 13966"/>
                <a:gd name="connsiteY16" fmla="*/ 10475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41900">
                  <a:moveTo>
                    <a:pt x="13269" y="10475"/>
                  </a:moveTo>
                  <a:cubicBezTo>
                    <a:pt x="13269" y="11872"/>
                    <a:pt x="11872" y="11872"/>
                    <a:pt x="11872" y="13269"/>
                  </a:cubicBezTo>
                  <a:cubicBezTo>
                    <a:pt x="10475" y="14666"/>
                    <a:pt x="10475" y="17459"/>
                    <a:pt x="10475" y="18855"/>
                  </a:cubicBezTo>
                  <a:cubicBezTo>
                    <a:pt x="10475" y="20252"/>
                    <a:pt x="10475" y="20252"/>
                    <a:pt x="10475" y="20252"/>
                  </a:cubicBezTo>
                  <a:cubicBezTo>
                    <a:pt x="10475" y="20252"/>
                    <a:pt x="10475" y="21649"/>
                    <a:pt x="10475" y="21649"/>
                  </a:cubicBezTo>
                  <a:cubicBezTo>
                    <a:pt x="10475" y="21649"/>
                    <a:pt x="10475" y="21649"/>
                    <a:pt x="10475" y="23046"/>
                  </a:cubicBezTo>
                  <a:cubicBezTo>
                    <a:pt x="10475" y="23046"/>
                    <a:pt x="10475" y="23046"/>
                    <a:pt x="10475" y="24442"/>
                  </a:cubicBezTo>
                  <a:cubicBezTo>
                    <a:pt x="10475" y="24442"/>
                    <a:pt x="10475" y="25839"/>
                    <a:pt x="10475" y="25839"/>
                  </a:cubicBezTo>
                  <a:cubicBezTo>
                    <a:pt x="10475" y="27236"/>
                    <a:pt x="10475" y="28632"/>
                    <a:pt x="11872" y="30029"/>
                  </a:cubicBezTo>
                  <a:cubicBezTo>
                    <a:pt x="11872" y="30029"/>
                    <a:pt x="11872" y="30029"/>
                    <a:pt x="11872" y="31426"/>
                  </a:cubicBezTo>
                  <a:cubicBezTo>
                    <a:pt x="11872" y="30029"/>
                    <a:pt x="13269" y="30029"/>
                    <a:pt x="13269" y="28632"/>
                  </a:cubicBezTo>
                  <a:cubicBezTo>
                    <a:pt x="14666" y="27236"/>
                    <a:pt x="14666" y="24442"/>
                    <a:pt x="14666" y="23046"/>
                  </a:cubicBezTo>
                  <a:cubicBezTo>
                    <a:pt x="14666" y="21649"/>
                    <a:pt x="14666" y="21649"/>
                    <a:pt x="14666" y="21649"/>
                  </a:cubicBezTo>
                  <a:cubicBezTo>
                    <a:pt x="14666" y="21649"/>
                    <a:pt x="14666" y="21649"/>
                    <a:pt x="14666" y="21649"/>
                  </a:cubicBezTo>
                  <a:cubicBezTo>
                    <a:pt x="14666" y="21649"/>
                    <a:pt x="14666" y="21649"/>
                    <a:pt x="14666" y="21649"/>
                  </a:cubicBezTo>
                  <a:cubicBezTo>
                    <a:pt x="14666" y="21649"/>
                    <a:pt x="14666" y="20252"/>
                    <a:pt x="14666" y="20252"/>
                  </a:cubicBezTo>
                  <a:cubicBezTo>
                    <a:pt x="14666" y="16062"/>
                    <a:pt x="13269" y="13269"/>
                    <a:pt x="13269" y="10475"/>
                  </a:cubicBezTo>
                  <a:close/>
                </a:path>
              </a:pathLst>
            </a:custGeom>
            <a:noFill/>
            <a:ln w="9525"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8A3ABF33-6089-44BA-B2A5-1E00B19BEB19}"/>
                </a:ext>
              </a:extLst>
            </p:cNvPr>
            <p:cNvSpPr/>
            <p:nvPr/>
          </p:nvSpPr>
          <p:spPr>
            <a:xfrm>
              <a:off x="7895891" y="4381051"/>
              <a:ext cx="27934" cy="27934"/>
            </a:xfrm>
            <a:custGeom>
              <a:avLst/>
              <a:gdLst>
                <a:gd name="connsiteX0" fmla="*/ 11872 w 27933"/>
                <a:gd name="connsiteY0" fmla="*/ 12451 h 27933"/>
                <a:gd name="connsiteX1" fmla="*/ 10475 w 27933"/>
                <a:gd name="connsiteY1" fmla="*/ 18037 h 27933"/>
                <a:gd name="connsiteX2" fmla="*/ 10475 w 27933"/>
                <a:gd name="connsiteY2" fmla="*/ 19434 h 27933"/>
                <a:gd name="connsiteX3" fmla="*/ 10475 w 27933"/>
                <a:gd name="connsiteY3" fmla="*/ 20831 h 27933"/>
                <a:gd name="connsiteX4" fmla="*/ 10475 w 27933"/>
                <a:gd name="connsiteY4" fmla="*/ 22228 h 27933"/>
                <a:gd name="connsiteX5" fmla="*/ 10475 w 27933"/>
                <a:gd name="connsiteY5" fmla="*/ 23624 h 27933"/>
                <a:gd name="connsiteX6" fmla="*/ 10475 w 27933"/>
                <a:gd name="connsiteY6" fmla="*/ 25021 h 27933"/>
                <a:gd name="connsiteX7" fmla="*/ 11872 w 27933"/>
                <a:gd name="connsiteY7" fmla="*/ 29211 h 27933"/>
                <a:gd name="connsiteX8" fmla="*/ 13269 w 27933"/>
                <a:gd name="connsiteY8" fmla="*/ 30607 h 27933"/>
                <a:gd name="connsiteX9" fmla="*/ 16062 w 27933"/>
                <a:gd name="connsiteY9" fmla="*/ 26417 h 27933"/>
                <a:gd name="connsiteX10" fmla="*/ 17459 w 27933"/>
                <a:gd name="connsiteY10" fmla="*/ 20831 h 27933"/>
                <a:gd name="connsiteX11" fmla="*/ 17459 w 27933"/>
                <a:gd name="connsiteY11" fmla="*/ 19434 h 27933"/>
                <a:gd name="connsiteX12" fmla="*/ 17459 w 27933"/>
                <a:gd name="connsiteY12" fmla="*/ 19434 h 27933"/>
                <a:gd name="connsiteX13" fmla="*/ 17459 w 27933"/>
                <a:gd name="connsiteY13" fmla="*/ 19434 h 27933"/>
                <a:gd name="connsiteX14" fmla="*/ 17459 w 27933"/>
                <a:gd name="connsiteY14" fmla="*/ 18037 h 27933"/>
                <a:gd name="connsiteX15" fmla="*/ 14665 w 27933"/>
                <a:gd name="connsiteY15" fmla="*/ 11054 h 27933"/>
                <a:gd name="connsiteX16" fmla="*/ 11872 w 27933"/>
                <a:gd name="connsiteY16" fmla="*/ 12451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33" h="27933">
                  <a:moveTo>
                    <a:pt x="11872" y="12451"/>
                  </a:moveTo>
                  <a:cubicBezTo>
                    <a:pt x="10475" y="13847"/>
                    <a:pt x="10475" y="16640"/>
                    <a:pt x="10475" y="18037"/>
                  </a:cubicBezTo>
                  <a:cubicBezTo>
                    <a:pt x="10475" y="19434"/>
                    <a:pt x="10475" y="19434"/>
                    <a:pt x="10475" y="19434"/>
                  </a:cubicBezTo>
                  <a:cubicBezTo>
                    <a:pt x="10475" y="19434"/>
                    <a:pt x="10475" y="20831"/>
                    <a:pt x="10475" y="20831"/>
                  </a:cubicBezTo>
                  <a:cubicBezTo>
                    <a:pt x="10475" y="20831"/>
                    <a:pt x="10475" y="20831"/>
                    <a:pt x="10475" y="22228"/>
                  </a:cubicBezTo>
                  <a:cubicBezTo>
                    <a:pt x="10475" y="22228"/>
                    <a:pt x="10475" y="22228"/>
                    <a:pt x="10475" y="23624"/>
                  </a:cubicBezTo>
                  <a:cubicBezTo>
                    <a:pt x="10475" y="23624"/>
                    <a:pt x="10475" y="25021"/>
                    <a:pt x="10475" y="25021"/>
                  </a:cubicBezTo>
                  <a:cubicBezTo>
                    <a:pt x="10475" y="26417"/>
                    <a:pt x="10475" y="27814"/>
                    <a:pt x="11872" y="29211"/>
                  </a:cubicBezTo>
                  <a:cubicBezTo>
                    <a:pt x="11872" y="29211"/>
                    <a:pt x="11872" y="30607"/>
                    <a:pt x="13269" y="30607"/>
                  </a:cubicBezTo>
                  <a:cubicBezTo>
                    <a:pt x="14665" y="29211"/>
                    <a:pt x="14665" y="27814"/>
                    <a:pt x="16062" y="26417"/>
                  </a:cubicBezTo>
                  <a:cubicBezTo>
                    <a:pt x="17459" y="25021"/>
                    <a:pt x="17459" y="22228"/>
                    <a:pt x="17459" y="20831"/>
                  </a:cubicBezTo>
                  <a:cubicBezTo>
                    <a:pt x="17459" y="19434"/>
                    <a:pt x="17459" y="19434"/>
                    <a:pt x="17459" y="19434"/>
                  </a:cubicBezTo>
                  <a:cubicBezTo>
                    <a:pt x="17459" y="19434"/>
                    <a:pt x="17459" y="19434"/>
                    <a:pt x="17459" y="19434"/>
                  </a:cubicBezTo>
                  <a:cubicBezTo>
                    <a:pt x="17459" y="19434"/>
                    <a:pt x="17459" y="19434"/>
                    <a:pt x="17459" y="19434"/>
                  </a:cubicBezTo>
                  <a:cubicBezTo>
                    <a:pt x="17459" y="19434"/>
                    <a:pt x="17459" y="18037"/>
                    <a:pt x="17459" y="18037"/>
                  </a:cubicBezTo>
                  <a:cubicBezTo>
                    <a:pt x="17459" y="16640"/>
                    <a:pt x="16062" y="13847"/>
                    <a:pt x="14665" y="11054"/>
                  </a:cubicBezTo>
                  <a:cubicBezTo>
                    <a:pt x="13269" y="9657"/>
                    <a:pt x="13269" y="11054"/>
                    <a:pt x="11872" y="12451"/>
                  </a:cubicBezTo>
                  <a:close/>
                </a:path>
              </a:pathLst>
            </a:custGeom>
            <a:noFill/>
            <a:ln w="9525"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F29AE325-B71A-44B9-A0A8-E0DB5938782C}"/>
                </a:ext>
              </a:extLst>
            </p:cNvPr>
            <p:cNvSpPr/>
            <p:nvPr/>
          </p:nvSpPr>
          <p:spPr>
            <a:xfrm>
              <a:off x="7496438" y="4376043"/>
              <a:ext cx="27934" cy="41901"/>
            </a:xfrm>
            <a:custGeom>
              <a:avLst/>
              <a:gdLst>
                <a:gd name="connsiteX0" fmla="*/ 16062 w 27933"/>
                <a:gd name="connsiteY0" fmla="*/ 10475 h 41900"/>
                <a:gd name="connsiteX1" fmla="*/ 16062 w 27933"/>
                <a:gd name="connsiteY1" fmla="*/ 10475 h 41900"/>
                <a:gd name="connsiteX2" fmla="*/ 16062 w 27933"/>
                <a:gd name="connsiteY2" fmla="*/ 10475 h 41900"/>
                <a:gd name="connsiteX3" fmla="*/ 14666 w 27933"/>
                <a:gd name="connsiteY3" fmla="*/ 11872 h 41900"/>
                <a:gd name="connsiteX4" fmla="*/ 11872 w 27933"/>
                <a:gd name="connsiteY4" fmla="*/ 17459 h 41900"/>
                <a:gd name="connsiteX5" fmla="*/ 10475 w 27933"/>
                <a:gd name="connsiteY5" fmla="*/ 23045 h 41900"/>
                <a:gd name="connsiteX6" fmla="*/ 10475 w 27933"/>
                <a:gd name="connsiteY6" fmla="*/ 24442 h 41900"/>
                <a:gd name="connsiteX7" fmla="*/ 10475 w 27933"/>
                <a:gd name="connsiteY7" fmla="*/ 25839 h 41900"/>
                <a:gd name="connsiteX8" fmla="*/ 10475 w 27933"/>
                <a:gd name="connsiteY8" fmla="*/ 27236 h 41900"/>
                <a:gd name="connsiteX9" fmla="*/ 10475 w 27933"/>
                <a:gd name="connsiteY9" fmla="*/ 28632 h 41900"/>
                <a:gd name="connsiteX10" fmla="*/ 10475 w 27933"/>
                <a:gd name="connsiteY10" fmla="*/ 30029 h 41900"/>
                <a:gd name="connsiteX11" fmla="*/ 11872 w 27933"/>
                <a:gd name="connsiteY11" fmla="*/ 34219 h 41900"/>
                <a:gd name="connsiteX12" fmla="*/ 13269 w 27933"/>
                <a:gd name="connsiteY12" fmla="*/ 37012 h 41900"/>
                <a:gd name="connsiteX13" fmla="*/ 13269 w 27933"/>
                <a:gd name="connsiteY13" fmla="*/ 37012 h 41900"/>
                <a:gd name="connsiteX14" fmla="*/ 14666 w 27933"/>
                <a:gd name="connsiteY14" fmla="*/ 35615 h 41900"/>
                <a:gd name="connsiteX15" fmla="*/ 17459 w 27933"/>
                <a:gd name="connsiteY15" fmla="*/ 31426 h 41900"/>
                <a:gd name="connsiteX16" fmla="*/ 18855 w 27933"/>
                <a:gd name="connsiteY16" fmla="*/ 25839 h 41900"/>
                <a:gd name="connsiteX17" fmla="*/ 18855 w 27933"/>
                <a:gd name="connsiteY17" fmla="*/ 24442 h 41900"/>
                <a:gd name="connsiteX18" fmla="*/ 18855 w 27933"/>
                <a:gd name="connsiteY18" fmla="*/ 24442 h 41900"/>
                <a:gd name="connsiteX19" fmla="*/ 18855 w 27933"/>
                <a:gd name="connsiteY19" fmla="*/ 24442 h 41900"/>
                <a:gd name="connsiteX20" fmla="*/ 18855 w 27933"/>
                <a:gd name="connsiteY20" fmla="*/ 23045 h 41900"/>
                <a:gd name="connsiteX21" fmla="*/ 16062 w 27933"/>
                <a:gd name="connsiteY21" fmla="*/ 16062 h 41900"/>
                <a:gd name="connsiteX22" fmla="*/ 18855 w 27933"/>
                <a:gd name="connsiteY22" fmla="*/ 13269 h 41900"/>
                <a:gd name="connsiteX23" fmla="*/ 16062 w 27933"/>
                <a:gd name="connsiteY23" fmla="*/ 10475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933" h="41900">
                  <a:moveTo>
                    <a:pt x="16062" y="10475"/>
                  </a:moveTo>
                  <a:lnTo>
                    <a:pt x="16062" y="10475"/>
                  </a:lnTo>
                  <a:cubicBezTo>
                    <a:pt x="16062" y="10475"/>
                    <a:pt x="14666" y="10475"/>
                    <a:pt x="16062" y="10475"/>
                  </a:cubicBezTo>
                  <a:cubicBezTo>
                    <a:pt x="14666" y="11872"/>
                    <a:pt x="14666" y="11872"/>
                    <a:pt x="14666" y="11872"/>
                  </a:cubicBezTo>
                  <a:cubicBezTo>
                    <a:pt x="13269" y="13269"/>
                    <a:pt x="11872" y="14665"/>
                    <a:pt x="11872" y="17459"/>
                  </a:cubicBezTo>
                  <a:cubicBezTo>
                    <a:pt x="10475" y="18855"/>
                    <a:pt x="10475" y="21649"/>
                    <a:pt x="10475" y="23045"/>
                  </a:cubicBezTo>
                  <a:cubicBezTo>
                    <a:pt x="10475" y="24442"/>
                    <a:pt x="10475" y="24442"/>
                    <a:pt x="10475" y="24442"/>
                  </a:cubicBezTo>
                  <a:cubicBezTo>
                    <a:pt x="10475" y="24442"/>
                    <a:pt x="10475" y="25839"/>
                    <a:pt x="10475" y="25839"/>
                  </a:cubicBezTo>
                  <a:cubicBezTo>
                    <a:pt x="10475" y="25839"/>
                    <a:pt x="10475" y="25839"/>
                    <a:pt x="10475" y="27236"/>
                  </a:cubicBezTo>
                  <a:cubicBezTo>
                    <a:pt x="10475" y="27236"/>
                    <a:pt x="10475" y="27236"/>
                    <a:pt x="10475" y="28632"/>
                  </a:cubicBezTo>
                  <a:cubicBezTo>
                    <a:pt x="10475" y="28632"/>
                    <a:pt x="10475" y="30029"/>
                    <a:pt x="10475" y="30029"/>
                  </a:cubicBezTo>
                  <a:cubicBezTo>
                    <a:pt x="10475" y="31426"/>
                    <a:pt x="10475" y="32822"/>
                    <a:pt x="11872" y="34219"/>
                  </a:cubicBezTo>
                  <a:cubicBezTo>
                    <a:pt x="11872" y="35615"/>
                    <a:pt x="13269" y="35615"/>
                    <a:pt x="13269" y="37012"/>
                  </a:cubicBezTo>
                  <a:lnTo>
                    <a:pt x="13269" y="37012"/>
                  </a:lnTo>
                  <a:cubicBezTo>
                    <a:pt x="13269" y="37012"/>
                    <a:pt x="14666" y="35615"/>
                    <a:pt x="14666" y="35615"/>
                  </a:cubicBezTo>
                  <a:cubicBezTo>
                    <a:pt x="16062" y="34219"/>
                    <a:pt x="16062" y="32822"/>
                    <a:pt x="17459" y="31426"/>
                  </a:cubicBezTo>
                  <a:cubicBezTo>
                    <a:pt x="18855" y="30029"/>
                    <a:pt x="18855" y="27236"/>
                    <a:pt x="18855" y="25839"/>
                  </a:cubicBezTo>
                  <a:cubicBezTo>
                    <a:pt x="18855" y="24442"/>
                    <a:pt x="18855" y="24442"/>
                    <a:pt x="18855" y="24442"/>
                  </a:cubicBezTo>
                  <a:cubicBezTo>
                    <a:pt x="18855" y="24442"/>
                    <a:pt x="18855" y="24442"/>
                    <a:pt x="18855" y="24442"/>
                  </a:cubicBezTo>
                  <a:cubicBezTo>
                    <a:pt x="18855" y="24442"/>
                    <a:pt x="18855" y="24442"/>
                    <a:pt x="18855" y="24442"/>
                  </a:cubicBezTo>
                  <a:cubicBezTo>
                    <a:pt x="18855" y="24442"/>
                    <a:pt x="18855" y="23045"/>
                    <a:pt x="18855" y="23045"/>
                  </a:cubicBezTo>
                  <a:cubicBezTo>
                    <a:pt x="18855" y="21649"/>
                    <a:pt x="17459" y="18855"/>
                    <a:pt x="16062" y="16062"/>
                  </a:cubicBezTo>
                  <a:cubicBezTo>
                    <a:pt x="16062" y="14665"/>
                    <a:pt x="18855" y="13269"/>
                    <a:pt x="18855" y="13269"/>
                  </a:cubicBezTo>
                  <a:lnTo>
                    <a:pt x="16062" y="10475"/>
                  </a:lnTo>
                  <a:close/>
                </a:path>
              </a:pathLst>
            </a:custGeom>
            <a:noFill/>
            <a:ln w="9525"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BE7C38D6-8412-45BC-8653-5D96EBDF451D}"/>
                </a:ext>
              </a:extLst>
            </p:cNvPr>
            <p:cNvSpPr/>
            <p:nvPr/>
          </p:nvSpPr>
          <p:spPr>
            <a:xfrm>
              <a:off x="6948935" y="2158098"/>
              <a:ext cx="13967" cy="27934"/>
            </a:xfrm>
            <a:custGeom>
              <a:avLst/>
              <a:gdLst>
                <a:gd name="connsiteX0" fmla="*/ 10475 w 13966"/>
                <a:gd name="connsiteY0" fmla="*/ 23045 h 27933"/>
                <a:gd name="connsiteX1" fmla="*/ 11872 w 13966"/>
                <a:gd name="connsiteY1" fmla="*/ 27236 h 27933"/>
                <a:gd name="connsiteX2" fmla="*/ 11872 w 13966"/>
                <a:gd name="connsiteY2" fmla="*/ 28632 h 27933"/>
                <a:gd name="connsiteX3" fmla="*/ 13268 w 13966"/>
                <a:gd name="connsiteY3" fmla="*/ 25839 h 27933"/>
                <a:gd name="connsiteX4" fmla="*/ 14665 w 13966"/>
                <a:gd name="connsiteY4" fmla="*/ 20252 h 27933"/>
                <a:gd name="connsiteX5" fmla="*/ 14665 w 13966"/>
                <a:gd name="connsiteY5" fmla="*/ 18855 h 27933"/>
                <a:gd name="connsiteX6" fmla="*/ 14665 w 13966"/>
                <a:gd name="connsiteY6" fmla="*/ 18855 h 27933"/>
                <a:gd name="connsiteX7" fmla="*/ 14665 w 13966"/>
                <a:gd name="connsiteY7" fmla="*/ 18855 h 27933"/>
                <a:gd name="connsiteX8" fmla="*/ 14665 w 13966"/>
                <a:gd name="connsiteY8" fmla="*/ 17459 h 27933"/>
                <a:gd name="connsiteX9" fmla="*/ 13268 w 13966"/>
                <a:gd name="connsiteY9" fmla="*/ 10475 h 27933"/>
                <a:gd name="connsiteX10" fmla="*/ 11872 w 13966"/>
                <a:gd name="connsiteY10" fmla="*/ 13269 h 27933"/>
                <a:gd name="connsiteX11" fmla="*/ 10475 w 13966"/>
                <a:gd name="connsiteY11" fmla="*/ 18855 h 27933"/>
                <a:gd name="connsiteX12" fmla="*/ 10475 w 13966"/>
                <a:gd name="connsiteY12" fmla="*/ 20252 h 27933"/>
                <a:gd name="connsiteX13" fmla="*/ 10475 w 13966"/>
                <a:gd name="connsiteY13" fmla="*/ 21649 h 27933"/>
                <a:gd name="connsiteX14" fmla="*/ 10475 w 13966"/>
                <a:gd name="connsiteY14" fmla="*/ 23045 h 27933"/>
                <a:gd name="connsiteX15" fmla="*/ 10475 w 13966"/>
                <a:gd name="connsiteY15" fmla="*/ 24442 h 27933"/>
                <a:gd name="connsiteX16" fmla="*/ 10475 w 13966"/>
                <a:gd name="connsiteY16" fmla="*/ 23045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27933">
                  <a:moveTo>
                    <a:pt x="10475" y="23045"/>
                  </a:moveTo>
                  <a:cubicBezTo>
                    <a:pt x="10475" y="24442"/>
                    <a:pt x="10475" y="25839"/>
                    <a:pt x="11872" y="27236"/>
                  </a:cubicBezTo>
                  <a:cubicBezTo>
                    <a:pt x="11872" y="27236"/>
                    <a:pt x="11872" y="27236"/>
                    <a:pt x="11872" y="28632"/>
                  </a:cubicBezTo>
                  <a:cubicBezTo>
                    <a:pt x="11872" y="27236"/>
                    <a:pt x="13268" y="27236"/>
                    <a:pt x="13268" y="25839"/>
                  </a:cubicBezTo>
                  <a:cubicBezTo>
                    <a:pt x="14665" y="24442"/>
                    <a:pt x="14665" y="21649"/>
                    <a:pt x="14665" y="20252"/>
                  </a:cubicBezTo>
                  <a:cubicBezTo>
                    <a:pt x="14665" y="18855"/>
                    <a:pt x="14665" y="18855"/>
                    <a:pt x="14665" y="18855"/>
                  </a:cubicBezTo>
                  <a:cubicBezTo>
                    <a:pt x="14665" y="18855"/>
                    <a:pt x="14665" y="18855"/>
                    <a:pt x="14665" y="18855"/>
                  </a:cubicBezTo>
                  <a:cubicBezTo>
                    <a:pt x="14665" y="18855"/>
                    <a:pt x="14665" y="18855"/>
                    <a:pt x="14665" y="18855"/>
                  </a:cubicBezTo>
                  <a:cubicBezTo>
                    <a:pt x="14665" y="18855"/>
                    <a:pt x="14665" y="17459"/>
                    <a:pt x="14665" y="17459"/>
                  </a:cubicBezTo>
                  <a:cubicBezTo>
                    <a:pt x="14665" y="16062"/>
                    <a:pt x="13268" y="13269"/>
                    <a:pt x="13268" y="10475"/>
                  </a:cubicBezTo>
                  <a:cubicBezTo>
                    <a:pt x="13268" y="11872"/>
                    <a:pt x="11872" y="11872"/>
                    <a:pt x="11872" y="13269"/>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1649"/>
                    <a:pt x="10475" y="23045"/>
                  </a:cubicBezTo>
                  <a:cubicBezTo>
                    <a:pt x="10475" y="23045"/>
                    <a:pt x="10475" y="23045"/>
                    <a:pt x="10475" y="24442"/>
                  </a:cubicBezTo>
                  <a:cubicBezTo>
                    <a:pt x="10475" y="21649"/>
                    <a:pt x="10475" y="23045"/>
                    <a:pt x="10475" y="23045"/>
                  </a:cubicBezTo>
                  <a:close/>
                </a:path>
              </a:pathLst>
            </a:custGeom>
            <a:noFill/>
            <a:ln w="9525"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CC1232DA-2450-4D82-A341-B30B7844CB56}"/>
                </a:ext>
              </a:extLst>
            </p:cNvPr>
            <p:cNvSpPr/>
            <p:nvPr/>
          </p:nvSpPr>
          <p:spPr>
            <a:xfrm>
              <a:off x="6767366" y="2201395"/>
              <a:ext cx="391073" cy="432974"/>
            </a:xfrm>
            <a:custGeom>
              <a:avLst/>
              <a:gdLst>
                <a:gd name="connsiteX0" fmla="*/ 18855 w 391073"/>
                <a:gd name="connsiteY0" fmla="*/ 221375 h 432974"/>
                <a:gd name="connsiteX1" fmla="*/ 18855 w 391073"/>
                <a:gd name="connsiteY1" fmla="*/ 224169 h 432974"/>
                <a:gd name="connsiteX2" fmla="*/ 16062 w 391073"/>
                <a:gd name="connsiteY2" fmla="*/ 233946 h 432974"/>
                <a:gd name="connsiteX3" fmla="*/ 10475 w 391073"/>
                <a:gd name="connsiteY3" fmla="*/ 242326 h 432974"/>
                <a:gd name="connsiteX4" fmla="*/ 23045 w 391073"/>
                <a:gd name="connsiteY4" fmla="*/ 256293 h 432974"/>
                <a:gd name="connsiteX5" fmla="*/ 193441 w 391073"/>
                <a:gd name="connsiteY5" fmla="*/ 430879 h 432974"/>
                <a:gd name="connsiteX6" fmla="*/ 358251 w 391073"/>
                <a:gd name="connsiteY6" fmla="*/ 270260 h 432974"/>
                <a:gd name="connsiteX7" fmla="*/ 358251 w 391073"/>
                <a:gd name="connsiteY7" fmla="*/ 270260 h 432974"/>
                <a:gd name="connsiteX8" fmla="*/ 383391 w 391073"/>
                <a:gd name="connsiteY8" fmla="*/ 246516 h 432974"/>
                <a:gd name="connsiteX9" fmla="*/ 379201 w 391073"/>
                <a:gd name="connsiteY9" fmla="*/ 238136 h 432974"/>
                <a:gd name="connsiteX10" fmla="*/ 376408 w 391073"/>
                <a:gd name="connsiteY10" fmla="*/ 231152 h 432974"/>
                <a:gd name="connsiteX11" fmla="*/ 376408 w 391073"/>
                <a:gd name="connsiteY11" fmla="*/ 228359 h 432974"/>
                <a:gd name="connsiteX12" fmla="*/ 376408 w 391073"/>
                <a:gd name="connsiteY12" fmla="*/ 226962 h 432974"/>
                <a:gd name="connsiteX13" fmla="*/ 376408 w 391073"/>
                <a:gd name="connsiteY13" fmla="*/ 225565 h 432974"/>
                <a:gd name="connsiteX14" fmla="*/ 376408 w 391073"/>
                <a:gd name="connsiteY14" fmla="*/ 224169 h 432974"/>
                <a:gd name="connsiteX15" fmla="*/ 376408 w 391073"/>
                <a:gd name="connsiteY15" fmla="*/ 219979 h 432974"/>
                <a:gd name="connsiteX16" fmla="*/ 379201 w 391073"/>
                <a:gd name="connsiteY16" fmla="*/ 208805 h 432974"/>
                <a:gd name="connsiteX17" fmla="*/ 384788 w 391073"/>
                <a:gd name="connsiteY17" fmla="*/ 199028 h 432974"/>
                <a:gd name="connsiteX18" fmla="*/ 386185 w 391073"/>
                <a:gd name="connsiteY18" fmla="*/ 197632 h 432974"/>
                <a:gd name="connsiteX19" fmla="*/ 215788 w 391073"/>
                <a:gd name="connsiteY19" fmla="*/ 23045 h 432974"/>
                <a:gd name="connsiteX20" fmla="*/ 203218 w 391073"/>
                <a:gd name="connsiteY20" fmla="*/ 10475 h 432974"/>
                <a:gd name="connsiteX21" fmla="*/ 201822 w 391073"/>
                <a:gd name="connsiteY21" fmla="*/ 11872 h 432974"/>
                <a:gd name="connsiteX22" fmla="*/ 201822 w 391073"/>
                <a:gd name="connsiteY22" fmla="*/ 11872 h 432974"/>
                <a:gd name="connsiteX23" fmla="*/ 176681 w 391073"/>
                <a:gd name="connsiteY23" fmla="*/ 37012 h 432974"/>
                <a:gd name="connsiteX24" fmla="*/ 176681 w 391073"/>
                <a:gd name="connsiteY24" fmla="*/ 37012 h 432974"/>
                <a:gd name="connsiteX25" fmla="*/ 11872 w 391073"/>
                <a:gd name="connsiteY25" fmla="*/ 197632 h 432974"/>
                <a:gd name="connsiteX26" fmla="*/ 18855 w 391073"/>
                <a:gd name="connsiteY26" fmla="*/ 217185 h 432974"/>
                <a:gd name="connsiteX27" fmla="*/ 18855 w 391073"/>
                <a:gd name="connsiteY27" fmla="*/ 221375 h 432974"/>
                <a:gd name="connsiteX28" fmla="*/ 18855 w 391073"/>
                <a:gd name="connsiteY28" fmla="*/ 221375 h 432974"/>
                <a:gd name="connsiteX29" fmla="*/ 18855 w 391073"/>
                <a:gd name="connsiteY29" fmla="*/ 22137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18855" y="221375"/>
                  </a:moveTo>
                  <a:cubicBezTo>
                    <a:pt x="18855" y="222772"/>
                    <a:pt x="18855" y="222772"/>
                    <a:pt x="18855" y="224169"/>
                  </a:cubicBezTo>
                  <a:cubicBezTo>
                    <a:pt x="18855" y="226962"/>
                    <a:pt x="17459" y="229756"/>
                    <a:pt x="16062" y="233946"/>
                  </a:cubicBezTo>
                  <a:cubicBezTo>
                    <a:pt x="14665" y="236739"/>
                    <a:pt x="13268" y="239532"/>
                    <a:pt x="10475" y="242326"/>
                  </a:cubicBezTo>
                  <a:cubicBezTo>
                    <a:pt x="14665" y="246516"/>
                    <a:pt x="18855" y="250706"/>
                    <a:pt x="23045" y="256293"/>
                  </a:cubicBezTo>
                  <a:cubicBezTo>
                    <a:pt x="80310" y="314954"/>
                    <a:pt x="136177" y="372218"/>
                    <a:pt x="193441" y="430879"/>
                  </a:cubicBezTo>
                  <a:lnTo>
                    <a:pt x="358251" y="270260"/>
                  </a:lnTo>
                  <a:lnTo>
                    <a:pt x="358251" y="270260"/>
                  </a:lnTo>
                  <a:lnTo>
                    <a:pt x="383391" y="246516"/>
                  </a:lnTo>
                  <a:cubicBezTo>
                    <a:pt x="381995" y="243722"/>
                    <a:pt x="379201" y="240929"/>
                    <a:pt x="379201" y="238136"/>
                  </a:cubicBezTo>
                  <a:cubicBezTo>
                    <a:pt x="377805" y="235342"/>
                    <a:pt x="377805" y="232549"/>
                    <a:pt x="376408" y="231152"/>
                  </a:cubicBezTo>
                  <a:cubicBezTo>
                    <a:pt x="376408" y="229756"/>
                    <a:pt x="376408" y="229756"/>
                    <a:pt x="376408" y="228359"/>
                  </a:cubicBezTo>
                  <a:cubicBezTo>
                    <a:pt x="376408" y="226962"/>
                    <a:pt x="376408" y="226962"/>
                    <a:pt x="376408" y="226962"/>
                  </a:cubicBezTo>
                  <a:cubicBezTo>
                    <a:pt x="376408" y="225565"/>
                    <a:pt x="376408" y="225565"/>
                    <a:pt x="376408" y="225565"/>
                  </a:cubicBezTo>
                  <a:cubicBezTo>
                    <a:pt x="376408" y="225565"/>
                    <a:pt x="376408" y="225565"/>
                    <a:pt x="376408" y="224169"/>
                  </a:cubicBezTo>
                  <a:cubicBezTo>
                    <a:pt x="376408" y="222772"/>
                    <a:pt x="376408" y="221375"/>
                    <a:pt x="376408" y="219979"/>
                  </a:cubicBezTo>
                  <a:cubicBezTo>
                    <a:pt x="376408" y="217185"/>
                    <a:pt x="377805" y="212995"/>
                    <a:pt x="379201" y="208805"/>
                  </a:cubicBezTo>
                  <a:cubicBezTo>
                    <a:pt x="380598" y="204615"/>
                    <a:pt x="383391" y="201822"/>
                    <a:pt x="384788" y="199028"/>
                  </a:cubicBezTo>
                  <a:cubicBezTo>
                    <a:pt x="384788" y="197632"/>
                    <a:pt x="386185" y="197632"/>
                    <a:pt x="386185" y="197632"/>
                  </a:cubicBezTo>
                  <a:cubicBezTo>
                    <a:pt x="328920" y="138971"/>
                    <a:pt x="273053" y="81706"/>
                    <a:pt x="215788" y="23045"/>
                  </a:cubicBezTo>
                  <a:cubicBezTo>
                    <a:pt x="211599" y="18855"/>
                    <a:pt x="207408" y="14665"/>
                    <a:pt x="203218" y="10475"/>
                  </a:cubicBezTo>
                  <a:lnTo>
                    <a:pt x="201822" y="11872"/>
                  </a:lnTo>
                  <a:lnTo>
                    <a:pt x="201822" y="11872"/>
                  </a:lnTo>
                  <a:lnTo>
                    <a:pt x="176681" y="37012"/>
                  </a:lnTo>
                  <a:lnTo>
                    <a:pt x="176681" y="37012"/>
                  </a:lnTo>
                  <a:lnTo>
                    <a:pt x="11872" y="197632"/>
                  </a:lnTo>
                  <a:cubicBezTo>
                    <a:pt x="17459" y="204615"/>
                    <a:pt x="18855" y="212995"/>
                    <a:pt x="18855" y="217185"/>
                  </a:cubicBezTo>
                  <a:cubicBezTo>
                    <a:pt x="18855" y="218582"/>
                    <a:pt x="18855" y="219979"/>
                    <a:pt x="18855" y="221375"/>
                  </a:cubicBezTo>
                  <a:cubicBezTo>
                    <a:pt x="18855" y="219979"/>
                    <a:pt x="18855" y="219979"/>
                    <a:pt x="18855" y="221375"/>
                  </a:cubicBezTo>
                  <a:cubicBezTo>
                    <a:pt x="18855" y="219979"/>
                    <a:pt x="18855" y="221375"/>
                    <a:pt x="18855" y="221375"/>
                  </a:cubicBezTo>
                  <a:close/>
                </a:path>
              </a:pathLst>
            </a:custGeom>
            <a:noFill/>
            <a:ln w="9525"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9E44DC2B-DE51-44A4-824D-86B102644398}"/>
                </a:ext>
              </a:extLst>
            </p:cNvPr>
            <p:cNvSpPr/>
            <p:nvPr/>
          </p:nvSpPr>
          <p:spPr>
            <a:xfrm>
              <a:off x="8513229" y="3645574"/>
              <a:ext cx="13967" cy="27934"/>
            </a:xfrm>
            <a:custGeom>
              <a:avLst/>
              <a:gdLst>
                <a:gd name="connsiteX0" fmla="*/ 11872 w 13966"/>
                <a:gd name="connsiteY0" fmla="*/ 20252 h 27933"/>
                <a:gd name="connsiteX1" fmla="*/ 11872 w 13966"/>
                <a:gd name="connsiteY1" fmla="*/ 20252 h 27933"/>
                <a:gd name="connsiteX2" fmla="*/ 11872 w 13966"/>
                <a:gd name="connsiteY2" fmla="*/ 21649 h 27933"/>
                <a:gd name="connsiteX3" fmla="*/ 11872 w 13966"/>
                <a:gd name="connsiteY3" fmla="*/ 23046 h 27933"/>
                <a:gd name="connsiteX4" fmla="*/ 11872 w 13966"/>
                <a:gd name="connsiteY4" fmla="*/ 24442 h 27933"/>
                <a:gd name="connsiteX5" fmla="*/ 11872 w 13966"/>
                <a:gd name="connsiteY5" fmla="*/ 27235 h 27933"/>
                <a:gd name="connsiteX6" fmla="*/ 14665 w 13966"/>
                <a:gd name="connsiteY6" fmla="*/ 23046 h 27933"/>
                <a:gd name="connsiteX7" fmla="*/ 16062 w 13966"/>
                <a:gd name="connsiteY7" fmla="*/ 17459 h 27933"/>
                <a:gd name="connsiteX8" fmla="*/ 16062 w 13966"/>
                <a:gd name="connsiteY8" fmla="*/ 16062 h 27933"/>
                <a:gd name="connsiteX9" fmla="*/ 16062 w 13966"/>
                <a:gd name="connsiteY9" fmla="*/ 16062 h 27933"/>
                <a:gd name="connsiteX10" fmla="*/ 16062 w 13966"/>
                <a:gd name="connsiteY10" fmla="*/ 16062 h 27933"/>
                <a:gd name="connsiteX11" fmla="*/ 16062 w 13966"/>
                <a:gd name="connsiteY11" fmla="*/ 14665 h 27933"/>
                <a:gd name="connsiteX12" fmla="*/ 14665 w 13966"/>
                <a:gd name="connsiteY12" fmla="*/ 10475 h 27933"/>
                <a:gd name="connsiteX13" fmla="*/ 11872 w 13966"/>
                <a:gd name="connsiteY13" fmla="*/ 14665 h 27933"/>
                <a:gd name="connsiteX14" fmla="*/ 10475 w 13966"/>
                <a:gd name="connsiteY14" fmla="*/ 20252 h 27933"/>
                <a:gd name="connsiteX15" fmla="*/ 11872 w 13966"/>
                <a:gd name="connsiteY15" fmla="*/ 20252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66" h="27933">
                  <a:moveTo>
                    <a:pt x="11872" y="20252"/>
                  </a:moveTo>
                  <a:cubicBezTo>
                    <a:pt x="11872" y="20252"/>
                    <a:pt x="11872" y="21649"/>
                    <a:pt x="11872" y="20252"/>
                  </a:cubicBezTo>
                  <a:cubicBezTo>
                    <a:pt x="11872" y="21649"/>
                    <a:pt x="11872" y="21649"/>
                    <a:pt x="11872" y="21649"/>
                  </a:cubicBezTo>
                  <a:cubicBezTo>
                    <a:pt x="11872" y="21649"/>
                    <a:pt x="11872" y="21649"/>
                    <a:pt x="11872" y="23046"/>
                  </a:cubicBezTo>
                  <a:cubicBezTo>
                    <a:pt x="11872" y="23046"/>
                    <a:pt x="11872" y="24442"/>
                    <a:pt x="11872" y="24442"/>
                  </a:cubicBezTo>
                  <a:cubicBezTo>
                    <a:pt x="11872" y="24442"/>
                    <a:pt x="11872" y="25839"/>
                    <a:pt x="11872" y="27235"/>
                  </a:cubicBezTo>
                  <a:cubicBezTo>
                    <a:pt x="13268" y="25839"/>
                    <a:pt x="13268" y="24442"/>
                    <a:pt x="14665" y="23046"/>
                  </a:cubicBezTo>
                  <a:cubicBezTo>
                    <a:pt x="16062" y="21649"/>
                    <a:pt x="16062" y="18855"/>
                    <a:pt x="16062" y="17459"/>
                  </a:cubicBezTo>
                  <a:cubicBezTo>
                    <a:pt x="16062" y="16062"/>
                    <a:pt x="16062" y="16062"/>
                    <a:pt x="16062" y="16062"/>
                  </a:cubicBezTo>
                  <a:cubicBezTo>
                    <a:pt x="16062" y="16062"/>
                    <a:pt x="16062" y="16062"/>
                    <a:pt x="16062" y="16062"/>
                  </a:cubicBezTo>
                  <a:cubicBezTo>
                    <a:pt x="16062" y="16062"/>
                    <a:pt x="16062" y="16062"/>
                    <a:pt x="16062" y="16062"/>
                  </a:cubicBezTo>
                  <a:cubicBezTo>
                    <a:pt x="16062" y="16062"/>
                    <a:pt x="16062" y="14665"/>
                    <a:pt x="16062" y="14665"/>
                  </a:cubicBezTo>
                  <a:cubicBezTo>
                    <a:pt x="16062" y="13269"/>
                    <a:pt x="14665" y="11872"/>
                    <a:pt x="14665" y="10475"/>
                  </a:cubicBezTo>
                  <a:cubicBezTo>
                    <a:pt x="13268" y="11872"/>
                    <a:pt x="13268" y="13269"/>
                    <a:pt x="11872" y="14665"/>
                  </a:cubicBezTo>
                  <a:cubicBezTo>
                    <a:pt x="10475" y="16062"/>
                    <a:pt x="10475" y="18855"/>
                    <a:pt x="10475" y="20252"/>
                  </a:cubicBezTo>
                  <a:cubicBezTo>
                    <a:pt x="11872" y="18855"/>
                    <a:pt x="11872" y="20252"/>
                    <a:pt x="11872" y="20252"/>
                  </a:cubicBezTo>
                  <a:close/>
                </a:path>
              </a:pathLst>
            </a:custGeom>
            <a:noFill/>
            <a:ln w="9525"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B02AE66D-96DC-4874-BB70-794469E5380F}"/>
                </a:ext>
              </a:extLst>
            </p:cNvPr>
            <p:cNvSpPr/>
            <p:nvPr/>
          </p:nvSpPr>
          <p:spPr>
            <a:xfrm>
              <a:off x="6750605" y="2398329"/>
              <a:ext cx="27934" cy="41901"/>
            </a:xfrm>
            <a:custGeom>
              <a:avLst/>
              <a:gdLst>
                <a:gd name="connsiteX0" fmla="*/ 16062 w 27933"/>
                <a:gd name="connsiteY0" fmla="*/ 10475 h 41900"/>
                <a:gd name="connsiteX1" fmla="*/ 16062 w 27933"/>
                <a:gd name="connsiteY1" fmla="*/ 10475 h 41900"/>
                <a:gd name="connsiteX2" fmla="*/ 16062 w 27933"/>
                <a:gd name="connsiteY2" fmla="*/ 10475 h 41900"/>
                <a:gd name="connsiteX3" fmla="*/ 14665 w 27933"/>
                <a:gd name="connsiteY3" fmla="*/ 11872 h 41900"/>
                <a:gd name="connsiteX4" fmla="*/ 11872 w 27933"/>
                <a:gd name="connsiteY4" fmla="*/ 17459 h 41900"/>
                <a:gd name="connsiteX5" fmla="*/ 10475 w 27933"/>
                <a:gd name="connsiteY5" fmla="*/ 23046 h 41900"/>
                <a:gd name="connsiteX6" fmla="*/ 10475 w 27933"/>
                <a:gd name="connsiteY6" fmla="*/ 24442 h 41900"/>
                <a:gd name="connsiteX7" fmla="*/ 10475 w 27933"/>
                <a:gd name="connsiteY7" fmla="*/ 25839 h 41900"/>
                <a:gd name="connsiteX8" fmla="*/ 10475 w 27933"/>
                <a:gd name="connsiteY8" fmla="*/ 27236 h 41900"/>
                <a:gd name="connsiteX9" fmla="*/ 10475 w 27933"/>
                <a:gd name="connsiteY9" fmla="*/ 28632 h 41900"/>
                <a:gd name="connsiteX10" fmla="*/ 10475 w 27933"/>
                <a:gd name="connsiteY10" fmla="*/ 30029 h 41900"/>
                <a:gd name="connsiteX11" fmla="*/ 11872 w 27933"/>
                <a:gd name="connsiteY11" fmla="*/ 34219 h 41900"/>
                <a:gd name="connsiteX12" fmla="*/ 13269 w 27933"/>
                <a:gd name="connsiteY12" fmla="*/ 35616 h 41900"/>
                <a:gd name="connsiteX13" fmla="*/ 13269 w 27933"/>
                <a:gd name="connsiteY13" fmla="*/ 35616 h 41900"/>
                <a:gd name="connsiteX14" fmla="*/ 16062 w 27933"/>
                <a:gd name="connsiteY14" fmla="*/ 31426 h 41900"/>
                <a:gd name="connsiteX15" fmla="*/ 17459 w 27933"/>
                <a:gd name="connsiteY15" fmla="*/ 25839 h 41900"/>
                <a:gd name="connsiteX16" fmla="*/ 17459 w 27933"/>
                <a:gd name="connsiteY16" fmla="*/ 24442 h 41900"/>
                <a:gd name="connsiteX17" fmla="*/ 17459 w 27933"/>
                <a:gd name="connsiteY17" fmla="*/ 24442 h 41900"/>
                <a:gd name="connsiteX18" fmla="*/ 17459 w 27933"/>
                <a:gd name="connsiteY18" fmla="*/ 24442 h 41900"/>
                <a:gd name="connsiteX19" fmla="*/ 17459 w 27933"/>
                <a:gd name="connsiteY19" fmla="*/ 23046 h 41900"/>
                <a:gd name="connsiteX20" fmla="*/ 14665 w 27933"/>
                <a:gd name="connsiteY20" fmla="*/ 16062 h 41900"/>
                <a:gd name="connsiteX21" fmla="*/ 16062 w 27933"/>
                <a:gd name="connsiteY21" fmla="*/ 10475 h 41900"/>
                <a:gd name="connsiteX22" fmla="*/ 16062 w 27933"/>
                <a:gd name="connsiteY22" fmla="*/ 10475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933" h="41900">
                  <a:moveTo>
                    <a:pt x="16062" y="10475"/>
                  </a:moveTo>
                  <a:lnTo>
                    <a:pt x="16062" y="10475"/>
                  </a:lnTo>
                  <a:cubicBezTo>
                    <a:pt x="16062" y="10475"/>
                    <a:pt x="16062" y="10475"/>
                    <a:pt x="16062" y="10475"/>
                  </a:cubicBezTo>
                  <a:cubicBezTo>
                    <a:pt x="14665" y="11872"/>
                    <a:pt x="14665" y="11872"/>
                    <a:pt x="14665" y="11872"/>
                  </a:cubicBezTo>
                  <a:cubicBezTo>
                    <a:pt x="13269" y="13269"/>
                    <a:pt x="11872" y="14665"/>
                    <a:pt x="11872" y="17459"/>
                  </a:cubicBezTo>
                  <a:cubicBezTo>
                    <a:pt x="10475" y="18855"/>
                    <a:pt x="10475" y="21649"/>
                    <a:pt x="10475" y="23046"/>
                  </a:cubicBezTo>
                  <a:cubicBezTo>
                    <a:pt x="10475" y="24442"/>
                    <a:pt x="10475" y="24442"/>
                    <a:pt x="10475" y="24442"/>
                  </a:cubicBezTo>
                  <a:cubicBezTo>
                    <a:pt x="10475" y="24442"/>
                    <a:pt x="10475" y="25839"/>
                    <a:pt x="10475" y="25839"/>
                  </a:cubicBezTo>
                  <a:cubicBezTo>
                    <a:pt x="10475" y="25839"/>
                    <a:pt x="10475" y="25839"/>
                    <a:pt x="10475" y="27236"/>
                  </a:cubicBezTo>
                  <a:cubicBezTo>
                    <a:pt x="10475" y="27236"/>
                    <a:pt x="10475" y="27236"/>
                    <a:pt x="10475" y="28632"/>
                  </a:cubicBezTo>
                  <a:cubicBezTo>
                    <a:pt x="10475" y="28632"/>
                    <a:pt x="10475" y="30029"/>
                    <a:pt x="10475" y="30029"/>
                  </a:cubicBezTo>
                  <a:cubicBezTo>
                    <a:pt x="10475" y="31426"/>
                    <a:pt x="10475" y="32822"/>
                    <a:pt x="11872" y="34219"/>
                  </a:cubicBezTo>
                  <a:cubicBezTo>
                    <a:pt x="11872" y="34219"/>
                    <a:pt x="13269" y="35616"/>
                    <a:pt x="13269" y="35616"/>
                  </a:cubicBezTo>
                  <a:cubicBezTo>
                    <a:pt x="13269" y="35616"/>
                    <a:pt x="13269" y="35616"/>
                    <a:pt x="13269" y="35616"/>
                  </a:cubicBezTo>
                  <a:cubicBezTo>
                    <a:pt x="14665" y="34219"/>
                    <a:pt x="14665" y="32822"/>
                    <a:pt x="16062" y="31426"/>
                  </a:cubicBezTo>
                  <a:cubicBezTo>
                    <a:pt x="17459" y="30029"/>
                    <a:pt x="17459" y="27236"/>
                    <a:pt x="17459" y="25839"/>
                  </a:cubicBezTo>
                  <a:cubicBezTo>
                    <a:pt x="17459" y="24442"/>
                    <a:pt x="17459" y="24442"/>
                    <a:pt x="17459" y="24442"/>
                  </a:cubicBezTo>
                  <a:cubicBezTo>
                    <a:pt x="17459" y="24442"/>
                    <a:pt x="17459" y="24442"/>
                    <a:pt x="17459" y="24442"/>
                  </a:cubicBezTo>
                  <a:cubicBezTo>
                    <a:pt x="17459" y="24442"/>
                    <a:pt x="17459" y="24442"/>
                    <a:pt x="17459" y="24442"/>
                  </a:cubicBezTo>
                  <a:cubicBezTo>
                    <a:pt x="17459" y="24442"/>
                    <a:pt x="17459" y="23046"/>
                    <a:pt x="17459" y="23046"/>
                  </a:cubicBezTo>
                  <a:cubicBezTo>
                    <a:pt x="17459" y="21649"/>
                    <a:pt x="16062" y="18855"/>
                    <a:pt x="14665" y="16062"/>
                  </a:cubicBezTo>
                  <a:cubicBezTo>
                    <a:pt x="14665" y="11872"/>
                    <a:pt x="16062" y="10475"/>
                    <a:pt x="16062" y="10475"/>
                  </a:cubicBezTo>
                  <a:lnTo>
                    <a:pt x="16062" y="10475"/>
                  </a:lnTo>
                  <a:close/>
                </a:path>
              </a:pathLst>
            </a:custGeom>
            <a:noFill/>
            <a:ln w="952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03D0F78-D0F3-4021-9604-1E1C832481B7}"/>
                </a:ext>
              </a:extLst>
            </p:cNvPr>
            <p:cNvSpPr/>
            <p:nvPr/>
          </p:nvSpPr>
          <p:spPr>
            <a:xfrm>
              <a:off x="7147265" y="2401122"/>
              <a:ext cx="13967" cy="13967"/>
            </a:xfrm>
            <a:custGeom>
              <a:avLst/>
              <a:gdLst>
                <a:gd name="connsiteX0" fmla="*/ 10475 w 13966"/>
                <a:gd name="connsiteY0" fmla="*/ 10475 h 13966"/>
                <a:gd name="connsiteX1" fmla="*/ 10475 w 13966"/>
                <a:gd name="connsiteY1" fmla="*/ 10475 h 13966"/>
                <a:gd name="connsiteX2" fmla="*/ 10475 w 13966"/>
                <a:gd name="connsiteY2" fmla="*/ 10475 h 13966"/>
                <a:gd name="connsiteX3" fmla="*/ 10475 w 13966"/>
                <a:gd name="connsiteY3" fmla="*/ 10475 h 13966"/>
              </a:gdLst>
              <a:ahLst/>
              <a:cxnLst>
                <a:cxn ang="0">
                  <a:pos x="connsiteX0" y="connsiteY0"/>
                </a:cxn>
                <a:cxn ang="0">
                  <a:pos x="connsiteX1" y="connsiteY1"/>
                </a:cxn>
                <a:cxn ang="0">
                  <a:pos x="connsiteX2" y="connsiteY2"/>
                </a:cxn>
                <a:cxn ang="0">
                  <a:pos x="connsiteX3" y="connsiteY3"/>
                </a:cxn>
              </a:cxnLst>
              <a:rect l="l" t="t" r="r" b="b"/>
              <a:pathLst>
                <a:path w="13966" h="13966">
                  <a:moveTo>
                    <a:pt x="10475" y="10475"/>
                  </a:moveTo>
                  <a:cubicBezTo>
                    <a:pt x="10475" y="10475"/>
                    <a:pt x="10475" y="10475"/>
                    <a:pt x="10475" y="10475"/>
                  </a:cubicBezTo>
                  <a:cubicBezTo>
                    <a:pt x="10475" y="10475"/>
                    <a:pt x="10475" y="10475"/>
                    <a:pt x="10475" y="10475"/>
                  </a:cubicBezTo>
                  <a:cubicBezTo>
                    <a:pt x="10475" y="10475"/>
                    <a:pt x="10475" y="10475"/>
                    <a:pt x="10475" y="10475"/>
                  </a:cubicBezTo>
                  <a:close/>
                </a:path>
              </a:pathLst>
            </a:custGeom>
            <a:noFill/>
            <a:ln w="9525"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D7F87889-2A33-4E60-BE51-37502E17015C}"/>
                </a:ext>
              </a:extLst>
            </p:cNvPr>
            <p:cNvSpPr/>
            <p:nvPr/>
          </p:nvSpPr>
          <p:spPr>
            <a:xfrm>
              <a:off x="7143075" y="2404734"/>
              <a:ext cx="27934" cy="27934"/>
            </a:xfrm>
            <a:custGeom>
              <a:avLst/>
              <a:gdLst>
                <a:gd name="connsiteX0" fmla="*/ 11872 w 27933"/>
                <a:gd name="connsiteY0" fmla="*/ 12450 h 27933"/>
                <a:gd name="connsiteX1" fmla="*/ 10475 w 27933"/>
                <a:gd name="connsiteY1" fmla="*/ 18037 h 27933"/>
                <a:gd name="connsiteX2" fmla="*/ 10475 w 27933"/>
                <a:gd name="connsiteY2" fmla="*/ 19434 h 27933"/>
                <a:gd name="connsiteX3" fmla="*/ 10475 w 27933"/>
                <a:gd name="connsiteY3" fmla="*/ 20831 h 27933"/>
                <a:gd name="connsiteX4" fmla="*/ 10475 w 27933"/>
                <a:gd name="connsiteY4" fmla="*/ 22227 h 27933"/>
                <a:gd name="connsiteX5" fmla="*/ 10475 w 27933"/>
                <a:gd name="connsiteY5" fmla="*/ 23624 h 27933"/>
                <a:gd name="connsiteX6" fmla="*/ 10475 w 27933"/>
                <a:gd name="connsiteY6" fmla="*/ 25021 h 27933"/>
                <a:gd name="connsiteX7" fmla="*/ 11872 w 27933"/>
                <a:gd name="connsiteY7" fmla="*/ 29211 h 27933"/>
                <a:gd name="connsiteX8" fmla="*/ 13268 w 27933"/>
                <a:gd name="connsiteY8" fmla="*/ 30607 h 27933"/>
                <a:gd name="connsiteX9" fmla="*/ 16062 w 27933"/>
                <a:gd name="connsiteY9" fmla="*/ 26417 h 27933"/>
                <a:gd name="connsiteX10" fmla="*/ 17459 w 27933"/>
                <a:gd name="connsiteY10" fmla="*/ 20831 h 27933"/>
                <a:gd name="connsiteX11" fmla="*/ 17459 w 27933"/>
                <a:gd name="connsiteY11" fmla="*/ 19434 h 27933"/>
                <a:gd name="connsiteX12" fmla="*/ 17459 w 27933"/>
                <a:gd name="connsiteY12" fmla="*/ 19434 h 27933"/>
                <a:gd name="connsiteX13" fmla="*/ 17459 w 27933"/>
                <a:gd name="connsiteY13" fmla="*/ 19434 h 27933"/>
                <a:gd name="connsiteX14" fmla="*/ 17459 w 27933"/>
                <a:gd name="connsiteY14" fmla="*/ 18037 h 27933"/>
                <a:gd name="connsiteX15" fmla="*/ 14665 w 27933"/>
                <a:gd name="connsiteY15" fmla="*/ 11054 h 27933"/>
                <a:gd name="connsiteX16" fmla="*/ 11872 w 27933"/>
                <a:gd name="connsiteY16" fmla="*/ 12450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33" h="27933">
                  <a:moveTo>
                    <a:pt x="11872" y="12450"/>
                  </a:moveTo>
                  <a:cubicBezTo>
                    <a:pt x="10475" y="13847"/>
                    <a:pt x="10475" y="16641"/>
                    <a:pt x="10475" y="18037"/>
                  </a:cubicBezTo>
                  <a:cubicBezTo>
                    <a:pt x="10475" y="19434"/>
                    <a:pt x="10475" y="19434"/>
                    <a:pt x="10475" y="19434"/>
                  </a:cubicBezTo>
                  <a:cubicBezTo>
                    <a:pt x="10475" y="19434"/>
                    <a:pt x="10475" y="20831"/>
                    <a:pt x="10475" y="20831"/>
                  </a:cubicBezTo>
                  <a:cubicBezTo>
                    <a:pt x="10475" y="20831"/>
                    <a:pt x="10475" y="20831"/>
                    <a:pt x="10475" y="22227"/>
                  </a:cubicBezTo>
                  <a:cubicBezTo>
                    <a:pt x="10475" y="22227"/>
                    <a:pt x="10475" y="22227"/>
                    <a:pt x="10475" y="23624"/>
                  </a:cubicBezTo>
                  <a:cubicBezTo>
                    <a:pt x="10475" y="23624"/>
                    <a:pt x="10475" y="25021"/>
                    <a:pt x="10475" y="25021"/>
                  </a:cubicBezTo>
                  <a:cubicBezTo>
                    <a:pt x="10475" y="26417"/>
                    <a:pt x="10475" y="27814"/>
                    <a:pt x="11872" y="29211"/>
                  </a:cubicBezTo>
                  <a:cubicBezTo>
                    <a:pt x="11872" y="29211"/>
                    <a:pt x="11872" y="30607"/>
                    <a:pt x="13268" y="30607"/>
                  </a:cubicBezTo>
                  <a:cubicBezTo>
                    <a:pt x="14665" y="29211"/>
                    <a:pt x="14665" y="27814"/>
                    <a:pt x="16062" y="26417"/>
                  </a:cubicBezTo>
                  <a:cubicBezTo>
                    <a:pt x="17459" y="25021"/>
                    <a:pt x="17459" y="22227"/>
                    <a:pt x="17459" y="20831"/>
                  </a:cubicBezTo>
                  <a:cubicBezTo>
                    <a:pt x="17459" y="19434"/>
                    <a:pt x="17459" y="19434"/>
                    <a:pt x="17459" y="19434"/>
                  </a:cubicBezTo>
                  <a:cubicBezTo>
                    <a:pt x="17459" y="19434"/>
                    <a:pt x="17459" y="19434"/>
                    <a:pt x="17459" y="19434"/>
                  </a:cubicBezTo>
                  <a:cubicBezTo>
                    <a:pt x="17459" y="19434"/>
                    <a:pt x="17459" y="19434"/>
                    <a:pt x="17459" y="19434"/>
                  </a:cubicBezTo>
                  <a:cubicBezTo>
                    <a:pt x="17459" y="19434"/>
                    <a:pt x="17459" y="18037"/>
                    <a:pt x="17459" y="18037"/>
                  </a:cubicBezTo>
                  <a:cubicBezTo>
                    <a:pt x="17459" y="16641"/>
                    <a:pt x="16062" y="13847"/>
                    <a:pt x="14665" y="11054"/>
                  </a:cubicBezTo>
                  <a:cubicBezTo>
                    <a:pt x="13268" y="9657"/>
                    <a:pt x="11872" y="11054"/>
                    <a:pt x="11872" y="12450"/>
                  </a:cubicBezTo>
                  <a:close/>
                </a:path>
              </a:pathLst>
            </a:custGeom>
            <a:noFill/>
            <a:ln w="9525"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B09E8E9A-61F9-4846-99E8-539E55322FD0}"/>
                </a:ext>
              </a:extLst>
            </p:cNvPr>
            <p:cNvSpPr/>
            <p:nvPr/>
          </p:nvSpPr>
          <p:spPr>
            <a:xfrm>
              <a:off x="6712894" y="4174919"/>
              <a:ext cx="391073" cy="432974"/>
            </a:xfrm>
            <a:custGeom>
              <a:avLst/>
              <a:gdLst>
                <a:gd name="connsiteX0" fmla="*/ 376408 w 391073"/>
                <a:gd name="connsiteY0" fmla="*/ 219979 h 432974"/>
                <a:gd name="connsiteX1" fmla="*/ 379202 w 391073"/>
                <a:gd name="connsiteY1" fmla="*/ 208805 h 432974"/>
                <a:gd name="connsiteX2" fmla="*/ 384789 w 391073"/>
                <a:gd name="connsiteY2" fmla="*/ 199028 h 432974"/>
                <a:gd name="connsiteX3" fmla="*/ 386185 w 391073"/>
                <a:gd name="connsiteY3" fmla="*/ 197632 h 432974"/>
                <a:gd name="connsiteX4" fmla="*/ 215789 w 391073"/>
                <a:gd name="connsiteY4" fmla="*/ 23045 h 432974"/>
                <a:gd name="connsiteX5" fmla="*/ 203219 w 391073"/>
                <a:gd name="connsiteY5" fmla="*/ 10475 h 432974"/>
                <a:gd name="connsiteX6" fmla="*/ 201822 w 391073"/>
                <a:gd name="connsiteY6" fmla="*/ 11872 h 432974"/>
                <a:gd name="connsiteX7" fmla="*/ 201822 w 391073"/>
                <a:gd name="connsiteY7" fmla="*/ 11872 h 432974"/>
                <a:gd name="connsiteX8" fmla="*/ 176682 w 391073"/>
                <a:gd name="connsiteY8" fmla="*/ 37012 h 432974"/>
                <a:gd name="connsiteX9" fmla="*/ 176682 w 391073"/>
                <a:gd name="connsiteY9" fmla="*/ 37012 h 432974"/>
                <a:gd name="connsiteX10" fmla="*/ 10475 w 391073"/>
                <a:gd name="connsiteY10" fmla="*/ 197632 h 432974"/>
                <a:gd name="connsiteX11" fmla="*/ 17459 w 391073"/>
                <a:gd name="connsiteY11" fmla="*/ 217185 h 432974"/>
                <a:gd name="connsiteX12" fmla="*/ 17459 w 391073"/>
                <a:gd name="connsiteY12" fmla="*/ 221376 h 432974"/>
                <a:gd name="connsiteX13" fmla="*/ 17459 w 391073"/>
                <a:gd name="connsiteY13" fmla="*/ 222772 h 432974"/>
                <a:gd name="connsiteX14" fmla="*/ 17459 w 391073"/>
                <a:gd name="connsiteY14" fmla="*/ 224169 h 432974"/>
                <a:gd name="connsiteX15" fmla="*/ 17459 w 391073"/>
                <a:gd name="connsiteY15" fmla="*/ 226962 h 432974"/>
                <a:gd name="connsiteX16" fmla="*/ 14666 w 391073"/>
                <a:gd name="connsiteY16" fmla="*/ 236739 h 432974"/>
                <a:gd name="connsiteX17" fmla="*/ 10475 w 391073"/>
                <a:gd name="connsiteY17" fmla="*/ 245119 h 432974"/>
                <a:gd name="connsiteX18" fmla="*/ 21649 w 391073"/>
                <a:gd name="connsiteY18" fmla="*/ 256293 h 432974"/>
                <a:gd name="connsiteX19" fmla="*/ 193442 w 391073"/>
                <a:gd name="connsiteY19" fmla="*/ 432276 h 432974"/>
                <a:gd name="connsiteX20" fmla="*/ 358251 w 391073"/>
                <a:gd name="connsiteY20" fmla="*/ 271656 h 432974"/>
                <a:gd name="connsiteX21" fmla="*/ 358251 w 391073"/>
                <a:gd name="connsiteY21" fmla="*/ 271656 h 432974"/>
                <a:gd name="connsiteX22" fmla="*/ 383392 w 391073"/>
                <a:gd name="connsiteY22" fmla="*/ 247913 h 432974"/>
                <a:gd name="connsiteX23" fmla="*/ 379202 w 391073"/>
                <a:gd name="connsiteY23" fmla="*/ 240929 h 432974"/>
                <a:gd name="connsiteX24" fmla="*/ 377805 w 391073"/>
                <a:gd name="connsiteY24" fmla="*/ 233946 h 432974"/>
                <a:gd name="connsiteX25" fmla="*/ 377805 w 391073"/>
                <a:gd name="connsiteY25" fmla="*/ 231152 h 432974"/>
                <a:gd name="connsiteX26" fmla="*/ 377805 w 391073"/>
                <a:gd name="connsiteY26" fmla="*/ 229755 h 432974"/>
                <a:gd name="connsiteX27" fmla="*/ 377805 w 391073"/>
                <a:gd name="connsiteY27" fmla="*/ 228359 h 432974"/>
                <a:gd name="connsiteX28" fmla="*/ 377805 w 391073"/>
                <a:gd name="connsiteY28" fmla="*/ 226962 h 432974"/>
                <a:gd name="connsiteX29" fmla="*/ 376408 w 391073"/>
                <a:gd name="connsiteY29" fmla="*/ 219979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376408" y="219979"/>
                  </a:moveTo>
                  <a:cubicBezTo>
                    <a:pt x="376408" y="217185"/>
                    <a:pt x="377805" y="212995"/>
                    <a:pt x="379202" y="208805"/>
                  </a:cubicBezTo>
                  <a:cubicBezTo>
                    <a:pt x="380598" y="204615"/>
                    <a:pt x="383392" y="201822"/>
                    <a:pt x="384789" y="199028"/>
                  </a:cubicBezTo>
                  <a:cubicBezTo>
                    <a:pt x="384789" y="197632"/>
                    <a:pt x="386185" y="197632"/>
                    <a:pt x="386185" y="197632"/>
                  </a:cubicBezTo>
                  <a:cubicBezTo>
                    <a:pt x="328921" y="138970"/>
                    <a:pt x="273053" y="81706"/>
                    <a:pt x="215789" y="23045"/>
                  </a:cubicBezTo>
                  <a:cubicBezTo>
                    <a:pt x="211599" y="18855"/>
                    <a:pt x="207409" y="14665"/>
                    <a:pt x="203219" y="10475"/>
                  </a:cubicBezTo>
                  <a:lnTo>
                    <a:pt x="201822" y="11872"/>
                  </a:lnTo>
                  <a:lnTo>
                    <a:pt x="201822" y="11872"/>
                  </a:lnTo>
                  <a:lnTo>
                    <a:pt x="176682" y="37012"/>
                  </a:lnTo>
                  <a:lnTo>
                    <a:pt x="176682" y="37012"/>
                  </a:lnTo>
                  <a:lnTo>
                    <a:pt x="10475" y="197632"/>
                  </a:lnTo>
                  <a:cubicBezTo>
                    <a:pt x="14666" y="204615"/>
                    <a:pt x="16062" y="212995"/>
                    <a:pt x="17459" y="217185"/>
                  </a:cubicBezTo>
                  <a:cubicBezTo>
                    <a:pt x="17459" y="218582"/>
                    <a:pt x="17459" y="219979"/>
                    <a:pt x="17459" y="221376"/>
                  </a:cubicBezTo>
                  <a:cubicBezTo>
                    <a:pt x="17459" y="222772"/>
                    <a:pt x="17459" y="222772"/>
                    <a:pt x="17459" y="222772"/>
                  </a:cubicBezTo>
                  <a:cubicBezTo>
                    <a:pt x="17459" y="222772"/>
                    <a:pt x="17459" y="222772"/>
                    <a:pt x="17459" y="224169"/>
                  </a:cubicBezTo>
                  <a:cubicBezTo>
                    <a:pt x="17459" y="225565"/>
                    <a:pt x="17459" y="225565"/>
                    <a:pt x="17459" y="226962"/>
                  </a:cubicBezTo>
                  <a:cubicBezTo>
                    <a:pt x="17459" y="229755"/>
                    <a:pt x="16062" y="232549"/>
                    <a:pt x="14666" y="236739"/>
                  </a:cubicBezTo>
                  <a:cubicBezTo>
                    <a:pt x="13269" y="239532"/>
                    <a:pt x="11872" y="242326"/>
                    <a:pt x="10475" y="245119"/>
                  </a:cubicBezTo>
                  <a:cubicBezTo>
                    <a:pt x="14666" y="249309"/>
                    <a:pt x="17459" y="253499"/>
                    <a:pt x="21649" y="256293"/>
                  </a:cubicBezTo>
                  <a:cubicBezTo>
                    <a:pt x="78913" y="314954"/>
                    <a:pt x="136177" y="373615"/>
                    <a:pt x="193442" y="432276"/>
                  </a:cubicBezTo>
                  <a:lnTo>
                    <a:pt x="358251" y="271656"/>
                  </a:lnTo>
                  <a:lnTo>
                    <a:pt x="358251" y="271656"/>
                  </a:lnTo>
                  <a:lnTo>
                    <a:pt x="383392" y="247913"/>
                  </a:lnTo>
                  <a:cubicBezTo>
                    <a:pt x="381995" y="245119"/>
                    <a:pt x="380598" y="242326"/>
                    <a:pt x="379202" y="240929"/>
                  </a:cubicBezTo>
                  <a:cubicBezTo>
                    <a:pt x="377805" y="238136"/>
                    <a:pt x="377805" y="235342"/>
                    <a:pt x="377805" y="233946"/>
                  </a:cubicBezTo>
                  <a:cubicBezTo>
                    <a:pt x="377805" y="232549"/>
                    <a:pt x="377805" y="232549"/>
                    <a:pt x="377805" y="231152"/>
                  </a:cubicBezTo>
                  <a:cubicBezTo>
                    <a:pt x="377805" y="229755"/>
                    <a:pt x="377805" y="229755"/>
                    <a:pt x="377805" y="229755"/>
                  </a:cubicBezTo>
                  <a:cubicBezTo>
                    <a:pt x="377805" y="228359"/>
                    <a:pt x="377805" y="228359"/>
                    <a:pt x="377805" y="228359"/>
                  </a:cubicBezTo>
                  <a:cubicBezTo>
                    <a:pt x="377805" y="228359"/>
                    <a:pt x="377805" y="228359"/>
                    <a:pt x="377805" y="226962"/>
                  </a:cubicBezTo>
                  <a:cubicBezTo>
                    <a:pt x="376408" y="222772"/>
                    <a:pt x="376408" y="221376"/>
                    <a:pt x="376408" y="219979"/>
                  </a:cubicBezTo>
                  <a:close/>
                </a:path>
              </a:pathLst>
            </a:custGeom>
            <a:noFill/>
            <a:ln w="9525"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CE3525E0-F753-4053-AE74-B836DC121E8C}"/>
                </a:ext>
              </a:extLst>
            </p:cNvPr>
            <p:cNvSpPr/>
            <p:nvPr/>
          </p:nvSpPr>
          <p:spPr>
            <a:xfrm>
              <a:off x="6921002" y="3929102"/>
              <a:ext cx="391073" cy="432974"/>
            </a:xfrm>
            <a:custGeom>
              <a:avLst/>
              <a:gdLst>
                <a:gd name="connsiteX0" fmla="*/ 358251 w 391073"/>
                <a:gd name="connsiteY0" fmla="*/ 270260 h 432974"/>
                <a:gd name="connsiteX1" fmla="*/ 380598 w 391073"/>
                <a:gd name="connsiteY1" fmla="*/ 247913 h 432974"/>
                <a:gd name="connsiteX2" fmla="*/ 376408 w 391073"/>
                <a:gd name="connsiteY2" fmla="*/ 239532 h 432974"/>
                <a:gd name="connsiteX3" fmla="*/ 375011 w 391073"/>
                <a:gd name="connsiteY3" fmla="*/ 232549 h 432974"/>
                <a:gd name="connsiteX4" fmla="*/ 375011 w 391073"/>
                <a:gd name="connsiteY4" fmla="*/ 229756 h 432974"/>
                <a:gd name="connsiteX5" fmla="*/ 375011 w 391073"/>
                <a:gd name="connsiteY5" fmla="*/ 228359 h 432974"/>
                <a:gd name="connsiteX6" fmla="*/ 375011 w 391073"/>
                <a:gd name="connsiteY6" fmla="*/ 226962 h 432974"/>
                <a:gd name="connsiteX7" fmla="*/ 375011 w 391073"/>
                <a:gd name="connsiteY7" fmla="*/ 225565 h 432974"/>
                <a:gd name="connsiteX8" fmla="*/ 375011 w 391073"/>
                <a:gd name="connsiteY8" fmla="*/ 221376 h 432974"/>
                <a:gd name="connsiteX9" fmla="*/ 377805 w 391073"/>
                <a:gd name="connsiteY9" fmla="*/ 210202 h 432974"/>
                <a:gd name="connsiteX10" fmla="*/ 383391 w 391073"/>
                <a:gd name="connsiteY10" fmla="*/ 200425 h 432974"/>
                <a:gd name="connsiteX11" fmla="*/ 386185 w 391073"/>
                <a:gd name="connsiteY11" fmla="*/ 197632 h 432974"/>
                <a:gd name="connsiteX12" fmla="*/ 386185 w 391073"/>
                <a:gd name="connsiteY12" fmla="*/ 197632 h 432974"/>
                <a:gd name="connsiteX13" fmla="*/ 214392 w 391073"/>
                <a:gd name="connsiteY13" fmla="*/ 21649 h 432974"/>
                <a:gd name="connsiteX14" fmla="*/ 203218 w 391073"/>
                <a:gd name="connsiteY14" fmla="*/ 10475 h 432974"/>
                <a:gd name="connsiteX15" fmla="*/ 203218 w 391073"/>
                <a:gd name="connsiteY15" fmla="*/ 10475 h 432974"/>
                <a:gd name="connsiteX16" fmla="*/ 203218 w 391073"/>
                <a:gd name="connsiteY16" fmla="*/ 10475 h 432974"/>
                <a:gd name="connsiteX17" fmla="*/ 178078 w 391073"/>
                <a:gd name="connsiteY17" fmla="*/ 35616 h 432974"/>
                <a:gd name="connsiteX18" fmla="*/ 178078 w 391073"/>
                <a:gd name="connsiteY18" fmla="*/ 35616 h 432974"/>
                <a:gd name="connsiteX19" fmla="*/ 11872 w 391073"/>
                <a:gd name="connsiteY19" fmla="*/ 197632 h 432974"/>
                <a:gd name="connsiteX20" fmla="*/ 18855 w 391073"/>
                <a:gd name="connsiteY20" fmla="*/ 217185 h 432974"/>
                <a:gd name="connsiteX21" fmla="*/ 18855 w 391073"/>
                <a:gd name="connsiteY21" fmla="*/ 221376 h 432974"/>
                <a:gd name="connsiteX22" fmla="*/ 18855 w 391073"/>
                <a:gd name="connsiteY22" fmla="*/ 222772 h 432974"/>
                <a:gd name="connsiteX23" fmla="*/ 18855 w 391073"/>
                <a:gd name="connsiteY23" fmla="*/ 224169 h 432974"/>
                <a:gd name="connsiteX24" fmla="*/ 18855 w 391073"/>
                <a:gd name="connsiteY24" fmla="*/ 226962 h 432974"/>
                <a:gd name="connsiteX25" fmla="*/ 16062 w 391073"/>
                <a:gd name="connsiteY25" fmla="*/ 236739 h 432974"/>
                <a:gd name="connsiteX26" fmla="*/ 10475 w 391073"/>
                <a:gd name="connsiteY26" fmla="*/ 245119 h 432974"/>
                <a:gd name="connsiteX27" fmla="*/ 23045 w 391073"/>
                <a:gd name="connsiteY27" fmla="*/ 259086 h 432974"/>
                <a:gd name="connsiteX28" fmla="*/ 193441 w 391073"/>
                <a:gd name="connsiteY28" fmla="*/ 433672 h 432974"/>
                <a:gd name="connsiteX29" fmla="*/ 358251 w 391073"/>
                <a:gd name="connsiteY29" fmla="*/ 270260 h 432974"/>
                <a:gd name="connsiteX30" fmla="*/ 358251 w 391073"/>
                <a:gd name="connsiteY30" fmla="*/ 270260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358251" y="270260"/>
                  </a:moveTo>
                  <a:lnTo>
                    <a:pt x="380598" y="247913"/>
                  </a:lnTo>
                  <a:cubicBezTo>
                    <a:pt x="377805" y="245119"/>
                    <a:pt x="376408" y="242326"/>
                    <a:pt x="376408" y="239532"/>
                  </a:cubicBezTo>
                  <a:cubicBezTo>
                    <a:pt x="375011" y="236739"/>
                    <a:pt x="375011" y="233946"/>
                    <a:pt x="375011" y="232549"/>
                  </a:cubicBezTo>
                  <a:cubicBezTo>
                    <a:pt x="375011" y="231152"/>
                    <a:pt x="375011" y="231152"/>
                    <a:pt x="375011" y="229756"/>
                  </a:cubicBezTo>
                  <a:cubicBezTo>
                    <a:pt x="375011" y="228359"/>
                    <a:pt x="375011" y="228359"/>
                    <a:pt x="375011" y="228359"/>
                  </a:cubicBezTo>
                  <a:cubicBezTo>
                    <a:pt x="375011" y="226962"/>
                    <a:pt x="375011" y="226962"/>
                    <a:pt x="375011" y="226962"/>
                  </a:cubicBezTo>
                  <a:cubicBezTo>
                    <a:pt x="375011" y="226962"/>
                    <a:pt x="375011" y="226962"/>
                    <a:pt x="375011" y="225565"/>
                  </a:cubicBezTo>
                  <a:cubicBezTo>
                    <a:pt x="375011" y="224169"/>
                    <a:pt x="375011" y="222772"/>
                    <a:pt x="375011" y="221376"/>
                  </a:cubicBezTo>
                  <a:cubicBezTo>
                    <a:pt x="375011" y="218582"/>
                    <a:pt x="376408" y="214392"/>
                    <a:pt x="377805" y="210202"/>
                  </a:cubicBezTo>
                  <a:cubicBezTo>
                    <a:pt x="379201" y="206012"/>
                    <a:pt x="381995" y="203218"/>
                    <a:pt x="383391" y="200425"/>
                  </a:cubicBezTo>
                  <a:cubicBezTo>
                    <a:pt x="384788" y="199028"/>
                    <a:pt x="384788" y="199028"/>
                    <a:pt x="386185" y="197632"/>
                  </a:cubicBezTo>
                  <a:cubicBezTo>
                    <a:pt x="386185" y="197632"/>
                    <a:pt x="386185" y="197632"/>
                    <a:pt x="386185" y="197632"/>
                  </a:cubicBezTo>
                  <a:cubicBezTo>
                    <a:pt x="328920" y="138971"/>
                    <a:pt x="271656" y="80310"/>
                    <a:pt x="214392" y="21649"/>
                  </a:cubicBezTo>
                  <a:cubicBezTo>
                    <a:pt x="210202" y="17459"/>
                    <a:pt x="207408" y="14665"/>
                    <a:pt x="203218" y="10475"/>
                  </a:cubicBezTo>
                  <a:lnTo>
                    <a:pt x="203218" y="10475"/>
                  </a:lnTo>
                  <a:lnTo>
                    <a:pt x="203218" y="10475"/>
                  </a:lnTo>
                  <a:lnTo>
                    <a:pt x="178078" y="35616"/>
                  </a:lnTo>
                  <a:lnTo>
                    <a:pt x="178078" y="35616"/>
                  </a:lnTo>
                  <a:lnTo>
                    <a:pt x="11872" y="197632"/>
                  </a:lnTo>
                  <a:cubicBezTo>
                    <a:pt x="16062" y="204615"/>
                    <a:pt x="18855" y="212995"/>
                    <a:pt x="18855" y="217185"/>
                  </a:cubicBezTo>
                  <a:cubicBezTo>
                    <a:pt x="18855" y="218582"/>
                    <a:pt x="18855" y="219979"/>
                    <a:pt x="18855" y="221376"/>
                  </a:cubicBezTo>
                  <a:cubicBezTo>
                    <a:pt x="18855" y="222772"/>
                    <a:pt x="18855" y="222772"/>
                    <a:pt x="18855" y="222772"/>
                  </a:cubicBezTo>
                  <a:cubicBezTo>
                    <a:pt x="18855" y="222772"/>
                    <a:pt x="18855" y="222772"/>
                    <a:pt x="18855" y="224169"/>
                  </a:cubicBezTo>
                  <a:cubicBezTo>
                    <a:pt x="18855" y="225565"/>
                    <a:pt x="18855" y="225565"/>
                    <a:pt x="18855" y="226962"/>
                  </a:cubicBezTo>
                  <a:cubicBezTo>
                    <a:pt x="18855" y="229756"/>
                    <a:pt x="17459" y="232549"/>
                    <a:pt x="16062" y="236739"/>
                  </a:cubicBezTo>
                  <a:cubicBezTo>
                    <a:pt x="14665" y="239532"/>
                    <a:pt x="13268" y="242326"/>
                    <a:pt x="10475" y="245119"/>
                  </a:cubicBezTo>
                  <a:cubicBezTo>
                    <a:pt x="14665" y="249309"/>
                    <a:pt x="18855" y="253499"/>
                    <a:pt x="23045" y="259086"/>
                  </a:cubicBezTo>
                  <a:cubicBezTo>
                    <a:pt x="80310" y="317747"/>
                    <a:pt x="136177" y="375012"/>
                    <a:pt x="193441" y="433672"/>
                  </a:cubicBezTo>
                  <a:lnTo>
                    <a:pt x="358251" y="270260"/>
                  </a:lnTo>
                  <a:lnTo>
                    <a:pt x="358251" y="270260"/>
                  </a:lnTo>
                  <a:close/>
                </a:path>
              </a:pathLst>
            </a:custGeom>
            <a:noFill/>
            <a:ln w="9525"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5E32C16A-271A-4E63-AF2A-8836FA5B2AD1}"/>
                </a:ext>
              </a:extLst>
            </p:cNvPr>
            <p:cNvSpPr/>
            <p:nvPr/>
          </p:nvSpPr>
          <p:spPr>
            <a:xfrm>
              <a:off x="6890274" y="4621860"/>
              <a:ext cx="27934" cy="41901"/>
            </a:xfrm>
            <a:custGeom>
              <a:avLst/>
              <a:gdLst>
                <a:gd name="connsiteX0" fmla="*/ 14665 w 27933"/>
                <a:gd name="connsiteY0" fmla="*/ 10475 h 41900"/>
                <a:gd name="connsiteX1" fmla="*/ 11872 w 27933"/>
                <a:gd name="connsiteY1" fmla="*/ 14665 h 41900"/>
                <a:gd name="connsiteX2" fmla="*/ 10475 w 27933"/>
                <a:gd name="connsiteY2" fmla="*/ 20252 h 41900"/>
                <a:gd name="connsiteX3" fmla="*/ 10475 w 27933"/>
                <a:gd name="connsiteY3" fmla="*/ 21649 h 41900"/>
                <a:gd name="connsiteX4" fmla="*/ 10475 w 27933"/>
                <a:gd name="connsiteY4" fmla="*/ 23045 h 41900"/>
                <a:gd name="connsiteX5" fmla="*/ 10475 w 27933"/>
                <a:gd name="connsiteY5" fmla="*/ 24442 h 41900"/>
                <a:gd name="connsiteX6" fmla="*/ 10475 w 27933"/>
                <a:gd name="connsiteY6" fmla="*/ 25839 h 41900"/>
                <a:gd name="connsiteX7" fmla="*/ 10475 w 27933"/>
                <a:gd name="connsiteY7" fmla="*/ 27235 h 41900"/>
                <a:gd name="connsiteX8" fmla="*/ 11872 w 27933"/>
                <a:gd name="connsiteY8" fmla="*/ 31426 h 41900"/>
                <a:gd name="connsiteX9" fmla="*/ 13269 w 27933"/>
                <a:gd name="connsiteY9" fmla="*/ 32822 h 41900"/>
                <a:gd name="connsiteX10" fmla="*/ 16062 w 27933"/>
                <a:gd name="connsiteY10" fmla="*/ 28632 h 41900"/>
                <a:gd name="connsiteX11" fmla="*/ 17459 w 27933"/>
                <a:gd name="connsiteY11" fmla="*/ 23045 h 41900"/>
                <a:gd name="connsiteX12" fmla="*/ 17459 w 27933"/>
                <a:gd name="connsiteY12" fmla="*/ 21649 h 41900"/>
                <a:gd name="connsiteX13" fmla="*/ 17459 w 27933"/>
                <a:gd name="connsiteY13" fmla="*/ 21649 h 41900"/>
                <a:gd name="connsiteX14" fmla="*/ 17459 w 27933"/>
                <a:gd name="connsiteY14" fmla="*/ 21649 h 41900"/>
                <a:gd name="connsiteX15" fmla="*/ 17459 w 27933"/>
                <a:gd name="connsiteY15" fmla="*/ 20252 h 41900"/>
                <a:gd name="connsiteX16" fmla="*/ 14665 w 27933"/>
                <a:gd name="connsiteY16" fmla="*/ 10475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33" h="41900">
                  <a:moveTo>
                    <a:pt x="14665" y="10475"/>
                  </a:moveTo>
                  <a:cubicBezTo>
                    <a:pt x="13269" y="11872"/>
                    <a:pt x="13269" y="13268"/>
                    <a:pt x="11872" y="14665"/>
                  </a:cubicBezTo>
                  <a:cubicBezTo>
                    <a:pt x="10475" y="16062"/>
                    <a:pt x="10475" y="18855"/>
                    <a:pt x="10475" y="20252"/>
                  </a:cubicBezTo>
                  <a:cubicBezTo>
                    <a:pt x="10475" y="21649"/>
                    <a:pt x="10475" y="21649"/>
                    <a:pt x="10475" y="21649"/>
                  </a:cubicBezTo>
                  <a:cubicBezTo>
                    <a:pt x="10475" y="21649"/>
                    <a:pt x="10475" y="23045"/>
                    <a:pt x="10475" y="23045"/>
                  </a:cubicBezTo>
                  <a:cubicBezTo>
                    <a:pt x="10475" y="23045"/>
                    <a:pt x="10475" y="23045"/>
                    <a:pt x="10475" y="24442"/>
                  </a:cubicBezTo>
                  <a:cubicBezTo>
                    <a:pt x="10475" y="24442"/>
                    <a:pt x="10475" y="24442"/>
                    <a:pt x="10475" y="25839"/>
                  </a:cubicBezTo>
                  <a:cubicBezTo>
                    <a:pt x="10475" y="25839"/>
                    <a:pt x="10475" y="27235"/>
                    <a:pt x="10475" y="27235"/>
                  </a:cubicBezTo>
                  <a:cubicBezTo>
                    <a:pt x="10475" y="28632"/>
                    <a:pt x="10475" y="30029"/>
                    <a:pt x="11872" y="31426"/>
                  </a:cubicBezTo>
                  <a:cubicBezTo>
                    <a:pt x="11872" y="31426"/>
                    <a:pt x="11872" y="32822"/>
                    <a:pt x="13269" y="32822"/>
                  </a:cubicBezTo>
                  <a:cubicBezTo>
                    <a:pt x="14665" y="31426"/>
                    <a:pt x="14665" y="30029"/>
                    <a:pt x="16062" y="28632"/>
                  </a:cubicBezTo>
                  <a:cubicBezTo>
                    <a:pt x="17459" y="27235"/>
                    <a:pt x="17459" y="24442"/>
                    <a:pt x="17459" y="23045"/>
                  </a:cubicBezTo>
                  <a:cubicBezTo>
                    <a:pt x="17459" y="21649"/>
                    <a:pt x="17459" y="21649"/>
                    <a:pt x="17459" y="21649"/>
                  </a:cubicBezTo>
                  <a:cubicBezTo>
                    <a:pt x="17459" y="21649"/>
                    <a:pt x="17459" y="21649"/>
                    <a:pt x="17459" y="21649"/>
                  </a:cubicBezTo>
                  <a:cubicBezTo>
                    <a:pt x="17459" y="21649"/>
                    <a:pt x="17459" y="21649"/>
                    <a:pt x="17459" y="21649"/>
                  </a:cubicBezTo>
                  <a:cubicBezTo>
                    <a:pt x="17459" y="21649"/>
                    <a:pt x="17459" y="20252"/>
                    <a:pt x="17459" y="20252"/>
                  </a:cubicBezTo>
                  <a:cubicBezTo>
                    <a:pt x="17459" y="17459"/>
                    <a:pt x="16062" y="14665"/>
                    <a:pt x="14665" y="10475"/>
                  </a:cubicBezTo>
                  <a:close/>
                </a:path>
              </a:pathLst>
            </a:custGeom>
            <a:noFill/>
            <a:ln w="9525"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806870C6-C7ED-4F31-A130-00AF1EDC4C60}"/>
                </a:ext>
              </a:extLst>
            </p:cNvPr>
            <p:cNvSpPr/>
            <p:nvPr/>
          </p:nvSpPr>
          <p:spPr>
            <a:xfrm>
              <a:off x="7098381" y="4377440"/>
              <a:ext cx="13967" cy="41901"/>
            </a:xfrm>
            <a:custGeom>
              <a:avLst/>
              <a:gdLst>
                <a:gd name="connsiteX0" fmla="*/ 13269 w 13966"/>
                <a:gd name="connsiteY0" fmla="*/ 10475 h 41900"/>
                <a:gd name="connsiteX1" fmla="*/ 11872 w 13966"/>
                <a:gd name="connsiteY1" fmla="*/ 13268 h 41900"/>
                <a:gd name="connsiteX2" fmla="*/ 10475 w 13966"/>
                <a:gd name="connsiteY2" fmla="*/ 18855 h 41900"/>
                <a:gd name="connsiteX3" fmla="*/ 10475 w 13966"/>
                <a:gd name="connsiteY3" fmla="*/ 20252 h 41900"/>
                <a:gd name="connsiteX4" fmla="*/ 10475 w 13966"/>
                <a:gd name="connsiteY4" fmla="*/ 21649 h 41900"/>
                <a:gd name="connsiteX5" fmla="*/ 10475 w 13966"/>
                <a:gd name="connsiteY5" fmla="*/ 23045 h 41900"/>
                <a:gd name="connsiteX6" fmla="*/ 10475 w 13966"/>
                <a:gd name="connsiteY6" fmla="*/ 24442 h 41900"/>
                <a:gd name="connsiteX7" fmla="*/ 10475 w 13966"/>
                <a:gd name="connsiteY7" fmla="*/ 25839 h 41900"/>
                <a:gd name="connsiteX8" fmla="*/ 11872 w 13966"/>
                <a:gd name="connsiteY8" fmla="*/ 30029 h 41900"/>
                <a:gd name="connsiteX9" fmla="*/ 11872 w 13966"/>
                <a:gd name="connsiteY9" fmla="*/ 31426 h 41900"/>
                <a:gd name="connsiteX10" fmla="*/ 13269 w 13966"/>
                <a:gd name="connsiteY10" fmla="*/ 28632 h 41900"/>
                <a:gd name="connsiteX11" fmla="*/ 14666 w 13966"/>
                <a:gd name="connsiteY11" fmla="*/ 23045 h 41900"/>
                <a:gd name="connsiteX12" fmla="*/ 14666 w 13966"/>
                <a:gd name="connsiteY12" fmla="*/ 21649 h 41900"/>
                <a:gd name="connsiteX13" fmla="*/ 14666 w 13966"/>
                <a:gd name="connsiteY13" fmla="*/ 21649 h 41900"/>
                <a:gd name="connsiteX14" fmla="*/ 14666 w 13966"/>
                <a:gd name="connsiteY14" fmla="*/ 21649 h 41900"/>
                <a:gd name="connsiteX15" fmla="*/ 14666 w 13966"/>
                <a:gd name="connsiteY15" fmla="*/ 20252 h 41900"/>
                <a:gd name="connsiteX16" fmla="*/ 13269 w 13966"/>
                <a:gd name="connsiteY16" fmla="*/ 10475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41900">
                  <a:moveTo>
                    <a:pt x="13269" y="10475"/>
                  </a:moveTo>
                  <a:cubicBezTo>
                    <a:pt x="13269" y="11872"/>
                    <a:pt x="11872" y="11872"/>
                    <a:pt x="11872" y="13268"/>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1649"/>
                    <a:pt x="10475" y="23045"/>
                  </a:cubicBezTo>
                  <a:cubicBezTo>
                    <a:pt x="10475" y="23045"/>
                    <a:pt x="10475" y="23045"/>
                    <a:pt x="10475" y="24442"/>
                  </a:cubicBezTo>
                  <a:cubicBezTo>
                    <a:pt x="10475" y="24442"/>
                    <a:pt x="10475" y="25839"/>
                    <a:pt x="10475" y="25839"/>
                  </a:cubicBezTo>
                  <a:cubicBezTo>
                    <a:pt x="10475" y="27235"/>
                    <a:pt x="10475" y="28632"/>
                    <a:pt x="11872" y="30029"/>
                  </a:cubicBezTo>
                  <a:cubicBezTo>
                    <a:pt x="11872" y="30029"/>
                    <a:pt x="11872" y="30029"/>
                    <a:pt x="11872" y="31426"/>
                  </a:cubicBezTo>
                  <a:cubicBezTo>
                    <a:pt x="11872" y="30029"/>
                    <a:pt x="13269" y="30029"/>
                    <a:pt x="13269" y="28632"/>
                  </a:cubicBezTo>
                  <a:cubicBezTo>
                    <a:pt x="14666" y="27235"/>
                    <a:pt x="14666" y="24442"/>
                    <a:pt x="14666" y="23045"/>
                  </a:cubicBezTo>
                  <a:cubicBezTo>
                    <a:pt x="14666" y="21649"/>
                    <a:pt x="14666" y="21649"/>
                    <a:pt x="14666" y="21649"/>
                  </a:cubicBezTo>
                  <a:cubicBezTo>
                    <a:pt x="14666" y="21649"/>
                    <a:pt x="14666" y="21649"/>
                    <a:pt x="14666" y="21649"/>
                  </a:cubicBezTo>
                  <a:cubicBezTo>
                    <a:pt x="14666" y="21649"/>
                    <a:pt x="14666" y="21649"/>
                    <a:pt x="14666" y="21649"/>
                  </a:cubicBezTo>
                  <a:cubicBezTo>
                    <a:pt x="14666" y="21649"/>
                    <a:pt x="14666" y="20252"/>
                    <a:pt x="14666" y="20252"/>
                  </a:cubicBezTo>
                  <a:cubicBezTo>
                    <a:pt x="14666" y="16062"/>
                    <a:pt x="13269" y="13268"/>
                    <a:pt x="13269" y="10475"/>
                  </a:cubicBezTo>
                  <a:close/>
                </a:path>
              </a:pathLst>
            </a:custGeom>
            <a:noFill/>
            <a:ln w="9525"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6FDABF59-1F68-49C2-B182-97640D0FD81C}"/>
                </a:ext>
              </a:extLst>
            </p:cNvPr>
            <p:cNvSpPr/>
            <p:nvPr/>
          </p:nvSpPr>
          <p:spPr>
            <a:xfrm>
              <a:off x="6542498" y="2943038"/>
              <a:ext cx="391073" cy="432974"/>
            </a:xfrm>
            <a:custGeom>
              <a:avLst/>
              <a:gdLst>
                <a:gd name="connsiteX0" fmla="*/ 356854 w 391073"/>
                <a:gd name="connsiteY0" fmla="*/ 268863 h 432974"/>
                <a:gd name="connsiteX1" fmla="*/ 381995 w 391073"/>
                <a:gd name="connsiteY1" fmla="*/ 245119 h 432974"/>
                <a:gd name="connsiteX2" fmla="*/ 377805 w 391073"/>
                <a:gd name="connsiteY2" fmla="*/ 238136 h 432974"/>
                <a:gd name="connsiteX3" fmla="*/ 376408 w 391073"/>
                <a:gd name="connsiteY3" fmla="*/ 231152 h 432974"/>
                <a:gd name="connsiteX4" fmla="*/ 376408 w 391073"/>
                <a:gd name="connsiteY4" fmla="*/ 228359 h 432974"/>
                <a:gd name="connsiteX5" fmla="*/ 376408 w 391073"/>
                <a:gd name="connsiteY5" fmla="*/ 226962 h 432974"/>
                <a:gd name="connsiteX6" fmla="*/ 376408 w 391073"/>
                <a:gd name="connsiteY6" fmla="*/ 225566 h 432974"/>
                <a:gd name="connsiteX7" fmla="*/ 376408 w 391073"/>
                <a:gd name="connsiteY7" fmla="*/ 224169 h 432974"/>
                <a:gd name="connsiteX8" fmla="*/ 376408 w 391073"/>
                <a:gd name="connsiteY8" fmla="*/ 219979 h 432974"/>
                <a:gd name="connsiteX9" fmla="*/ 379201 w 391073"/>
                <a:gd name="connsiteY9" fmla="*/ 208805 h 432974"/>
                <a:gd name="connsiteX10" fmla="*/ 384788 w 391073"/>
                <a:gd name="connsiteY10" fmla="*/ 199028 h 432974"/>
                <a:gd name="connsiteX11" fmla="*/ 386185 w 391073"/>
                <a:gd name="connsiteY11" fmla="*/ 197632 h 432974"/>
                <a:gd name="connsiteX12" fmla="*/ 215788 w 391073"/>
                <a:gd name="connsiteY12" fmla="*/ 23046 h 432974"/>
                <a:gd name="connsiteX13" fmla="*/ 203218 w 391073"/>
                <a:gd name="connsiteY13" fmla="*/ 10475 h 432974"/>
                <a:gd name="connsiteX14" fmla="*/ 201822 w 391073"/>
                <a:gd name="connsiteY14" fmla="*/ 11872 h 432974"/>
                <a:gd name="connsiteX15" fmla="*/ 201822 w 391073"/>
                <a:gd name="connsiteY15" fmla="*/ 11872 h 432974"/>
                <a:gd name="connsiteX16" fmla="*/ 176681 w 391073"/>
                <a:gd name="connsiteY16" fmla="*/ 37012 h 432974"/>
                <a:gd name="connsiteX17" fmla="*/ 176681 w 391073"/>
                <a:gd name="connsiteY17" fmla="*/ 37012 h 432974"/>
                <a:gd name="connsiteX18" fmla="*/ 11872 w 391073"/>
                <a:gd name="connsiteY18" fmla="*/ 197632 h 432974"/>
                <a:gd name="connsiteX19" fmla="*/ 18855 w 391073"/>
                <a:gd name="connsiteY19" fmla="*/ 217185 h 432974"/>
                <a:gd name="connsiteX20" fmla="*/ 18855 w 391073"/>
                <a:gd name="connsiteY20" fmla="*/ 221376 h 432974"/>
                <a:gd name="connsiteX21" fmla="*/ 18855 w 391073"/>
                <a:gd name="connsiteY21" fmla="*/ 222772 h 432974"/>
                <a:gd name="connsiteX22" fmla="*/ 18855 w 391073"/>
                <a:gd name="connsiteY22" fmla="*/ 224169 h 432974"/>
                <a:gd name="connsiteX23" fmla="*/ 18855 w 391073"/>
                <a:gd name="connsiteY23" fmla="*/ 226962 h 432974"/>
                <a:gd name="connsiteX24" fmla="*/ 16062 w 391073"/>
                <a:gd name="connsiteY24" fmla="*/ 236739 h 432974"/>
                <a:gd name="connsiteX25" fmla="*/ 10475 w 391073"/>
                <a:gd name="connsiteY25" fmla="*/ 245119 h 432974"/>
                <a:gd name="connsiteX26" fmla="*/ 10475 w 391073"/>
                <a:gd name="connsiteY26" fmla="*/ 245119 h 432974"/>
                <a:gd name="connsiteX27" fmla="*/ 21649 w 391073"/>
                <a:gd name="connsiteY27" fmla="*/ 256293 h 432974"/>
                <a:gd name="connsiteX28" fmla="*/ 193442 w 391073"/>
                <a:gd name="connsiteY28" fmla="*/ 432276 h 432974"/>
                <a:gd name="connsiteX29" fmla="*/ 356854 w 391073"/>
                <a:gd name="connsiteY29" fmla="*/ 268863 h 432974"/>
                <a:gd name="connsiteX30" fmla="*/ 356854 w 391073"/>
                <a:gd name="connsiteY30" fmla="*/ 268863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356854" y="268863"/>
                  </a:moveTo>
                  <a:lnTo>
                    <a:pt x="381995" y="245119"/>
                  </a:lnTo>
                  <a:cubicBezTo>
                    <a:pt x="380598" y="242326"/>
                    <a:pt x="379201" y="239533"/>
                    <a:pt x="377805" y="238136"/>
                  </a:cubicBezTo>
                  <a:cubicBezTo>
                    <a:pt x="376408" y="235342"/>
                    <a:pt x="376408" y="232549"/>
                    <a:pt x="376408" y="231152"/>
                  </a:cubicBezTo>
                  <a:cubicBezTo>
                    <a:pt x="376408" y="229756"/>
                    <a:pt x="376408" y="229756"/>
                    <a:pt x="376408" y="228359"/>
                  </a:cubicBezTo>
                  <a:cubicBezTo>
                    <a:pt x="376408" y="226962"/>
                    <a:pt x="376408" y="226962"/>
                    <a:pt x="376408" y="226962"/>
                  </a:cubicBezTo>
                  <a:cubicBezTo>
                    <a:pt x="376408" y="225566"/>
                    <a:pt x="376408" y="225566"/>
                    <a:pt x="376408" y="225566"/>
                  </a:cubicBezTo>
                  <a:cubicBezTo>
                    <a:pt x="376408" y="225566"/>
                    <a:pt x="376408" y="225566"/>
                    <a:pt x="376408" y="224169"/>
                  </a:cubicBezTo>
                  <a:cubicBezTo>
                    <a:pt x="376408" y="222772"/>
                    <a:pt x="376408" y="221376"/>
                    <a:pt x="376408" y="219979"/>
                  </a:cubicBezTo>
                  <a:cubicBezTo>
                    <a:pt x="376408" y="217185"/>
                    <a:pt x="377805" y="212995"/>
                    <a:pt x="379201" y="208805"/>
                  </a:cubicBezTo>
                  <a:cubicBezTo>
                    <a:pt x="380598" y="204615"/>
                    <a:pt x="383391" y="201822"/>
                    <a:pt x="384788" y="199028"/>
                  </a:cubicBezTo>
                  <a:cubicBezTo>
                    <a:pt x="384788" y="197632"/>
                    <a:pt x="386185" y="197632"/>
                    <a:pt x="386185" y="197632"/>
                  </a:cubicBezTo>
                  <a:cubicBezTo>
                    <a:pt x="328920" y="138971"/>
                    <a:pt x="273053" y="81706"/>
                    <a:pt x="215788" y="23046"/>
                  </a:cubicBezTo>
                  <a:cubicBezTo>
                    <a:pt x="211599" y="18855"/>
                    <a:pt x="207409" y="14665"/>
                    <a:pt x="203218" y="10475"/>
                  </a:cubicBezTo>
                  <a:lnTo>
                    <a:pt x="201822" y="11872"/>
                  </a:lnTo>
                  <a:lnTo>
                    <a:pt x="201822" y="11872"/>
                  </a:lnTo>
                  <a:lnTo>
                    <a:pt x="176681" y="37012"/>
                  </a:lnTo>
                  <a:lnTo>
                    <a:pt x="176681" y="37012"/>
                  </a:lnTo>
                  <a:lnTo>
                    <a:pt x="11872" y="197632"/>
                  </a:lnTo>
                  <a:cubicBezTo>
                    <a:pt x="16062" y="204615"/>
                    <a:pt x="18855" y="212995"/>
                    <a:pt x="18855" y="217185"/>
                  </a:cubicBezTo>
                  <a:cubicBezTo>
                    <a:pt x="18855" y="218582"/>
                    <a:pt x="18855" y="219979"/>
                    <a:pt x="18855" y="221376"/>
                  </a:cubicBezTo>
                  <a:cubicBezTo>
                    <a:pt x="18855" y="222772"/>
                    <a:pt x="18855" y="222772"/>
                    <a:pt x="18855" y="222772"/>
                  </a:cubicBezTo>
                  <a:cubicBezTo>
                    <a:pt x="18855" y="222772"/>
                    <a:pt x="18855" y="222772"/>
                    <a:pt x="18855" y="224169"/>
                  </a:cubicBezTo>
                  <a:cubicBezTo>
                    <a:pt x="18855" y="225566"/>
                    <a:pt x="18855" y="225566"/>
                    <a:pt x="18855" y="226962"/>
                  </a:cubicBezTo>
                  <a:cubicBezTo>
                    <a:pt x="18855" y="229756"/>
                    <a:pt x="17459" y="232549"/>
                    <a:pt x="16062" y="236739"/>
                  </a:cubicBezTo>
                  <a:cubicBezTo>
                    <a:pt x="14665" y="239533"/>
                    <a:pt x="11872" y="243723"/>
                    <a:pt x="10475" y="245119"/>
                  </a:cubicBezTo>
                  <a:cubicBezTo>
                    <a:pt x="10475" y="245119"/>
                    <a:pt x="10475" y="245119"/>
                    <a:pt x="10475" y="245119"/>
                  </a:cubicBezTo>
                  <a:cubicBezTo>
                    <a:pt x="14665" y="249309"/>
                    <a:pt x="17459" y="252103"/>
                    <a:pt x="21649" y="256293"/>
                  </a:cubicBezTo>
                  <a:cubicBezTo>
                    <a:pt x="78913" y="314954"/>
                    <a:pt x="136177" y="373615"/>
                    <a:pt x="193442" y="432276"/>
                  </a:cubicBezTo>
                  <a:lnTo>
                    <a:pt x="356854" y="268863"/>
                  </a:lnTo>
                  <a:lnTo>
                    <a:pt x="356854" y="268863"/>
                  </a:lnTo>
                  <a:close/>
                </a:path>
              </a:pathLst>
            </a:custGeom>
            <a:noFill/>
            <a:ln w="9525"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09FD9E46-8874-46D8-8D92-CE3F896D9390}"/>
                </a:ext>
              </a:extLst>
            </p:cNvPr>
            <p:cNvSpPr/>
            <p:nvPr/>
          </p:nvSpPr>
          <p:spPr>
            <a:xfrm>
              <a:off x="6718481" y="3387186"/>
              <a:ext cx="27934" cy="41901"/>
            </a:xfrm>
            <a:custGeom>
              <a:avLst/>
              <a:gdLst>
                <a:gd name="connsiteX0" fmla="*/ 16062 w 27933"/>
                <a:gd name="connsiteY0" fmla="*/ 10475 h 41900"/>
                <a:gd name="connsiteX1" fmla="*/ 14665 w 27933"/>
                <a:gd name="connsiteY1" fmla="*/ 11872 h 41900"/>
                <a:gd name="connsiteX2" fmla="*/ 11872 w 27933"/>
                <a:gd name="connsiteY2" fmla="*/ 17459 h 41900"/>
                <a:gd name="connsiteX3" fmla="*/ 10475 w 27933"/>
                <a:gd name="connsiteY3" fmla="*/ 23046 h 41900"/>
                <a:gd name="connsiteX4" fmla="*/ 10475 w 27933"/>
                <a:gd name="connsiteY4" fmla="*/ 24442 h 41900"/>
                <a:gd name="connsiteX5" fmla="*/ 10475 w 27933"/>
                <a:gd name="connsiteY5" fmla="*/ 25839 h 41900"/>
                <a:gd name="connsiteX6" fmla="*/ 10475 w 27933"/>
                <a:gd name="connsiteY6" fmla="*/ 27235 h 41900"/>
                <a:gd name="connsiteX7" fmla="*/ 10475 w 27933"/>
                <a:gd name="connsiteY7" fmla="*/ 28632 h 41900"/>
                <a:gd name="connsiteX8" fmla="*/ 10475 w 27933"/>
                <a:gd name="connsiteY8" fmla="*/ 30029 h 41900"/>
                <a:gd name="connsiteX9" fmla="*/ 11872 w 27933"/>
                <a:gd name="connsiteY9" fmla="*/ 34219 h 41900"/>
                <a:gd name="connsiteX10" fmla="*/ 13268 w 27933"/>
                <a:gd name="connsiteY10" fmla="*/ 35616 h 41900"/>
                <a:gd name="connsiteX11" fmla="*/ 14665 w 27933"/>
                <a:gd name="connsiteY11" fmla="*/ 34219 h 41900"/>
                <a:gd name="connsiteX12" fmla="*/ 17459 w 27933"/>
                <a:gd name="connsiteY12" fmla="*/ 30029 h 41900"/>
                <a:gd name="connsiteX13" fmla="*/ 18855 w 27933"/>
                <a:gd name="connsiteY13" fmla="*/ 24442 h 41900"/>
                <a:gd name="connsiteX14" fmla="*/ 18855 w 27933"/>
                <a:gd name="connsiteY14" fmla="*/ 23046 h 41900"/>
                <a:gd name="connsiteX15" fmla="*/ 18855 w 27933"/>
                <a:gd name="connsiteY15" fmla="*/ 23046 h 41900"/>
                <a:gd name="connsiteX16" fmla="*/ 18855 w 27933"/>
                <a:gd name="connsiteY16" fmla="*/ 23046 h 41900"/>
                <a:gd name="connsiteX17" fmla="*/ 18855 w 27933"/>
                <a:gd name="connsiteY17" fmla="*/ 21649 h 41900"/>
                <a:gd name="connsiteX18" fmla="*/ 16062 w 27933"/>
                <a:gd name="connsiteY18" fmla="*/ 10475 h 41900"/>
                <a:gd name="connsiteX19" fmla="*/ 16062 w 27933"/>
                <a:gd name="connsiteY19" fmla="*/ 10475 h 41900"/>
                <a:gd name="connsiteX20" fmla="*/ 16062 w 27933"/>
                <a:gd name="connsiteY20" fmla="*/ 10475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33" h="41900">
                  <a:moveTo>
                    <a:pt x="16062" y="10475"/>
                  </a:moveTo>
                  <a:cubicBezTo>
                    <a:pt x="16062" y="10475"/>
                    <a:pt x="14665" y="11872"/>
                    <a:pt x="14665" y="11872"/>
                  </a:cubicBezTo>
                  <a:cubicBezTo>
                    <a:pt x="13268" y="13269"/>
                    <a:pt x="11872" y="14665"/>
                    <a:pt x="11872" y="17459"/>
                  </a:cubicBezTo>
                  <a:cubicBezTo>
                    <a:pt x="10475" y="18855"/>
                    <a:pt x="10475" y="21649"/>
                    <a:pt x="10475" y="23046"/>
                  </a:cubicBezTo>
                  <a:cubicBezTo>
                    <a:pt x="10475" y="24442"/>
                    <a:pt x="10475" y="24442"/>
                    <a:pt x="10475" y="24442"/>
                  </a:cubicBezTo>
                  <a:cubicBezTo>
                    <a:pt x="10475" y="24442"/>
                    <a:pt x="10475" y="25839"/>
                    <a:pt x="10475" y="25839"/>
                  </a:cubicBezTo>
                  <a:cubicBezTo>
                    <a:pt x="10475" y="25839"/>
                    <a:pt x="10475" y="25839"/>
                    <a:pt x="10475" y="27235"/>
                  </a:cubicBezTo>
                  <a:cubicBezTo>
                    <a:pt x="10475" y="27235"/>
                    <a:pt x="10475" y="27235"/>
                    <a:pt x="10475" y="28632"/>
                  </a:cubicBezTo>
                  <a:cubicBezTo>
                    <a:pt x="10475" y="28632"/>
                    <a:pt x="10475" y="30029"/>
                    <a:pt x="10475" y="30029"/>
                  </a:cubicBezTo>
                  <a:cubicBezTo>
                    <a:pt x="10475" y="31426"/>
                    <a:pt x="10475" y="32822"/>
                    <a:pt x="11872" y="34219"/>
                  </a:cubicBezTo>
                  <a:cubicBezTo>
                    <a:pt x="11872" y="34219"/>
                    <a:pt x="11872" y="35616"/>
                    <a:pt x="13268" y="35616"/>
                  </a:cubicBezTo>
                  <a:cubicBezTo>
                    <a:pt x="13268" y="35616"/>
                    <a:pt x="13268" y="35616"/>
                    <a:pt x="14665" y="34219"/>
                  </a:cubicBezTo>
                  <a:cubicBezTo>
                    <a:pt x="16062" y="32822"/>
                    <a:pt x="16062" y="31426"/>
                    <a:pt x="17459" y="30029"/>
                  </a:cubicBezTo>
                  <a:cubicBezTo>
                    <a:pt x="18855" y="28632"/>
                    <a:pt x="18855" y="25839"/>
                    <a:pt x="18855" y="24442"/>
                  </a:cubicBezTo>
                  <a:cubicBezTo>
                    <a:pt x="18855" y="23046"/>
                    <a:pt x="18855" y="23046"/>
                    <a:pt x="18855" y="23046"/>
                  </a:cubicBezTo>
                  <a:cubicBezTo>
                    <a:pt x="18855" y="23046"/>
                    <a:pt x="18855" y="23046"/>
                    <a:pt x="18855" y="23046"/>
                  </a:cubicBezTo>
                  <a:cubicBezTo>
                    <a:pt x="18855" y="23046"/>
                    <a:pt x="18855" y="23046"/>
                    <a:pt x="18855" y="23046"/>
                  </a:cubicBezTo>
                  <a:cubicBezTo>
                    <a:pt x="18855" y="23046"/>
                    <a:pt x="18855" y="21649"/>
                    <a:pt x="18855" y="21649"/>
                  </a:cubicBezTo>
                  <a:cubicBezTo>
                    <a:pt x="18855" y="16062"/>
                    <a:pt x="17459" y="13269"/>
                    <a:pt x="16062" y="10475"/>
                  </a:cubicBezTo>
                  <a:cubicBezTo>
                    <a:pt x="16062" y="10475"/>
                    <a:pt x="16062" y="10475"/>
                    <a:pt x="16062" y="10475"/>
                  </a:cubicBezTo>
                  <a:cubicBezTo>
                    <a:pt x="16062" y="10475"/>
                    <a:pt x="16062" y="10475"/>
                    <a:pt x="16062" y="10475"/>
                  </a:cubicBezTo>
                  <a:close/>
                </a:path>
              </a:pathLst>
            </a:custGeom>
            <a:noFill/>
            <a:ln w="9525"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E16C630D-F6CB-40C9-933C-41FFCFA2B176}"/>
                </a:ext>
              </a:extLst>
            </p:cNvPr>
            <p:cNvSpPr/>
            <p:nvPr/>
          </p:nvSpPr>
          <p:spPr>
            <a:xfrm>
              <a:off x="6724068" y="3681888"/>
              <a:ext cx="391073" cy="432974"/>
            </a:xfrm>
            <a:custGeom>
              <a:avLst/>
              <a:gdLst>
                <a:gd name="connsiteX0" fmla="*/ 18855 w 391073"/>
                <a:gd name="connsiteY0" fmla="*/ 222772 h 432974"/>
                <a:gd name="connsiteX1" fmla="*/ 18855 w 391073"/>
                <a:gd name="connsiteY1" fmla="*/ 225565 h 432974"/>
                <a:gd name="connsiteX2" fmla="*/ 16062 w 391073"/>
                <a:gd name="connsiteY2" fmla="*/ 235342 h 432974"/>
                <a:gd name="connsiteX3" fmla="*/ 10475 w 391073"/>
                <a:gd name="connsiteY3" fmla="*/ 243722 h 432974"/>
                <a:gd name="connsiteX4" fmla="*/ 23045 w 391073"/>
                <a:gd name="connsiteY4" fmla="*/ 257689 h 432974"/>
                <a:gd name="connsiteX5" fmla="*/ 193442 w 391073"/>
                <a:gd name="connsiteY5" fmla="*/ 432276 h 432974"/>
                <a:gd name="connsiteX6" fmla="*/ 359648 w 391073"/>
                <a:gd name="connsiteY6" fmla="*/ 270260 h 432974"/>
                <a:gd name="connsiteX7" fmla="*/ 359648 w 391073"/>
                <a:gd name="connsiteY7" fmla="*/ 270260 h 432974"/>
                <a:gd name="connsiteX8" fmla="*/ 381995 w 391073"/>
                <a:gd name="connsiteY8" fmla="*/ 247913 h 432974"/>
                <a:gd name="connsiteX9" fmla="*/ 377805 w 391073"/>
                <a:gd name="connsiteY9" fmla="*/ 239532 h 432974"/>
                <a:gd name="connsiteX10" fmla="*/ 376408 w 391073"/>
                <a:gd name="connsiteY10" fmla="*/ 232549 h 432974"/>
                <a:gd name="connsiteX11" fmla="*/ 376408 w 391073"/>
                <a:gd name="connsiteY11" fmla="*/ 229756 h 432974"/>
                <a:gd name="connsiteX12" fmla="*/ 376408 w 391073"/>
                <a:gd name="connsiteY12" fmla="*/ 228359 h 432974"/>
                <a:gd name="connsiteX13" fmla="*/ 376408 w 391073"/>
                <a:gd name="connsiteY13" fmla="*/ 226962 h 432974"/>
                <a:gd name="connsiteX14" fmla="*/ 376408 w 391073"/>
                <a:gd name="connsiteY14" fmla="*/ 225565 h 432974"/>
                <a:gd name="connsiteX15" fmla="*/ 376408 w 391073"/>
                <a:gd name="connsiteY15" fmla="*/ 221375 h 432974"/>
                <a:gd name="connsiteX16" fmla="*/ 379201 w 391073"/>
                <a:gd name="connsiteY16" fmla="*/ 210202 h 432974"/>
                <a:gd name="connsiteX17" fmla="*/ 384788 w 391073"/>
                <a:gd name="connsiteY17" fmla="*/ 200425 h 432974"/>
                <a:gd name="connsiteX18" fmla="*/ 387582 w 391073"/>
                <a:gd name="connsiteY18" fmla="*/ 197632 h 432974"/>
                <a:gd name="connsiteX19" fmla="*/ 387582 w 391073"/>
                <a:gd name="connsiteY19" fmla="*/ 197632 h 432974"/>
                <a:gd name="connsiteX20" fmla="*/ 215788 w 391073"/>
                <a:gd name="connsiteY20" fmla="*/ 21649 h 432974"/>
                <a:gd name="connsiteX21" fmla="*/ 204615 w 391073"/>
                <a:gd name="connsiteY21" fmla="*/ 10475 h 432974"/>
                <a:gd name="connsiteX22" fmla="*/ 204615 w 391073"/>
                <a:gd name="connsiteY22" fmla="*/ 10475 h 432974"/>
                <a:gd name="connsiteX23" fmla="*/ 204615 w 391073"/>
                <a:gd name="connsiteY23" fmla="*/ 10475 h 432974"/>
                <a:gd name="connsiteX24" fmla="*/ 179475 w 391073"/>
                <a:gd name="connsiteY24" fmla="*/ 35616 h 432974"/>
                <a:gd name="connsiteX25" fmla="*/ 179475 w 391073"/>
                <a:gd name="connsiteY25" fmla="*/ 35616 h 432974"/>
                <a:gd name="connsiteX26" fmla="*/ 13268 w 391073"/>
                <a:gd name="connsiteY26" fmla="*/ 197632 h 432974"/>
                <a:gd name="connsiteX27" fmla="*/ 20252 w 391073"/>
                <a:gd name="connsiteY27" fmla="*/ 217185 h 432974"/>
                <a:gd name="connsiteX28" fmla="*/ 20252 w 391073"/>
                <a:gd name="connsiteY28" fmla="*/ 221375 h 432974"/>
                <a:gd name="connsiteX29" fmla="*/ 18855 w 391073"/>
                <a:gd name="connsiteY29" fmla="*/ 222772 h 432974"/>
                <a:gd name="connsiteX30" fmla="*/ 18855 w 391073"/>
                <a:gd name="connsiteY30" fmla="*/ 222772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18855" y="222772"/>
                  </a:moveTo>
                  <a:cubicBezTo>
                    <a:pt x="18855" y="224169"/>
                    <a:pt x="18855" y="224169"/>
                    <a:pt x="18855" y="225565"/>
                  </a:cubicBezTo>
                  <a:cubicBezTo>
                    <a:pt x="18855" y="228359"/>
                    <a:pt x="17459" y="231152"/>
                    <a:pt x="16062" y="235342"/>
                  </a:cubicBezTo>
                  <a:cubicBezTo>
                    <a:pt x="14665" y="238136"/>
                    <a:pt x="13268" y="240929"/>
                    <a:pt x="10475" y="243722"/>
                  </a:cubicBezTo>
                  <a:cubicBezTo>
                    <a:pt x="14665" y="247913"/>
                    <a:pt x="18855" y="252103"/>
                    <a:pt x="23045" y="257689"/>
                  </a:cubicBezTo>
                  <a:cubicBezTo>
                    <a:pt x="80310" y="316350"/>
                    <a:pt x="136177" y="373615"/>
                    <a:pt x="193442" y="432276"/>
                  </a:cubicBezTo>
                  <a:lnTo>
                    <a:pt x="359648" y="270260"/>
                  </a:lnTo>
                  <a:lnTo>
                    <a:pt x="359648" y="270260"/>
                  </a:lnTo>
                  <a:lnTo>
                    <a:pt x="381995" y="247913"/>
                  </a:lnTo>
                  <a:cubicBezTo>
                    <a:pt x="380598" y="245119"/>
                    <a:pt x="377805" y="242326"/>
                    <a:pt x="377805" y="239532"/>
                  </a:cubicBezTo>
                  <a:cubicBezTo>
                    <a:pt x="376408" y="236739"/>
                    <a:pt x="376408" y="233946"/>
                    <a:pt x="376408" y="232549"/>
                  </a:cubicBezTo>
                  <a:cubicBezTo>
                    <a:pt x="376408" y="231152"/>
                    <a:pt x="376408" y="231152"/>
                    <a:pt x="376408" y="229756"/>
                  </a:cubicBezTo>
                  <a:cubicBezTo>
                    <a:pt x="376408" y="228359"/>
                    <a:pt x="376408" y="228359"/>
                    <a:pt x="376408" y="228359"/>
                  </a:cubicBezTo>
                  <a:cubicBezTo>
                    <a:pt x="376408" y="226962"/>
                    <a:pt x="376408" y="226962"/>
                    <a:pt x="376408" y="226962"/>
                  </a:cubicBezTo>
                  <a:cubicBezTo>
                    <a:pt x="376408" y="226962"/>
                    <a:pt x="376408" y="226962"/>
                    <a:pt x="376408" y="225565"/>
                  </a:cubicBezTo>
                  <a:cubicBezTo>
                    <a:pt x="376408" y="224169"/>
                    <a:pt x="376408" y="222772"/>
                    <a:pt x="376408" y="221375"/>
                  </a:cubicBezTo>
                  <a:cubicBezTo>
                    <a:pt x="376408" y="218582"/>
                    <a:pt x="377805" y="214392"/>
                    <a:pt x="379201" y="210202"/>
                  </a:cubicBezTo>
                  <a:cubicBezTo>
                    <a:pt x="380598" y="206012"/>
                    <a:pt x="383391" y="203219"/>
                    <a:pt x="384788" y="200425"/>
                  </a:cubicBezTo>
                  <a:cubicBezTo>
                    <a:pt x="386185" y="199028"/>
                    <a:pt x="386185" y="199028"/>
                    <a:pt x="387582" y="197632"/>
                  </a:cubicBezTo>
                  <a:cubicBezTo>
                    <a:pt x="387582" y="197632"/>
                    <a:pt x="387582" y="197632"/>
                    <a:pt x="387582" y="197632"/>
                  </a:cubicBezTo>
                  <a:cubicBezTo>
                    <a:pt x="330317" y="138971"/>
                    <a:pt x="273053" y="80310"/>
                    <a:pt x="215788" y="21649"/>
                  </a:cubicBezTo>
                  <a:cubicBezTo>
                    <a:pt x="211599" y="17459"/>
                    <a:pt x="208805" y="14665"/>
                    <a:pt x="204615" y="10475"/>
                  </a:cubicBezTo>
                  <a:lnTo>
                    <a:pt x="204615" y="10475"/>
                  </a:lnTo>
                  <a:lnTo>
                    <a:pt x="204615" y="10475"/>
                  </a:lnTo>
                  <a:lnTo>
                    <a:pt x="179475" y="35616"/>
                  </a:lnTo>
                  <a:lnTo>
                    <a:pt x="179475" y="35616"/>
                  </a:lnTo>
                  <a:lnTo>
                    <a:pt x="13268" y="197632"/>
                  </a:lnTo>
                  <a:cubicBezTo>
                    <a:pt x="17459" y="204615"/>
                    <a:pt x="18855" y="212995"/>
                    <a:pt x="20252" y="217185"/>
                  </a:cubicBezTo>
                  <a:cubicBezTo>
                    <a:pt x="20252" y="218582"/>
                    <a:pt x="20252" y="219979"/>
                    <a:pt x="20252" y="221375"/>
                  </a:cubicBezTo>
                  <a:cubicBezTo>
                    <a:pt x="18855" y="221375"/>
                    <a:pt x="18855" y="221375"/>
                    <a:pt x="18855" y="222772"/>
                  </a:cubicBezTo>
                  <a:cubicBezTo>
                    <a:pt x="18855" y="221375"/>
                    <a:pt x="18855" y="221375"/>
                    <a:pt x="18855" y="222772"/>
                  </a:cubicBezTo>
                  <a:close/>
                </a:path>
              </a:pathLst>
            </a:custGeom>
            <a:noFill/>
            <a:ln w="9525"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6462702-D16A-454D-AE68-CD3609B57445}"/>
                </a:ext>
              </a:extLst>
            </p:cNvPr>
            <p:cNvSpPr/>
            <p:nvPr/>
          </p:nvSpPr>
          <p:spPr>
            <a:xfrm>
              <a:off x="3332903" y="1716744"/>
              <a:ext cx="391073" cy="432974"/>
            </a:xfrm>
            <a:custGeom>
              <a:avLst/>
              <a:gdLst>
                <a:gd name="connsiteX0" fmla="*/ 18855 w 391073"/>
                <a:gd name="connsiteY0" fmla="*/ 218582 h 432974"/>
                <a:gd name="connsiteX1" fmla="*/ 16062 w 391073"/>
                <a:gd name="connsiteY1" fmla="*/ 228359 h 432974"/>
                <a:gd name="connsiteX2" fmla="*/ 10475 w 391073"/>
                <a:gd name="connsiteY2" fmla="*/ 236739 h 432974"/>
                <a:gd name="connsiteX3" fmla="*/ 23045 w 391073"/>
                <a:gd name="connsiteY3" fmla="*/ 250706 h 432974"/>
                <a:gd name="connsiteX4" fmla="*/ 194838 w 391073"/>
                <a:gd name="connsiteY4" fmla="*/ 426689 h 432974"/>
                <a:gd name="connsiteX5" fmla="*/ 358251 w 391073"/>
                <a:gd name="connsiteY5" fmla="*/ 267466 h 432974"/>
                <a:gd name="connsiteX6" fmla="*/ 358251 w 391073"/>
                <a:gd name="connsiteY6" fmla="*/ 267466 h 432974"/>
                <a:gd name="connsiteX7" fmla="*/ 383392 w 391073"/>
                <a:gd name="connsiteY7" fmla="*/ 243723 h 432974"/>
                <a:gd name="connsiteX8" fmla="*/ 379201 w 391073"/>
                <a:gd name="connsiteY8" fmla="*/ 236739 h 432974"/>
                <a:gd name="connsiteX9" fmla="*/ 377805 w 391073"/>
                <a:gd name="connsiteY9" fmla="*/ 229756 h 432974"/>
                <a:gd name="connsiteX10" fmla="*/ 377805 w 391073"/>
                <a:gd name="connsiteY10" fmla="*/ 226962 h 432974"/>
                <a:gd name="connsiteX11" fmla="*/ 377805 w 391073"/>
                <a:gd name="connsiteY11" fmla="*/ 225566 h 432974"/>
                <a:gd name="connsiteX12" fmla="*/ 377805 w 391073"/>
                <a:gd name="connsiteY12" fmla="*/ 224169 h 432974"/>
                <a:gd name="connsiteX13" fmla="*/ 377805 w 391073"/>
                <a:gd name="connsiteY13" fmla="*/ 222772 h 432974"/>
                <a:gd name="connsiteX14" fmla="*/ 377805 w 391073"/>
                <a:gd name="connsiteY14" fmla="*/ 218582 h 432974"/>
                <a:gd name="connsiteX15" fmla="*/ 380598 w 391073"/>
                <a:gd name="connsiteY15" fmla="*/ 207409 h 432974"/>
                <a:gd name="connsiteX16" fmla="*/ 386185 w 391073"/>
                <a:gd name="connsiteY16" fmla="*/ 197632 h 432974"/>
                <a:gd name="connsiteX17" fmla="*/ 387582 w 391073"/>
                <a:gd name="connsiteY17" fmla="*/ 196235 h 432974"/>
                <a:gd name="connsiteX18" fmla="*/ 218582 w 391073"/>
                <a:gd name="connsiteY18" fmla="*/ 23045 h 432974"/>
                <a:gd name="connsiteX19" fmla="*/ 206012 w 391073"/>
                <a:gd name="connsiteY19" fmla="*/ 10475 h 432974"/>
                <a:gd name="connsiteX20" fmla="*/ 204615 w 391073"/>
                <a:gd name="connsiteY20" fmla="*/ 11872 h 432974"/>
                <a:gd name="connsiteX21" fmla="*/ 204615 w 391073"/>
                <a:gd name="connsiteY21" fmla="*/ 11872 h 432974"/>
                <a:gd name="connsiteX22" fmla="*/ 179475 w 391073"/>
                <a:gd name="connsiteY22" fmla="*/ 35616 h 432974"/>
                <a:gd name="connsiteX23" fmla="*/ 179475 w 391073"/>
                <a:gd name="connsiteY23" fmla="*/ 35616 h 432974"/>
                <a:gd name="connsiteX24" fmla="*/ 14665 w 391073"/>
                <a:gd name="connsiteY24" fmla="*/ 196235 h 432974"/>
                <a:gd name="connsiteX25" fmla="*/ 20252 w 391073"/>
                <a:gd name="connsiteY25" fmla="*/ 212995 h 432974"/>
                <a:gd name="connsiteX26" fmla="*/ 20252 w 391073"/>
                <a:gd name="connsiteY26" fmla="*/ 217185 h 432974"/>
                <a:gd name="connsiteX27" fmla="*/ 20252 w 391073"/>
                <a:gd name="connsiteY27" fmla="*/ 218582 h 432974"/>
                <a:gd name="connsiteX28" fmla="*/ 20252 w 391073"/>
                <a:gd name="connsiteY28" fmla="*/ 219979 h 432974"/>
                <a:gd name="connsiteX29" fmla="*/ 18855 w 391073"/>
                <a:gd name="connsiteY29" fmla="*/ 218582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18855" y="218582"/>
                  </a:moveTo>
                  <a:cubicBezTo>
                    <a:pt x="18855" y="221375"/>
                    <a:pt x="17459" y="224169"/>
                    <a:pt x="16062" y="228359"/>
                  </a:cubicBezTo>
                  <a:cubicBezTo>
                    <a:pt x="14665" y="231152"/>
                    <a:pt x="13269" y="233946"/>
                    <a:pt x="10475" y="236739"/>
                  </a:cubicBezTo>
                  <a:cubicBezTo>
                    <a:pt x="14665" y="240929"/>
                    <a:pt x="18855" y="245119"/>
                    <a:pt x="23045" y="250706"/>
                  </a:cubicBezTo>
                  <a:cubicBezTo>
                    <a:pt x="80310" y="309367"/>
                    <a:pt x="137574" y="368028"/>
                    <a:pt x="194838" y="426689"/>
                  </a:cubicBezTo>
                  <a:lnTo>
                    <a:pt x="358251" y="267466"/>
                  </a:lnTo>
                  <a:lnTo>
                    <a:pt x="358251" y="267466"/>
                  </a:lnTo>
                  <a:lnTo>
                    <a:pt x="383392" y="243723"/>
                  </a:lnTo>
                  <a:cubicBezTo>
                    <a:pt x="381995" y="240929"/>
                    <a:pt x="380598" y="238136"/>
                    <a:pt x="379201" y="236739"/>
                  </a:cubicBezTo>
                  <a:cubicBezTo>
                    <a:pt x="377805" y="233946"/>
                    <a:pt x="377805" y="231152"/>
                    <a:pt x="377805" y="229756"/>
                  </a:cubicBezTo>
                  <a:cubicBezTo>
                    <a:pt x="377805" y="228359"/>
                    <a:pt x="377805" y="228359"/>
                    <a:pt x="377805" y="226962"/>
                  </a:cubicBezTo>
                  <a:cubicBezTo>
                    <a:pt x="377805" y="225566"/>
                    <a:pt x="377805" y="225566"/>
                    <a:pt x="377805" y="225566"/>
                  </a:cubicBezTo>
                  <a:cubicBezTo>
                    <a:pt x="377805" y="224169"/>
                    <a:pt x="377805" y="224169"/>
                    <a:pt x="377805" y="224169"/>
                  </a:cubicBezTo>
                  <a:cubicBezTo>
                    <a:pt x="377805" y="224169"/>
                    <a:pt x="377805" y="224169"/>
                    <a:pt x="377805" y="222772"/>
                  </a:cubicBezTo>
                  <a:cubicBezTo>
                    <a:pt x="377805" y="221375"/>
                    <a:pt x="377805" y="219979"/>
                    <a:pt x="377805" y="218582"/>
                  </a:cubicBezTo>
                  <a:cubicBezTo>
                    <a:pt x="377805" y="215789"/>
                    <a:pt x="379201" y="211599"/>
                    <a:pt x="380598" y="207409"/>
                  </a:cubicBezTo>
                  <a:cubicBezTo>
                    <a:pt x="381995" y="203219"/>
                    <a:pt x="384788" y="200425"/>
                    <a:pt x="386185" y="197632"/>
                  </a:cubicBezTo>
                  <a:cubicBezTo>
                    <a:pt x="386185" y="196235"/>
                    <a:pt x="387582" y="196235"/>
                    <a:pt x="387582" y="196235"/>
                  </a:cubicBezTo>
                  <a:cubicBezTo>
                    <a:pt x="331714" y="138971"/>
                    <a:pt x="274450" y="80310"/>
                    <a:pt x="218582" y="23045"/>
                  </a:cubicBezTo>
                  <a:cubicBezTo>
                    <a:pt x="214392" y="18855"/>
                    <a:pt x="210202" y="14665"/>
                    <a:pt x="206012" y="10475"/>
                  </a:cubicBezTo>
                  <a:lnTo>
                    <a:pt x="204615" y="11872"/>
                  </a:lnTo>
                  <a:lnTo>
                    <a:pt x="204615" y="11872"/>
                  </a:lnTo>
                  <a:lnTo>
                    <a:pt x="179475" y="35616"/>
                  </a:lnTo>
                  <a:lnTo>
                    <a:pt x="179475" y="35616"/>
                  </a:lnTo>
                  <a:lnTo>
                    <a:pt x="14665" y="196235"/>
                  </a:lnTo>
                  <a:cubicBezTo>
                    <a:pt x="17459" y="203219"/>
                    <a:pt x="20252" y="208805"/>
                    <a:pt x="20252" y="212995"/>
                  </a:cubicBezTo>
                  <a:cubicBezTo>
                    <a:pt x="20252" y="214392"/>
                    <a:pt x="20252" y="215789"/>
                    <a:pt x="20252" y="217185"/>
                  </a:cubicBezTo>
                  <a:cubicBezTo>
                    <a:pt x="20252" y="218582"/>
                    <a:pt x="20252" y="218582"/>
                    <a:pt x="20252" y="218582"/>
                  </a:cubicBezTo>
                  <a:cubicBezTo>
                    <a:pt x="20252" y="218582"/>
                    <a:pt x="20252" y="218582"/>
                    <a:pt x="20252" y="219979"/>
                  </a:cubicBezTo>
                  <a:cubicBezTo>
                    <a:pt x="18855" y="215789"/>
                    <a:pt x="18855" y="217185"/>
                    <a:pt x="18855" y="218582"/>
                  </a:cubicBezTo>
                  <a:close/>
                </a:path>
              </a:pathLst>
            </a:custGeom>
            <a:noFill/>
            <a:ln w="9525"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5462126-EE06-4A69-BF22-C5F2DDEEF1BC}"/>
                </a:ext>
              </a:extLst>
            </p:cNvPr>
            <p:cNvSpPr/>
            <p:nvPr/>
          </p:nvSpPr>
          <p:spPr>
            <a:xfrm>
              <a:off x="5705881" y="2912311"/>
              <a:ext cx="13967" cy="27934"/>
            </a:xfrm>
            <a:custGeom>
              <a:avLst/>
              <a:gdLst>
                <a:gd name="connsiteX0" fmla="*/ 10475 w 13966"/>
                <a:gd name="connsiteY0" fmla="*/ 23046 h 27933"/>
                <a:gd name="connsiteX1" fmla="*/ 10475 w 13966"/>
                <a:gd name="connsiteY1" fmla="*/ 24442 h 27933"/>
                <a:gd name="connsiteX2" fmla="*/ 10475 w 13966"/>
                <a:gd name="connsiteY2" fmla="*/ 24442 h 27933"/>
                <a:gd name="connsiteX3" fmla="*/ 13269 w 13966"/>
                <a:gd name="connsiteY3" fmla="*/ 20252 h 27933"/>
                <a:gd name="connsiteX4" fmla="*/ 14665 w 13966"/>
                <a:gd name="connsiteY4" fmla="*/ 14665 h 27933"/>
                <a:gd name="connsiteX5" fmla="*/ 14665 w 13966"/>
                <a:gd name="connsiteY5" fmla="*/ 13269 h 27933"/>
                <a:gd name="connsiteX6" fmla="*/ 14665 w 13966"/>
                <a:gd name="connsiteY6" fmla="*/ 13269 h 27933"/>
                <a:gd name="connsiteX7" fmla="*/ 14665 w 13966"/>
                <a:gd name="connsiteY7" fmla="*/ 13269 h 27933"/>
                <a:gd name="connsiteX8" fmla="*/ 14665 w 13966"/>
                <a:gd name="connsiteY8" fmla="*/ 11872 h 27933"/>
                <a:gd name="connsiteX9" fmla="*/ 14665 w 13966"/>
                <a:gd name="connsiteY9" fmla="*/ 10475 h 27933"/>
                <a:gd name="connsiteX10" fmla="*/ 13269 w 13966"/>
                <a:gd name="connsiteY10" fmla="*/ 14665 h 27933"/>
                <a:gd name="connsiteX11" fmla="*/ 11872 w 13966"/>
                <a:gd name="connsiteY11" fmla="*/ 20252 h 27933"/>
                <a:gd name="connsiteX12" fmla="*/ 11872 w 13966"/>
                <a:gd name="connsiteY12" fmla="*/ 21649 h 27933"/>
                <a:gd name="connsiteX13" fmla="*/ 11872 w 13966"/>
                <a:gd name="connsiteY13" fmla="*/ 23046 h 27933"/>
                <a:gd name="connsiteX14" fmla="*/ 10475 w 13966"/>
                <a:gd name="connsiteY14" fmla="*/ 23046 h 27933"/>
                <a:gd name="connsiteX15" fmla="*/ 10475 w 13966"/>
                <a:gd name="connsiteY15" fmla="*/ 23046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66" h="27933">
                  <a:moveTo>
                    <a:pt x="10475" y="23046"/>
                  </a:moveTo>
                  <a:cubicBezTo>
                    <a:pt x="10475" y="23046"/>
                    <a:pt x="10475" y="24442"/>
                    <a:pt x="10475" y="24442"/>
                  </a:cubicBezTo>
                  <a:cubicBezTo>
                    <a:pt x="10475" y="24442"/>
                    <a:pt x="10475" y="24442"/>
                    <a:pt x="10475" y="24442"/>
                  </a:cubicBezTo>
                  <a:cubicBezTo>
                    <a:pt x="11872" y="23046"/>
                    <a:pt x="11872" y="21649"/>
                    <a:pt x="13269" y="20252"/>
                  </a:cubicBezTo>
                  <a:cubicBezTo>
                    <a:pt x="14665" y="18855"/>
                    <a:pt x="14665" y="16062"/>
                    <a:pt x="14665" y="14665"/>
                  </a:cubicBezTo>
                  <a:cubicBezTo>
                    <a:pt x="14665" y="13269"/>
                    <a:pt x="14665" y="13269"/>
                    <a:pt x="14665" y="13269"/>
                  </a:cubicBezTo>
                  <a:cubicBezTo>
                    <a:pt x="14665" y="13269"/>
                    <a:pt x="14665" y="13269"/>
                    <a:pt x="14665" y="13269"/>
                  </a:cubicBezTo>
                  <a:cubicBezTo>
                    <a:pt x="14665" y="13269"/>
                    <a:pt x="14665" y="13269"/>
                    <a:pt x="14665" y="13269"/>
                  </a:cubicBezTo>
                  <a:cubicBezTo>
                    <a:pt x="14665" y="13269"/>
                    <a:pt x="14665" y="11872"/>
                    <a:pt x="14665" y="11872"/>
                  </a:cubicBezTo>
                  <a:cubicBezTo>
                    <a:pt x="14665" y="11872"/>
                    <a:pt x="14665" y="10475"/>
                    <a:pt x="14665" y="10475"/>
                  </a:cubicBezTo>
                  <a:cubicBezTo>
                    <a:pt x="13269" y="11872"/>
                    <a:pt x="13269" y="13269"/>
                    <a:pt x="13269" y="14665"/>
                  </a:cubicBezTo>
                  <a:cubicBezTo>
                    <a:pt x="11872" y="16062"/>
                    <a:pt x="11872" y="18855"/>
                    <a:pt x="11872" y="20252"/>
                  </a:cubicBezTo>
                  <a:cubicBezTo>
                    <a:pt x="11872" y="21649"/>
                    <a:pt x="11872" y="21649"/>
                    <a:pt x="11872" y="21649"/>
                  </a:cubicBezTo>
                  <a:cubicBezTo>
                    <a:pt x="11872" y="21649"/>
                    <a:pt x="11872" y="23046"/>
                    <a:pt x="11872" y="23046"/>
                  </a:cubicBezTo>
                  <a:cubicBezTo>
                    <a:pt x="11872" y="23046"/>
                    <a:pt x="10475" y="21649"/>
                    <a:pt x="10475" y="23046"/>
                  </a:cubicBezTo>
                  <a:cubicBezTo>
                    <a:pt x="10475" y="23046"/>
                    <a:pt x="10475" y="23046"/>
                    <a:pt x="10475" y="23046"/>
                  </a:cubicBezTo>
                  <a:close/>
                </a:path>
              </a:pathLst>
            </a:custGeom>
            <a:noFill/>
            <a:ln w="9525"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021594B1-3484-47C2-A2FD-1E1E03A77711}"/>
                </a:ext>
              </a:extLst>
            </p:cNvPr>
            <p:cNvSpPr/>
            <p:nvPr/>
          </p:nvSpPr>
          <p:spPr>
            <a:xfrm>
              <a:off x="5679344" y="3894185"/>
              <a:ext cx="27934" cy="41901"/>
            </a:xfrm>
            <a:custGeom>
              <a:avLst/>
              <a:gdLst>
                <a:gd name="connsiteX0" fmla="*/ 17459 w 27933"/>
                <a:gd name="connsiteY0" fmla="*/ 17459 h 41900"/>
                <a:gd name="connsiteX1" fmla="*/ 14665 w 27933"/>
                <a:gd name="connsiteY1" fmla="*/ 10475 h 41900"/>
                <a:gd name="connsiteX2" fmla="*/ 11872 w 27933"/>
                <a:gd name="connsiteY2" fmla="*/ 16062 h 41900"/>
                <a:gd name="connsiteX3" fmla="*/ 10475 w 27933"/>
                <a:gd name="connsiteY3" fmla="*/ 21649 h 41900"/>
                <a:gd name="connsiteX4" fmla="*/ 10475 w 27933"/>
                <a:gd name="connsiteY4" fmla="*/ 23045 h 41900"/>
                <a:gd name="connsiteX5" fmla="*/ 10475 w 27933"/>
                <a:gd name="connsiteY5" fmla="*/ 24442 h 41900"/>
                <a:gd name="connsiteX6" fmla="*/ 10475 w 27933"/>
                <a:gd name="connsiteY6" fmla="*/ 25839 h 41900"/>
                <a:gd name="connsiteX7" fmla="*/ 10475 w 27933"/>
                <a:gd name="connsiteY7" fmla="*/ 27235 h 41900"/>
                <a:gd name="connsiteX8" fmla="*/ 10475 w 27933"/>
                <a:gd name="connsiteY8" fmla="*/ 28632 h 41900"/>
                <a:gd name="connsiteX9" fmla="*/ 11872 w 27933"/>
                <a:gd name="connsiteY9" fmla="*/ 32822 h 41900"/>
                <a:gd name="connsiteX10" fmla="*/ 13269 w 27933"/>
                <a:gd name="connsiteY10" fmla="*/ 34219 h 41900"/>
                <a:gd name="connsiteX11" fmla="*/ 16062 w 27933"/>
                <a:gd name="connsiteY11" fmla="*/ 30029 h 41900"/>
                <a:gd name="connsiteX12" fmla="*/ 17459 w 27933"/>
                <a:gd name="connsiteY12" fmla="*/ 24442 h 41900"/>
                <a:gd name="connsiteX13" fmla="*/ 17459 w 27933"/>
                <a:gd name="connsiteY13" fmla="*/ 23045 h 41900"/>
                <a:gd name="connsiteX14" fmla="*/ 17459 w 27933"/>
                <a:gd name="connsiteY14" fmla="*/ 23045 h 41900"/>
                <a:gd name="connsiteX15" fmla="*/ 17459 w 27933"/>
                <a:gd name="connsiteY15" fmla="*/ 23045 h 41900"/>
                <a:gd name="connsiteX16" fmla="*/ 17459 w 27933"/>
                <a:gd name="connsiteY16" fmla="*/ 17459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33" h="41900">
                  <a:moveTo>
                    <a:pt x="17459" y="17459"/>
                  </a:moveTo>
                  <a:cubicBezTo>
                    <a:pt x="17459" y="16062"/>
                    <a:pt x="16062" y="13269"/>
                    <a:pt x="14665" y="10475"/>
                  </a:cubicBezTo>
                  <a:cubicBezTo>
                    <a:pt x="13269" y="11872"/>
                    <a:pt x="13269" y="13269"/>
                    <a:pt x="11872" y="16062"/>
                  </a:cubicBezTo>
                  <a:cubicBezTo>
                    <a:pt x="10475" y="17459"/>
                    <a:pt x="10475" y="20252"/>
                    <a:pt x="10475" y="21649"/>
                  </a:cubicBezTo>
                  <a:cubicBezTo>
                    <a:pt x="10475" y="23045"/>
                    <a:pt x="10475" y="23045"/>
                    <a:pt x="10475" y="23045"/>
                  </a:cubicBezTo>
                  <a:cubicBezTo>
                    <a:pt x="10475" y="23045"/>
                    <a:pt x="10475" y="24442"/>
                    <a:pt x="10475" y="24442"/>
                  </a:cubicBezTo>
                  <a:cubicBezTo>
                    <a:pt x="10475" y="24442"/>
                    <a:pt x="10475" y="24442"/>
                    <a:pt x="10475" y="25839"/>
                  </a:cubicBezTo>
                  <a:cubicBezTo>
                    <a:pt x="10475" y="25839"/>
                    <a:pt x="10475" y="25839"/>
                    <a:pt x="10475" y="27235"/>
                  </a:cubicBezTo>
                  <a:cubicBezTo>
                    <a:pt x="10475" y="27235"/>
                    <a:pt x="10475" y="28632"/>
                    <a:pt x="10475" y="28632"/>
                  </a:cubicBezTo>
                  <a:cubicBezTo>
                    <a:pt x="10475" y="30029"/>
                    <a:pt x="10475" y="31426"/>
                    <a:pt x="11872" y="32822"/>
                  </a:cubicBezTo>
                  <a:cubicBezTo>
                    <a:pt x="11872" y="32822"/>
                    <a:pt x="11872" y="34219"/>
                    <a:pt x="13269" y="34219"/>
                  </a:cubicBezTo>
                  <a:cubicBezTo>
                    <a:pt x="14665" y="32822"/>
                    <a:pt x="14665" y="31426"/>
                    <a:pt x="16062" y="30029"/>
                  </a:cubicBezTo>
                  <a:cubicBezTo>
                    <a:pt x="17459" y="28632"/>
                    <a:pt x="17459" y="25839"/>
                    <a:pt x="17459" y="24442"/>
                  </a:cubicBezTo>
                  <a:cubicBezTo>
                    <a:pt x="17459" y="23045"/>
                    <a:pt x="17459" y="23045"/>
                    <a:pt x="17459" y="23045"/>
                  </a:cubicBezTo>
                  <a:cubicBezTo>
                    <a:pt x="17459" y="23045"/>
                    <a:pt x="17459" y="23045"/>
                    <a:pt x="17459" y="23045"/>
                  </a:cubicBezTo>
                  <a:cubicBezTo>
                    <a:pt x="17459" y="23045"/>
                    <a:pt x="17459" y="23045"/>
                    <a:pt x="17459" y="23045"/>
                  </a:cubicBezTo>
                  <a:cubicBezTo>
                    <a:pt x="17459" y="18855"/>
                    <a:pt x="17459" y="18855"/>
                    <a:pt x="17459" y="17459"/>
                  </a:cubicBezTo>
                  <a:close/>
                </a:path>
              </a:pathLst>
            </a:custGeom>
            <a:noFill/>
            <a:ln w="9525"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F2C17B62-780E-4673-A3B8-570BDDEBA015}"/>
                </a:ext>
              </a:extLst>
            </p:cNvPr>
            <p:cNvSpPr/>
            <p:nvPr/>
          </p:nvSpPr>
          <p:spPr>
            <a:xfrm>
              <a:off x="5693310" y="3403946"/>
              <a:ext cx="13967" cy="27934"/>
            </a:xfrm>
            <a:custGeom>
              <a:avLst/>
              <a:gdLst>
                <a:gd name="connsiteX0" fmla="*/ 10475 w 13966"/>
                <a:gd name="connsiteY0" fmla="*/ 23046 h 27933"/>
                <a:gd name="connsiteX1" fmla="*/ 11872 w 13966"/>
                <a:gd name="connsiteY1" fmla="*/ 27236 h 27933"/>
                <a:gd name="connsiteX2" fmla="*/ 11872 w 13966"/>
                <a:gd name="connsiteY2" fmla="*/ 28632 h 27933"/>
                <a:gd name="connsiteX3" fmla="*/ 13269 w 13966"/>
                <a:gd name="connsiteY3" fmla="*/ 25839 h 27933"/>
                <a:gd name="connsiteX4" fmla="*/ 14665 w 13966"/>
                <a:gd name="connsiteY4" fmla="*/ 20252 h 27933"/>
                <a:gd name="connsiteX5" fmla="*/ 14665 w 13966"/>
                <a:gd name="connsiteY5" fmla="*/ 18855 h 27933"/>
                <a:gd name="connsiteX6" fmla="*/ 14665 w 13966"/>
                <a:gd name="connsiteY6" fmla="*/ 18855 h 27933"/>
                <a:gd name="connsiteX7" fmla="*/ 14665 w 13966"/>
                <a:gd name="connsiteY7" fmla="*/ 18855 h 27933"/>
                <a:gd name="connsiteX8" fmla="*/ 14665 w 13966"/>
                <a:gd name="connsiteY8" fmla="*/ 17459 h 27933"/>
                <a:gd name="connsiteX9" fmla="*/ 13269 w 13966"/>
                <a:gd name="connsiteY9" fmla="*/ 10475 h 27933"/>
                <a:gd name="connsiteX10" fmla="*/ 11872 w 13966"/>
                <a:gd name="connsiteY10" fmla="*/ 13269 h 27933"/>
                <a:gd name="connsiteX11" fmla="*/ 10475 w 13966"/>
                <a:gd name="connsiteY11" fmla="*/ 18855 h 27933"/>
                <a:gd name="connsiteX12" fmla="*/ 10475 w 13966"/>
                <a:gd name="connsiteY12" fmla="*/ 20252 h 27933"/>
                <a:gd name="connsiteX13" fmla="*/ 10475 w 13966"/>
                <a:gd name="connsiteY13" fmla="*/ 21649 h 27933"/>
                <a:gd name="connsiteX14" fmla="*/ 10475 w 13966"/>
                <a:gd name="connsiteY14" fmla="*/ 23046 h 27933"/>
                <a:gd name="connsiteX15" fmla="*/ 10475 w 13966"/>
                <a:gd name="connsiteY15" fmla="*/ 24442 h 27933"/>
                <a:gd name="connsiteX16" fmla="*/ 10475 w 13966"/>
                <a:gd name="connsiteY16" fmla="*/ 23046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27933">
                  <a:moveTo>
                    <a:pt x="10475" y="23046"/>
                  </a:moveTo>
                  <a:cubicBezTo>
                    <a:pt x="10475" y="24442"/>
                    <a:pt x="10475" y="25839"/>
                    <a:pt x="11872" y="27236"/>
                  </a:cubicBezTo>
                  <a:cubicBezTo>
                    <a:pt x="11872" y="27236"/>
                    <a:pt x="11872" y="27236"/>
                    <a:pt x="11872" y="28632"/>
                  </a:cubicBezTo>
                  <a:cubicBezTo>
                    <a:pt x="11872" y="27236"/>
                    <a:pt x="13269" y="27236"/>
                    <a:pt x="13269" y="25839"/>
                  </a:cubicBezTo>
                  <a:cubicBezTo>
                    <a:pt x="14665" y="24442"/>
                    <a:pt x="14665" y="21649"/>
                    <a:pt x="14665" y="20252"/>
                  </a:cubicBezTo>
                  <a:cubicBezTo>
                    <a:pt x="14665" y="18855"/>
                    <a:pt x="14665" y="18855"/>
                    <a:pt x="14665" y="18855"/>
                  </a:cubicBezTo>
                  <a:cubicBezTo>
                    <a:pt x="14665" y="18855"/>
                    <a:pt x="14665" y="18855"/>
                    <a:pt x="14665" y="18855"/>
                  </a:cubicBezTo>
                  <a:cubicBezTo>
                    <a:pt x="14665" y="18855"/>
                    <a:pt x="14665" y="18855"/>
                    <a:pt x="14665" y="18855"/>
                  </a:cubicBezTo>
                  <a:cubicBezTo>
                    <a:pt x="14665" y="18855"/>
                    <a:pt x="14665" y="17459"/>
                    <a:pt x="14665" y="17459"/>
                  </a:cubicBezTo>
                  <a:cubicBezTo>
                    <a:pt x="14665" y="16062"/>
                    <a:pt x="13269" y="13269"/>
                    <a:pt x="13269" y="10475"/>
                  </a:cubicBezTo>
                  <a:cubicBezTo>
                    <a:pt x="13269" y="11872"/>
                    <a:pt x="11872" y="11872"/>
                    <a:pt x="11872" y="13269"/>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1649"/>
                    <a:pt x="10475" y="23046"/>
                  </a:cubicBezTo>
                  <a:cubicBezTo>
                    <a:pt x="10475" y="23046"/>
                    <a:pt x="10475" y="23046"/>
                    <a:pt x="10475" y="24442"/>
                  </a:cubicBezTo>
                  <a:cubicBezTo>
                    <a:pt x="10475" y="21649"/>
                    <a:pt x="10475" y="21649"/>
                    <a:pt x="10475" y="23046"/>
                  </a:cubicBezTo>
                  <a:close/>
                </a:path>
              </a:pathLst>
            </a:custGeom>
            <a:noFill/>
            <a:ln w="9525"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06645C02-5F36-4BF0-A1B3-799C3AE202C5}"/>
                </a:ext>
              </a:extLst>
            </p:cNvPr>
            <p:cNvSpPr/>
            <p:nvPr/>
          </p:nvSpPr>
          <p:spPr>
            <a:xfrm>
              <a:off x="5718451" y="2418701"/>
              <a:ext cx="27934" cy="27934"/>
            </a:xfrm>
            <a:custGeom>
              <a:avLst/>
              <a:gdLst>
                <a:gd name="connsiteX0" fmla="*/ 11872 w 27933"/>
                <a:gd name="connsiteY0" fmla="*/ 12450 h 27933"/>
                <a:gd name="connsiteX1" fmla="*/ 10475 w 27933"/>
                <a:gd name="connsiteY1" fmla="*/ 18037 h 27933"/>
                <a:gd name="connsiteX2" fmla="*/ 10475 w 27933"/>
                <a:gd name="connsiteY2" fmla="*/ 19434 h 27933"/>
                <a:gd name="connsiteX3" fmla="*/ 10475 w 27933"/>
                <a:gd name="connsiteY3" fmla="*/ 20831 h 27933"/>
                <a:gd name="connsiteX4" fmla="*/ 10475 w 27933"/>
                <a:gd name="connsiteY4" fmla="*/ 22227 h 27933"/>
                <a:gd name="connsiteX5" fmla="*/ 10475 w 27933"/>
                <a:gd name="connsiteY5" fmla="*/ 23624 h 27933"/>
                <a:gd name="connsiteX6" fmla="*/ 10475 w 27933"/>
                <a:gd name="connsiteY6" fmla="*/ 25021 h 27933"/>
                <a:gd name="connsiteX7" fmla="*/ 11872 w 27933"/>
                <a:gd name="connsiteY7" fmla="*/ 29211 h 27933"/>
                <a:gd name="connsiteX8" fmla="*/ 13269 w 27933"/>
                <a:gd name="connsiteY8" fmla="*/ 30607 h 27933"/>
                <a:gd name="connsiteX9" fmla="*/ 16062 w 27933"/>
                <a:gd name="connsiteY9" fmla="*/ 26417 h 27933"/>
                <a:gd name="connsiteX10" fmla="*/ 17459 w 27933"/>
                <a:gd name="connsiteY10" fmla="*/ 20831 h 27933"/>
                <a:gd name="connsiteX11" fmla="*/ 17459 w 27933"/>
                <a:gd name="connsiteY11" fmla="*/ 19434 h 27933"/>
                <a:gd name="connsiteX12" fmla="*/ 17459 w 27933"/>
                <a:gd name="connsiteY12" fmla="*/ 19434 h 27933"/>
                <a:gd name="connsiteX13" fmla="*/ 17459 w 27933"/>
                <a:gd name="connsiteY13" fmla="*/ 19434 h 27933"/>
                <a:gd name="connsiteX14" fmla="*/ 17459 w 27933"/>
                <a:gd name="connsiteY14" fmla="*/ 18037 h 27933"/>
                <a:gd name="connsiteX15" fmla="*/ 14665 w 27933"/>
                <a:gd name="connsiteY15" fmla="*/ 11054 h 27933"/>
                <a:gd name="connsiteX16" fmla="*/ 11872 w 27933"/>
                <a:gd name="connsiteY16" fmla="*/ 12450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33" h="27933">
                  <a:moveTo>
                    <a:pt x="11872" y="12450"/>
                  </a:moveTo>
                  <a:cubicBezTo>
                    <a:pt x="10475" y="13847"/>
                    <a:pt x="10475" y="16641"/>
                    <a:pt x="10475" y="18037"/>
                  </a:cubicBezTo>
                  <a:cubicBezTo>
                    <a:pt x="10475" y="19434"/>
                    <a:pt x="10475" y="19434"/>
                    <a:pt x="10475" y="19434"/>
                  </a:cubicBezTo>
                  <a:cubicBezTo>
                    <a:pt x="10475" y="19434"/>
                    <a:pt x="10475" y="20831"/>
                    <a:pt x="10475" y="20831"/>
                  </a:cubicBezTo>
                  <a:cubicBezTo>
                    <a:pt x="10475" y="20831"/>
                    <a:pt x="10475" y="20831"/>
                    <a:pt x="10475" y="22227"/>
                  </a:cubicBezTo>
                  <a:cubicBezTo>
                    <a:pt x="10475" y="22227"/>
                    <a:pt x="10475" y="22227"/>
                    <a:pt x="10475" y="23624"/>
                  </a:cubicBezTo>
                  <a:cubicBezTo>
                    <a:pt x="10475" y="23624"/>
                    <a:pt x="10475" y="25021"/>
                    <a:pt x="10475" y="25021"/>
                  </a:cubicBezTo>
                  <a:cubicBezTo>
                    <a:pt x="10475" y="26417"/>
                    <a:pt x="10475" y="27814"/>
                    <a:pt x="11872" y="29211"/>
                  </a:cubicBezTo>
                  <a:cubicBezTo>
                    <a:pt x="11872" y="29211"/>
                    <a:pt x="11872" y="30607"/>
                    <a:pt x="13269" y="30607"/>
                  </a:cubicBezTo>
                  <a:cubicBezTo>
                    <a:pt x="14665" y="29211"/>
                    <a:pt x="14665" y="27814"/>
                    <a:pt x="16062" y="26417"/>
                  </a:cubicBezTo>
                  <a:cubicBezTo>
                    <a:pt x="17459" y="25021"/>
                    <a:pt x="17459" y="22227"/>
                    <a:pt x="17459" y="20831"/>
                  </a:cubicBezTo>
                  <a:cubicBezTo>
                    <a:pt x="17459" y="19434"/>
                    <a:pt x="17459" y="19434"/>
                    <a:pt x="17459" y="19434"/>
                  </a:cubicBezTo>
                  <a:cubicBezTo>
                    <a:pt x="17459" y="19434"/>
                    <a:pt x="17459" y="19434"/>
                    <a:pt x="17459" y="19434"/>
                  </a:cubicBezTo>
                  <a:cubicBezTo>
                    <a:pt x="17459" y="19434"/>
                    <a:pt x="17459" y="19434"/>
                    <a:pt x="17459" y="19434"/>
                  </a:cubicBezTo>
                  <a:cubicBezTo>
                    <a:pt x="17459" y="19434"/>
                    <a:pt x="17459" y="18037"/>
                    <a:pt x="17459" y="18037"/>
                  </a:cubicBezTo>
                  <a:cubicBezTo>
                    <a:pt x="17459" y="16641"/>
                    <a:pt x="16062" y="13847"/>
                    <a:pt x="14665" y="11054"/>
                  </a:cubicBezTo>
                  <a:cubicBezTo>
                    <a:pt x="13269" y="9657"/>
                    <a:pt x="11872" y="11054"/>
                    <a:pt x="11872" y="12450"/>
                  </a:cubicBezTo>
                  <a:close/>
                </a:path>
              </a:pathLst>
            </a:custGeom>
            <a:noFill/>
            <a:ln w="9525"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341756-C317-48E1-AB47-AE7A024EEA7D}"/>
                </a:ext>
              </a:extLst>
            </p:cNvPr>
            <p:cNvSpPr/>
            <p:nvPr/>
          </p:nvSpPr>
          <p:spPr>
            <a:xfrm>
              <a:off x="2904119" y="2899120"/>
              <a:ext cx="13967" cy="27934"/>
            </a:xfrm>
            <a:custGeom>
              <a:avLst/>
              <a:gdLst>
                <a:gd name="connsiteX0" fmla="*/ 11872 w 13966"/>
                <a:gd name="connsiteY0" fmla="*/ 11096 h 27933"/>
                <a:gd name="connsiteX1" fmla="*/ 10475 w 13966"/>
                <a:gd name="connsiteY1" fmla="*/ 16683 h 27933"/>
                <a:gd name="connsiteX2" fmla="*/ 10475 w 13966"/>
                <a:gd name="connsiteY2" fmla="*/ 18079 h 27933"/>
                <a:gd name="connsiteX3" fmla="*/ 10475 w 13966"/>
                <a:gd name="connsiteY3" fmla="*/ 19476 h 27933"/>
                <a:gd name="connsiteX4" fmla="*/ 10475 w 13966"/>
                <a:gd name="connsiteY4" fmla="*/ 20873 h 27933"/>
                <a:gd name="connsiteX5" fmla="*/ 10475 w 13966"/>
                <a:gd name="connsiteY5" fmla="*/ 22270 h 27933"/>
                <a:gd name="connsiteX6" fmla="*/ 10475 w 13966"/>
                <a:gd name="connsiteY6" fmla="*/ 23666 h 27933"/>
                <a:gd name="connsiteX7" fmla="*/ 11872 w 13966"/>
                <a:gd name="connsiteY7" fmla="*/ 27856 h 27933"/>
                <a:gd name="connsiteX8" fmla="*/ 11872 w 13966"/>
                <a:gd name="connsiteY8" fmla="*/ 29253 h 27933"/>
                <a:gd name="connsiteX9" fmla="*/ 13269 w 13966"/>
                <a:gd name="connsiteY9" fmla="*/ 26459 h 27933"/>
                <a:gd name="connsiteX10" fmla="*/ 14665 w 13966"/>
                <a:gd name="connsiteY10" fmla="*/ 20873 h 27933"/>
                <a:gd name="connsiteX11" fmla="*/ 14665 w 13966"/>
                <a:gd name="connsiteY11" fmla="*/ 19476 h 27933"/>
                <a:gd name="connsiteX12" fmla="*/ 14665 w 13966"/>
                <a:gd name="connsiteY12" fmla="*/ 19476 h 27933"/>
                <a:gd name="connsiteX13" fmla="*/ 14665 w 13966"/>
                <a:gd name="connsiteY13" fmla="*/ 19476 h 27933"/>
                <a:gd name="connsiteX14" fmla="*/ 14665 w 13966"/>
                <a:gd name="connsiteY14" fmla="*/ 18079 h 27933"/>
                <a:gd name="connsiteX15" fmla="*/ 13269 w 13966"/>
                <a:gd name="connsiteY15" fmla="*/ 11096 h 27933"/>
                <a:gd name="connsiteX16" fmla="*/ 11872 w 13966"/>
                <a:gd name="connsiteY16" fmla="*/ 11096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27933">
                  <a:moveTo>
                    <a:pt x="11872" y="11096"/>
                  </a:moveTo>
                  <a:cubicBezTo>
                    <a:pt x="10475" y="12493"/>
                    <a:pt x="10475" y="15286"/>
                    <a:pt x="10475" y="16683"/>
                  </a:cubicBezTo>
                  <a:cubicBezTo>
                    <a:pt x="10475" y="18079"/>
                    <a:pt x="10475" y="18079"/>
                    <a:pt x="10475" y="18079"/>
                  </a:cubicBezTo>
                  <a:cubicBezTo>
                    <a:pt x="10475" y="18079"/>
                    <a:pt x="10475" y="19476"/>
                    <a:pt x="10475" y="19476"/>
                  </a:cubicBezTo>
                  <a:cubicBezTo>
                    <a:pt x="10475" y="19476"/>
                    <a:pt x="10475" y="19476"/>
                    <a:pt x="10475" y="20873"/>
                  </a:cubicBezTo>
                  <a:cubicBezTo>
                    <a:pt x="10475" y="20873"/>
                    <a:pt x="10475" y="20873"/>
                    <a:pt x="10475" y="22270"/>
                  </a:cubicBezTo>
                  <a:cubicBezTo>
                    <a:pt x="10475" y="22270"/>
                    <a:pt x="10475" y="23666"/>
                    <a:pt x="10475" y="23666"/>
                  </a:cubicBezTo>
                  <a:cubicBezTo>
                    <a:pt x="10475" y="25063"/>
                    <a:pt x="10475" y="26459"/>
                    <a:pt x="11872" y="27856"/>
                  </a:cubicBezTo>
                  <a:cubicBezTo>
                    <a:pt x="11872" y="27856"/>
                    <a:pt x="11872" y="27856"/>
                    <a:pt x="11872" y="29253"/>
                  </a:cubicBezTo>
                  <a:cubicBezTo>
                    <a:pt x="11872" y="27856"/>
                    <a:pt x="13269" y="27856"/>
                    <a:pt x="13269" y="26459"/>
                  </a:cubicBezTo>
                  <a:cubicBezTo>
                    <a:pt x="14665" y="25063"/>
                    <a:pt x="14665" y="22270"/>
                    <a:pt x="14665" y="20873"/>
                  </a:cubicBezTo>
                  <a:cubicBezTo>
                    <a:pt x="14665" y="19476"/>
                    <a:pt x="14665" y="19476"/>
                    <a:pt x="14665" y="19476"/>
                  </a:cubicBezTo>
                  <a:cubicBezTo>
                    <a:pt x="14665" y="19476"/>
                    <a:pt x="14665" y="19476"/>
                    <a:pt x="14665" y="19476"/>
                  </a:cubicBezTo>
                  <a:cubicBezTo>
                    <a:pt x="14665" y="19476"/>
                    <a:pt x="14665" y="19476"/>
                    <a:pt x="14665" y="19476"/>
                  </a:cubicBezTo>
                  <a:cubicBezTo>
                    <a:pt x="14665" y="19476"/>
                    <a:pt x="14665" y="18079"/>
                    <a:pt x="14665" y="18079"/>
                  </a:cubicBezTo>
                  <a:cubicBezTo>
                    <a:pt x="14665" y="16683"/>
                    <a:pt x="13269" y="13889"/>
                    <a:pt x="13269" y="11096"/>
                  </a:cubicBezTo>
                  <a:cubicBezTo>
                    <a:pt x="13269" y="9699"/>
                    <a:pt x="11872" y="11096"/>
                    <a:pt x="11872" y="11096"/>
                  </a:cubicBezTo>
                  <a:close/>
                </a:path>
              </a:pathLst>
            </a:custGeom>
            <a:noFill/>
            <a:ln w="9525"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FBB57D58-2D52-4221-81AC-4812147D5A05}"/>
                </a:ext>
              </a:extLst>
            </p:cNvPr>
            <p:cNvSpPr/>
            <p:nvPr/>
          </p:nvSpPr>
          <p:spPr>
            <a:xfrm>
              <a:off x="5722641" y="2415438"/>
              <a:ext cx="13967" cy="13967"/>
            </a:xfrm>
            <a:custGeom>
              <a:avLst/>
              <a:gdLst>
                <a:gd name="connsiteX0" fmla="*/ 10475 w 13966"/>
                <a:gd name="connsiteY0" fmla="*/ 11523 h 13966"/>
                <a:gd name="connsiteX1" fmla="*/ 10475 w 13966"/>
                <a:gd name="connsiteY1" fmla="*/ 11523 h 13966"/>
                <a:gd name="connsiteX2" fmla="*/ 10475 w 13966"/>
                <a:gd name="connsiteY2" fmla="*/ 11523 h 13966"/>
                <a:gd name="connsiteX3" fmla="*/ 10475 w 13966"/>
                <a:gd name="connsiteY3" fmla="*/ 11523 h 13966"/>
              </a:gdLst>
              <a:ahLst/>
              <a:cxnLst>
                <a:cxn ang="0">
                  <a:pos x="connsiteX0" y="connsiteY0"/>
                </a:cxn>
                <a:cxn ang="0">
                  <a:pos x="connsiteX1" y="connsiteY1"/>
                </a:cxn>
                <a:cxn ang="0">
                  <a:pos x="connsiteX2" y="connsiteY2"/>
                </a:cxn>
                <a:cxn ang="0">
                  <a:pos x="connsiteX3" y="connsiteY3"/>
                </a:cxn>
              </a:cxnLst>
              <a:rect l="l" t="t" r="r" b="b"/>
              <a:pathLst>
                <a:path w="13966" h="13966">
                  <a:moveTo>
                    <a:pt x="10475" y="11523"/>
                  </a:moveTo>
                  <a:cubicBezTo>
                    <a:pt x="10475" y="11523"/>
                    <a:pt x="10475" y="11523"/>
                    <a:pt x="10475" y="11523"/>
                  </a:cubicBezTo>
                  <a:cubicBezTo>
                    <a:pt x="10475" y="10126"/>
                    <a:pt x="10475" y="10126"/>
                    <a:pt x="10475" y="11523"/>
                  </a:cubicBezTo>
                  <a:cubicBezTo>
                    <a:pt x="10475" y="11523"/>
                    <a:pt x="10475" y="11523"/>
                    <a:pt x="10475" y="11523"/>
                  </a:cubicBezTo>
                  <a:close/>
                </a:path>
              </a:pathLst>
            </a:custGeom>
            <a:noFill/>
            <a:ln w="9525"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2A19C914-4427-4B1A-B595-84458D234505}"/>
                </a:ext>
              </a:extLst>
            </p:cNvPr>
            <p:cNvSpPr/>
            <p:nvPr/>
          </p:nvSpPr>
          <p:spPr>
            <a:xfrm>
              <a:off x="2922276" y="2399725"/>
              <a:ext cx="27934" cy="41901"/>
            </a:xfrm>
            <a:custGeom>
              <a:avLst/>
              <a:gdLst>
                <a:gd name="connsiteX0" fmla="*/ 16062 w 27933"/>
                <a:gd name="connsiteY0" fmla="*/ 10475 h 41900"/>
                <a:gd name="connsiteX1" fmla="*/ 16062 w 27933"/>
                <a:gd name="connsiteY1" fmla="*/ 10475 h 41900"/>
                <a:gd name="connsiteX2" fmla="*/ 16062 w 27933"/>
                <a:gd name="connsiteY2" fmla="*/ 10475 h 41900"/>
                <a:gd name="connsiteX3" fmla="*/ 14665 w 27933"/>
                <a:gd name="connsiteY3" fmla="*/ 11872 h 41900"/>
                <a:gd name="connsiteX4" fmla="*/ 11872 w 27933"/>
                <a:gd name="connsiteY4" fmla="*/ 17459 h 41900"/>
                <a:gd name="connsiteX5" fmla="*/ 10475 w 27933"/>
                <a:gd name="connsiteY5" fmla="*/ 23045 h 41900"/>
                <a:gd name="connsiteX6" fmla="*/ 10475 w 27933"/>
                <a:gd name="connsiteY6" fmla="*/ 24442 h 41900"/>
                <a:gd name="connsiteX7" fmla="*/ 10475 w 27933"/>
                <a:gd name="connsiteY7" fmla="*/ 25839 h 41900"/>
                <a:gd name="connsiteX8" fmla="*/ 10475 w 27933"/>
                <a:gd name="connsiteY8" fmla="*/ 27235 h 41900"/>
                <a:gd name="connsiteX9" fmla="*/ 10475 w 27933"/>
                <a:gd name="connsiteY9" fmla="*/ 28632 h 41900"/>
                <a:gd name="connsiteX10" fmla="*/ 10475 w 27933"/>
                <a:gd name="connsiteY10" fmla="*/ 30029 h 41900"/>
                <a:gd name="connsiteX11" fmla="*/ 11872 w 27933"/>
                <a:gd name="connsiteY11" fmla="*/ 34219 h 41900"/>
                <a:gd name="connsiteX12" fmla="*/ 13269 w 27933"/>
                <a:gd name="connsiteY12" fmla="*/ 35616 h 41900"/>
                <a:gd name="connsiteX13" fmla="*/ 13269 w 27933"/>
                <a:gd name="connsiteY13" fmla="*/ 35616 h 41900"/>
                <a:gd name="connsiteX14" fmla="*/ 16062 w 27933"/>
                <a:gd name="connsiteY14" fmla="*/ 31426 h 41900"/>
                <a:gd name="connsiteX15" fmla="*/ 17459 w 27933"/>
                <a:gd name="connsiteY15" fmla="*/ 25839 h 41900"/>
                <a:gd name="connsiteX16" fmla="*/ 17459 w 27933"/>
                <a:gd name="connsiteY16" fmla="*/ 24442 h 41900"/>
                <a:gd name="connsiteX17" fmla="*/ 17459 w 27933"/>
                <a:gd name="connsiteY17" fmla="*/ 24442 h 41900"/>
                <a:gd name="connsiteX18" fmla="*/ 17459 w 27933"/>
                <a:gd name="connsiteY18" fmla="*/ 24442 h 41900"/>
                <a:gd name="connsiteX19" fmla="*/ 17459 w 27933"/>
                <a:gd name="connsiteY19" fmla="*/ 23045 h 41900"/>
                <a:gd name="connsiteX20" fmla="*/ 14665 w 27933"/>
                <a:gd name="connsiteY20" fmla="*/ 16062 h 41900"/>
                <a:gd name="connsiteX21" fmla="*/ 16062 w 27933"/>
                <a:gd name="connsiteY21" fmla="*/ 10475 h 41900"/>
                <a:gd name="connsiteX22" fmla="*/ 16062 w 27933"/>
                <a:gd name="connsiteY22" fmla="*/ 10475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933" h="41900">
                  <a:moveTo>
                    <a:pt x="16062" y="10475"/>
                  </a:moveTo>
                  <a:lnTo>
                    <a:pt x="16062" y="10475"/>
                  </a:lnTo>
                  <a:cubicBezTo>
                    <a:pt x="16062" y="10475"/>
                    <a:pt x="14665" y="10475"/>
                    <a:pt x="16062" y="10475"/>
                  </a:cubicBezTo>
                  <a:cubicBezTo>
                    <a:pt x="14665" y="11872"/>
                    <a:pt x="14665" y="11872"/>
                    <a:pt x="14665" y="11872"/>
                  </a:cubicBezTo>
                  <a:cubicBezTo>
                    <a:pt x="13269" y="13269"/>
                    <a:pt x="11872" y="14665"/>
                    <a:pt x="11872" y="17459"/>
                  </a:cubicBezTo>
                  <a:cubicBezTo>
                    <a:pt x="10475" y="18855"/>
                    <a:pt x="10475" y="21649"/>
                    <a:pt x="10475" y="23045"/>
                  </a:cubicBezTo>
                  <a:cubicBezTo>
                    <a:pt x="10475" y="24442"/>
                    <a:pt x="10475" y="24442"/>
                    <a:pt x="10475" y="24442"/>
                  </a:cubicBezTo>
                  <a:cubicBezTo>
                    <a:pt x="10475" y="24442"/>
                    <a:pt x="10475" y="25839"/>
                    <a:pt x="10475" y="25839"/>
                  </a:cubicBezTo>
                  <a:cubicBezTo>
                    <a:pt x="10475" y="25839"/>
                    <a:pt x="10475" y="25839"/>
                    <a:pt x="10475" y="27235"/>
                  </a:cubicBezTo>
                  <a:cubicBezTo>
                    <a:pt x="10475" y="27235"/>
                    <a:pt x="10475" y="27235"/>
                    <a:pt x="10475" y="28632"/>
                  </a:cubicBezTo>
                  <a:cubicBezTo>
                    <a:pt x="10475" y="28632"/>
                    <a:pt x="10475" y="30029"/>
                    <a:pt x="10475" y="30029"/>
                  </a:cubicBezTo>
                  <a:cubicBezTo>
                    <a:pt x="10475" y="31426"/>
                    <a:pt x="10475" y="32822"/>
                    <a:pt x="11872" y="34219"/>
                  </a:cubicBezTo>
                  <a:cubicBezTo>
                    <a:pt x="11872" y="34219"/>
                    <a:pt x="13269" y="35616"/>
                    <a:pt x="13269" y="35616"/>
                  </a:cubicBezTo>
                  <a:cubicBezTo>
                    <a:pt x="13269" y="35616"/>
                    <a:pt x="13269" y="35616"/>
                    <a:pt x="13269" y="35616"/>
                  </a:cubicBezTo>
                  <a:cubicBezTo>
                    <a:pt x="14665" y="34219"/>
                    <a:pt x="14665" y="32822"/>
                    <a:pt x="16062" y="31426"/>
                  </a:cubicBezTo>
                  <a:cubicBezTo>
                    <a:pt x="17459" y="30029"/>
                    <a:pt x="17459" y="27235"/>
                    <a:pt x="17459" y="25839"/>
                  </a:cubicBezTo>
                  <a:cubicBezTo>
                    <a:pt x="17459" y="24442"/>
                    <a:pt x="17459" y="24442"/>
                    <a:pt x="17459" y="24442"/>
                  </a:cubicBezTo>
                  <a:cubicBezTo>
                    <a:pt x="17459" y="24442"/>
                    <a:pt x="17459" y="24442"/>
                    <a:pt x="17459" y="24442"/>
                  </a:cubicBezTo>
                  <a:cubicBezTo>
                    <a:pt x="17459" y="24442"/>
                    <a:pt x="17459" y="24442"/>
                    <a:pt x="17459" y="24442"/>
                  </a:cubicBezTo>
                  <a:cubicBezTo>
                    <a:pt x="17459" y="24442"/>
                    <a:pt x="17459" y="23045"/>
                    <a:pt x="17459" y="23045"/>
                  </a:cubicBezTo>
                  <a:cubicBezTo>
                    <a:pt x="17459" y="21649"/>
                    <a:pt x="16062" y="18855"/>
                    <a:pt x="14665" y="16062"/>
                  </a:cubicBezTo>
                  <a:cubicBezTo>
                    <a:pt x="14665" y="11872"/>
                    <a:pt x="16062" y="10475"/>
                    <a:pt x="16062" y="10475"/>
                  </a:cubicBezTo>
                  <a:lnTo>
                    <a:pt x="16062" y="10475"/>
                  </a:lnTo>
                  <a:close/>
                </a:path>
              </a:pathLst>
            </a:custGeom>
            <a:noFill/>
            <a:ln w="9525"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5C2E7E7B-80A3-40A7-B1AE-CCAD518953D2}"/>
                </a:ext>
              </a:extLst>
            </p:cNvPr>
            <p:cNvSpPr/>
            <p:nvPr/>
          </p:nvSpPr>
          <p:spPr>
            <a:xfrm>
              <a:off x="5499170" y="3153938"/>
              <a:ext cx="13967" cy="41901"/>
            </a:xfrm>
            <a:custGeom>
              <a:avLst/>
              <a:gdLst>
                <a:gd name="connsiteX0" fmla="*/ 14665 w 13966"/>
                <a:gd name="connsiteY0" fmla="*/ 17459 h 41900"/>
                <a:gd name="connsiteX1" fmla="*/ 13269 w 13966"/>
                <a:gd name="connsiteY1" fmla="*/ 10475 h 41900"/>
                <a:gd name="connsiteX2" fmla="*/ 11872 w 13966"/>
                <a:gd name="connsiteY2" fmla="*/ 13269 h 41900"/>
                <a:gd name="connsiteX3" fmla="*/ 10475 w 13966"/>
                <a:gd name="connsiteY3" fmla="*/ 18855 h 41900"/>
                <a:gd name="connsiteX4" fmla="*/ 10475 w 13966"/>
                <a:gd name="connsiteY4" fmla="*/ 20252 h 41900"/>
                <a:gd name="connsiteX5" fmla="*/ 10475 w 13966"/>
                <a:gd name="connsiteY5" fmla="*/ 21649 h 41900"/>
                <a:gd name="connsiteX6" fmla="*/ 10475 w 13966"/>
                <a:gd name="connsiteY6" fmla="*/ 23045 h 41900"/>
                <a:gd name="connsiteX7" fmla="*/ 10475 w 13966"/>
                <a:gd name="connsiteY7" fmla="*/ 24442 h 41900"/>
                <a:gd name="connsiteX8" fmla="*/ 10475 w 13966"/>
                <a:gd name="connsiteY8" fmla="*/ 25839 h 41900"/>
                <a:gd name="connsiteX9" fmla="*/ 11872 w 13966"/>
                <a:gd name="connsiteY9" fmla="*/ 30029 h 41900"/>
                <a:gd name="connsiteX10" fmla="*/ 11872 w 13966"/>
                <a:gd name="connsiteY10" fmla="*/ 31426 h 41900"/>
                <a:gd name="connsiteX11" fmla="*/ 13269 w 13966"/>
                <a:gd name="connsiteY11" fmla="*/ 28632 h 41900"/>
                <a:gd name="connsiteX12" fmla="*/ 14665 w 13966"/>
                <a:gd name="connsiteY12" fmla="*/ 23045 h 41900"/>
                <a:gd name="connsiteX13" fmla="*/ 14665 w 13966"/>
                <a:gd name="connsiteY13" fmla="*/ 21649 h 41900"/>
                <a:gd name="connsiteX14" fmla="*/ 14665 w 13966"/>
                <a:gd name="connsiteY14" fmla="*/ 21649 h 41900"/>
                <a:gd name="connsiteX15" fmla="*/ 14665 w 13966"/>
                <a:gd name="connsiteY15" fmla="*/ 21649 h 41900"/>
                <a:gd name="connsiteX16" fmla="*/ 14665 w 13966"/>
                <a:gd name="connsiteY16" fmla="*/ 17459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41900">
                  <a:moveTo>
                    <a:pt x="14665" y="17459"/>
                  </a:moveTo>
                  <a:cubicBezTo>
                    <a:pt x="14665" y="16062"/>
                    <a:pt x="13269" y="13269"/>
                    <a:pt x="13269" y="10475"/>
                  </a:cubicBezTo>
                  <a:cubicBezTo>
                    <a:pt x="13269" y="11872"/>
                    <a:pt x="11872" y="11872"/>
                    <a:pt x="11872" y="13269"/>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1649"/>
                    <a:pt x="10475" y="23045"/>
                  </a:cubicBezTo>
                  <a:cubicBezTo>
                    <a:pt x="10475" y="23045"/>
                    <a:pt x="10475" y="23045"/>
                    <a:pt x="10475" y="24442"/>
                  </a:cubicBezTo>
                  <a:cubicBezTo>
                    <a:pt x="10475" y="24442"/>
                    <a:pt x="10475" y="25839"/>
                    <a:pt x="10475" y="25839"/>
                  </a:cubicBezTo>
                  <a:cubicBezTo>
                    <a:pt x="10475" y="27235"/>
                    <a:pt x="10475" y="28632"/>
                    <a:pt x="11872" y="30029"/>
                  </a:cubicBezTo>
                  <a:cubicBezTo>
                    <a:pt x="11872" y="30029"/>
                    <a:pt x="11872" y="30029"/>
                    <a:pt x="11872" y="31426"/>
                  </a:cubicBezTo>
                  <a:cubicBezTo>
                    <a:pt x="11872" y="30029"/>
                    <a:pt x="13269" y="30029"/>
                    <a:pt x="13269" y="28632"/>
                  </a:cubicBezTo>
                  <a:cubicBezTo>
                    <a:pt x="14665" y="27235"/>
                    <a:pt x="14665" y="24442"/>
                    <a:pt x="14665" y="23045"/>
                  </a:cubicBezTo>
                  <a:cubicBezTo>
                    <a:pt x="14665" y="21649"/>
                    <a:pt x="14665" y="21649"/>
                    <a:pt x="14665" y="21649"/>
                  </a:cubicBezTo>
                  <a:cubicBezTo>
                    <a:pt x="14665" y="21649"/>
                    <a:pt x="14665" y="21649"/>
                    <a:pt x="14665" y="21649"/>
                  </a:cubicBezTo>
                  <a:cubicBezTo>
                    <a:pt x="14665" y="21649"/>
                    <a:pt x="14665" y="21649"/>
                    <a:pt x="14665" y="21649"/>
                  </a:cubicBezTo>
                  <a:cubicBezTo>
                    <a:pt x="16062" y="18855"/>
                    <a:pt x="16062" y="17459"/>
                    <a:pt x="14665" y="17459"/>
                  </a:cubicBezTo>
                  <a:close/>
                </a:path>
              </a:pathLst>
            </a:custGeom>
            <a:noFill/>
            <a:ln w="9525"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EB1DFFC6-8574-490F-899D-9C9C03B27ACD}"/>
                </a:ext>
              </a:extLst>
            </p:cNvPr>
            <p:cNvSpPr/>
            <p:nvPr/>
          </p:nvSpPr>
          <p:spPr>
            <a:xfrm>
              <a:off x="3124796" y="2450006"/>
              <a:ext cx="391073" cy="432974"/>
            </a:xfrm>
            <a:custGeom>
              <a:avLst/>
              <a:gdLst>
                <a:gd name="connsiteX0" fmla="*/ 201822 w 391073"/>
                <a:gd name="connsiteY0" fmla="*/ 10475 h 432974"/>
                <a:gd name="connsiteX1" fmla="*/ 201822 w 391073"/>
                <a:gd name="connsiteY1" fmla="*/ 10475 h 432974"/>
                <a:gd name="connsiteX2" fmla="*/ 201822 w 391073"/>
                <a:gd name="connsiteY2" fmla="*/ 10475 h 432974"/>
                <a:gd name="connsiteX3" fmla="*/ 175285 w 391073"/>
                <a:gd name="connsiteY3" fmla="*/ 35615 h 432974"/>
                <a:gd name="connsiteX4" fmla="*/ 175285 w 391073"/>
                <a:gd name="connsiteY4" fmla="*/ 35615 h 432974"/>
                <a:gd name="connsiteX5" fmla="*/ 10475 w 391073"/>
                <a:gd name="connsiteY5" fmla="*/ 196235 h 432974"/>
                <a:gd name="connsiteX6" fmla="*/ 17459 w 391073"/>
                <a:gd name="connsiteY6" fmla="*/ 215789 h 432974"/>
                <a:gd name="connsiteX7" fmla="*/ 17459 w 391073"/>
                <a:gd name="connsiteY7" fmla="*/ 219979 h 432974"/>
                <a:gd name="connsiteX8" fmla="*/ 17459 w 391073"/>
                <a:gd name="connsiteY8" fmla="*/ 221375 h 432974"/>
                <a:gd name="connsiteX9" fmla="*/ 17459 w 391073"/>
                <a:gd name="connsiteY9" fmla="*/ 222772 h 432974"/>
                <a:gd name="connsiteX10" fmla="*/ 17459 w 391073"/>
                <a:gd name="connsiteY10" fmla="*/ 225565 h 432974"/>
                <a:gd name="connsiteX11" fmla="*/ 14665 w 391073"/>
                <a:gd name="connsiteY11" fmla="*/ 235342 h 432974"/>
                <a:gd name="connsiteX12" fmla="*/ 10475 w 391073"/>
                <a:gd name="connsiteY12" fmla="*/ 243722 h 432974"/>
                <a:gd name="connsiteX13" fmla="*/ 21649 w 391073"/>
                <a:gd name="connsiteY13" fmla="*/ 254896 h 432974"/>
                <a:gd name="connsiteX14" fmla="*/ 193442 w 391073"/>
                <a:gd name="connsiteY14" fmla="*/ 430879 h 432974"/>
                <a:gd name="connsiteX15" fmla="*/ 358251 w 391073"/>
                <a:gd name="connsiteY15" fmla="*/ 270260 h 432974"/>
                <a:gd name="connsiteX16" fmla="*/ 358251 w 391073"/>
                <a:gd name="connsiteY16" fmla="*/ 270260 h 432974"/>
                <a:gd name="connsiteX17" fmla="*/ 383392 w 391073"/>
                <a:gd name="connsiteY17" fmla="*/ 246516 h 432974"/>
                <a:gd name="connsiteX18" fmla="*/ 379202 w 391073"/>
                <a:gd name="connsiteY18" fmla="*/ 239532 h 432974"/>
                <a:gd name="connsiteX19" fmla="*/ 376408 w 391073"/>
                <a:gd name="connsiteY19" fmla="*/ 232549 h 432974"/>
                <a:gd name="connsiteX20" fmla="*/ 376408 w 391073"/>
                <a:gd name="connsiteY20" fmla="*/ 229756 h 432974"/>
                <a:gd name="connsiteX21" fmla="*/ 376408 w 391073"/>
                <a:gd name="connsiteY21" fmla="*/ 228359 h 432974"/>
                <a:gd name="connsiteX22" fmla="*/ 376408 w 391073"/>
                <a:gd name="connsiteY22" fmla="*/ 226962 h 432974"/>
                <a:gd name="connsiteX23" fmla="*/ 376408 w 391073"/>
                <a:gd name="connsiteY23" fmla="*/ 225565 h 432974"/>
                <a:gd name="connsiteX24" fmla="*/ 376408 w 391073"/>
                <a:gd name="connsiteY24" fmla="*/ 221375 h 432974"/>
                <a:gd name="connsiteX25" fmla="*/ 379202 w 391073"/>
                <a:gd name="connsiteY25" fmla="*/ 210202 h 432974"/>
                <a:gd name="connsiteX26" fmla="*/ 384788 w 391073"/>
                <a:gd name="connsiteY26" fmla="*/ 200425 h 432974"/>
                <a:gd name="connsiteX27" fmla="*/ 386185 w 391073"/>
                <a:gd name="connsiteY27" fmla="*/ 199028 h 432974"/>
                <a:gd name="connsiteX28" fmla="*/ 215789 w 391073"/>
                <a:gd name="connsiteY28" fmla="*/ 24442 h 432974"/>
                <a:gd name="connsiteX29" fmla="*/ 201822 w 391073"/>
                <a:gd name="connsiteY29" fmla="*/ 1047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201822" y="10475"/>
                  </a:moveTo>
                  <a:lnTo>
                    <a:pt x="201822" y="10475"/>
                  </a:lnTo>
                  <a:lnTo>
                    <a:pt x="201822" y="10475"/>
                  </a:lnTo>
                  <a:lnTo>
                    <a:pt x="175285" y="35615"/>
                  </a:lnTo>
                  <a:lnTo>
                    <a:pt x="175285" y="35615"/>
                  </a:lnTo>
                  <a:lnTo>
                    <a:pt x="10475" y="196235"/>
                  </a:lnTo>
                  <a:cubicBezTo>
                    <a:pt x="14665" y="203218"/>
                    <a:pt x="16062" y="211599"/>
                    <a:pt x="17459" y="215789"/>
                  </a:cubicBezTo>
                  <a:cubicBezTo>
                    <a:pt x="17459" y="217185"/>
                    <a:pt x="17459" y="218582"/>
                    <a:pt x="17459" y="219979"/>
                  </a:cubicBezTo>
                  <a:cubicBezTo>
                    <a:pt x="17459" y="221375"/>
                    <a:pt x="17459" y="221375"/>
                    <a:pt x="17459" y="221375"/>
                  </a:cubicBezTo>
                  <a:cubicBezTo>
                    <a:pt x="17459" y="221375"/>
                    <a:pt x="17459" y="221375"/>
                    <a:pt x="17459" y="222772"/>
                  </a:cubicBezTo>
                  <a:cubicBezTo>
                    <a:pt x="17459" y="224169"/>
                    <a:pt x="17459" y="224169"/>
                    <a:pt x="17459" y="225565"/>
                  </a:cubicBezTo>
                  <a:cubicBezTo>
                    <a:pt x="17459" y="228359"/>
                    <a:pt x="16062" y="232549"/>
                    <a:pt x="14665" y="235342"/>
                  </a:cubicBezTo>
                  <a:cubicBezTo>
                    <a:pt x="13269" y="238136"/>
                    <a:pt x="11872" y="240929"/>
                    <a:pt x="10475" y="243722"/>
                  </a:cubicBezTo>
                  <a:cubicBezTo>
                    <a:pt x="14665" y="247913"/>
                    <a:pt x="17459" y="252103"/>
                    <a:pt x="21649" y="254896"/>
                  </a:cubicBezTo>
                  <a:cubicBezTo>
                    <a:pt x="78913" y="313557"/>
                    <a:pt x="136177" y="372218"/>
                    <a:pt x="193442" y="430879"/>
                  </a:cubicBezTo>
                  <a:lnTo>
                    <a:pt x="358251" y="270260"/>
                  </a:lnTo>
                  <a:lnTo>
                    <a:pt x="358251" y="270260"/>
                  </a:lnTo>
                  <a:lnTo>
                    <a:pt x="383392" y="246516"/>
                  </a:lnTo>
                  <a:cubicBezTo>
                    <a:pt x="381995" y="243722"/>
                    <a:pt x="380598" y="240929"/>
                    <a:pt x="379202" y="239532"/>
                  </a:cubicBezTo>
                  <a:cubicBezTo>
                    <a:pt x="377805" y="236739"/>
                    <a:pt x="377805" y="233946"/>
                    <a:pt x="376408" y="232549"/>
                  </a:cubicBezTo>
                  <a:cubicBezTo>
                    <a:pt x="376408" y="231152"/>
                    <a:pt x="376408" y="231152"/>
                    <a:pt x="376408" y="229756"/>
                  </a:cubicBezTo>
                  <a:cubicBezTo>
                    <a:pt x="376408" y="228359"/>
                    <a:pt x="376408" y="228359"/>
                    <a:pt x="376408" y="228359"/>
                  </a:cubicBezTo>
                  <a:cubicBezTo>
                    <a:pt x="376408" y="226962"/>
                    <a:pt x="376408" y="226962"/>
                    <a:pt x="376408" y="226962"/>
                  </a:cubicBezTo>
                  <a:cubicBezTo>
                    <a:pt x="376408" y="226962"/>
                    <a:pt x="376408" y="226962"/>
                    <a:pt x="376408" y="225565"/>
                  </a:cubicBezTo>
                  <a:cubicBezTo>
                    <a:pt x="376408" y="224169"/>
                    <a:pt x="376408" y="222772"/>
                    <a:pt x="376408" y="221375"/>
                  </a:cubicBezTo>
                  <a:cubicBezTo>
                    <a:pt x="376408" y="218582"/>
                    <a:pt x="377805" y="214392"/>
                    <a:pt x="379202" y="210202"/>
                  </a:cubicBezTo>
                  <a:cubicBezTo>
                    <a:pt x="380598" y="206012"/>
                    <a:pt x="383392" y="203218"/>
                    <a:pt x="384788" y="200425"/>
                  </a:cubicBezTo>
                  <a:cubicBezTo>
                    <a:pt x="384788" y="199028"/>
                    <a:pt x="386185" y="199028"/>
                    <a:pt x="386185" y="199028"/>
                  </a:cubicBezTo>
                  <a:cubicBezTo>
                    <a:pt x="328921" y="140367"/>
                    <a:pt x="273053" y="83103"/>
                    <a:pt x="215789" y="24442"/>
                  </a:cubicBezTo>
                  <a:cubicBezTo>
                    <a:pt x="211599" y="18855"/>
                    <a:pt x="207409" y="14665"/>
                    <a:pt x="201822" y="10475"/>
                  </a:cubicBezTo>
                  <a:close/>
                </a:path>
              </a:pathLst>
            </a:custGeom>
            <a:noFill/>
            <a:ln w="9525"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799A1B51-D131-4328-A0AD-D7FDAA8D78DE}"/>
                </a:ext>
              </a:extLst>
            </p:cNvPr>
            <p:cNvSpPr/>
            <p:nvPr/>
          </p:nvSpPr>
          <p:spPr>
            <a:xfrm>
              <a:off x="3302176" y="2896947"/>
              <a:ext cx="27934" cy="41901"/>
            </a:xfrm>
            <a:custGeom>
              <a:avLst/>
              <a:gdLst>
                <a:gd name="connsiteX0" fmla="*/ 14665 w 27933"/>
                <a:gd name="connsiteY0" fmla="*/ 10475 h 41900"/>
                <a:gd name="connsiteX1" fmla="*/ 11872 w 27933"/>
                <a:gd name="connsiteY1" fmla="*/ 14665 h 41900"/>
                <a:gd name="connsiteX2" fmla="*/ 10475 w 27933"/>
                <a:gd name="connsiteY2" fmla="*/ 20252 h 41900"/>
                <a:gd name="connsiteX3" fmla="*/ 10475 w 27933"/>
                <a:gd name="connsiteY3" fmla="*/ 21649 h 41900"/>
                <a:gd name="connsiteX4" fmla="*/ 10475 w 27933"/>
                <a:gd name="connsiteY4" fmla="*/ 23045 h 41900"/>
                <a:gd name="connsiteX5" fmla="*/ 10475 w 27933"/>
                <a:gd name="connsiteY5" fmla="*/ 24442 h 41900"/>
                <a:gd name="connsiteX6" fmla="*/ 10475 w 27933"/>
                <a:gd name="connsiteY6" fmla="*/ 25839 h 41900"/>
                <a:gd name="connsiteX7" fmla="*/ 10475 w 27933"/>
                <a:gd name="connsiteY7" fmla="*/ 27235 h 41900"/>
                <a:gd name="connsiteX8" fmla="*/ 11872 w 27933"/>
                <a:gd name="connsiteY8" fmla="*/ 31426 h 41900"/>
                <a:gd name="connsiteX9" fmla="*/ 13269 w 27933"/>
                <a:gd name="connsiteY9" fmla="*/ 32822 h 41900"/>
                <a:gd name="connsiteX10" fmla="*/ 16062 w 27933"/>
                <a:gd name="connsiteY10" fmla="*/ 28632 h 41900"/>
                <a:gd name="connsiteX11" fmla="*/ 17459 w 27933"/>
                <a:gd name="connsiteY11" fmla="*/ 23045 h 41900"/>
                <a:gd name="connsiteX12" fmla="*/ 17459 w 27933"/>
                <a:gd name="connsiteY12" fmla="*/ 21649 h 41900"/>
                <a:gd name="connsiteX13" fmla="*/ 17459 w 27933"/>
                <a:gd name="connsiteY13" fmla="*/ 21649 h 41900"/>
                <a:gd name="connsiteX14" fmla="*/ 17459 w 27933"/>
                <a:gd name="connsiteY14" fmla="*/ 21649 h 41900"/>
                <a:gd name="connsiteX15" fmla="*/ 17459 w 27933"/>
                <a:gd name="connsiteY15" fmla="*/ 20252 h 41900"/>
                <a:gd name="connsiteX16" fmla="*/ 14665 w 27933"/>
                <a:gd name="connsiteY16" fmla="*/ 10475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33" h="41900">
                  <a:moveTo>
                    <a:pt x="14665" y="10475"/>
                  </a:moveTo>
                  <a:cubicBezTo>
                    <a:pt x="13269" y="11872"/>
                    <a:pt x="13269" y="13269"/>
                    <a:pt x="11872" y="14665"/>
                  </a:cubicBezTo>
                  <a:cubicBezTo>
                    <a:pt x="10475" y="16062"/>
                    <a:pt x="10475" y="18855"/>
                    <a:pt x="10475" y="20252"/>
                  </a:cubicBezTo>
                  <a:cubicBezTo>
                    <a:pt x="10475" y="21649"/>
                    <a:pt x="10475" y="21649"/>
                    <a:pt x="10475" y="21649"/>
                  </a:cubicBezTo>
                  <a:cubicBezTo>
                    <a:pt x="10475" y="21649"/>
                    <a:pt x="10475" y="23045"/>
                    <a:pt x="10475" y="23045"/>
                  </a:cubicBezTo>
                  <a:cubicBezTo>
                    <a:pt x="10475" y="23045"/>
                    <a:pt x="10475" y="23045"/>
                    <a:pt x="10475" y="24442"/>
                  </a:cubicBezTo>
                  <a:cubicBezTo>
                    <a:pt x="10475" y="24442"/>
                    <a:pt x="10475" y="24442"/>
                    <a:pt x="10475" y="25839"/>
                  </a:cubicBezTo>
                  <a:cubicBezTo>
                    <a:pt x="10475" y="25839"/>
                    <a:pt x="10475" y="27235"/>
                    <a:pt x="10475" y="27235"/>
                  </a:cubicBezTo>
                  <a:cubicBezTo>
                    <a:pt x="10475" y="28632"/>
                    <a:pt x="10475" y="30029"/>
                    <a:pt x="11872" y="31426"/>
                  </a:cubicBezTo>
                  <a:cubicBezTo>
                    <a:pt x="11872" y="31426"/>
                    <a:pt x="11872" y="32822"/>
                    <a:pt x="13269" y="32822"/>
                  </a:cubicBezTo>
                  <a:cubicBezTo>
                    <a:pt x="14665" y="31426"/>
                    <a:pt x="14665" y="30029"/>
                    <a:pt x="16062" y="28632"/>
                  </a:cubicBezTo>
                  <a:cubicBezTo>
                    <a:pt x="17459" y="27235"/>
                    <a:pt x="17459" y="24442"/>
                    <a:pt x="17459" y="23045"/>
                  </a:cubicBezTo>
                  <a:cubicBezTo>
                    <a:pt x="17459" y="21649"/>
                    <a:pt x="17459" y="21649"/>
                    <a:pt x="17459" y="21649"/>
                  </a:cubicBezTo>
                  <a:cubicBezTo>
                    <a:pt x="17459" y="21649"/>
                    <a:pt x="17459" y="21649"/>
                    <a:pt x="17459" y="21649"/>
                  </a:cubicBezTo>
                  <a:cubicBezTo>
                    <a:pt x="17459" y="21649"/>
                    <a:pt x="17459" y="21649"/>
                    <a:pt x="17459" y="21649"/>
                  </a:cubicBezTo>
                  <a:cubicBezTo>
                    <a:pt x="17459" y="21649"/>
                    <a:pt x="17459" y="20252"/>
                    <a:pt x="17459" y="20252"/>
                  </a:cubicBezTo>
                  <a:cubicBezTo>
                    <a:pt x="16062" y="16062"/>
                    <a:pt x="16062" y="13269"/>
                    <a:pt x="14665" y="10475"/>
                  </a:cubicBezTo>
                  <a:close/>
                </a:path>
              </a:pathLst>
            </a:custGeom>
            <a:noFill/>
            <a:ln w="9525"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E36361F8-199E-4E4F-A78A-6342F586271A}"/>
                </a:ext>
              </a:extLst>
            </p:cNvPr>
            <p:cNvSpPr/>
            <p:nvPr/>
          </p:nvSpPr>
          <p:spPr>
            <a:xfrm>
              <a:off x="5513137" y="2666494"/>
              <a:ext cx="13967" cy="27934"/>
            </a:xfrm>
            <a:custGeom>
              <a:avLst/>
              <a:gdLst>
                <a:gd name="connsiteX0" fmla="*/ 10475 w 13966"/>
                <a:gd name="connsiteY0" fmla="*/ 23045 h 27933"/>
                <a:gd name="connsiteX1" fmla="*/ 10475 w 13966"/>
                <a:gd name="connsiteY1" fmla="*/ 23045 h 27933"/>
                <a:gd name="connsiteX2" fmla="*/ 13269 w 13966"/>
                <a:gd name="connsiteY2" fmla="*/ 20252 h 27933"/>
                <a:gd name="connsiteX3" fmla="*/ 14665 w 13966"/>
                <a:gd name="connsiteY3" fmla="*/ 14665 h 27933"/>
                <a:gd name="connsiteX4" fmla="*/ 14665 w 13966"/>
                <a:gd name="connsiteY4" fmla="*/ 13269 h 27933"/>
                <a:gd name="connsiteX5" fmla="*/ 14665 w 13966"/>
                <a:gd name="connsiteY5" fmla="*/ 13269 h 27933"/>
                <a:gd name="connsiteX6" fmla="*/ 14665 w 13966"/>
                <a:gd name="connsiteY6" fmla="*/ 13269 h 27933"/>
                <a:gd name="connsiteX7" fmla="*/ 14665 w 13966"/>
                <a:gd name="connsiteY7" fmla="*/ 11872 h 27933"/>
                <a:gd name="connsiteX8" fmla="*/ 14665 w 13966"/>
                <a:gd name="connsiteY8" fmla="*/ 10475 h 27933"/>
                <a:gd name="connsiteX9" fmla="*/ 13269 w 13966"/>
                <a:gd name="connsiteY9" fmla="*/ 13269 h 27933"/>
                <a:gd name="connsiteX10" fmla="*/ 11872 w 13966"/>
                <a:gd name="connsiteY10" fmla="*/ 18855 h 27933"/>
                <a:gd name="connsiteX11" fmla="*/ 11872 w 13966"/>
                <a:gd name="connsiteY11" fmla="*/ 20252 h 27933"/>
                <a:gd name="connsiteX12" fmla="*/ 11872 w 13966"/>
                <a:gd name="connsiteY12" fmla="*/ 21649 h 27933"/>
                <a:gd name="connsiteX13" fmla="*/ 11872 w 13966"/>
                <a:gd name="connsiteY13" fmla="*/ 23045 h 27933"/>
                <a:gd name="connsiteX14" fmla="*/ 11872 w 13966"/>
                <a:gd name="connsiteY14" fmla="*/ 24442 h 27933"/>
                <a:gd name="connsiteX15" fmla="*/ 10475 w 13966"/>
                <a:gd name="connsiteY15" fmla="*/ 23045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66" h="27933">
                  <a:moveTo>
                    <a:pt x="10475" y="23045"/>
                  </a:moveTo>
                  <a:cubicBezTo>
                    <a:pt x="10475" y="23045"/>
                    <a:pt x="10475" y="24442"/>
                    <a:pt x="10475" y="23045"/>
                  </a:cubicBezTo>
                  <a:cubicBezTo>
                    <a:pt x="11872" y="21649"/>
                    <a:pt x="11872" y="21649"/>
                    <a:pt x="13269" y="20252"/>
                  </a:cubicBezTo>
                  <a:cubicBezTo>
                    <a:pt x="14665" y="18855"/>
                    <a:pt x="14665" y="16062"/>
                    <a:pt x="14665" y="14665"/>
                  </a:cubicBezTo>
                  <a:cubicBezTo>
                    <a:pt x="14665" y="13269"/>
                    <a:pt x="14665" y="13269"/>
                    <a:pt x="14665" y="13269"/>
                  </a:cubicBezTo>
                  <a:cubicBezTo>
                    <a:pt x="14665" y="13269"/>
                    <a:pt x="14665" y="13269"/>
                    <a:pt x="14665" y="13269"/>
                  </a:cubicBezTo>
                  <a:cubicBezTo>
                    <a:pt x="14665" y="13269"/>
                    <a:pt x="14665" y="13269"/>
                    <a:pt x="14665" y="13269"/>
                  </a:cubicBezTo>
                  <a:cubicBezTo>
                    <a:pt x="14665" y="13269"/>
                    <a:pt x="14665" y="11872"/>
                    <a:pt x="14665" y="11872"/>
                  </a:cubicBezTo>
                  <a:cubicBezTo>
                    <a:pt x="14665" y="11872"/>
                    <a:pt x="14665" y="10475"/>
                    <a:pt x="14665" y="10475"/>
                  </a:cubicBezTo>
                  <a:cubicBezTo>
                    <a:pt x="13269" y="11872"/>
                    <a:pt x="13269" y="13269"/>
                    <a:pt x="13269" y="13269"/>
                  </a:cubicBezTo>
                  <a:cubicBezTo>
                    <a:pt x="11872" y="14665"/>
                    <a:pt x="11872" y="17459"/>
                    <a:pt x="11872" y="18855"/>
                  </a:cubicBezTo>
                  <a:cubicBezTo>
                    <a:pt x="11872" y="20252"/>
                    <a:pt x="11872" y="20252"/>
                    <a:pt x="11872" y="20252"/>
                  </a:cubicBezTo>
                  <a:cubicBezTo>
                    <a:pt x="11872" y="20252"/>
                    <a:pt x="11872" y="21649"/>
                    <a:pt x="11872" y="21649"/>
                  </a:cubicBezTo>
                  <a:cubicBezTo>
                    <a:pt x="11872" y="21649"/>
                    <a:pt x="11872" y="21649"/>
                    <a:pt x="11872" y="23045"/>
                  </a:cubicBezTo>
                  <a:cubicBezTo>
                    <a:pt x="11872" y="23045"/>
                    <a:pt x="11872" y="23045"/>
                    <a:pt x="11872" y="24442"/>
                  </a:cubicBezTo>
                  <a:cubicBezTo>
                    <a:pt x="10475" y="23045"/>
                    <a:pt x="10475" y="23045"/>
                    <a:pt x="10475" y="23045"/>
                  </a:cubicBezTo>
                  <a:close/>
                </a:path>
              </a:pathLst>
            </a:custGeom>
            <a:noFill/>
            <a:ln w="9525"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57488D3D-A1E7-41C3-B274-47CBD759AFE8}"/>
                </a:ext>
              </a:extLst>
            </p:cNvPr>
            <p:cNvSpPr/>
            <p:nvPr/>
          </p:nvSpPr>
          <p:spPr>
            <a:xfrm>
              <a:off x="3110829" y="2941642"/>
              <a:ext cx="391073" cy="432974"/>
            </a:xfrm>
            <a:custGeom>
              <a:avLst/>
              <a:gdLst>
                <a:gd name="connsiteX0" fmla="*/ 18855 w 391073"/>
                <a:gd name="connsiteY0" fmla="*/ 228359 h 432974"/>
                <a:gd name="connsiteX1" fmla="*/ 16062 w 391073"/>
                <a:gd name="connsiteY1" fmla="*/ 238136 h 432974"/>
                <a:gd name="connsiteX2" fmla="*/ 10475 w 391073"/>
                <a:gd name="connsiteY2" fmla="*/ 246516 h 432974"/>
                <a:gd name="connsiteX3" fmla="*/ 23045 w 391073"/>
                <a:gd name="connsiteY3" fmla="*/ 260483 h 432974"/>
                <a:gd name="connsiteX4" fmla="*/ 193442 w 391073"/>
                <a:gd name="connsiteY4" fmla="*/ 435069 h 432974"/>
                <a:gd name="connsiteX5" fmla="*/ 361045 w 391073"/>
                <a:gd name="connsiteY5" fmla="*/ 271656 h 432974"/>
                <a:gd name="connsiteX6" fmla="*/ 361045 w 391073"/>
                <a:gd name="connsiteY6" fmla="*/ 271656 h 432974"/>
                <a:gd name="connsiteX7" fmla="*/ 384788 w 391073"/>
                <a:gd name="connsiteY7" fmla="*/ 247913 h 432974"/>
                <a:gd name="connsiteX8" fmla="*/ 380598 w 391073"/>
                <a:gd name="connsiteY8" fmla="*/ 239532 h 432974"/>
                <a:gd name="connsiteX9" fmla="*/ 379202 w 391073"/>
                <a:gd name="connsiteY9" fmla="*/ 232549 h 432974"/>
                <a:gd name="connsiteX10" fmla="*/ 379202 w 391073"/>
                <a:gd name="connsiteY10" fmla="*/ 229756 h 432974"/>
                <a:gd name="connsiteX11" fmla="*/ 379202 w 391073"/>
                <a:gd name="connsiteY11" fmla="*/ 228359 h 432974"/>
                <a:gd name="connsiteX12" fmla="*/ 379202 w 391073"/>
                <a:gd name="connsiteY12" fmla="*/ 226962 h 432974"/>
                <a:gd name="connsiteX13" fmla="*/ 379202 w 391073"/>
                <a:gd name="connsiteY13" fmla="*/ 225565 h 432974"/>
                <a:gd name="connsiteX14" fmla="*/ 379202 w 391073"/>
                <a:gd name="connsiteY14" fmla="*/ 221375 h 432974"/>
                <a:gd name="connsiteX15" fmla="*/ 381995 w 391073"/>
                <a:gd name="connsiteY15" fmla="*/ 210202 h 432974"/>
                <a:gd name="connsiteX16" fmla="*/ 387582 w 391073"/>
                <a:gd name="connsiteY16" fmla="*/ 200425 h 432974"/>
                <a:gd name="connsiteX17" fmla="*/ 390375 w 391073"/>
                <a:gd name="connsiteY17" fmla="*/ 197632 h 432974"/>
                <a:gd name="connsiteX18" fmla="*/ 390375 w 391073"/>
                <a:gd name="connsiteY18" fmla="*/ 197632 h 432974"/>
                <a:gd name="connsiteX19" fmla="*/ 219979 w 391073"/>
                <a:gd name="connsiteY19" fmla="*/ 23045 h 432974"/>
                <a:gd name="connsiteX20" fmla="*/ 207409 w 391073"/>
                <a:gd name="connsiteY20" fmla="*/ 10475 h 432974"/>
                <a:gd name="connsiteX21" fmla="*/ 206012 w 391073"/>
                <a:gd name="connsiteY21" fmla="*/ 11872 h 432974"/>
                <a:gd name="connsiteX22" fmla="*/ 206012 w 391073"/>
                <a:gd name="connsiteY22" fmla="*/ 11872 h 432974"/>
                <a:gd name="connsiteX23" fmla="*/ 180871 w 391073"/>
                <a:gd name="connsiteY23" fmla="*/ 37012 h 432974"/>
                <a:gd name="connsiteX24" fmla="*/ 180871 w 391073"/>
                <a:gd name="connsiteY24" fmla="*/ 37012 h 432974"/>
                <a:gd name="connsiteX25" fmla="*/ 14665 w 391073"/>
                <a:gd name="connsiteY25" fmla="*/ 199028 h 432974"/>
                <a:gd name="connsiteX26" fmla="*/ 21649 w 391073"/>
                <a:gd name="connsiteY26" fmla="*/ 218582 h 432974"/>
                <a:gd name="connsiteX27" fmla="*/ 21649 w 391073"/>
                <a:gd name="connsiteY27" fmla="*/ 222772 h 432974"/>
                <a:gd name="connsiteX28" fmla="*/ 21649 w 391073"/>
                <a:gd name="connsiteY28" fmla="*/ 224169 h 432974"/>
                <a:gd name="connsiteX29" fmla="*/ 21649 w 391073"/>
                <a:gd name="connsiteY29" fmla="*/ 225565 h 432974"/>
                <a:gd name="connsiteX30" fmla="*/ 18855 w 391073"/>
                <a:gd name="connsiteY30" fmla="*/ 228359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18855" y="228359"/>
                  </a:moveTo>
                  <a:cubicBezTo>
                    <a:pt x="18855" y="231152"/>
                    <a:pt x="17459" y="233946"/>
                    <a:pt x="16062" y="238136"/>
                  </a:cubicBezTo>
                  <a:cubicBezTo>
                    <a:pt x="14665" y="240929"/>
                    <a:pt x="13269" y="243722"/>
                    <a:pt x="10475" y="246516"/>
                  </a:cubicBezTo>
                  <a:cubicBezTo>
                    <a:pt x="14665" y="250706"/>
                    <a:pt x="18855" y="254896"/>
                    <a:pt x="23045" y="260483"/>
                  </a:cubicBezTo>
                  <a:cubicBezTo>
                    <a:pt x="80310" y="319144"/>
                    <a:pt x="136177" y="376408"/>
                    <a:pt x="193442" y="435069"/>
                  </a:cubicBezTo>
                  <a:lnTo>
                    <a:pt x="361045" y="271656"/>
                  </a:lnTo>
                  <a:lnTo>
                    <a:pt x="361045" y="271656"/>
                  </a:lnTo>
                  <a:lnTo>
                    <a:pt x="384788" y="247913"/>
                  </a:lnTo>
                  <a:cubicBezTo>
                    <a:pt x="383392" y="245119"/>
                    <a:pt x="381995" y="242326"/>
                    <a:pt x="380598" y="239532"/>
                  </a:cubicBezTo>
                  <a:cubicBezTo>
                    <a:pt x="379202" y="236739"/>
                    <a:pt x="379202" y="233946"/>
                    <a:pt x="379202" y="232549"/>
                  </a:cubicBezTo>
                  <a:cubicBezTo>
                    <a:pt x="379202" y="231152"/>
                    <a:pt x="379202" y="231152"/>
                    <a:pt x="379202" y="229756"/>
                  </a:cubicBezTo>
                  <a:cubicBezTo>
                    <a:pt x="379202" y="228359"/>
                    <a:pt x="379202" y="228359"/>
                    <a:pt x="379202" y="228359"/>
                  </a:cubicBezTo>
                  <a:cubicBezTo>
                    <a:pt x="379202" y="226962"/>
                    <a:pt x="379202" y="226962"/>
                    <a:pt x="379202" y="226962"/>
                  </a:cubicBezTo>
                  <a:cubicBezTo>
                    <a:pt x="379202" y="226962"/>
                    <a:pt x="379202" y="226962"/>
                    <a:pt x="379202" y="225565"/>
                  </a:cubicBezTo>
                  <a:cubicBezTo>
                    <a:pt x="379202" y="224169"/>
                    <a:pt x="379202" y="222772"/>
                    <a:pt x="379202" y="221375"/>
                  </a:cubicBezTo>
                  <a:cubicBezTo>
                    <a:pt x="379202" y="218582"/>
                    <a:pt x="380598" y="214392"/>
                    <a:pt x="381995" y="210202"/>
                  </a:cubicBezTo>
                  <a:cubicBezTo>
                    <a:pt x="383392" y="206012"/>
                    <a:pt x="386185" y="203219"/>
                    <a:pt x="387582" y="200425"/>
                  </a:cubicBezTo>
                  <a:cubicBezTo>
                    <a:pt x="388978" y="199028"/>
                    <a:pt x="388978" y="199028"/>
                    <a:pt x="390375" y="197632"/>
                  </a:cubicBezTo>
                  <a:cubicBezTo>
                    <a:pt x="390375" y="197632"/>
                    <a:pt x="390375" y="197632"/>
                    <a:pt x="390375" y="197632"/>
                  </a:cubicBezTo>
                  <a:cubicBezTo>
                    <a:pt x="333111" y="138971"/>
                    <a:pt x="277243" y="81706"/>
                    <a:pt x="219979" y="23045"/>
                  </a:cubicBezTo>
                  <a:cubicBezTo>
                    <a:pt x="215789" y="18855"/>
                    <a:pt x="211599" y="14665"/>
                    <a:pt x="207409" y="10475"/>
                  </a:cubicBezTo>
                  <a:lnTo>
                    <a:pt x="206012" y="11872"/>
                  </a:lnTo>
                  <a:lnTo>
                    <a:pt x="206012" y="11872"/>
                  </a:lnTo>
                  <a:lnTo>
                    <a:pt x="180871" y="37012"/>
                  </a:lnTo>
                  <a:lnTo>
                    <a:pt x="180871" y="37012"/>
                  </a:lnTo>
                  <a:lnTo>
                    <a:pt x="14665" y="199028"/>
                  </a:lnTo>
                  <a:cubicBezTo>
                    <a:pt x="18855" y="206012"/>
                    <a:pt x="20252" y="214392"/>
                    <a:pt x="21649" y="218582"/>
                  </a:cubicBezTo>
                  <a:cubicBezTo>
                    <a:pt x="21649" y="219979"/>
                    <a:pt x="21649" y="221375"/>
                    <a:pt x="21649" y="222772"/>
                  </a:cubicBezTo>
                  <a:cubicBezTo>
                    <a:pt x="21649" y="224169"/>
                    <a:pt x="21649" y="224169"/>
                    <a:pt x="21649" y="224169"/>
                  </a:cubicBezTo>
                  <a:cubicBezTo>
                    <a:pt x="21649" y="224169"/>
                    <a:pt x="21649" y="224169"/>
                    <a:pt x="21649" y="225565"/>
                  </a:cubicBezTo>
                  <a:cubicBezTo>
                    <a:pt x="18855" y="225565"/>
                    <a:pt x="18855" y="226962"/>
                    <a:pt x="18855" y="228359"/>
                  </a:cubicBezTo>
                  <a:close/>
                </a:path>
              </a:pathLst>
            </a:custGeom>
            <a:noFill/>
            <a:ln w="9525"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D00A9A15-59B3-4B77-B78A-E78CF848CBF8}"/>
                </a:ext>
              </a:extLst>
            </p:cNvPr>
            <p:cNvSpPr/>
            <p:nvPr/>
          </p:nvSpPr>
          <p:spPr>
            <a:xfrm>
              <a:off x="3109433" y="2651130"/>
              <a:ext cx="27934" cy="27934"/>
            </a:xfrm>
            <a:custGeom>
              <a:avLst/>
              <a:gdLst>
                <a:gd name="connsiteX0" fmla="*/ 10475 w 27933"/>
                <a:gd name="connsiteY0" fmla="*/ 21649 h 27933"/>
                <a:gd name="connsiteX1" fmla="*/ 10475 w 27933"/>
                <a:gd name="connsiteY1" fmla="*/ 21649 h 27933"/>
                <a:gd name="connsiteX2" fmla="*/ 10475 w 27933"/>
                <a:gd name="connsiteY2" fmla="*/ 23045 h 27933"/>
                <a:gd name="connsiteX3" fmla="*/ 10475 w 27933"/>
                <a:gd name="connsiteY3" fmla="*/ 24442 h 27933"/>
                <a:gd name="connsiteX4" fmla="*/ 11872 w 27933"/>
                <a:gd name="connsiteY4" fmla="*/ 28632 h 27933"/>
                <a:gd name="connsiteX5" fmla="*/ 13269 w 27933"/>
                <a:gd name="connsiteY5" fmla="*/ 30029 h 27933"/>
                <a:gd name="connsiteX6" fmla="*/ 16062 w 27933"/>
                <a:gd name="connsiteY6" fmla="*/ 25839 h 27933"/>
                <a:gd name="connsiteX7" fmla="*/ 17459 w 27933"/>
                <a:gd name="connsiteY7" fmla="*/ 20252 h 27933"/>
                <a:gd name="connsiteX8" fmla="*/ 17459 w 27933"/>
                <a:gd name="connsiteY8" fmla="*/ 18855 h 27933"/>
                <a:gd name="connsiteX9" fmla="*/ 17459 w 27933"/>
                <a:gd name="connsiteY9" fmla="*/ 18855 h 27933"/>
                <a:gd name="connsiteX10" fmla="*/ 17459 w 27933"/>
                <a:gd name="connsiteY10" fmla="*/ 18855 h 27933"/>
                <a:gd name="connsiteX11" fmla="*/ 17459 w 27933"/>
                <a:gd name="connsiteY11" fmla="*/ 17459 h 27933"/>
                <a:gd name="connsiteX12" fmla="*/ 14665 w 27933"/>
                <a:gd name="connsiteY12" fmla="*/ 10475 h 27933"/>
                <a:gd name="connsiteX13" fmla="*/ 11872 w 27933"/>
                <a:gd name="connsiteY13" fmla="*/ 14665 h 27933"/>
                <a:gd name="connsiteX14" fmla="*/ 10475 w 27933"/>
                <a:gd name="connsiteY14" fmla="*/ 20252 h 27933"/>
                <a:gd name="connsiteX15" fmla="*/ 10475 w 27933"/>
                <a:gd name="connsiteY15" fmla="*/ 21649 h 27933"/>
                <a:gd name="connsiteX16" fmla="*/ 10475 w 27933"/>
                <a:gd name="connsiteY16" fmla="*/ 21649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33" h="27933">
                  <a:moveTo>
                    <a:pt x="10475" y="21649"/>
                  </a:moveTo>
                  <a:cubicBezTo>
                    <a:pt x="10475" y="21649"/>
                    <a:pt x="10475" y="23045"/>
                    <a:pt x="10475" y="21649"/>
                  </a:cubicBezTo>
                  <a:cubicBezTo>
                    <a:pt x="10475" y="23045"/>
                    <a:pt x="10475" y="23045"/>
                    <a:pt x="10475" y="23045"/>
                  </a:cubicBezTo>
                  <a:cubicBezTo>
                    <a:pt x="10475" y="23045"/>
                    <a:pt x="10475" y="24442"/>
                    <a:pt x="10475" y="24442"/>
                  </a:cubicBezTo>
                  <a:cubicBezTo>
                    <a:pt x="10475" y="25839"/>
                    <a:pt x="10475" y="27235"/>
                    <a:pt x="11872" y="28632"/>
                  </a:cubicBezTo>
                  <a:cubicBezTo>
                    <a:pt x="11872" y="28632"/>
                    <a:pt x="11872" y="30029"/>
                    <a:pt x="13269" y="30029"/>
                  </a:cubicBezTo>
                  <a:cubicBezTo>
                    <a:pt x="14665" y="28632"/>
                    <a:pt x="14665" y="27235"/>
                    <a:pt x="16062" y="25839"/>
                  </a:cubicBezTo>
                  <a:cubicBezTo>
                    <a:pt x="17459" y="24442"/>
                    <a:pt x="17459" y="21649"/>
                    <a:pt x="17459" y="20252"/>
                  </a:cubicBezTo>
                  <a:cubicBezTo>
                    <a:pt x="17459" y="18855"/>
                    <a:pt x="17459" y="18855"/>
                    <a:pt x="17459" y="18855"/>
                  </a:cubicBezTo>
                  <a:cubicBezTo>
                    <a:pt x="17459" y="18855"/>
                    <a:pt x="17459" y="18855"/>
                    <a:pt x="17459" y="18855"/>
                  </a:cubicBezTo>
                  <a:cubicBezTo>
                    <a:pt x="17459" y="18855"/>
                    <a:pt x="17459" y="18855"/>
                    <a:pt x="17459" y="18855"/>
                  </a:cubicBezTo>
                  <a:cubicBezTo>
                    <a:pt x="17459" y="18855"/>
                    <a:pt x="17459" y="17459"/>
                    <a:pt x="17459" y="17459"/>
                  </a:cubicBezTo>
                  <a:cubicBezTo>
                    <a:pt x="17459" y="16062"/>
                    <a:pt x="16062" y="13269"/>
                    <a:pt x="14665" y="10475"/>
                  </a:cubicBezTo>
                  <a:cubicBezTo>
                    <a:pt x="13269" y="11872"/>
                    <a:pt x="13269" y="13269"/>
                    <a:pt x="11872" y="14665"/>
                  </a:cubicBezTo>
                  <a:cubicBezTo>
                    <a:pt x="10475" y="16062"/>
                    <a:pt x="10475" y="18855"/>
                    <a:pt x="10475" y="20252"/>
                  </a:cubicBezTo>
                  <a:cubicBezTo>
                    <a:pt x="10475" y="20252"/>
                    <a:pt x="10475" y="21649"/>
                    <a:pt x="10475" y="21649"/>
                  </a:cubicBezTo>
                  <a:cubicBezTo>
                    <a:pt x="10475" y="21649"/>
                    <a:pt x="10475" y="21649"/>
                    <a:pt x="10475" y="21649"/>
                  </a:cubicBezTo>
                  <a:close/>
                </a:path>
              </a:pathLst>
            </a:custGeom>
            <a:noFill/>
            <a:ln w="9525"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31D139B5-3CA6-456E-9BDD-342841AB9EFE}"/>
                </a:ext>
              </a:extLst>
            </p:cNvPr>
            <p:cNvSpPr/>
            <p:nvPr/>
          </p:nvSpPr>
          <p:spPr>
            <a:xfrm>
              <a:off x="3290382" y="3394169"/>
              <a:ext cx="13967" cy="27934"/>
            </a:xfrm>
            <a:custGeom>
              <a:avLst/>
              <a:gdLst>
                <a:gd name="connsiteX0" fmla="*/ 11096 w 13966"/>
                <a:gd name="connsiteY0" fmla="*/ 21649 h 27933"/>
                <a:gd name="connsiteX1" fmla="*/ 11096 w 13966"/>
                <a:gd name="connsiteY1" fmla="*/ 23046 h 27933"/>
                <a:gd name="connsiteX2" fmla="*/ 12493 w 13966"/>
                <a:gd name="connsiteY2" fmla="*/ 27235 h 27933"/>
                <a:gd name="connsiteX3" fmla="*/ 12493 w 13966"/>
                <a:gd name="connsiteY3" fmla="*/ 28632 h 27933"/>
                <a:gd name="connsiteX4" fmla="*/ 13889 w 13966"/>
                <a:gd name="connsiteY4" fmla="*/ 25839 h 27933"/>
                <a:gd name="connsiteX5" fmla="*/ 15286 w 13966"/>
                <a:gd name="connsiteY5" fmla="*/ 20252 h 27933"/>
                <a:gd name="connsiteX6" fmla="*/ 15286 w 13966"/>
                <a:gd name="connsiteY6" fmla="*/ 18855 h 27933"/>
                <a:gd name="connsiteX7" fmla="*/ 15286 w 13966"/>
                <a:gd name="connsiteY7" fmla="*/ 18855 h 27933"/>
                <a:gd name="connsiteX8" fmla="*/ 15286 w 13966"/>
                <a:gd name="connsiteY8" fmla="*/ 18855 h 27933"/>
                <a:gd name="connsiteX9" fmla="*/ 15286 w 13966"/>
                <a:gd name="connsiteY9" fmla="*/ 17459 h 27933"/>
                <a:gd name="connsiteX10" fmla="*/ 13889 w 13966"/>
                <a:gd name="connsiteY10" fmla="*/ 10475 h 27933"/>
                <a:gd name="connsiteX11" fmla="*/ 12493 w 13966"/>
                <a:gd name="connsiteY11" fmla="*/ 13269 h 27933"/>
                <a:gd name="connsiteX12" fmla="*/ 11096 w 13966"/>
                <a:gd name="connsiteY12" fmla="*/ 18855 h 27933"/>
                <a:gd name="connsiteX13" fmla="*/ 11096 w 13966"/>
                <a:gd name="connsiteY13" fmla="*/ 20252 h 27933"/>
                <a:gd name="connsiteX14" fmla="*/ 11096 w 13966"/>
                <a:gd name="connsiteY14" fmla="*/ 21649 h 27933"/>
                <a:gd name="connsiteX15" fmla="*/ 11096 w 13966"/>
                <a:gd name="connsiteY15" fmla="*/ 21649 h 27933"/>
                <a:gd name="connsiteX16" fmla="*/ 11096 w 13966"/>
                <a:gd name="connsiteY16" fmla="*/ 21649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27933">
                  <a:moveTo>
                    <a:pt x="11096" y="21649"/>
                  </a:moveTo>
                  <a:cubicBezTo>
                    <a:pt x="11096" y="21649"/>
                    <a:pt x="11096" y="23046"/>
                    <a:pt x="11096" y="23046"/>
                  </a:cubicBezTo>
                  <a:cubicBezTo>
                    <a:pt x="11096" y="24442"/>
                    <a:pt x="11096" y="25839"/>
                    <a:pt x="12493" y="27235"/>
                  </a:cubicBezTo>
                  <a:cubicBezTo>
                    <a:pt x="12493" y="27235"/>
                    <a:pt x="12493" y="27235"/>
                    <a:pt x="12493" y="28632"/>
                  </a:cubicBezTo>
                  <a:cubicBezTo>
                    <a:pt x="12493" y="27235"/>
                    <a:pt x="13889" y="27235"/>
                    <a:pt x="13889" y="25839"/>
                  </a:cubicBezTo>
                  <a:cubicBezTo>
                    <a:pt x="15286" y="24442"/>
                    <a:pt x="15286" y="21649"/>
                    <a:pt x="15286" y="20252"/>
                  </a:cubicBezTo>
                  <a:cubicBezTo>
                    <a:pt x="15286" y="18855"/>
                    <a:pt x="15286" y="18855"/>
                    <a:pt x="15286" y="18855"/>
                  </a:cubicBezTo>
                  <a:cubicBezTo>
                    <a:pt x="15286" y="18855"/>
                    <a:pt x="15286" y="18855"/>
                    <a:pt x="15286" y="18855"/>
                  </a:cubicBezTo>
                  <a:cubicBezTo>
                    <a:pt x="15286" y="18855"/>
                    <a:pt x="15286" y="18855"/>
                    <a:pt x="15286" y="18855"/>
                  </a:cubicBezTo>
                  <a:cubicBezTo>
                    <a:pt x="15286" y="18855"/>
                    <a:pt x="15286" y="17459"/>
                    <a:pt x="15286" y="17459"/>
                  </a:cubicBezTo>
                  <a:cubicBezTo>
                    <a:pt x="15286" y="16062"/>
                    <a:pt x="13889" y="13269"/>
                    <a:pt x="13889" y="10475"/>
                  </a:cubicBezTo>
                  <a:cubicBezTo>
                    <a:pt x="13889" y="11872"/>
                    <a:pt x="12493" y="11872"/>
                    <a:pt x="12493" y="13269"/>
                  </a:cubicBezTo>
                  <a:cubicBezTo>
                    <a:pt x="11096" y="14665"/>
                    <a:pt x="11096" y="17459"/>
                    <a:pt x="11096" y="18855"/>
                  </a:cubicBezTo>
                  <a:cubicBezTo>
                    <a:pt x="11096" y="20252"/>
                    <a:pt x="11096" y="20252"/>
                    <a:pt x="11096" y="20252"/>
                  </a:cubicBezTo>
                  <a:cubicBezTo>
                    <a:pt x="11096" y="20252"/>
                    <a:pt x="11096" y="21649"/>
                    <a:pt x="11096" y="21649"/>
                  </a:cubicBezTo>
                  <a:cubicBezTo>
                    <a:pt x="11096" y="21649"/>
                    <a:pt x="9699" y="20252"/>
                    <a:pt x="11096" y="21649"/>
                  </a:cubicBezTo>
                  <a:cubicBezTo>
                    <a:pt x="11096" y="21649"/>
                    <a:pt x="11096" y="21649"/>
                    <a:pt x="11096" y="21649"/>
                  </a:cubicBezTo>
                  <a:close/>
                </a:path>
              </a:pathLst>
            </a:custGeom>
            <a:noFill/>
            <a:ln w="9525"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13C29C5B-8742-4D00-AC24-9E2C84AA878B}"/>
                </a:ext>
              </a:extLst>
            </p:cNvPr>
            <p:cNvSpPr/>
            <p:nvPr/>
          </p:nvSpPr>
          <p:spPr>
            <a:xfrm>
              <a:off x="3285416" y="3883011"/>
              <a:ext cx="27934" cy="41901"/>
            </a:xfrm>
            <a:custGeom>
              <a:avLst/>
              <a:gdLst>
                <a:gd name="connsiteX0" fmla="*/ 16062 w 27933"/>
                <a:gd name="connsiteY0" fmla="*/ 10475 h 41900"/>
                <a:gd name="connsiteX1" fmla="*/ 14665 w 27933"/>
                <a:gd name="connsiteY1" fmla="*/ 11872 h 41900"/>
                <a:gd name="connsiteX2" fmla="*/ 11872 w 27933"/>
                <a:gd name="connsiteY2" fmla="*/ 17459 h 41900"/>
                <a:gd name="connsiteX3" fmla="*/ 10475 w 27933"/>
                <a:gd name="connsiteY3" fmla="*/ 23046 h 41900"/>
                <a:gd name="connsiteX4" fmla="*/ 10475 w 27933"/>
                <a:gd name="connsiteY4" fmla="*/ 24442 h 41900"/>
                <a:gd name="connsiteX5" fmla="*/ 10475 w 27933"/>
                <a:gd name="connsiteY5" fmla="*/ 25839 h 41900"/>
                <a:gd name="connsiteX6" fmla="*/ 10475 w 27933"/>
                <a:gd name="connsiteY6" fmla="*/ 27235 h 41900"/>
                <a:gd name="connsiteX7" fmla="*/ 10475 w 27933"/>
                <a:gd name="connsiteY7" fmla="*/ 28632 h 41900"/>
                <a:gd name="connsiteX8" fmla="*/ 10475 w 27933"/>
                <a:gd name="connsiteY8" fmla="*/ 30029 h 41900"/>
                <a:gd name="connsiteX9" fmla="*/ 11872 w 27933"/>
                <a:gd name="connsiteY9" fmla="*/ 34219 h 41900"/>
                <a:gd name="connsiteX10" fmla="*/ 13269 w 27933"/>
                <a:gd name="connsiteY10" fmla="*/ 35616 h 41900"/>
                <a:gd name="connsiteX11" fmla="*/ 14665 w 27933"/>
                <a:gd name="connsiteY11" fmla="*/ 34219 h 41900"/>
                <a:gd name="connsiteX12" fmla="*/ 17459 w 27933"/>
                <a:gd name="connsiteY12" fmla="*/ 30029 h 41900"/>
                <a:gd name="connsiteX13" fmla="*/ 18855 w 27933"/>
                <a:gd name="connsiteY13" fmla="*/ 24442 h 41900"/>
                <a:gd name="connsiteX14" fmla="*/ 18855 w 27933"/>
                <a:gd name="connsiteY14" fmla="*/ 23046 h 41900"/>
                <a:gd name="connsiteX15" fmla="*/ 18855 w 27933"/>
                <a:gd name="connsiteY15" fmla="*/ 23046 h 41900"/>
                <a:gd name="connsiteX16" fmla="*/ 18855 w 27933"/>
                <a:gd name="connsiteY16" fmla="*/ 23046 h 41900"/>
                <a:gd name="connsiteX17" fmla="*/ 18855 w 27933"/>
                <a:gd name="connsiteY17" fmla="*/ 21649 h 41900"/>
                <a:gd name="connsiteX18" fmla="*/ 16062 w 27933"/>
                <a:gd name="connsiteY18" fmla="*/ 10475 h 41900"/>
                <a:gd name="connsiteX19" fmla="*/ 16062 w 27933"/>
                <a:gd name="connsiteY19" fmla="*/ 10475 h 41900"/>
                <a:gd name="connsiteX20" fmla="*/ 16062 w 27933"/>
                <a:gd name="connsiteY20" fmla="*/ 10475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33" h="41900">
                  <a:moveTo>
                    <a:pt x="16062" y="10475"/>
                  </a:moveTo>
                  <a:cubicBezTo>
                    <a:pt x="16062" y="10475"/>
                    <a:pt x="14665" y="11872"/>
                    <a:pt x="14665" y="11872"/>
                  </a:cubicBezTo>
                  <a:cubicBezTo>
                    <a:pt x="13269" y="13269"/>
                    <a:pt x="11872" y="14665"/>
                    <a:pt x="11872" y="17459"/>
                  </a:cubicBezTo>
                  <a:cubicBezTo>
                    <a:pt x="10475" y="18855"/>
                    <a:pt x="10475" y="21649"/>
                    <a:pt x="10475" y="23046"/>
                  </a:cubicBezTo>
                  <a:cubicBezTo>
                    <a:pt x="10475" y="24442"/>
                    <a:pt x="10475" y="24442"/>
                    <a:pt x="10475" y="24442"/>
                  </a:cubicBezTo>
                  <a:cubicBezTo>
                    <a:pt x="10475" y="24442"/>
                    <a:pt x="10475" y="25839"/>
                    <a:pt x="10475" y="25839"/>
                  </a:cubicBezTo>
                  <a:cubicBezTo>
                    <a:pt x="10475" y="25839"/>
                    <a:pt x="10475" y="25839"/>
                    <a:pt x="10475" y="27235"/>
                  </a:cubicBezTo>
                  <a:cubicBezTo>
                    <a:pt x="10475" y="27235"/>
                    <a:pt x="10475" y="27235"/>
                    <a:pt x="10475" y="28632"/>
                  </a:cubicBezTo>
                  <a:cubicBezTo>
                    <a:pt x="10475" y="28632"/>
                    <a:pt x="10475" y="30029"/>
                    <a:pt x="10475" y="30029"/>
                  </a:cubicBezTo>
                  <a:cubicBezTo>
                    <a:pt x="10475" y="31426"/>
                    <a:pt x="10475" y="32822"/>
                    <a:pt x="11872" y="34219"/>
                  </a:cubicBezTo>
                  <a:cubicBezTo>
                    <a:pt x="11872" y="34219"/>
                    <a:pt x="11872" y="35616"/>
                    <a:pt x="13269" y="35616"/>
                  </a:cubicBezTo>
                  <a:cubicBezTo>
                    <a:pt x="13269" y="35616"/>
                    <a:pt x="13269" y="35616"/>
                    <a:pt x="14665" y="34219"/>
                  </a:cubicBezTo>
                  <a:cubicBezTo>
                    <a:pt x="16062" y="32822"/>
                    <a:pt x="16062" y="31426"/>
                    <a:pt x="17459" y="30029"/>
                  </a:cubicBezTo>
                  <a:cubicBezTo>
                    <a:pt x="18855" y="28632"/>
                    <a:pt x="18855" y="25839"/>
                    <a:pt x="18855" y="24442"/>
                  </a:cubicBezTo>
                  <a:cubicBezTo>
                    <a:pt x="18855" y="23046"/>
                    <a:pt x="18855" y="23046"/>
                    <a:pt x="18855" y="23046"/>
                  </a:cubicBezTo>
                  <a:cubicBezTo>
                    <a:pt x="18855" y="23046"/>
                    <a:pt x="18855" y="23046"/>
                    <a:pt x="18855" y="23046"/>
                  </a:cubicBezTo>
                  <a:cubicBezTo>
                    <a:pt x="18855" y="23046"/>
                    <a:pt x="18855" y="23046"/>
                    <a:pt x="18855" y="23046"/>
                  </a:cubicBezTo>
                  <a:cubicBezTo>
                    <a:pt x="18855" y="23046"/>
                    <a:pt x="18855" y="21649"/>
                    <a:pt x="18855" y="21649"/>
                  </a:cubicBezTo>
                  <a:cubicBezTo>
                    <a:pt x="17459" y="17459"/>
                    <a:pt x="17459" y="13269"/>
                    <a:pt x="16062" y="10475"/>
                  </a:cubicBezTo>
                  <a:cubicBezTo>
                    <a:pt x="16062" y="10475"/>
                    <a:pt x="16062" y="10475"/>
                    <a:pt x="16062" y="10475"/>
                  </a:cubicBezTo>
                  <a:cubicBezTo>
                    <a:pt x="16062" y="10475"/>
                    <a:pt x="16062" y="10475"/>
                    <a:pt x="16062" y="10475"/>
                  </a:cubicBezTo>
                  <a:close/>
                </a:path>
              </a:pathLst>
            </a:custGeom>
            <a:noFill/>
            <a:ln w="9525"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6A7E56AC-26C5-4681-B63A-51D1C61B6BF8}"/>
                </a:ext>
              </a:extLst>
            </p:cNvPr>
            <p:cNvSpPr/>
            <p:nvPr/>
          </p:nvSpPr>
          <p:spPr>
            <a:xfrm>
              <a:off x="2908309" y="3191649"/>
              <a:ext cx="391073" cy="432974"/>
            </a:xfrm>
            <a:custGeom>
              <a:avLst/>
              <a:gdLst>
                <a:gd name="connsiteX0" fmla="*/ 192045 w 391073"/>
                <a:gd name="connsiteY0" fmla="*/ 429482 h 432974"/>
                <a:gd name="connsiteX1" fmla="*/ 356854 w 391073"/>
                <a:gd name="connsiteY1" fmla="*/ 268863 h 432974"/>
                <a:gd name="connsiteX2" fmla="*/ 356854 w 391073"/>
                <a:gd name="connsiteY2" fmla="*/ 268863 h 432974"/>
                <a:gd name="connsiteX3" fmla="*/ 381995 w 391073"/>
                <a:gd name="connsiteY3" fmla="*/ 245119 h 432974"/>
                <a:gd name="connsiteX4" fmla="*/ 377805 w 391073"/>
                <a:gd name="connsiteY4" fmla="*/ 238136 h 432974"/>
                <a:gd name="connsiteX5" fmla="*/ 376408 w 391073"/>
                <a:gd name="connsiteY5" fmla="*/ 231152 h 432974"/>
                <a:gd name="connsiteX6" fmla="*/ 376408 w 391073"/>
                <a:gd name="connsiteY6" fmla="*/ 228359 h 432974"/>
                <a:gd name="connsiteX7" fmla="*/ 376408 w 391073"/>
                <a:gd name="connsiteY7" fmla="*/ 226962 h 432974"/>
                <a:gd name="connsiteX8" fmla="*/ 376408 w 391073"/>
                <a:gd name="connsiteY8" fmla="*/ 225566 h 432974"/>
                <a:gd name="connsiteX9" fmla="*/ 376408 w 391073"/>
                <a:gd name="connsiteY9" fmla="*/ 224169 h 432974"/>
                <a:gd name="connsiteX10" fmla="*/ 376408 w 391073"/>
                <a:gd name="connsiteY10" fmla="*/ 219979 h 432974"/>
                <a:gd name="connsiteX11" fmla="*/ 379202 w 391073"/>
                <a:gd name="connsiteY11" fmla="*/ 208805 h 432974"/>
                <a:gd name="connsiteX12" fmla="*/ 384788 w 391073"/>
                <a:gd name="connsiteY12" fmla="*/ 199028 h 432974"/>
                <a:gd name="connsiteX13" fmla="*/ 386185 w 391073"/>
                <a:gd name="connsiteY13" fmla="*/ 197632 h 432974"/>
                <a:gd name="connsiteX14" fmla="*/ 215789 w 391073"/>
                <a:gd name="connsiteY14" fmla="*/ 23046 h 432974"/>
                <a:gd name="connsiteX15" fmla="*/ 203219 w 391073"/>
                <a:gd name="connsiteY15" fmla="*/ 10475 h 432974"/>
                <a:gd name="connsiteX16" fmla="*/ 201822 w 391073"/>
                <a:gd name="connsiteY16" fmla="*/ 11872 h 432974"/>
                <a:gd name="connsiteX17" fmla="*/ 201822 w 391073"/>
                <a:gd name="connsiteY17" fmla="*/ 11872 h 432974"/>
                <a:gd name="connsiteX18" fmla="*/ 176681 w 391073"/>
                <a:gd name="connsiteY18" fmla="*/ 37012 h 432974"/>
                <a:gd name="connsiteX19" fmla="*/ 176681 w 391073"/>
                <a:gd name="connsiteY19" fmla="*/ 37012 h 432974"/>
                <a:gd name="connsiteX20" fmla="*/ 11872 w 391073"/>
                <a:gd name="connsiteY20" fmla="*/ 197632 h 432974"/>
                <a:gd name="connsiteX21" fmla="*/ 18855 w 391073"/>
                <a:gd name="connsiteY21" fmla="*/ 217185 h 432974"/>
                <a:gd name="connsiteX22" fmla="*/ 18855 w 391073"/>
                <a:gd name="connsiteY22" fmla="*/ 221376 h 432974"/>
                <a:gd name="connsiteX23" fmla="*/ 18855 w 391073"/>
                <a:gd name="connsiteY23" fmla="*/ 222772 h 432974"/>
                <a:gd name="connsiteX24" fmla="*/ 18855 w 391073"/>
                <a:gd name="connsiteY24" fmla="*/ 224169 h 432974"/>
                <a:gd name="connsiteX25" fmla="*/ 18855 w 391073"/>
                <a:gd name="connsiteY25" fmla="*/ 226962 h 432974"/>
                <a:gd name="connsiteX26" fmla="*/ 16062 w 391073"/>
                <a:gd name="connsiteY26" fmla="*/ 236739 h 432974"/>
                <a:gd name="connsiteX27" fmla="*/ 10475 w 391073"/>
                <a:gd name="connsiteY27" fmla="*/ 245119 h 432974"/>
                <a:gd name="connsiteX28" fmla="*/ 10475 w 391073"/>
                <a:gd name="connsiteY28" fmla="*/ 245119 h 432974"/>
                <a:gd name="connsiteX29" fmla="*/ 21649 w 391073"/>
                <a:gd name="connsiteY29" fmla="*/ 256293 h 432974"/>
                <a:gd name="connsiteX30" fmla="*/ 192045 w 391073"/>
                <a:gd name="connsiteY30" fmla="*/ 429482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192045" y="429482"/>
                  </a:moveTo>
                  <a:lnTo>
                    <a:pt x="356854" y="268863"/>
                  </a:lnTo>
                  <a:lnTo>
                    <a:pt x="356854" y="268863"/>
                  </a:lnTo>
                  <a:lnTo>
                    <a:pt x="381995" y="245119"/>
                  </a:lnTo>
                  <a:cubicBezTo>
                    <a:pt x="380598" y="242326"/>
                    <a:pt x="379202" y="239533"/>
                    <a:pt x="377805" y="238136"/>
                  </a:cubicBezTo>
                  <a:cubicBezTo>
                    <a:pt x="376408" y="235342"/>
                    <a:pt x="376408" y="232549"/>
                    <a:pt x="376408" y="231152"/>
                  </a:cubicBezTo>
                  <a:cubicBezTo>
                    <a:pt x="376408" y="229756"/>
                    <a:pt x="376408" y="229756"/>
                    <a:pt x="376408" y="228359"/>
                  </a:cubicBezTo>
                  <a:cubicBezTo>
                    <a:pt x="376408" y="226962"/>
                    <a:pt x="376408" y="226962"/>
                    <a:pt x="376408" y="226962"/>
                  </a:cubicBezTo>
                  <a:cubicBezTo>
                    <a:pt x="376408" y="225566"/>
                    <a:pt x="376408" y="225566"/>
                    <a:pt x="376408" y="225566"/>
                  </a:cubicBezTo>
                  <a:cubicBezTo>
                    <a:pt x="376408" y="225566"/>
                    <a:pt x="376408" y="225566"/>
                    <a:pt x="376408" y="224169"/>
                  </a:cubicBezTo>
                  <a:cubicBezTo>
                    <a:pt x="376408" y="222772"/>
                    <a:pt x="376408" y="221376"/>
                    <a:pt x="376408" y="219979"/>
                  </a:cubicBezTo>
                  <a:cubicBezTo>
                    <a:pt x="376408" y="217185"/>
                    <a:pt x="377805" y="212995"/>
                    <a:pt x="379202" y="208805"/>
                  </a:cubicBezTo>
                  <a:cubicBezTo>
                    <a:pt x="380598" y="204615"/>
                    <a:pt x="383392" y="201822"/>
                    <a:pt x="384788" y="199028"/>
                  </a:cubicBezTo>
                  <a:cubicBezTo>
                    <a:pt x="384788" y="197632"/>
                    <a:pt x="386185" y="197632"/>
                    <a:pt x="386185" y="197632"/>
                  </a:cubicBezTo>
                  <a:cubicBezTo>
                    <a:pt x="328921" y="138971"/>
                    <a:pt x="273053" y="81706"/>
                    <a:pt x="215789" y="23046"/>
                  </a:cubicBezTo>
                  <a:cubicBezTo>
                    <a:pt x="211599" y="18855"/>
                    <a:pt x="207409" y="14665"/>
                    <a:pt x="203219" y="10475"/>
                  </a:cubicBezTo>
                  <a:lnTo>
                    <a:pt x="201822" y="11872"/>
                  </a:lnTo>
                  <a:lnTo>
                    <a:pt x="201822" y="11872"/>
                  </a:lnTo>
                  <a:lnTo>
                    <a:pt x="176681" y="37012"/>
                  </a:lnTo>
                  <a:lnTo>
                    <a:pt x="176681" y="37012"/>
                  </a:lnTo>
                  <a:lnTo>
                    <a:pt x="11872" y="197632"/>
                  </a:lnTo>
                  <a:cubicBezTo>
                    <a:pt x="16062" y="204615"/>
                    <a:pt x="18855" y="212995"/>
                    <a:pt x="18855" y="217185"/>
                  </a:cubicBezTo>
                  <a:cubicBezTo>
                    <a:pt x="18855" y="218582"/>
                    <a:pt x="18855" y="219979"/>
                    <a:pt x="18855" y="221376"/>
                  </a:cubicBezTo>
                  <a:cubicBezTo>
                    <a:pt x="18855" y="222772"/>
                    <a:pt x="18855" y="222772"/>
                    <a:pt x="18855" y="222772"/>
                  </a:cubicBezTo>
                  <a:cubicBezTo>
                    <a:pt x="18855" y="222772"/>
                    <a:pt x="18855" y="222772"/>
                    <a:pt x="18855" y="224169"/>
                  </a:cubicBezTo>
                  <a:cubicBezTo>
                    <a:pt x="18855" y="225566"/>
                    <a:pt x="18855" y="225566"/>
                    <a:pt x="18855" y="226962"/>
                  </a:cubicBezTo>
                  <a:cubicBezTo>
                    <a:pt x="18855" y="229756"/>
                    <a:pt x="17459" y="232549"/>
                    <a:pt x="16062" y="236739"/>
                  </a:cubicBezTo>
                  <a:cubicBezTo>
                    <a:pt x="14665" y="239533"/>
                    <a:pt x="11872" y="243722"/>
                    <a:pt x="10475" y="245119"/>
                  </a:cubicBezTo>
                  <a:cubicBezTo>
                    <a:pt x="10475" y="245119"/>
                    <a:pt x="10475" y="245119"/>
                    <a:pt x="10475" y="245119"/>
                  </a:cubicBezTo>
                  <a:cubicBezTo>
                    <a:pt x="14665" y="249309"/>
                    <a:pt x="17459" y="252103"/>
                    <a:pt x="21649" y="256293"/>
                  </a:cubicBezTo>
                  <a:cubicBezTo>
                    <a:pt x="77516" y="312160"/>
                    <a:pt x="134781" y="370821"/>
                    <a:pt x="192045" y="429482"/>
                  </a:cubicBezTo>
                  <a:close/>
                </a:path>
              </a:pathLst>
            </a:custGeom>
            <a:noFill/>
            <a:ln w="9525"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D5235863-2FC8-437C-B998-5C0689A92336}"/>
                </a:ext>
              </a:extLst>
            </p:cNvPr>
            <p:cNvSpPr/>
            <p:nvPr/>
          </p:nvSpPr>
          <p:spPr>
            <a:xfrm>
              <a:off x="3656935" y="4873265"/>
              <a:ext cx="13967" cy="41901"/>
            </a:xfrm>
            <a:custGeom>
              <a:avLst/>
              <a:gdLst>
                <a:gd name="connsiteX0" fmla="*/ 14665 w 13966"/>
                <a:gd name="connsiteY0" fmla="*/ 17459 h 41900"/>
                <a:gd name="connsiteX1" fmla="*/ 13269 w 13966"/>
                <a:gd name="connsiteY1" fmla="*/ 10475 h 41900"/>
                <a:gd name="connsiteX2" fmla="*/ 11872 w 13966"/>
                <a:gd name="connsiteY2" fmla="*/ 13268 h 41900"/>
                <a:gd name="connsiteX3" fmla="*/ 10475 w 13966"/>
                <a:gd name="connsiteY3" fmla="*/ 18855 h 41900"/>
                <a:gd name="connsiteX4" fmla="*/ 10475 w 13966"/>
                <a:gd name="connsiteY4" fmla="*/ 20252 h 41900"/>
                <a:gd name="connsiteX5" fmla="*/ 10475 w 13966"/>
                <a:gd name="connsiteY5" fmla="*/ 21649 h 41900"/>
                <a:gd name="connsiteX6" fmla="*/ 10475 w 13966"/>
                <a:gd name="connsiteY6" fmla="*/ 23045 h 41900"/>
                <a:gd name="connsiteX7" fmla="*/ 10475 w 13966"/>
                <a:gd name="connsiteY7" fmla="*/ 24442 h 41900"/>
                <a:gd name="connsiteX8" fmla="*/ 10475 w 13966"/>
                <a:gd name="connsiteY8" fmla="*/ 25839 h 41900"/>
                <a:gd name="connsiteX9" fmla="*/ 11872 w 13966"/>
                <a:gd name="connsiteY9" fmla="*/ 30029 h 41900"/>
                <a:gd name="connsiteX10" fmla="*/ 11872 w 13966"/>
                <a:gd name="connsiteY10" fmla="*/ 31426 h 41900"/>
                <a:gd name="connsiteX11" fmla="*/ 13269 w 13966"/>
                <a:gd name="connsiteY11" fmla="*/ 28632 h 41900"/>
                <a:gd name="connsiteX12" fmla="*/ 14665 w 13966"/>
                <a:gd name="connsiteY12" fmla="*/ 23045 h 41900"/>
                <a:gd name="connsiteX13" fmla="*/ 14665 w 13966"/>
                <a:gd name="connsiteY13" fmla="*/ 21649 h 41900"/>
                <a:gd name="connsiteX14" fmla="*/ 14665 w 13966"/>
                <a:gd name="connsiteY14" fmla="*/ 21649 h 41900"/>
                <a:gd name="connsiteX15" fmla="*/ 14665 w 13966"/>
                <a:gd name="connsiteY15" fmla="*/ 21649 h 41900"/>
                <a:gd name="connsiteX16" fmla="*/ 14665 w 13966"/>
                <a:gd name="connsiteY16" fmla="*/ 17459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41900">
                  <a:moveTo>
                    <a:pt x="14665" y="17459"/>
                  </a:moveTo>
                  <a:cubicBezTo>
                    <a:pt x="14665" y="16062"/>
                    <a:pt x="13269" y="13268"/>
                    <a:pt x="13269" y="10475"/>
                  </a:cubicBezTo>
                  <a:cubicBezTo>
                    <a:pt x="13269" y="11872"/>
                    <a:pt x="11872" y="11872"/>
                    <a:pt x="11872" y="13268"/>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1649"/>
                    <a:pt x="10475" y="23045"/>
                  </a:cubicBezTo>
                  <a:cubicBezTo>
                    <a:pt x="10475" y="23045"/>
                    <a:pt x="10475" y="23045"/>
                    <a:pt x="10475" y="24442"/>
                  </a:cubicBezTo>
                  <a:cubicBezTo>
                    <a:pt x="10475" y="24442"/>
                    <a:pt x="10475" y="25839"/>
                    <a:pt x="10475" y="25839"/>
                  </a:cubicBezTo>
                  <a:cubicBezTo>
                    <a:pt x="10475" y="27235"/>
                    <a:pt x="10475" y="28632"/>
                    <a:pt x="11872" y="30029"/>
                  </a:cubicBezTo>
                  <a:cubicBezTo>
                    <a:pt x="11872" y="30029"/>
                    <a:pt x="11872" y="30029"/>
                    <a:pt x="11872" y="31426"/>
                  </a:cubicBezTo>
                  <a:cubicBezTo>
                    <a:pt x="11872" y="30029"/>
                    <a:pt x="13269" y="30029"/>
                    <a:pt x="13269" y="28632"/>
                  </a:cubicBezTo>
                  <a:cubicBezTo>
                    <a:pt x="14665" y="27235"/>
                    <a:pt x="14665" y="24442"/>
                    <a:pt x="14665" y="23045"/>
                  </a:cubicBezTo>
                  <a:cubicBezTo>
                    <a:pt x="14665" y="21649"/>
                    <a:pt x="14665" y="21649"/>
                    <a:pt x="14665" y="21649"/>
                  </a:cubicBezTo>
                  <a:cubicBezTo>
                    <a:pt x="14665" y="21649"/>
                    <a:pt x="14665" y="21649"/>
                    <a:pt x="14665" y="21649"/>
                  </a:cubicBezTo>
                  <a:cubicBezTo>
                    <a:pt x="14665" y="21649"/>
                    <a:pt x="14665" y="21649"/>
                    <a:pt x="14665" y="21649"/>
                  </a:cubicBezTo>
                  <a:cubicBezTo>
                    <a:pt x="16062" y="18855"/>
                    <a:pt x="16062" y="18855"/>
                    <a:pt x="14665" y="17459"/>
                  </a:cubicBezTo>
                  <a:close/>
                </a:path>
              </a:pathLst>
            </a:custGeom>
            <a:noFill/>
            <a:ln w="9525"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4D3507AB-48F3-4092-AC63-9669CEE6B10E}"/>
                </a:ext>
              </a:extLst>
            </p:cNvPr>
            <p:cNvSpPr/>
            <p:nvPr/>
          </p:nvSpPr>
          <p:spPr>
            <a:xfrm>
              <a:off x="4053596" y="4871868"/>
              <a:ext cx="27934" cy="41901"/>
            </a:xfrm>
            <a:custGeom>
              <a:avLst/>
              <a:gdLst>
                <a:gd name="connsiteX0" fmla="*/ 18855 w 27933"/>
                <a:gd name="connsiteY0" fmla="*/ 18855 h 41900"/>
                <a:gd name="connsiteX1" fmla="*/ 16062 w 27933"/>
                <a:gd name="connsiteY1" fmla="*/ 11872 h 41900"/>
                <a:gd name="connsiteX2" fmla="*/ 16062 w 27933"/>
                <a:gd name="connsiteY2" fmla="*/ 10475 h 41900"/>
                <a:gd name="connsiteX3" fmla="*/ 16062 w 27933"/>
                <a:gd name="connsiteY3" fmla="*/ 10475 h 41900"/>
                <a:gd name="connsiteX4" fmla="*/ 14665 w 27933"/>
                <a:gd name="connsiteY4" fmla="*/ 11872 h 41900"/>
                <a:gd name="connsiteX5" fmla="*/ 11872 w 27933"/>
                <a:gd name="connsiteY5" fmla="*/ 17459 h 41900"/>
                <a:gd name="connsiteX6" fmla="*/ 10475 w 27933"/>
                <a:gd name="connsiteY6" fmla="*/ 23045 h 41900"/>
                <a:gd name="connsiteX7" fmla="*/ 10475 w 27933"/>
                <a:gd name="connsiteY7" fmla="*/ 24442 h 41900"/>
                <a:gd name="connsiteX8" fmla="*/ 10475 w 27933"/>
                <a:gd name="connsiteY8" fmla="*/ 25839 h 41900"/>
                <a:gd name="connsiteX9" fmla="*/ 10475 w 27933"/>
                <a:gd name="connsiteY9" fmla="*/ 27236 h 41900"/>
                <a:gd name="connsiteX10" fmla="*/ 10475 w 27933"/>
                <a:gd name="connsiteY10" fmla="*/ 28632 h 41900"/>
                <a:gd name="connsiteX11" fmla="*/ 10475 w 27933"/>
                <a:gd name="connsiteY11" fmla="*/ 30029 h 41900"/>
                <a:gd name="connsiteX12" fmla="*/ 11872 w 27933"/>
                <a:gd name="connsiteY12" fmla="*/ 34219 h 41900"/>
                <a:gd name="connsiteX13" fmla="*/ 13269 w 27933"/>
                <a:gd name="connsiteY13" fmla="*/ 35615 h 41900"/>
                <a:gd name="connsiteX14" fmla="*/ 14665 w 27933"/>
                <a:gd name="connsiteY14" fmla="*/ 34219 h 41900"/>
                <a:gd name="connsiteX15" fmla="*/ 17459 w 27933"/>
                <a:gd name="connsiteY15" fmla="*/ 30029 h 41900"/>
                <a:gd name="connsiteX16" fmla="*/ 18855 w 27933"/>
                <a:gd name="connsiteY16" fmla="*/ 24442 h 41900"/>
                <a:gd name="connsiteX17" fmla="*/ 18855 w 27933"/>
                <a:gd name="connsiteY17" fmla="*/ 23045 h 41900"/>
                <a:gd name="connsiteX18" fmla="*/ 18855 w 27933"/>
                <a:gd name="connsiteY18" fmla="*/ 23045 h 41900"/>
                <a:gd name="connsiteX19" fmla="*/ 18855 w 27933"/>
                <a:gd name="connsiteY19" fmla="*/ 23045 h 41900"/>
                <a:gd name="connsiteX20" fmla="*/ 18855 w 27933"/>
                <a:gd name="connsiteY20" fmla="*/ 18855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33" h="41900">
                  <a:moveTo>
                    <a:pt x="18855" y="18855"/>
                  </a:moveTo>
                  <a:cubicBezTo>
                    <a:pt x="18855" y="17459"/>
                    <a:pt x="17459" y="14665"/>
                    <a:pt x="16062" y="11872"/>
                  </a:cubicBezTo>
                  <a:cubicBezTo>
                    <a:pt x="16062" y="11872"/>
                    <a:pt x="16062" y="11872"/>
                    <a:pt x="16062" y="10475"/>
                  </a:cubicBezTo>
                  <a:cubicBezTo>
                    <a:pt x="16062" y="10475"/>
                    <a:pt x="16062" y="10475"/>
                    <a:pt x="16062" y="10475"/>
                  </a:cubicBezTo>
                  <a:cubicBezTo>
                    <a:pt x="16062" y="10475"/>
                    <a:pt x="14665" y="11872"/>
                    <a:pt x="14665" y="11872"/>
                  </a:cubicBezTo>
                  <a:cubicBezTo>
                    <a:pt x="13269" y="13269"/>
                    <a:pt x="11872" y="14665"/>
                    <a:pt x="11872" y="17459"/>
                  </a:cubicBezTo>
                  <a:cubicBezTo>
                    <a:pt x="10475" y="18855"/>
                    <a:pt x="10475" y="21649"/>
                    <a:pt x="10475" y="23045"/>
                  </a:cubicBezTo>
                  <a:cubicBezTo>
                    <a:pt x="10475" y="24442"/>
                    <a:pt x="10475" y="24442"/>
                    <a:pt x="10475" y="24442"/>
                  </a:cubicBezTo>
                  <a:cubicBezTo>
                    <a:pt x="10475" y="24442"/>
                    <a:pt x="10475" y="25839"/>
                    <a:pt x="10475" y="25839"/>
                  </a:cubicBezTo>
                  <a:cubicBezTo>
                    <a:pt x="10475" y="25839"/>
                    <a:pt x="10475" y="25839"/>
                    <a:pt x="10475" y="27236"/>
                  </a:cubicBezTo>
                  <a:cubicBezTo>
                    <a:pt x="10475" y="27236"/>
                    <a:pt x="10475" y="27236"/>
                    <a:pt x="10475" y="28632"/>
                  </a:cubicBezTo>
                  <a:cubicBezTo>
                    <a:pt x="10475" y="28632"/>
                    <a:pt x="10475" y="30029"/>
                    <a:pt x="10475" y="30029"/>
                  </a:cubicBezTo>
                  <a:cubicBezTo>
                    <a:pt x="10475" y="31426"/>
                    <a:pt x="10475" y="32822"/>
                    <a:pt x="11872" y="34219"/>
                  </a:cubicBezTo>
                  <a:cubicBezTo>
                    <a:pt x="11872" y="34219"/>
                    <a:pt x="11872" y="35615"/>
                    <a:pt x="13269" y="35615"/>
                  </a:cubicBezTo>
                  <a:cubicBezTo>
                    <a:pt x="13269" y="35615"/>
                    <a:pt x="13269" y="35615"/>
                    <a:pt x="14665" y="34219"/>
                  </a:cubicBezTo>
                  <a:cubicBezTo>
                    <a:pt x="16062" y="32822"/>
                    <a:pt x="16062" y="31426"/>
                    <a:pt x="17459" y="30029"/>
                  </a:cubicBezTo>
                  <a:cubicBezTo>
                    <a:pt x="18855" y="28632"/>
                    <a:pt x="18855" y="25839"/>
                    <a:pt x="18855" y="24442"/>
                  </a:cubicBezTo>
                  <a:cubicBezTo>
                    <a:pt x="18855" y="23045"/>
                    <a:pt x="18855" y="23045"/>
                    <a:pt x="18855" y="23045"/>
                  </a:cubicBezTo>
                  <a:cubicBezTo>
                    <a:pt x="18855" y="23045"/>
                    <a:pt x="18855" y="23045"/>
                    <a:pt x="18855" y="23045"/>
                  </a:cubicBezTo>
                  <a:cubicBezTo>
                    <a:pt x="18855" y="23045"/>
                    <a:pt x="18855" y="23045"/>
                    <a:pt x="18855" y="23045"/>
                  </a:cubicBezTo>
                  <a:cubicBezTo>
                    <a:pt x="20252" y="20252"/>
                    <a:pt x="20252" y="20252"/>
                    <a:pt x="18855" y="18855"/>
                  </a:cubicBezTo>
                  <a:close/>
                </a:path>
              </a:pathLst>
            </a:custGeom>
            <a:noFill/>
            <a:ln w="9525"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2375E795-2113-4398-AEC8-3D01A4FB39E6}"/>
                </a:ext>
              </a:extLst>
            </p:cNvPr>
            <p:cNvSpPr/>
            <p:nvPr/>
          </p:nvSpPr>
          <p:spPr>
            <a:xfrm>
              <a:off x="3078706" y="3637194"/>
              <a:ext cx="27934" cy="41901"/>
            </a:xfrm>
            <a:custGeom>
              <a:avLst/>
              <a:gdLst>
                <a:gd name="connsiteX0" fmla="*/ 10475 w 27933"/>
                <a:gd name="connsiteY0" fmla="*/ 25839 h 41900"/>
                <a:gd name="connsiteX1" fmla="*/ 10475 w 27933"/>
                <a:gd name="connsiteY1" fmla="*/ 27235 h 41900"/>
                <a:gd name="connsiteX2" fmla="*/ 11872 w 27933"/>
                <a:gd name="connsiteY2" fmla="*/ 31426 h 41900"/>
                <a:gd name="connsiteX3" fmla="*/ 13269 w 27933"/>
                <a:gd name="connsiteY3" fmla="*/ 32822 h 41900"/>
                <a:gd name="connsiteX4" fmla="*/ 14665 w 27933"/>
                <a:gd name="connsiteY4" fmla="*/ 31426 h 41900"/>
                <a:gd name="connsiteX5" fmla="*/ 17459 w 27933"/>
                <a:gd name="connsiteY5" fmla="*/ 27235 h 41900"/>
                <a:gd name="connsiteX6" fmla="*/ 18855 w 27933"/>
                <a:gd name="connsiteY6" fmla="*/ 21649 h 41900"/>
                <a:gd name="connsiteX7" fmla="*/ 18855 w 27933"/>
                <a:gd name="connsiteY7" fmla="*/ 20252 h 41900"/>
                <a:gd name="connsiteX8" fmla="*/ 18855 w 27933"/>
                <a:gd name="connsiteY8" fmla="*/ 20252 h 41900"/>
                <a:gd name="connsiteX9" fmla="*/ 18855 w 27933"/>
                <a:gd name="connsiteY9" fmla="*/ 20252 h 41900"/>
                <a:gd name="connsiteX10" fmla="*/ 18855 w 27933"/>
                <a:gd name="connsiteY10" fmla="*/ 18855 h 41900"/>
                <a:gd name="connsiteX11" fmla="*/ 16062 w 27933"/>
                <a:gd name="connsiteY11" fmla="*/ 11872 h 41900"/>
                <a:gd name="connsiteX12" fmla="*/ 16062 w 27933"/>
                <a:gd name="connsiteY12" fmla="*/ 10475 h 41900"/>
                <a:gd name="connsiteX13" fmla="*/ 16062 w 27933"/>
                <a:gd name="connsiteY13" fmla="*/ 10475 h 41900"/>
                <a:gd name="connsiteX14" fmla="*/ 14665 w 27933"/>
                <a:gd name="connsiteY14" fmla="*/ 11872 h 41900"/>
                <a:gd name="connsiteX15" fmla="*/ 11872 w 27933"/>
                <a:gd name="connsiteY15" fmla="*/ 17459 h 41900"/>
                <a:gd name="connsiteX16" fmla="*/ 10475 w 27933"/>
                <a:gd name="connsiteY16" fmla="*/ 23045 h 41900"/>
                <a:gd name="connsiteX17" fmla="*/ 10475 w 27933"/>
                <a:gd name="connsiteY17" fmla="*/ 24442 h 41900"/>
                <a:gd name="connsiteX18" fmla="*/ 10475 w 27933"/>
                <a:gd name="connsiteY18" fmla="*/ 25839 h 41900"/>
                <a:gd name="connsiteX19" fmla="*/ 10475 w 27933"/>
                <a:gd name="connsiteY19" fmla="*/ 25839 h 41900"/>
                <a:gd name="connsiteX20" fmla="*/ 10475 w 27933"/>
                <a:gd name="connsiteY20" fmla="*/ 25839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33" h="41900">
                  <a:moveTo>
                    <a:pt x="10475" y="25839"/>
                  </a:moveTo>
                  <a:cubicBezTo>
                    <a:pt x="10475" y="25839"/>
                    <a:pt x="10475" y="27235"/>
                    <a:pt x="10475" y="27235"/>
                  </a:cubicBezTo>
                  <a:cubicBezTo>
                    <a:pt x="10475" y="28632"/>
                    <a:pt x="10475" y="30029"/>
                    <a:pt x="11872" y="31426"/>
                  </a:cubicBezTo>
                  <a:cubicBezTo>
                    <a:pt x="11872" y="31426"/>
                    <a:pt x="11872" y="32822"/>
                    <a:pt x="13269" y="32822"/>
                  </a:cubicBezTo>
                  <a:cubicBezTo>
                    <a:pt x="13269" y="32822"/>
                    <a:pt x="13269" y="32822"/>
                    <a:pt x="14665" y="31426"/>
                  </a:cubicBezTo>
                  <a:cubicBezTo>
                    <a:pt x="16062" y="30029"/>
                    <a:pt x="16062" y="28632"/>
                    <a:pt x="17459" y="27235"/>
                  </a:cubicBezTo>
                  <a:cubicBezTo>
                    <a:pt x="18855" y="25839"/>
                    <a:pt x="18855" y="23045"/>
                    <a:pt x="18855" y="21649"/>
                  </a:cubicBezTo>
                  <a:cubicBezTo>
                    <a:pt x="18855" y="20252"/>
                    <a:pt x="18855" y="20252"/>
                    <a:pt x="18855" y="20252"/>
                  </a:cubicBezTo>
                  <a:cubicBezTo>
                    <a:pt x="18855" y="20252"/>
                    <a:pt x="18855" y="20252"/>
                    <a:pt x="18855" y="20252"/>
                  </a:cubicBezTo>
                  <a:cubicBezTo>
                    <a:pt x="18855" y="20252"/>
                    <a:pt x="18855" y="20252"/>
                    <a:pt x="18855" y="20252"/>
                  </a:cubicBezTo>
                  <a:cubicBezTo>
                    <a:pt x="18855" y="20252"/>
                    <a:pt x="18855" y="18855"/>
                    <a:pt x="18855" y="18855"/>
                  </a:cubicBezTo>
                  <a:cubicBezTo>
                    <a:pt x="18855" y="17459"/>
                    <a:pt x="17459" y="14665"/>
                    <a:pt x="16062" y="11872"/>
                  </a:cubicBezTo>
                  <a:cubicBezTo>
                    <a:pt x="16062" y="11872"/>
                    <a:pt x="16062" y="11872"/>
                    <a:pt x="16062" y="10475"/>
                  </a:cubicBezTo>
                  <a:cubicBezTo>
                    <a:pt x="16062" y="10475"/>
                    <a:pt x="16062" y="10475"/>
                    <a:pt x="16062" y="10475"/>
                  </a:cubicBezTo>
                  <a:cubicBezTo>
                    <a:pt x="16062" y="10475"/>
                    <a:pt x="14665" y="11872"/>
                    <a:pt x="14665" y="11872"/>
                  </a:cubicBezTo>
                  <a:cubicBezTo>
                    <a:pt x="13269" y="13269"/>
                    <a:pt x="11872" y="14665"/>
                    <a:pt x="11872" y="17459"/>
                  </a:cubicBezTo>
                  <a:cubicBezTo>
                    <a:pt x="10475" y="18855"/>
                    <a:pt x="10475" y="21649"/>
                    <a:pt x="10475" y="23045"/>
                  </a:cubicBezTo>
                  <a:cubicBezTo>
                    <a:pt x="10475" y="24442"/>
                    <a:pt x="10475" y="24442"/>
                    <a:pt x="10475" y="24442"/>
                  </a:cubicBezTo>
                  <a:cubicBezTo>
                    <a:pt x="10475" y="24442"/>
                    <a:pt x="10475" y="25839"/>
                    <a:pt x="10475" y="25839"/>
                  </a:cubicBezTo>
                  <a:cubicBezTo>
                    <a:pt x="10475" y="25839"/>
                    <a:pt x="10475" y="24442"/>
                    <a:pt x="10475" y="25839"/>
                  </a:cubicBezTo>
                  <a:cubicBezTo>
                    <a:pt x="10475" y="24442"/>
                    <a:pt x="10475" y="24442"/>
                    <a:pt x="10475" y="25839"/>
                  </a:cubicBezTo>
                  <a:close/>
                </a:path>
              </a:pathLst>
            </a:custGeom>
            <a:noFill/>
            <a:ln w="9525"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816EC520-6D54-4897-A610-FC5692B1B939}"/>
                </a:ext>
              </a:extLst>
            </p:cNvPr>
            <p:cNvSpPr/>
            <p:nvPr/>
          </p:nvSpPr>
          <p:spPr>
            <a:xfrm>
              <a:off x="3670902" y="4672141"/>
              <a:ext cx="391073" cy="432974"/>
            </a:xfrm>
            <a:custGeom>
              <a:avLst/>
              <a:gdLst>
                <a:gd name="connsiteX0" fmla="*/ 204615 w 391073"/>
                <a:gd name="connsiteY0" fmla="*/ 10475 h 432974"/>
                <a:gd name="connsiteX1" fmla="*/ 204615 w 391073"/>
                <a:gd name="connsiteY1" fmla="*/ 10475 h 432974"/>
                <a:gd name="connsiteX2" fmla="*/ 204615 w 391073"/>
                <a:gd name="connsiteY2" fmla="*/ 10475 h 432974"/>
                <a:gd name="connsiteX3" fmla="*/ 179475 w 391073"/>
                <a:gd name="connsiteY3" fmla="*/ 35615 h 432974"/>
                <a:gd name="connsiteX4" fmla="*/ 179475 w 391073"/>
                <a:gd name="connsiteY4" fmla="*/ 35615 h 432974"/>
                <a:gd name="connsiteX5" fmla="*/ 13269 w 391073"/>
                <a:gd name="connsiteY5" fmla="*/ 197632 h 432974"/>
                <a:gd name="connsiteX6" fmla="*/ 20252 w 391073"/>
                <a:gd name="connsiteY6" fmla="*/ 217185 h 432974"/>
                <a:gd name="connsiteX7" fmla="*/ 20252 w 391073"/>
                <a:gd name="connsiteY7" fmla="*/ 221375 h 432974"/>
                <a:gd name="connsiteX8" fmla="*/ 20252 w 391073"/>
                <a:gd name="connsiteY8" fmla="*/ 222772 h 432974"/>
                <a:gd name="connsiteX9" fmla="*/ 20252 w 391073"/>
                <a:gd name="connsiteY9" fmla="*/ 224169 h 432974"/>
                <a:gd name="connsiteX10" fmla="*/ 20252 w 391073"/>
                <a:gd name="connsiteY10" fmla="*/ 226962 h 432974"/>
                <a:gd name="connsiteX11" fmla="*/ 17459 w 391073"/>
                <a:gd name="connsiteY11" fmla="*/ 236739 h 432974"/>
                <a:gd name="connsiteX12" fmla="*/ 11872 w 391073"/>
                <a:gd name="connsiteY12" fmla="*/ 245119 h 432974"/>
                <a:gd name="connsiteX13" fmla="*/ 10475 w 391073"/>
                <a:gd name="connsiteY13" fmla="*/ 246516 h 432974"/>
                <a:gd name="connsiteX14" fmla="*/ 20252 w 391073"/>
                <a:gd name="connsiteY14" fmla="*/ 256292 h 432974"/>
                <a:gd name="connsiteX15" fmla="*/ 193442 w 391073"/>
                <a:gd name="connsiteY15" fmla="*/ 433672 h 432974"/>
                <a:gd name="connsiteX16" fmla="*/ 361045 w 391073"/>
                <a:gd name="connsiteY16" fmla="*/ 270259 h 432974"/>
                <a:gd name="connsiteX17" fmla="*/ 361045 w 391073"/>
                <a:gd name="connsiteY17" fmla="*/ 270259 h 432974"/>
                <a:gd name="connsiteX18" fmla="*/ 383392 w 391073"/>
                <a:gd name="connsiteY18" fmla="*/ 247913 h 432974"/>
                <a:gd name="connsiteX19" fmla="*/ 379202 w 391073"/>
                <a:gd name="connsiteY19" fmla="*/ 239532 h 432974"/>
                <a:gd name="connsiteX20" fmla="*/ 377805 w 391073"/>
                <a:gd name="connsiteY20" fmla="*/ 232549 h 432974"/>
                <a:gd name="connsiteX21" fmla="*/ 377805 w 391073"/>
                <a:gd name="connsiteY21" fmla="*/ 229755 h 432974"/>
                <a:gd name="connsiteX22" fmla="*/ 377805 w 391073"/>
                <a:gd name="connsiteY22" fmla="*/ 228359 h 432974"/>
                <a:gd name="connsiteX23" fmla="*/ 377805 w 391073"/>
                <a:gd name="connsiteY23" fmla="*/ 226962 h 432974"/>
                <a:gd name="connsiteX24" fmla="*/ 377805 w 391073"/>
                <a:gd name="connsiteY24" fmla="*/ 225565 h 432974"/>
                <a:gd name="connsiteX25" fmla="*/ 377805 w 391073"/>
                <a:gd name="connsiteY25" fmla="*/ 221375 h 432974"/>
                <a:gd name="connsiteX26" fmla="*/ 380598 w 391073"/>
                <a:gd name="connsiteY26" fmla="*/ 210202 h 432974"/>
                <a:gd name="connsiteX27" fmla="*/ 386185 w 391073"/>
                <a:gd name="connsiteY27" fmla="*/ 200425 h 432974"/>
                <a:gd name="connsiteX28" fmla="*/ 388978 w 391073"/>
                <a:gd name="connsiteY28" fmla="*/ 197632 h 432974"/>
                <a:gd name="connsiteX29" fmla="*/ 388978 w 391073"/>
                <a:gd name="connsiteY29" fmla="*/ 197632 h 432974"/>
                <a:gd name="connsiteX30" fmla="*/ 217185 w 391073"/>
                <a:gd name="connsiteY30" fmla="*/ 21649 h 432974"/>
                <a:gd name="connsiteX31" fmla="*/ 204615 w 391073"/>
                <a:gd name="connsiteY31" fmla="*/ 1047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91073" h="432974">
                  <a:moveTo>
                    <a:pt x="204615" y="10475"/>
                  </a:moveTo>
                  <a:lnTo>
                    <a:pt x="204615" y="10475"/>
                  </a:lnTo>
                  <a:lnTo>
                    <a:pt x="204615" y="10475"/>
                  </a:lnTo>
                  <a:lnTo>
                    <a:pt x="179475" y="35615"/>
                  </a:lnTo>
                  <a:lnTo>
                    <a:pt x="179475" y="35615"/>
                  </a:lnTo>
                  <a:lnTo>
                    <a:pt x="13269" y="197632"/>
                  </a:lnTo>
                  <a:cubicBezTo>
                    <a:pt x="17459" y="204615"/>
                    <a:pt x="18855" y="212995"/>
                    <a:pt x="20252" y="217185"/>
                  </a:cubicBezTo>
                  <a:cubicBezTo>
                    <a:pt x="20252" y="218582"/>
                    <a:pt x="20252" y="219979"/>
                    <a:pt x="20252" y="221375"/>
                  </a:cubicBezTo>
                  <a:cubicBezTo>
                    <a:pt x="20252" y="222772"/>
                    <a:pt x="20252" y="222772"/>
                    <a:pt x="20252" y="222772"/>
                  </a:cubicBezTo>
                  <a:cubicBezTo>
                    <a:pt x="20252" y="222772"/>
                    <a:pt x="20252" y="222772"/>
                    <a:pt x="20252" y="224169"/>
                  </a:cubicBezTo>
                  <a:cubicBezTo>
                    <a:pt x="20252" y="225565"/>
                    <a:pt x="20252" y="225565"/>
                    <a:pt x="20252" y="226962"/>
                  </a:cubicBezTo>
                  <a:cubicBezTo>
                    <a:pt x="20252" y="229755"/>
                    <a:pt x="18855" y="232549"/>
                    <a:pt x="17459" y="236739"/>
                  </a:cubicBezTo>
                  <a:cubicBezTo>
                    <a:pt x="16062" y="239532"/>
                    <a:pt x="13269" y="243722"/>
                    <a:pt x="11872" y="245119"/>
                  </a:cubicBezTo>
                  <a:cubicBezTo>
                    <a:pt x="11872" y="245119"/>
                    <a:pt x="11872" y="245119"/>
                    <a:pt x="10475" y="246516"/>
                  </a:cubicBezTo>
                  <a:cubicBezTo>
                    <a:pt x="13269" y="249309"/>
                    <a:pt x="17459" y="253499"/>
                    <a:pt x="20252" y="256292"/>
                  </a:cubicBezTo>
                  <a:cubicBezTo>
                    <a:pt x="77516" y="314954"/>
                    <a:pt x="136177" y="375011"/>
                    <a:pt x="193442" y="433672"/>
                  </a:cubicBezTo>
                  <a:lnTo>
                    <a:pt x="361045" y="270259"/>
                  </a:lnTo>
                  <a:lnTo>
                    <a:pt x="361045" y="270259"/>
                  </a:lnTo>
                  <a:lnTo>
                    <a:pt x="383392" y="247913"/>
                  </a:lnTo>
                  <a:cubicBezTo>
                    <a:pt x="381995" y="245119"/>
                    <a:pt x="379202" y="242325"/>
                    <a:pt x="379202" y="239532"/>
                  </a:cubicBezTo>
                  <a:cubicBezTo>
                    <a:pt x="377805" y="236739"/>
                    <a:pt x="377805" y="233946"/>
                    <a:pt x="377805" y="232549"/>
                  </a:cubicBezTo>
                  <a:cubicBezTo>
                    <a:pt x="377805" y="231152"/>
                    <a:pt x="377805" y="231152"/>
                    <a:pt x="377805" y="229755"/>
                  </a:cubicBezTo>
                  <a:cubicBezTo>
                    <a:pt x="377805" y="228359"/>
                    <a:pt x="377805" y="228359"/>
                    <a:pt x="377805" y="228359"/>
                  </a:cubicBezTo>
                  <a:cubicBezTo>
                    <a:pt x="377805" y="226962"/>
                    <a:pt x="377805" y="226962"/>
                    <a:pt x="377805" y="226962"/>
                  </a:cubicBezTo>
                  <a:cubicBezTo>
                    <a:pt x="377805" y="226962"/>
                    <a:pt x="377805" y="226962"/>
                    <a:pt x="377805" y="225565"/>
                  </a:cubicBezTo>
                  <a:cubicBezTo>
                    <a:pt x="377805" y="224169"/>
                    <a:pt x="377805" y="222772"/>
                    <a:pt x="377805" y="221375"/>
                  </a:cubicBezTo>
                  <a:cubicBezTo>
                    <a:pt x="377805" y="218582"/>
                    <a:pt x="379202" y="214392"/>
                    <a:pt x="380598" y="210202"/>
                  </a:cubicBezTo>
                  <a:cubicBezTo>
                    <a:pt x="381995" y="206012"/>
                    <a:pt x="384788" y="203218"/>
                    <a:pt x="386185" y="200425"/>
                  </a:cubicBezTo>
                  <a:cubicBezTo>
                    <a:pt x="387582" y="199028"/>
                    <a:pt x="387582" y="199028"/>
                    <a:pt x="388978" y="197632"/>
                  </a:cubicBezTo>
                  <a:cubicBezTo>
                    <a:pt x="388978" y="197632"/>
                    <a:pt x="388978" y="197632"/>
                    <a:pt x="388978" y="197632"/>
                  </a:cubicBezTo>
                  <a:cubicBezTo>
                    <a:pt x="331714" y="138970"/>
                    <a:pt x="274450" y="80310"/>
                    <a:pt x="217185" y="21649"/>
                  </a:cubicBezTo>
                  <a:cubicBezTo>
                    <a:pt x="211599" y="18855"/>
                    <a:pt x="208805" y="14665"/>
                    <a:pt x="204615" y="10475"/>
                  </a:cubicBezTo>
                  <a:close/>
                </a:path>
              </a:pathLst>
            </a:custGeom>
            <a:noFill/>
            <a:ln w="9525"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BEEBA76E-E84F-4A33-9D90-6FDD977E3B53}"/>
                </a:ext>
              </a:extLst>
            </p:cNvPr>
            <p:cNvSpPr/>
            <p:nvPr/>
          </p:nvSpPr>
          <p:spPr>
            <a:xfrm>
              <a:off x="4457239" y="4876058"/>
              <a:ext cx="13967" cy="41901"/>
            </a:xfrm>
            <a:custGeom>
              <a:avLst/>
              <a:gdLst>
                <a:gd name="connsiteX0" fmla="*/ 14665 w 13966"/>
                <a:gd name="connsiteY0" fmla="*/ 17459 h 41900"/>
                <a:gd name="connsiteX1" fmla="*/ 13269 w 13966"/>
                <a:gd name="connsiteY1" fmla="*/ 10475 h 41900"/>
                <a:gd name="connsiteX2" fmla="*/ 11872 w 13966"/>
                <a:gd name="connsiteY2" fmla="*/ 13269 h 41900"/>
                <a:gd name="connsiteX3" fmla="*/ 10475 w 13966"/>
                <a:gd name="connsiteY3" fmla="*/ 18855 h 41900"/>
                <a:gd name="connsiteX4" fmla="*/ 10475 w 13966"/>
                <a:gd name="connsiteY4" fmla="*/ 20252 h 41900"/>
                <a:gd name="connsiteX5" fmla="*/ 10475 w 13966"/>
                <a:gd name="connsiteY5" fmla="*/ 21649 h 41900"/>
                <a:gd name="connsiteX6" fmla="*/ 10475 w 13966"/>
                <a:gd name="connsiteY6" fmla="*/ 23046 h 41900"/>
                <a:gd name="connsiteX7" fmla="*/ 10475 w 13966"/>
                <a:gd name="connsiteY7" fmla="*/ 24442 h 41900"/>
                <a:gd name="connsiteX8" fmla="*/ 10475 w 13966"/>
                <a:gd name="connsiteY8" fmla="*/ 25839 h 41900"/>
                <a:gd name="connsiteX9" fmla="*/ 11872 w 13966"/>
                <a:gd name="connsiteY9" fmla="*/ 30029 h 41900"/>
                <a:gd name="connsiteX10" fmla="*/ 11872 w 13966"/>
                <a:gd name="connsiteY10" fmla="*/ 31426 h 41900"/>
                <a:gd name="connsiteX11" fmla="*/ 13269 w 13966"/>
                <a:gd name="connsiteY11" fmla="*/ 28632 h 41900"/>
                <a:gd name="connsiteX12" fmla="*/ 14665 w 13966"/>
                <a:gd name="connsiteY12" fmla="*/ 23046 h 41900"/>
                <a:gd name="connsiteX13" fmla="*/ 14665 w 13966"/>
                <a:gd name="connsiteY13" fmla="*/ 21649 h 41900"/>
                <a:gd name="connsiteX14" fmla="*/ 14665 w 13966"/>
                <a:gd name="connsiteY14" fmla="*/ 21649 h 41900"/>
                <a:gd name="connsiteX15" fmla="*/ 14665 w 13966"/>
                <a:gd name="connsiteY15" fmla="*/ 21649 h 41900"/>
                <a:gd name="connsiteX16" fmla="*/ 14665 w 13966"/>
                <a:gd name="connsiteY16" fmla="*/ 17459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41900">
                  <a:moveTo>
                    <a:pt x="14665" y="17459"/>
                  </a:moveTo>
                  <a:cubicBezTo>
                    <a:pt x="14665" y="16062"/>
                    <a:pt x="13269" y="13269"/>
                    <a:pt x="13269" y="10475"/>
                  </a:cubicBezTo>
                  <a:cubicBezTo>
                    <a:pt x="13269" y="11872"/>
                    <a:pt x="11872" y="11872"/>
                    <a:pt x="11872" y="13269"/>
                  </a:cubicBezTo>
                  <a:cubicBezTo>
                    <a:pt x="10475" y="14666"/>
                    <a:pt x="10475" y="17459"/>
                    <a:pt x="10475" y="18855"/>
                  </a:cubicBezTo>
                  <a:cubicBezTo>
                    <a:pt x="10475" y="20252"/>
                    <a:pt x="10475" y="20252"/>
                    <a:pt x="10475" y="20252"/>
                  </a:cubicBezTo>
                  <a:cubicBezTo>
                    <a:pt x="10475" y="20252"/>
                    <a:pt x="10475" y="21649"/>
                    <a:pt x="10475" y="21649"/>
                  </a:cubicBezTo>
                  <a:cubicBezTo>
                    <a:pt x="10475" y="21649"/>
                    <a:pt x="10475" y="21649"/>
                    <a:pt x="10475" y="23046"/>
                  </a:cubicBezTo>
                  <a:cubicBezTo>
                    <a:pt x="10475" y="23046"/>
                    <a:pt x="10475" y="23046"/>
                    <a:pt x="10475" y="24442"/>
                  </a:cubicBezTo>
                  <a:cubicBezTo>
                    <a:pt x="10475" y="24442"/>
                    <a:pt x="10475" y="25839"/>
                    <a:pt x="10475" y="25839"/>
                  </a:cubicBezTo>
                  <a:cubicBezTo>
                    <a:pt x="10475" y="27236"/>
                    <a:pt x="10475" y="28632"/>
                    <a:pt x="11872" y="30029"/>
                  </a:cubicBezTo>
                  <a:cubicBezTo>
                    <a:pt x="11872" y="30029"/>
                    <a:pt x="11872" y="30029"/>
                    <a:pt x="11872" y="31426"/>
                  </a:cubicBezTo>
                  <a:cubicBezTo>
                    <a:pt x="11872" y="30029"/>
                    <a:pt x="13269" y="30029"/>
                    <a:pt x="13269" y="28632"/>
                  </a:cubicBezTo>
                  <a:cubicBezTo>
                    <a:pt x="14665" y="27236"/>
                    <a:pt x="14665" y="24442"/>
                    <a:pt x="14665" y="23046"/>
                  </a:cubicBezTo>
                  <a:cubicBezTo>
                    <a:pt x="14665" y="21649"/>
                    <a:pt x="14665" y="21649"/>
                    <a:pt x="14665" y="21649"/>
                  </a:cubicBezTo>
                  <a:cubicBezTo>
                    <a:pt x="14665" y="21649"/>
                    <a:pt x="14665" y="21649"/>
                    <a:pt x="14665" y="21649"/>
                  </a:cubicBezTo>
                  <a:cubicBezTo>
                    <a:pt x="14665" y="21649"/>
                    <a:pt x="14665" y="21649"/>
                    <a:pt x="14665" y="21649"/>
                  </a:cubicBezTo>
                  <a:cubicBezTo>
                    <a:pt x="14665" y="18855"/>
                    <a:pt x="14665" y="18855"/>
                    <a:pt x="14665" y="17459"/>
                  </a:cubicBezTo>
                  <a:close/>
                </a:path>
              </a:pathLst>
            </a:custGeom>
            <a:noFill/>
            <a:ln w="9525"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09D37378-5633-474C-B0CB-375E96AFB440}"/>
                </a:ext>
              </a:extLst>
            </p:cNvPr>
            <p:cNvSpPr/>
            <p:nvPr/>
          </p:nvSpPr>
          <p:spPr>
            <a:xfrm>
              <a:off x="3879009" y="4427721"/>
              <a:ext cx="391073" cy="432974"/>
            </a:xfrm>
            <a:custGeom>
              <a:avLst/>
              <a:gdLst>
                <a:gd name="connsiteX0" fmla="*/ 356854 w 391073"/>
                <a:gd name="connsiteY0" fmla="*/ 268863 h 432974"/>
                <a:gd name="connsiteX1" fmla="*/ 381995 w 391073"/>
                <a:gd name="connsiteY1" fmla="*/ 245119 h 432974"/>
                <a:gd name="connsiteX2" fmla="*/ 377805 w 391073"/>
                <a:gd name="connsiteY2" fmla="*/ 238136 h 432974"/>
                <a:gd name="connsiteX3" fmla="*/ 376408 w 391073"/>
                <a:gd name="connsiteY3" fmla="*/ 231152 h 432974"/>
                <a:gd name="connsiteX4" fmla="*/ 376408 w 391073"/>
                <a:gd name="connsiteY4" fmla="*/ 228359 h 432974"/>
                <a:gd name="connsiteX5" fmla="*/ 376408 w 391073"/>
                <a:gd name="connsiteY5" fmla="*/ 226962 h 432974"/>
                <a:gd name="connsiteX6" fmla="*/ 376408 w 391073"/>
                <a:gd name="connsiteY6" fmla="*/ 225565 h 432974"/>
                <a:gd name="connsiteX7" fmla="*/ 376408 w 391073"/>
                <a:gd name="connsiteY7" fmla="*/ 224169 h 432974"/>
                <a:gd name="connsiteX8" fmla="*/ 376408 w 391073"/>
                <a:gd name="connsiteY8" fmla="*/ 219979 h 432974"/>
                <a:gd name="connsiteX9" fmla="*/ 379202 w 391073"/>
                <a:gd name="connsiteY9" fmla="*/ 208805 h 432974"/>
                <a:gd name="connsiteX10" fmla="*/ 384788 w 391073"/>
                <a:gd name="connsiteY10" fmla="*/ 199028 h 432974"/>
                <a:gd name="connsiteX11" fmla="*/ 386185 w 391073"/>
                <a:gd name="connsiteY11" fmla="*/ 197632 h 432974"/>
                <a:gd name="connsiteX12" fmla="*/ 215789 w 391073"/>
                <a:gd name="connsiteY12" fmla="*/ 23045 h 432974"/>
                <a:gd name="connsiteX13" fmla="*/ 203218 w 391073"/>
                <a:gd name="connsiteY13" fmla="*/ 10475 h 432974"/>
                <a:gd name="connsiteX14" fmla="*/ 201822 w 391073"/>
                <a:gd name="connsiteY14" fmla="*/ 11872 h 432974"/>
                <a:gd name="connsiteX15" fmla="*/ 201822 w 391073"/>
                <a:gd name="connsiteY15" fmla="*/ 11872 h 432974"/>
                <a:gd name="connsiteX16" fmla="*/ 176681 w 391073"/>
                <a:gd name="connsiteY16" fmla="*/ 37012 h 432974"/>
                <a:gd name="connsiteX17" fmla="*/ 176681 w 391073"/>
                <a:gd name="connsiteY17" fmla="*/ 37012 h 432974"/>
                <a:gd name="connsiteX18" fmla="*/ 11872 w 391073"/>
                <a:gd name="connsiteY18" fmla="*/ 197632 h 432974"/>
                <a:gd name="connsiteX19" fmla="*/ 18855 w 391073"/>
                <a:gd name="connsiteY19" fmla="*/ 217185 h 432974"/>
                <a:gd name="connsiteX20" fmla="*/ 18855 w 391073"/>
                <a:gd name="connsiteY20" fmla="*/ 221375 h 432974"/>
                <a:gd name="connsiteX21" fmla="*/ 18855 w 391073"/>
                <a:gd name="connsiteY21" fmla="*/ 222772 h 432974"/>
                <a:gd name="connsiteX22" fmla="*/ 18855 w 391073"/>
                <a:gd name="connsiteY22" fmla="*/ 224169 h 432974"/>
                <a:gd name="connsiteX23" fmla="*/ 18855 w 391073"/>
                <a:gd name="connsiteY23" fmla="*/ 226962 h 432974"/>
                <a:gd name="connsiteX24" fmla="*/ 16062 w 391073"/>
                <a:gd name="connsiteY24" fmla="*/ 236739 h 432974"/>
                <a:gd name="connsiteX25" fmla="*/ 10475 w 391073"/>
                <a:gd name="connsiteY25" fmla="*/ 245119 h 432974"/>
                <a:gd name="connsiteX26" fmla="*/ 10475 w 391073"/>
                <a:gd name="connsiteY26" fmla="*/ 245119 h 432974"/>
                <a:gd name="connsiteX27" fmla="*/ 21649 w 391073"/>
                <a:gd name="connsiteY27" fmla="*/ 256292 h 432974"/>
                <a:gd name="connsiteX28" fmla="*/ 193442 w 391073"/>
                <a:gd name="connsiteY28" fmla="*/ 432276 h 432974"/>
                <a:gd name="connsiteX29" fmla="*/ 356854 w 391073"/>
                <a:gd name="connsiteY29" fmla="*/ 268863 h 432974"/>
                <a:gd name="connsiteX30" fmla="*/ 356854 w 391073"/>
                <a:gd name="connsiteY30" fmla="*/ 268863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356854" y="268863"/>
                  </a:moveTo>
                  <a:lnTo>
                    <a:pt x="381995" y="245119"/>
                  </a:lnTo>
                  <a:cubicBezTo>
                    <a:pt x="380598" y="242325"/>
                    <a:pt x="379202" y="239532"/>
                    <a:pt x="377805" y="238136"/>
                  </a:cubicBezTo>
                  <a:cubicBezTo>
                    <a:pt x="376408" y="235342"/>
                    <a:pt x="376408" y="232549"/>
                    <a:pt x="376408" y="231152"/>
                  </a:cubicBezTo>
                  <a:cubicBezTo>
                    <a:pt x="376408" y="229755"/>
                    <a:pt x="376408" y="229755"/>
                    <a:pt x="376408" y="228359"/>
                  </a:cubicBezTo>
                  <a:cubicBezTo>
                    <a:pt x="376408" y="226962"/>
                    <a:pt x="376408" y="226962"/>
                    <a:pt x="376408" y="226962"/>
                  </a:cubicBezTo>
                  <a:cubicBezTo>
                    <a:pt x="376408" y="225565"/>
                    <a:pt x="376408" y="225565"/>
                    <a:pt x="376408" y="225565"/>
                  </a:cubicBezTo>
                  <a:cubicBezTo>
                    <a:pt x="376408" y="225565"/>
                    <a:pt x="376408" y="225565"/>
                    <a:pt x="376408" y="224169"/>
                  </a:cubicBezTo>
                  <a:cubicBezTo>
                    <a:pt x="376408" y="222772"/>
                    <a:pt x="376408" y="221375"/>
                    <a:pt x="376408" y="219979"/>
                  </a:cubicBezTo>
                  <a:cubicBezTo>
                    <a:pt x="376408" y="217185"/>
                    <a:pt x="377805" y="212995"/>
                    <a:pt x="379202" y="208805"/>
                  </a:cubicBezTo>
                  <a:cubicBezTo>
                    <a:pt x="380598" y="204615"/>
                    <a:pt x="383392" y="201822"/>
                    <a:pt x="384788" y="199028"/>
                  </a:cubicBezTo>
                  <a:cubicBezTo>
                    <a:pt x="384788" y="197632"/>
                    <a:pt x="386185" y="197632"/>
                    <a:pt x="386185" y="197632"/>
                  </a:cubicBezTo>
                  <a:cubicBezTo>
                    <a:pt x="328921" y="138970"/>
                    <a:pt x="273053" y="81706"/>
                    <a:pt x="215789" y="23045"/>
                  </a:cubicBezTo>
                  <a:cubicBezTo>
                    <a:pt x="211599" y="18855"/>
                    <a:pt x="207409" y="14665"/>
                    <a:pt x="203218" y="10475"/>
                  </a:cubicBezTo>
                  <a:lnTo>
                    <a:pt x="201822" y="11872"/>
                  </a:lnTo>
                  <a:lnTo>
                    <a:pt x="201822" y="11872"/>
                  </a:lnTo>
                  <a:lnTo>
                    <a:pt x="176681" y="37012"/>
                  </a:lnTo>
                  <a:lnTo>
                    <a:pt x="176681" y="37012"/>
                  </a:lnTo>
                  <a:lnTo>
                    <a:pt x="11872" y="197632"/>
                  </a:lnTo>
                  <a:cubicBezTo>
                    <a:pt x="16062" y="204615"/>
                    <a:pt x="18855" y="212995"/>
                    <a:pt x="18855" y="217185"/>
                  </a:cubicBezTo>
                  <a:cubicBezTo>
                    <a:pt x="18855" y="218582"/>
                    <a:pt x="18855" y="219979"/>
                    <a:pt x="18855" y="221375"/>
                  </a:cubicBezTo>
                  <a:cubicBezTo>
                    <a:pt x="18855" y="222772"/>
                    <a:pt x="18855" y="222772"/>
                    <a:pt x="18855" y="222772"/>
                  </a:cubicBezTo>
                  <a:cubicBezTo>
                    <a:pt x="18855" y="222772"/>
                    <a:pt x="18855" y="222772"/>
                    <a:pt x="18855" y="224169"/>
                  </a:cubicBezTo>
                  <a:cubicBezTo>
                    <a:pt x="18855" y="225565"/>
                    <a:pt x="18855" y="225565"/>
                    <a:pt x="18855" y="226962"/>
                  </a:cubicBezTo>
                  <a:cubicBezTo>
                    <a:pt x="18855" y="229755"/>
                    <a:pt x="17459" y="232549"/>
                    <a:pt x="16062" y="236739"/>
                  </a:cubicBezTo>
                  <a:cubicBezTo>
                    <a:pt x="14665" y="239532"/>
                    <a:pt x="11872" y="243722"/>
                    <a:pt x="10475" y="245119"/>
                  </a:cubicBezTo>
                  <a:cubicBezTo>
                    <a:pt x="10475" y="245119"/>
                    <a:pt x="10475" y="245119"/>
                    <a:pt x="10475" y="245119"/>
                  </a:cubicBezTo>
                  <a:cubicBezTo>
                    <a:pt x="14665" y="249309"/>
                    <a:pt x="17459" y="252103"/>
                    <a:pt x="21649" y="256292"/>
                  </a:cubicBezTo>
                  <a:cubicBezTo>
                    <a:pt x="78913" y="314954"/>
                    <a:pt x="136177" y="373615"/>
                    <a:pt x="193442" y="432276"/>
                  </a:cubicBezTo>
                  <a:lnTo>
                    <a:pt x="356854" y="268863"/>
                  </a:lnTo>
                  <a:lnTo>
                    <a:pt x="356854" y="268863"/>
                  </a:lnTo>
                  <a:close/>
                </a:path>
              </a:pathLst>
            </a:custGeom>
            <a:noFill/>
            <a:ln w="9525"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545E338F-9065-4635-A60B-170EB9954C04}"/>
                </a:ext>
              </a:extLst>
            </p:cNvPr>
            <p:cNvSpPr/>
            <p:nvPr/>
          </p:nvSpPr>
          <p:spPr>
            <a:xfrm>
              <a:off x="4064769" y="4673538"/>
              <a:ext cx="391073" cy="432974"/>
            </a:xfrm>
            <a:custGeom>
              <a:avLst/>
              <a:gdLst>
                <a:gd name="connsiteX0" fmla="*/ 203219 w 391073"/>
                <a:gd name="connsiteY0" fmla="*/ 10475 h 432974"/>
                <a:gd name="connsiteX1" fmla="*/ 203219 w 391073"/>
                <a:gd name="connsiteY1" fmla="*/ 10475 h 432974"/>
                <a:gd name="connsiteX2" fmla="*/ 203219 w 391073"/>
                <a:gd name="connsiteY2" fmla="*/ 10475 h 432974"/>
                <a:gd name="connsiteX3" fmla="*/ 176681 w 391073"/>
                <a:gd name="connsiteY3" fmla="*/ 35616 h 432974"/>
                <a:gd name="connsiteX4" fmla="*/ 176681 w 391073"/>
                <a:gd name="connsiteY4" fmla="*/ 35616 h 432974"/>
                <a:gd name="connsiteX5" fmla="*/ 11872 w 391073"/>
                <a:gd name="connsiteY5" fmla="*/ 196235 h 432974"/>
                <a:gd name="connsiteX6" fmla="*/ 18855 w 391073"/>
                <a:gd name="connsiteY6" fmla="*/ 215789 h 432974"/>
                <a:gd name="connsiteX7" fmla="*/ 18855 w 391073"/>
                <a:gd name="connsiteY7" fmla="*/ 219979 h 432974"/>
                <a:gd name="connsiteX8" fmla="*/ 18855 w 391073"/>
                <a:gd name="connsiteY8" fmla="*/ 221376 h 432974"/>
                <a:gd name="connsiteX9" fmla="*/ 18855 w 391073"/>
                <a:gd name="connsiteY9" fmla="*/ 222772 h 432974"/>
                <a:gd name="connsiteX10" fmla="*/ 18855 w 391073"/>
                <a:gd name="connsiteY10" fmla="*/ 225566 h 432974"/>
                <a:gd name="connsiteX11" fmla="*/ 16062 w 391073"/>
                <a:gd name="connsiteY11" fmla="*/ 235342 h 432974"/>
                <a:gd name="connsiteX12" fmla="*/ 10475 w 391073"/>
                <a:gd name="connsiteY12" fmla="*/ 243723 h 432974"/>
                <a:gd name="connsiteX13" fmla="*/ 10475 w 391073"/>
                <a:gd name="connsiteY13" fmla="*/ 243723 h 432974"/>
                <a:gd name="connsiteX14" fmla="*/ 21649 w 391073"/>
                <a:gd name="connsiteY14" fmla="*/ 254896 h 432974"/>
                <a:gd name="connsiteX15" fmla="*/ 193442 w 391073"/>
                <a:gd name="connsiteY15" fmla="*/ 430879 h 432974"/>
                <a:gd name="connsiteX16" fmla="*/ 358251 w 391073"/>
                <a:gd name="connsiteY16" fmla="*/ 270260 h 432974"/>
                <a:gd name="connsiteX17" fmla="*/ 358251 w 391073"/>
                <a:gd name="connsiteY17" fmla="*/ 270260 h 432974"/>
                <a:gd name="connsiteX18" fmla="*/ 383392 w 391073"/>
                <a:gd name="connsiteY18" fmla="*/ 246516 h 432974"/>
                <a:gd name="connsiteX19" fmla="*/ 379202 w 391073"/>
                <a:gd name="connsiteY19" fmla="*/ 239533 h 432974"/>
                <a:gd name="connsiteX20" fmla="*/ 377805 w 391073"/>
                <a:gd name="connsiteY20" fmla="*/ 232549 h 432974"/>
                <a:gd name="connsiteX21" fmla="*/ 377805 w 391073"/>
                <a:gd name="connsiteY21" fmla="*/ 229756 h 432974"/>
                <a:gd name="connsiteX22" fmla="*/ 377805 w 391073"/>
                <a:gd name="connsiteY22" fmla="*/ 228359 h 432974"/>
                <a:gd name="connsiteX23" fmla="*/ 377805 w 391073"/>
                <a:gd name="connsiteY23" fmla="*/ 226962 h 432974"/>
                <a:gd name="connsiteX24" fmla="*/ 377805 w 391073"/>
                <a:gd name="connsiteY24" fmla="*/ 225566 h 432974"/>
                <a:gd name="connsiteX25" fmla="*/ 377805 w 391073"/>
                <a:gd name="connsiteY25" fmla="*/ 221376 h 432974"/>
                <a:gd name="connsiteX26" fmla="*/ 380598 w 391073"/>
                <a:gd name="connsiteY26" fmla="*/ 210202 h 432974"/>
                <a:gd name="connsiteX27" fmla="*/ 386185 w 391073"/>
                <a:gd name="connsiteY27" fmla="*/ 200425 h 432974"/>
                <a:gd name="connsiteX28" fmla="*/ 387582 w 391073"/>
                <a:gd name="connsiteY28" fmla="*/ 199028 h 432974"/>
                <a:gd name="connsiteX29" fmla="*/ 217185 w 391073"/>
                <a:gd name="connsiteY29" fmla="*/ 24442 h 432974"/>
                <a:gd name="connsiteX30" fmla="*/ 203219 w 391073"/>
                <a:gd name="connsiteY30" fmla="*/ 1047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203219" y="10475"/>
                  </a:moveTo>
                  <a:lnTo>
                    <a:pt x="203219" y="10475"/>
                  </a:lnTo>
                  <a:lnTo>
                    <a:pt x="203219" y="10475"/>
                  </a:lnTo>
                  <a:lnTo>
                    <a:pt x="176681" y="35616"/>
                  </a:lnTo>
                  <a:lnTo>
                    <a:pt x="176681" y="35616"/>
                  </a:lnTo>
                  <a:lnTo>
                    <a:pt x="11872" y="196235"/>
                  </a:lnTo>
                  <a:cubicBezTo>
                    <a:pt x="16062" y="203219"/>
                    <a:pt x="18855" y="211599"/>
                    <a:pt x="18855" y="215789"/>
                  </a:cubicBezTo>
                  <a:cubicBezTo>
                    <a:pt x="18855" y="217186"/>
                    <a:pt x="18855" y="218582"/>
                    <a:pt x="18855" y="219979"/>
                  </a:cubicBezTo>
                  <a:cubicBezTo>
                    <a:pt x="18855" y="221376"/>
                    <a:pt x="18855" y="221376"/>
                    <a:pt x="18855" y="221376"/>
                  </a:cubicBezTo>
                  <a:cubicBezTo>
                    <a:pt x="18855" y="221376"/>
                    <a:pt x="18855" y="221376"/>
                    <a:pt x="18855" y="222772"/>
                  </a:cubicBezTo>
                  <a:cubicBezTo>
                    <a:pt x="18855" y="224169"/>
                    <a:pt x="18855" y="224169"/>
                    <a:pt x="18855" y="225566"/>
                  </a:cubicBezTo>
                  <a:cubicBezTo>
                    <a:pt x="18855" y="228359"/>
                    <a:pt x="17459" y="232549"/>
                    <a:pt x="16062" y="235342"/>
                  </a:cubicBezTo>
                  <a:cubicBezTo>
                    <a:pt x="14665" y="238136"/>
                    <a:pt x="11872" y="242326"/>
                    <a:pt x="10475" y="243723"/>
                  </a:cubicBezTo>
                  <a:cubicBezTo>
                    <a:pt x="10475" y="243723"/>
                    <a:pt x="10475" y="243723"/>
                    <a:pt x="10475" y="243723"/>
                  </a:cubicBezTo>
                  <a:cubicBezTo>
                    <a:pt x="14665" y="247913"/>
                    <a:pt x="17459" y="250706"/>
                    <a:pt x="21649" y="254896"/>
                  </a:cubicBezTo>
                  <a:cubicBezTo>
                    <a:pt x="78913" y="313557"/>
                    <a:pt x="136177" y="372218"/>
                    <a:pt x="193442" y="430879"/>
                  </a:cubicBezTo>
                  <a:lnTo>
                    <a:pt x="358251" y="270260"/>
                  </a:lnTo>
                  <a:lnTo>
                    <a:pt x="358251" y="270260"/>
                  </a:lnTo>
                  <a:lnTo>
                    <a:pt x="383392" y="246516"/>
                  </a:lnTo>
                  <a:cubicBezTo>
                    <a:pt x="381995" y="243723"/>
                    <a:pt x="380598" y="240929"/>
                    <a:pt x="379202" y="239533"/>
                  </a:cubicBezTo>
                  <a:cubicBezTo>
                    <a:pt x="377805" y="236739"/>
                    <a:pt x="377805" y="233946"/>
                    <a:pt x="377805" y="232549"/>
                  </a:cubicBezTo>
                  <a:cubicBezTo>
                    <a:pt x="377805" y="231153"/>
                    <a:pt x="377805" y="231153"/>
                    <a:pt x="377805" y="229756"/>
                  </a:cubicBezTo>
                  <a:cubicBezTo>
                    <a:pt x="377805" y="228359"/>
                    <a:pt x="377805" y="228359"/>
                    <a:pt x="377805" y="228359"/>
                  </a:cubicBezTo>
                  <a:cubicBezTo>
                    <a:pt x="377805" y="226962"/>
                    <a:pt x="377805" y="226962"/>
                    <a:pt x="377805" y="226962"/>
                  </a:cubicBezTo>
                  <a:cubicBezTo>
                    <a:pt x="377805" y="226962"/>
                    <a:pt x="377805" y="226962"/>
                    <a:pt x="377805" y="225566"/>
                  </a:cubicBezTo>
                  <a:cubicBezTo>
                    <a:pt x="377805" y="224169"/>
                    <a:pt x="377805" y="222772"/>
                    <a:pt x="377805" y="221376"/>
                  </a:cubicBezTo>
                  <a:cubicBezTo>
                    <a:pt x="377805" y="218582"/>
                    <a:pt x="379202" y="214392"/>
                    <a:pt x="380598" y="210202"/>
                  </a:cubicBezTo>
                  <a:cubicBezTo>
                    <a:pt x="381995" y="206012"/>
                    <a:pt x="384788" y="203219"/>
                    <a:pt x="386185" y="200425"/>
                  </a:cubicBezTo>
                  <a:cubicBezTo>
                    <a:pt x="386185" y="199028"/>
                    <a:pt x="387582" y="199028"/>
                    <a:pt x="387582" y="199028"/>
                  </a:cubicBezTo>
                  <a:cubicBezTo>
                    <a:pt x="330317" y="140368"/>
                    <a:pt x="274450" y="83103"/>
                    <a:pt x="217185" y="24442"/>
                  </a:cubicBezTo>
                  <a:cubicBezTo>
                    <a:pt x="211599" y="20252"/>
                    <a:pt x="207409" y="14666"/>
                    <a:pt x="203219" y="10475"/>
                  </a:cubicBezTo>
                  <a:close/>
                </a:path>
              </a:pathLst>
            </a:custGeom>
            <a:noFill/>
            <a:ln w="9525"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BA18EF06-94EA-4467-885F-261D55C7E8A6}"/>
                </a:ext>
              </a:extLst>
            </p:cNvPr>
            <p:cNvSpPr/>
            <p:nvPr/>
          </p:nvSpPr>
          <p:spPr>
            <a:xfrm>
              <a:off x="3478159" y="4424927"/>
              <a:ext cx="391073" cy="432974"/>
            </a:xfrm>
            <a:custGeom>
              <a:avLst/>
              <a:gdLst>
                <a:gd name="connsiteX0" fmla="*/ 359648 w 391073"/>
                <a:gd name="connsiteY0" fmla="*/ 270260 h 432974"/>
                <a:gd name="connsiteX1" fmla="*/ 381995 w 391073"/>
                <a:gd name="connsiteY1" fmla="*/ 247913 h 432974"/>
                <a:gd name="connsiteX2" fmla="*/ 377805 w 391073"/>
                <a:gd name="connsiteY2" fmla="*/ 239532 h 432974"/>
                <a:gd name="connsiteX3" fmla="*/ 376408 w 391073"/>
                <a:gd name="connsiteY3" fmla="*/ 232549 h 432974"/>
                <a:gd name="connsiteX4" fmla="*/ 376408 w 391073"/>
                <a:gd name="connsiteY4" fmla="*/ 229756 h 432974"/>
                <a:gd name="connsiteX5" fmla="*/ 376408 w 391073"/>
                <a:gd name="connsiteY5" fmla="*/ 228359 h 432974"/>
                <a:gd name="connsiteX6" fmla="*/ 376408 w 391073"/>
                <a:gd name="connsiteY6" fmla="*/ 226962 h 432974"/>
                <a:gd name="connsiteX7" fmla="*/ 376408 w 391073"/>
                <a:gd name="connsiteY7" fmla="*/ 225565 h 432974"/>
                <a:gd name="connsiteX8" fmla="*/ 376408 w 391073"/>
                <a:gd name="connsiteY8" fmla="*/ 221376 h 432974"/>
                <a:gd name="connsiteX9" fmla="*/ 379202 w 391073"/>
                <a:gd name="connsiteY9" fmla="*/ 210202 h 432974"/>
                <a:gd name="connsiteX10" fmla="*/ 384788 w 391073"/>
                <a:gd name="connsiteY10" fmla="*/ 200425 h 432974"/>
                <a:gd name="connsiteX11" fmla="*/ 387582 w 391073"/>
                <a:gd name="connsiteY11" fmla="*/ 197632 h 432974"/>
                <a:gd name="connsiteX12" fmla="*/ 214392 w 391073"/>
                <a:gd name="connsiteY12" fmla="*/ 21649 h 432974"/>
                <a:gd name="connsiteX13" fmla="*/ 203219 w 391073"/>
                <a:gd name="connsiteY13" fmla="*/ 10475 h 432974"/>
                <a:gd name="connsiteX14" fmla="*/ 178078 w 391073"/>
                <a:gd name="connsiteY14" fmla="*/ 34219 h 432974"/>
                <a:gd name="connsiteX15" fmla="*/ 178078 w 391073"/>
                <a:gd name="connsiteY15" fmla="*/ 34219 h 432974"/>
                <a:gd name="connsiteX16" fmla="*/ 11872 w 391073"/>
                <a:gd name="connsiteY16" fmla="*/ 196235 h 432974"/>
                <a:gd name="connsiteX17" fmla="*/ 18855 w 391073"/>
                <a:gd name="connsiteY17" fmla="*/ 214392 h 432974"/>
                <a:gd name="connsiteX18" fmla="*/ 18855 w 391073"/>
                <a:gd name="connsiteY18" fmla="*/ 218582 h 432974"/>
                <a:gd name="connsiteX19" fmla="*/ 18855 w 391073"/>
                <a:gd name="connsiteY19" fmla="*/ 219979 h 432974"/>
                <a:gd name="connsiteX20" fmla="*/ 18855 w 391073"/>
                <a:gd name="connsiteY20" fmla="*/ 221376 h 432974"/>
                <a:gd name="connsiteX21" fmla="*/ 18855 w 391073"/>
                <a:gd name="connsiteY21" fmla="*/ 224169 h 432974"/>
                <a:gd name="connsiteX22" fmla="*/ 16062 w 391073"/>
                <a:gd name="connsiteY22" fmla="*/ 233946 h 432974"/>
                <a:gd name="connsiteX23" fmla="*/ 10475 w 391073"/>
                <a:gd name="connsiteY23" fmla="*/ 242326 h 432974"/>
                <a:gd name="connsiteX24" fmla="*/ 23045 w 391073"/>
                <a:gd name="connsiteY24" fmla="*/ 256293 h 432974"/>
                <a:gd name="connsiteX25" fmla="*/ 193442 w 391073"/>
                <a:gd name="connsiteY25" fmla="*/ 430879 h 432974"/>
                <a:gd name="connsiteX26" fmla="*/ 359648 w 391073"/>
                <a:gd name="connsiteY26" fmla="*/ 270260 h 432974"/>
                <a:gd name="connsiteX27" fmla="*/ 359648 w 391073"/>
                <a:gd name="connsiteY27" fmla="*/ 270260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91073" h="432974">
                  <a:moveTo>
                    <a:pt x="359648" y="270260"/>
                  </a:moveTo>
                  <a:lnTo>
                    <a:pt x="381995" y="247913"/>
                  </a:lnTo>
                  <a:cubicBezTo>
                    <a:pt x="380598" y="245119"/>
                    <a:pt x="377805" y="242326"/>
                    <a:pt x="377805" y="239532"/>
                  </a:cubicBezTo>
                  <a:cubicBezTo>
                    <a:pt x="376408" y="236739"/>
                    <a:pt x="376408" y="233946"/>
                    <a:pt x="376408" y="232549"/>
                  </a:cubicBezTo>
                  <a:cubicBezTo>
                    <a:pt x="376408" y="231152"/>
                    <a:pt x="376408" y="231152"/>
                    <a:pt x="376408" y="229756"/>
                  </a:cubicBezTo>
                  <a:cubicBezTo>
                    <a:pt x="376408" y="228359"/>
                    <a:pt x="376408" y="228359"/>
                    <a:pt x="376408" y="228359"/>
                  </a:cubicBezTo>
                  <a:cubicBezTo>
                    <a:pt x="376408" y="226962"/>
                    <a:pt x="376408" y="226962"/>
                    <a:pt x="376408" y="226962"/>
                  </a:cubicBezTo>
                  <a:cubicBezTo>
                    <a:pt x="376408" y="226962"/>
                    <a:pt x="376408" y="226962"/>
                    <a:pt x="376408" y="225565"/>
                  </a:cubicBezTo>
                  <a:cubicBezTo>
                    <a:pt x="376408" y="224169"/>
                    <a:pt x="376408" y="222772"/>
                    <a:pt x="376408" y="221376"/>
                  </a:cubicBezTo>
                  <a:cubicBezTo>
                    <a:pt x="376408" y="218582"/>
                    <a:pt x="377805" y="214392"/>
                    <a:pt x="379202" y="210202"/>
                  </a:cubicBezTo>
                  <a:cubicBezTo>
                    <a:pt x="380598" y="206012"/>
                    <a:pt x="383392" y="203218"/>
                    <a:pt x="384788" y="200425"/>
                  </a:cubicBezTo>
                  <a:cubicBezTo>
                    <a:pt x="386185" y="199028"/>
                    <a:pt x="386185" y="199028"/>
                    <a:pt x="387582" y="197632"/>
                  </a:cubicBezTo>
                  <a:cubicBezTo>
                    <a:pt x="330317" y="138971"/>
                    <a:pt x="273053" y="80310"/>
                    <a:pt x="214392" y="21649"/>
                  </a:cubicBezTo>
                  <a:cubicBezTo>
                    <a:pt x="210202" y="17459"/>
                    <a:pt x="207409" y="14665"/>
                    <a:pt x="203219" y="10475"/>
                  </a:cubicBezTo>
                  <a:lnTo>
                    <a:pt x="178078" y="34219"/>
                  </a:lnTo>
                  <a:lnTo>
                    <a:pt x="178078" y="34219"/>
                  </a:lnTo>
                  <a:lnTo>
                    <a:pt x="11872" y="196235"/>
                  </a:lnTo>
                  <a:cubicBezTo>
                    <a:pt x="16062" y="203218"/>
                    <a:pt x="17459" y="211599"/>
                    <a:pt x="18855" y="214392"/>
                  </a:cubicBezTo>
                  <a:cubicBezTo>
                    <a:pt x="18855" y="215789"/>
                    <a:pt x="18855" y="217185"/>
                    <a:pt x="18855" y="218582"/>
                  </a:cubicBezTo>
                  <a:cubicBezTo>
                    <a:pt x="18855" y="219979"/>
                    <a:pt x="18855" y="219979"/>
                    <a:pt x="18855" y="219979"/>
                  </a:cubicBezTo>
                  <a:cubicBezTo>
                    <a:pt x="18855" y="219979"/>
                    <a:pt x="18855" y="219979"/>
                    <a:pt x="18855" y="221376"/>
                  </a:cubicBezTo>
                  <a:cubicBezTo>
                    <a:pt x="18855" y="222772"/>
                    <a:pt x="18855" y="222772"/>
                    <a:pt x="18855" y="224169"/>
                  </a:cubicBezTo>
                  <a:cubicBezTo>
                    <a:pt x="18855" y="226962"/>
                    <a:pt x="17459" y="229756"/>
                    <a:pt x="16062" y="233946"/>
                  </a:cubicBezTo>
                  <a:cubicBezTo>
                    <a:pt x="14665" y="236739"/>
                    <a:pt x="13269" y="239532"/>
                    <a:pt x="10475" y="242326"/>
                  </a:cubicBezTo>
                  <a:cubicBezTo>
                    <a:pt x="14665" y="246516"/>
                    <a:pt x="18855" y="250706"/>
                    <a:pt x="23045" y="256293"/>
                  </a:cubicBezTo>
                  <a:cubicBezTo>
                    <a:pt x="80310" y="314954"/>
                    <a:pt x="136177" y="372218"/>
                    <a:pt x="193442" y="430879"/>
                  </a:cubicBezTo>
                  <a:lnTo>
                    <a:pt x="359648" y="270260"/>
                  </a:lnTo>
                  <a:lnTo>
                    <a:pt x="359648" y="270260"/>
                  </a:lnTo>
                  <a:close/>
                </a:path>
              </a:pathLst>
            </a:custGeom>
            <a:noFill/>
            <a:ln w="9525"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A2D99A95-99A2-4D8C-B620-D8242CA196B3}"/>
                </a:ext>
              </a:extLst>
            </p:cNvPr>
            <p:cNvSpPr/>
            <p:nvPr/>
          </p:nvSpPr>
          <p:spPr>
            <a:xfrm>
              <a:off x="3272846" y="4670745"/>
              <a:ext cx="391073" cy="432974"/>
            </a:xfrm>
            <a:custGeom>
              <a:avLst/>
              <a:gdLst>
                <a:gd name="connsiteX0" fmla="*/ 201822 w 391073"/>
                <a:gd name="connsiteY0" fmla="*/ 10475 h 432974"/>
                <a:gd name="connsiteX1" fmla="*/ 201822 w 391073"/>
                <a:gd name="connsiteY1" fmla="*/ 10475 h 432974"/>
                <a:gd name="connsiteX2" fmla="*/ 201822 w 391073"/>
                <a:gd name="connsiteY2" fmla="*/ 10475 h 432974"/>
                <a:gd name="connsiteX3" fmla="*/ 175285 w 391073"/>
                <a:gd name="connsiteY3" fmla="*/ 35615 h 432974"/>
                <a:gd name="connsiteX4" fmla="*/ 175285 w 391073"/>
                <a:gd name="connsiteY4" fmla="*/ 35615 h 432974"/>
                <a:gd name="connsiteX5" fmla="*/ 10475 w 391073"/>
                <a:gd name="connsiteY5" fmla="*/ 197632 h 432974"/>
                <a:gd name="connsiteX6" fmla="*/ 17459 w 391073"/>
                <a:gd name="connsiteY6" fmla="*/ 217185 h 432974"/>
                <a:gd name="connsiteX7" fmla="*/ 17459 w 391073"/>
                <a:gd name="connsiteY7" fmla="*/ 221376 h 432974"/>
                <a:gd name="connsiteX8" fmla="*/ 17459 w 391073"/>
                <a:gd name="connsiteY8" fmla="*/ 222772 h 432974"/>
                <a:gd name="connsiteX9" fmla="*/ 17459 w 391073"/>
                <a:gd name="connsiteY9" fmla="*/ 224169 h 432974"/>
                <a:gd name="connsiteX10" fmla="*/ 17459 w 391073"/>
                <a:gd name="connsiteY10" fmla="*/ 226962 h 432974"/>
                <a:gd name="connsiteX11" fmla="*/ 14665 w 391073"/>
                <a:gd name="connsiteY11" fmla="*/ 236739 h 432974"/>
                <a:gd name="connsiteX12" fmla="*/ 10475 w 391073"/>
                <a:gd name="connsiteY12" fmla="*/ 245119 h 432974"/>
                <a:gd name="connsiteX13" fmla="*/ 21649 w 391073"/>
                <a:gd name="connsiteY13" fmla="*/ 256293 h 432974"/>
                <a:gd name="connsiteX14" fmla="*/ 193442 w 391073"/>
                <a:gd name="connsiteY14" fmla="*/ 432276 h 432974"/>
                <a:gd name="connsiteX15" fmla="*/ 358251 w 391073"/>
                <a:gd name="connsiteY15" fmla="*/ 271656 h 432974"/>
                <a:gd name="connsiteX16" fmla="*/ 358251 w 391073"/>
                <a:gd name="connsiteY16" fmla="*/ 271656 h 432974"/>
                <a:gd name="connsiteX17" fmla="*/ 383392 w 391073"/>
                <a:gd name="connsiteY17" fmla="*/ 247913 h 432974"/>
                <a:gd name="connsiteX18" fmla="*/ 379202 w 391073"/>
                <a:gd name="connsiteY18" fmla="*/ 240929 h 432974"/>
                <a:gd name="connsiteX19" fmla="*/ 377805 w 391073"/>
                <a:gd name="connsiteY19" fmla="*/ 233946 h 432974"/>
                <a:gd name="connsiteX20" fmla="*/ 377805 w 391073"/>
                <a:gd name="connsiteY20" fmla="*/ 231152 h 432974"/>
                <a:gd name="connsiteX21" fmla="*/ 377805 w 391073"/>
                <a:gd name="connsiteY21" fmla="*/ 229755 h 432974"/>
                <a:gd name="connsiteX22" fmla="*/ 377805 w 391073"/>
                <a:gd name="connsiteY22" fmla="*/ 228359 h 432974"/>
                <a:gd name="connsiteX23" fmla="*/ 377805 w 391073"/>
                <a:gd name="connsiteY23" fmla="*/ 226962 h 432974"/>
                <a:gd name="connsiteX24" fmla="*/ 377805 w 391073"/>
                <a:gd name="connsiteY24" fmla="*/ 222772 h 432974"/>
                <a:gd name="connsiteX25" fmla="*/ 380598 w 391073"/>
                <a:gd name="connsiteY25" fmla="*/ 211599 h 432974"/>
                <a:gd name="connsiteX26" fmla="*/ 386185 w 391073"/>
                <a:gd name="connsiteY26" fmla="*/ 201822 h 432974"/>
                <a:gd name="connsiteX27" fmla="*/ 387582 w 391073"/>
                <a:gd name="connsiteY27" fmla="*/ 200425 h 432974"/>
                <a:gd name="connsiteX28" fmla="*/ 217185 w 391073"/>
                <a:gd name="connsiteY28" fmla="*/ 25839 h 432974"/>
                <a:gd name="connsiteX29" fmla="*/ 201822 w 391073"/>
                <a:gd name="connsiteY29" fmla="*/ 1047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201822" y="10475"/>
                  </a:moveTo>
                  <a:lnTo>
                    <a:pt x="201822" y="10475"/>
                  </a:lnTo>
                  <a:lnTo>
                    <a:pt x="201822" y="10475"/>
                  </a:lnTo>
                  <a:lnTo>
                    <a:pt x="175285" y="35615"/>
                  </a:lnTo>
                  <a:lnTo>
                    <a:pt x="175285" y="35615"/>
                  </a:lnTo>
                  <a:lnTo>
                    <a:pt x="10475" y="197632"/>
                  </a:lnTo>
                  <a:cubicBezTo>
                    <a:pt x="14665" y="204615"/>
                    <a:pt x="16062" y="212995"/>
                    <a:pt x="17459" y="217185"/>
                  </a:cubicBezTo>
                  <a:cubicBezTo>
                    <a:pt x="17459" y="218582"/>
                    <a:pt x="17459" y="219979"/>
                    <a:pt x="17459" y="221376"/>
                  </a:cubicBezTo>
                  <a:cubicBezTo>
                    <a:pt x="17459" y="222772"/>
                    <a:pt x="17459" y="222772"/>
                    <a:pt x="17459" y="222772"/>
                  </a:cubicBezTo>
                  <a:cubicBezTo>
                    <a:pt x="17459" y="222772"/>
                    <a:pt x="17459" y="222772"/>
                    <a:pt x="17459" y="224169"/>
                  </a:cubicBezTo>
                  <a:cubicBezTo>
                    <a:pt x="17459" y="225565"/>
                    <a:pt x="17459" y="225565"/>
                    <a:pt x="17459" y="226962"/>
                  </a:cubicBezTo>
                  <a:cubicBezTo>
                    <a:pt x="17459" y="229755"/>
                    <a:pt x="16062" y="232549"/>
                    <a:pt x="14665" y="236739"/>
                  </a:cubicBezTo>
                  <a:cubicBezTo>
                    <a:pt x="13269" y="239532"/>
                    <a:pt x="11872" y="242326"/>
                    <a:pt x="10475" y="245119"/>
                  </a:cubicBezTo>
                  <a:cubicBezTo>
                    <a:pt x="14665" y="249309"/>
                    <a:pt x="17459" y="253499"/>
                    <a:pt x="21649" y="256293"/>
                  </a:cubicBezTo>
                  <a:cubicBezTo>
                    <a:pt x="78913" y="314954"/>
                    <a:pt x="136177" y="373615"/>
                    <a:pt x="193442" y="432276"/>
                  </a:cubicBezTo>
                  <a:lnTo>
                    <a:pt x="358251" y="271656"/>
                  </a:lnTo>
                  <a:lnTo>
                    <a:pt x="358251" y="271656"/>
                  </a:lnTo>
                  <a:lnTo>
                    <a:pt x="383392" y="247913"/>
                  </a:lnTo>
                  <a:cubicBezTo>
                    <a:pt x="381995" y="245119"/>
                    <a:pt x="380598" y="242326"/>
                    <a:pt x="379202" y="240929"/>
                  </a:cubicBezTo>
                  <a:cubicBezTo>
                    <a:pt x="377805" y="238136"/>
                    <a:pt x="377805" y="235342"/>
                    <a:pt x="377805" y="233946"/>
                  </a:cubicBezTo>
                  <a:cubicBezTo>
                    <a:pt x="377805" y="232549"/>
                    <a:pt x="377805" y="232549"/>
                    <a:pt x="377805" y="231152"/>
                  </a:cubicBezTo>
                  <a:cubicBezTo>
                    <a:pt x="377805" y="229755"/>
                    <a:pt x="377805" y="229755"/>
                    <a:pt x="377805" y="229755"/>
                  </a:cubicBezTo>
                  <a:cubicBezTo>
                    <a:pt x="377805" y="228359"/>
                    <a:pt x="377805" y="228359"/>
                    <a:pt x="377805" y="228359"/>
                  </a:cubicBezTo>
                  <a:cubicBezTo>
                    <a:pt x="377805" y="228359"/>
                    <a:pt x="377805" y="228359"/>
                    <a:pt x="377805" y="226962"/>
                  </a:cubicBezTo>
                  <a:cubicBezTo>
                    <a:pt x="377805" y="225565"/>
                    <a:pt x="377805" y="224169"/>
                    <a:pt x="377805" y="222772"/>
                  </a:cubicBezTo>
                  <a:cubicBezTo>
                    <a:pt x="377805" y="219979"/>
                    <a:pt x="379202" y="215788"/>
                    <a:pt x="380598" y="211599"/>
                  </a:cubicBezTo>
                  <a:cubicBezTo>
                    <a:pt x="381995" y="207409"/>
                    <a:pt x="384788" y="204615"/>
                    <a:pt x="386185" y="201822"/>
                  </a:cubicBezTo>
                  <a:cubicBezTo>
                    <a:pt x="386185" y="200425"/>
                    <a:pt x="387582" y="200425"/>
                    <a:pt x="387582" y="200425"/>
                  </a:cubicBezTo>
                  <a:cubicBezTo>
                    <a:pt x="330317" y="141764"/>
                    <a:pt x="274450" y="84500"/>
                    <a:pt x="217185" y="25839"/>
                  </a:cubicBezTo>
                  <a:cubicBezTo>
                    <a:pt x="211599" y="20252"/>
                    <a:pt x="207409" y="14665"/>
                    <a:pt x="201822" y="10475"/>
                  </a:cubicBezTo>
                  <a:close/>
                </a:path>
              </a:pathLst>
            </a:custGeom>
            <a:noFill/>
            <a:ln w="9525"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1F76D21C-29DA-497D-ADBB-FCD9B294F5C9}"/>
                </a:ext>
              </a:extLst>
            </p:cNvPr>
            <p:cNvSpPr/>
            <p:nvPr/>
          </p:nvSpPr>
          <p:spPr>
            <a:xfrm>
              <a:off x="3077309" y="4128828"/>
              <a:ext cx="13967" cy="13967"/>
            </a:xfrm>
            <a:custGeom>
              <a:avLst/>
              <a:gdLst>
                <a:gd name="connsiteX0" fmla="*/ 10475 w 13966"/>
                <a:gd name="connsiteY0" fmla="*/ 10475 h 13966"/>
                <a:gd name="connsiteX1" fmla="*/ 10475 w 13966"/>
                <a:gd name="connsiteY1" fmla="*/ 10475 h 13966"/>
                <a:gd name="connsiteX2" fmla="*/ 10475 w 13966"/>
                <a:gd name="connsiteY2" fmla="*/ 10475 h 13966"/>
                <a:gd name="connsiteX3" fmla="*/ 10475 w 13966"/>
                <a:gd name="connsiteY3" fmla="*/ 10475 h 13966"/>
              </a:gdLst>
              <a:ahLst/>
              <a:cxnLst>
                <a:cxn ang="0">
                  <a:pos x="connsiteX0" y="connsiteY0"/>
                </a:cxn>
                <a:cxn ang="0">
                  <a:pos x="connsiteX1" y="connsiteY1"/>
                </a:cxn>
                <a:cxn ang="0">
                  <a:pos x="connsiteX2" y="connsiteY2"/>
                </a:cxn>
                <a:cxn ang="0">
                  <a:pos x="connsiteX3" y="connsiteY3"/>
                </a:cxn>
              </a:cxnLst>
              <a:rect l="l" t="t" r="r" b="b"/>
              <a:pathLst>
                <a:path w="13966" h="13966">
                  <a:moveTo>
                    <a:pt x="10475" y="10475"/>
                  </a:moveTo>
                  <a:lnTo>
                    <a:pt x="10475" y="10475"/>
                  </a:lnTo>
                  <a:cubicBezTo>
                    <a:pt x="10475" y="10475"/>
                    <a:pt x="10475" y="11872"/>
                    <a:pt x="10475" y="10475"/>
                  </a:cubicBezTo>
                  <a:cubicBezTo>
                    <a:pt x="10475" y="11872"/>
                    <a:pt x="10475" y="11872"/>
                    <a:pt x="10475" y="10475"/>
                  </a:cubicBezTo>
                  <a:close/>
                </a:path>
              </a:pathLst>
            </a:custGeom>
            <a:noFill/>
            <a:ln w="9525"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AB557069-371F-46A0-8FA5-99FD4044FD03}"/>
                </a:ext>
              </a:extLst>
            </p:cNvPr>
            <p:cNvSpPr/>
            <p:nvPr/>
          </p:nvSpPr>
          <p:spPr>
            <a:xfrm>
              <a:off x="4277066" y="4426324"/>
              <a:ext cx="391073" cy="432974"/>
            </a:xfrm>
            <a:custGeom>
              <a:avLst/>
              <a:gdLst>
                <a:gd name="connsiteX0" fmla="*/ 359648 w 391073"/>
                <a:gd name="connsiteY0" fmla="*/ 271656 h 432974"/>
                <a:gd name="connsiteX1" fmla="*/ 383392 w 391073"/>
                <a:gd name="connsiteY1" fmla="*/ 247913 h 432974"/>
                <a:gd name="connsiteX2" fmla="*/ 379202 w 391073"/>
                <a:gd name="connsiteY2" fmla="*/ 239532 h 432974"/>
                <a:gd name="connsiteX3" fmla="*/ 376408 w 391073"/>
                <a:gd name="connsiteY3" fmla="*/ 232549 h 432974"/>
                <a:gd name="connsiteX4" fmla="*/ 376408 w 391073"/>
                <a:gd name="connsiteY4" fmla="*/ 229755 h 432974"/>
                <a:gd name="connsiteX5" fmla="*/ 376408 w 391073"/>
                <a:gd name="connsiteY5" fmla="*/ 228359 h 432974"/>
                <a:gd name="connsiteX6" fmla="*/ 376408 w 391073"/>
                <a:gd name="connsiteY6" fmla="*/ 226962 h 432974"/>
                <a:gd name="connsiteX7" fmla="*/ 376408 w 391073"/>
                <a:gd name="connsiteY7" fmla="*/ 225565 h 432974"/>
                <a:gd name="connsiteX8" fmla="*/ 376408 w 391073"/>
                <a:gd name="connsiteY8" fmla="*/ 221376 h 432974"/>
                <a:gd name="connsiteX9" fmla="*/ 379202 w 391073"/>
                <a:gd name="connsiteY9" fmla="*/ 210202 h 432974"/>
                <a:gd name="connsiteX10" fmla="*/ 384788 w 391073"/>
                <a:gd name="connsiteY10" fmla="*/ 200425 h 432974"/>
                <a:gd name="connsiteX11" fmla="*/ 387582 w 391073"/>
                <a:gd name="connsiteY11" fmla="*/ 197632 h 432974"/>
                <a:gd name="connsiteX12" fmla="*/ 214392 w 391073"/>
                <a:gd name="connsiteY12" fmla="*/ 21649 h 432974"/>
                <a:gd name="connsiteX13" fmla="*/ 203218 w 391073"/>
                <a:gd name="connsiteY13" fmla="*/ 10475 h 432974"/>
                <a:gd name="connsiteX14" fmla="*/ 201822 w 391073"/>
                <a:gd name="connsiteY14" fmla="*/ 11872 h 432974"/>
                <a:gd name="connsiteX15" fmla="*/ 201822 w 391073"/>
                <a:gd name="connsiteY15" fmla="*/ 11872 h 432974"/>
                <a:gd name="connsiteX16" fmla="*/ 176681 w 391073"/>
                <a:gd name="connsiteY16" fmla="*/ 37012 h 432974"/>
                <a:gd name="connsiteX17" fmla="*/ 176681 w 391073"/>
                <a:gd name="connsiteY17" fmla="*/ 37012 h 432974"/>
                <a:gd name="connsiteX18" fmla="*/ 11872 w 391073"/>
                <a:gd name="connsiteY18" fmla="*/ 199028 h 432974"/>
                <a:gd name="connsiteX19" fmla="*/ 18855 w 391073"/>
                <a:gd name="connsiteY19" fmla="*/ 218582 h 432974"/>
                <a:gd name="connsiteX20" fmla="*/ 18855 w 391073"/>
                <a:gd name="connsiteY20" fmla="*/ 222772 h 432974"/>
                <a:gd name="connsiteX21" fmla="*/ 18855 w 391073"/>
                <a:gd name="connsiteY21" fmla="*/ 224169 h 432974"/>
                <a:gd name="connsiteX22" fmla="*/ 18855 w 391073"/>
                <a:gd name="connsiteY22" fmla="*/ 225565 h 432974"/>
                <a:gd name="connsiteX23" fmla="*/ 18855 w 391073"/>
                <a:gd name="connsiteY23" fmla="*/ 228359 h 432974"/>
                <a:gd name="connsiteX24" fmla="*/ 16062 w 391073"/>
                <a:gd name="connsiteY24" fmla="*/ 238136 h 432974"/>
                <a:gd name="connsiteX25" fmla="*/ 10475 w 391073"/>
                <a:gd name="connsiteY25" fmla="*/ 246516 h 432974"/>
                <a:gd name="connsiteX26" fmla="*/ 23045 w 391073"/>
                <a:gd name="connsiteY26" fmla="*/ 260483 h 432974"/>
                <a:gd name="connsiteX27" fmla="*/ 193442 w 391073"/>
                <a:gd name="connsiteY27" fmla="*/ 435069 h 432974"/>
                <a:gd name="connsiteX28" fmla="*/ 359648 w 391073"/>
                <a:gd name="connsiteY28" fmla="*/ 271656 h 432974"/>
                <a:gd name="connsiteX29" fmla="*/ 359648 w 391073"/>
                <a:gd name="connsiteY29" fmla="*/ 271656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359648" y="271656"/>
                  </a:moveTo>
                  <a:lnTo>
                    <a:pt x="383392" y="247913"/>
                  </a:lnTo>
                  <a:cubicBezTo>
                    <a:pt x="381995" y="245119"/>
                    <a:pt x="380598" y="242326"/>
                    <a:pt x="379202" y="239532"/>
                  </a:cubicBezTo>
                  <a:cubicBezTo>
                    <a:pt x="377805" y="236739"/>
                    <a:pt x="377805" y="233946"/>
                    <a:pt x="376408" y="232549"/>
                  </a:cubicBezTo>
                  <a:cubicBezTo>
                    <a:pt x="376408" y="231152"/>
                    <a:pt x="376408" y="231152"/>
                    <a:pt x="376408" y="229755"/>
                  </a:cubicBezTo>
                  <a:cubicBezTo>
                    <a:pt x="376408" y="228359"/>
                    <a:pt x="376408" y="228359"/>
                    <a:pt x="376408" y="228359"/>
                  </a:cubicBezTo>
                  <a:cubicBezTo>
                    <a:pt x="376408" y="226962"/>
                    <a:pt x="376408" y="226962"/>
                    <a:pt x="376408" y="226962"/>
                  </a:cubicBezTo>
                  <a:cubicBezTo>
                    <a:pt x="376408" y="226962"/>
                    <a:pt x="376408" y="226962"/>
                    <a:pt x="376408" y="225565"/>
                  </a:cubicBezTo>
                  <a:cubicBezTo>
                    <a:pt x="376408" y="224169"/>
                    <a:pt x="376408" y="222772"/>
                    <a:pt x="376408" y="221376"/>
                  </a:cubicBezTo>
                  <a:cubicBezTo>
                    <a:pt x="376408" y="218582"/>
                    <a:pt x="377805" y="214392"/>
                    <a:pt x="379202" y="210202"/>
                  </a:cubicBezTo>
                  <a:cubicBezTo>
                    <a:pt x="380598" y="206012"/>
                    <a:pt x="383392" y="203218"/>
                    <a:pt x="384788" y="200425"/>
                  </a:cubicBezTo>
                  <a:cubicBezTo>
                    <a:pt x="386185" y="199028"/>
                    <a:pt x="386185" y="199028"/>
                    <a:pt x="387582" y="197632"/>
                  </a:cubicBezTo>
                  <a:cubicBezTo>
                    <a:pt x="330317" y="138970"/>
                    <a:pt x="273053" y="80310"/>
                    <a:pt x="214392" y="21649"/>
                  </a:cubicBezTo>
                  <a:cubicBezTo>
                    <a:pt x="210202" y="17459"/>
                    <a:pt x="207409" y="14665"/>
                    <a:pt x="203218" y="10475"/>
                  </a:cubicBezTo>
                  <a:lnTo>
                    <a:pt x="201822" y="11872"/>
                  </a:lnTo>
                  <a:lnTo>
                    <a:pt x="201822" y="11872"/>
                  </a:lnTo>
                  <a:lnTo>
                    <a:pt x="176681" y="37012"/>
                  </a:lnTo>
                  <a:lnTo>
                    <a:pt x="176681" y="37012"/>
                  </a:lnTo>
                  <a:lnTo>
                    <a:pt x="11872" y="199028"/>
                  </a:lnTo>
                  <a:cubicBezTo>
                    <a:pt x="16062" y="206012"/>
                    <a:pt x="17459" y="214392"/>
                    <a:pt x="18855" y="218582"/>
                  </a:cubicBezTo>
                  <a:cubicBezTo>
                    <a:pt x="18855" y="219979"/>
                    <a:pt x="18855" y="221376"/>
                    <a:pt x="18855" y="222772"/>
                  </a:cubicBezTo>
                  <a:cubicBezTo>
                    <a:pt x="18855" y="224169"/>
                    <a:pt x="18855" y="224169"/>
                    <a:pt x="18855" y="224169"/>
                  </a:cubicBezTo>
                  <a:cubicBezTo>
                    <a:pt x="18855" y="224169"/>
                    <a:pt x="18855" y="224169"/>
                    <a:pt x="18855" y="225565"/>
                  </a:cubicBezTo>
                  <a:cubicBezTo>
                    <a:pt x="18855" y="226962"/>
                    <a:pt x="18855" y="226962"/>
                    <a:pt x="18855" y="228359"/>
                  </a:cubicBezTo>
                  <a:cubicBezTo>
                    <a:pt x="18855" y="231152"/>
                    <a:pt x="17459" y="233946"/>
                    <a:pt x="16062" y="238136"/>
                  </a:cubicBezTo>
                  <a:cubicBezTo>
                    <a:pt x="14665" y="240929"/>
                    <a:pt x="13269" y="243722"/>
                    <a:pt x="10475" y="246516"/>
                  </a:cubicBezTo>
                  <a:cubicBezTo>
                    <a:pt x="14665" y="250706"/>
                    <a:pt x="18855" y="254896"/>
                    <a:pt x="23045" y="260483"/>
                  </a:cubicBezTo>
                  <a:cubicBezTo>
                    <a:pt x="80310" y="319144"/>
                    <a:pt x="136177" y="376408"/>
                    <a:pt x="193442" y="435069"/>
                  </a:cubicBezTo>
                  <a:lnTo>
                    <a:pt x="359648" y="271656"/>
                  </a:lnTo>
                  <a:lnTo>
                    <a:pt x="359648" y="271656"/>
                  </a:lnTo>
                  <a:close/>
                </a:path>
              </a:pathLst>
            </a:custGeom>
            <a:noFill/>
            <a:ln w="9525"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4E81A5C5-72FA-46F6-B060-412116B66774}"/>
                </a:ext>
              </a:extLst>
            </p:cNvPr>
            <p:cNvSpPr/>
            <p:nvPr/>
          </p:nvSpPr>
          <p:spPr>
            <a:xfrm>
              <a:off x="3073119" y="4131622"/>
              <a:ext cx="27934" cy="27934"/>
            </a:xfrm>
            <a:custGeom>
              <a:avLst/>
              <a:gdLst>
                <a:gd name="connsiteX0" fmla="*/ 10475 w 27933"/>
                <a:gd name="connsiteY0" fmla="*/ 23045 h 27933"/>
                <a:gd name="connsiteX1" fmla="*/ 10475 w 27933"/>
                <a:gd name="connsiteY1" fmla="*/ 24442 h 27933"/>
                <a:gd name="connsiteX2" fmla="*/ 11872 w 27933"/>
                <a:gd name="connsiteY2" fmla="*/ 28632 h 27933"/>
                <a:gd name="connsiteX3" fmla="*/ 13269 w 27933"/>
                <a:gd name="connsiteY3" fmla="*/ 30029 h 27933"/>
                <a:gd name="connsiteX4" fmla="*/ 16062 w 27933"/>
                <a:gd name="connsiteY4" fmla="*/ 25839 h 27933"/>
                <a:gd name="connsiteX5" fmla="*/ 17459 w 27933"/>
                <a:gd name="connsiteY5" fmla="*/ 20252 h 27933"/>
                <a:gd name="connsiteX6" fmla="*/ 17459 w 27933"/>
                <a:gd name="connsiteY6" fmla="*/ 18855 h 27933"/>
                <a:gd name="connsiteX7" fmla="*/ 17459 w 27933"/>
                <a:gd name="connsiteY7" fmla="*/ 18855 h 27933"/>
                <a:gd name="connsiteX8" fmla="*/ 17459 w 27933"/>
                <a:gd name="connsiteY8" fmla="*/ 18855 h 27933"/>
                <a:gd name="connsiteX9" fmla="*/ 17459 w 27933"/>
                <a:gd name="connsiteY9" fmla="*/ 17459 h 27933"/>
                <a:gd name="connsiteX10" fmla="*/ 14665 w 27933"/>
                <a:gd name="connsiteY10" fmla="*/ 10475 h 27933"/>
                <a:gd name="connsiteX11" fmla="*/ 11872 w 27933"/>
                <a:gd name="connsiteY11" fmla="*/ 14665 h 27933"/>
                <a:gd name="connsiteX12" fmla="*/ 10475 w 27933"/>
                <a:gd name="connsiteY12" fmla="*/ 20252 h 27933"/>
                <a:gd name="connsiteX13" fmla="*/ 10475 w 27933"/>
                <a:gd name="connsiteY13" fmla="*/ 21649 h 27933"/>
                <a:gd name="connsiteX14" fmla="*/ 10475 w 27933"/>
                <a:gd name="connsiteY14" fmla="*/ 23045 h 27933"/>
                <a:gd name="connsiteX15" fmla="*/ 10475 w 27933"/>
                <a:gd name="connsiteY15" fmla="*/ 23045 h 27933"/>
                <a:gd name="connsiteX16" fmla="*/ 10475 w 27933"/>
                <a:gd name="connsiteY16" fmla="*/ 23045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33" h="27933">
                  <a:moveTo>
                    <a:pt x="10475" y="23045"/>
                  </a:moveTo>
                  <a:cubicBezTo>
                    <a:pt x="10475" y="23045"/>
                    <a:pt x="10475" y="24442"/>
                    <a:pt x="10475" y="24442"/>
                  </a:cubicBezTo>
                  <a:cubicBezTo>
                    <a:pt x="10475" y="25839"/>
                    <a:pt x="10475" y="27236"/>
                    <a:pt x="11872" y="28632"/>
                  </a:cubicBezTo>
                  <a:cubicBezTo>
                    <a:pt x="11872" y="28632"/>
                    <a:pt x="11872" y="30029"/>
                    <a:pt x="13269" y="30029"/>
                  </a:cubicBezTo>
                  <a:cubicBezTo>
                    <a:pt x="14665" y="28632"/>
                    <a:pt x="14665" y="27236"/>
                    <a:pt x="16062" y="25839"/>
                  </a:cubicBezTo>
                  <a:cubicBezTo>
                    <a:pt x="17459" y="24442"/>
                    <a:pt x="17459" y="21649"/>
                    <a:pt x="17459" y="20252"/>
                  </a:cubicBezTo>
                  <a:cubicBezTo>
                    <a:pt x="17459" y="18855"/>
                    <a:pt x="17459" y="18855"/>
                    <a:pt x="17459" y="18855"/>
                  </a:cubicBezTo>
                  <a:cubicBezTo>
                    <a:pt x="17459" y="18855"/>
                    <a:pt x="17459" y="18855"/>
                    <a:pt x="17459" y="18855"/>
                  </a:cubicBezTo>
                  <a:cubicBezTo>
                    <a:pt x="17459" y="18855"/>
                    <a:pt x="17459" y="18855"/>
                    <a:pt x="17459" y="18855"/>
                  </a:cubicBezTo>
                  <a:cubicBezTo>
                    <a:pt x="17459" y="18855"/>
                    <a:pt x="17459" y="17459"/>
                    <a:pt x="17459" y="17459"/>
                  </a:cubicBezTo>
                  <a:cubicBezTo>
                    <a:pt x="17459" y="16062"/>
                    <a:pt x="16062" y="13269"/>
                    <a:pt x="14665" y="10475"/>
                  </a:cubicBezTo>
                  <a:cubicBezTo>
                    <a:pt x="13269" y="11872"/>
                    <a:pt x="13269" y="13269"/>
                    <a:pt x="11872" y="14665"/>
                  </a:cubicBezTo>
                  <a:cubicBezTo>
                    <a:pt x="10475" y="16062"/>
                    <a:pt x="10475" y="18855"/>
                    <a:pt x="10475" y="20252"/>
                  </a:cubicBezTo>
                  <a:cubicBezTo>
                    <a:pt x="10475" y="21649"/>
                    <a:pt x="10475" y="21649"/>
                    <a:pt x="10475" y="21649"/>
                  </a:cubicBezTo>
                  <a:cubicBezTo>
                    <a:pt x="10475" y="21649"/>
                    <a:pt x="10475" y="23045"/>
                    <a:pt x="10475" y="23045"/>
                  </a:cubicBezTo>
                  <a:cubicBezTo>
                    <a:pt x="10475" y="23045"/>
                    <a:pt x="10475" y="21649"/>
                    <a:pt x="10475" y="23045"/>
                  </a:cubicBezTo>
                  <a:cubicBezTo>
                    <a:pt x="10475" y="23045"/>
                    <a:pt x="10475" y="23045"/>
                    <a:pt x="10475" y="23045"/>
                  </a:cubicBezTo>
                  <a:close/>
                </a:path>
              </a:pathLst>
            </a:custGeom>
            <a:noFill/>
            <a:ln w="9525"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B8D0C942-CCAB-4191-8EFA-D00456C550AB}"/>
                </a:ext>
              </a:extLst>
            </p:cNvPr>
            <p:cNvSpPr/>
            <p:nvPr/>
          </p:nvSpPr>
          <p:spPr>
            <a:xfrm>
              <a:off x="3074515" y="4424927"/>
              <a:ext cx="391073" cy="432974"/>
            </a:xfrm>
            <a:custGeom>
              <a:avLst/>
              <a:gdLst>
                <a:gd name="connsiteX0" fmla="*/ 355458 w 391073"/>
                <a:gd name="connsiteY0" fmla="*/ 268863 h 432974"/>
                <a:gd name="connsiteX1" fmla="*/ 380598 w 391073"/>
                <a:gd name="connsiteY1" fmla="*/ 245119 h 432974"/>
                <a:gd name="connsiteX2" fmla="*/ 376408 w 391073"/>
                <a:gd name="connsiteY2" fmla="*/ 238136 h 432974"/>
                <a:gd name="connsiteX3" fmla="*/ 375011 w 391073"/>
                <a:gd name="connsiteY3" fmla="*/ 231152 h 432974"/>
                <a:gd name="connsiteX4" fmla="*/ 375011 w 391073"/>
                <a:gd name="connsiteY4" fmla="*/ 228359 h 432974"/>
                <a:gd name="connsiteX5" fmla="*/ 375011 w 391073"/>
                <a:gd name="connsiteY5" fmla="*/ 226962 h 432974"/>
                <a:gd name="connsiteX6" fmla="*/ 375011 w 391073"/>
                <a:gd name="connsiteY6" fmla="*/ 225565 h 432974"/>
                <a:gd name="connsiteX7" fmla="*/ 375011 w 391073"/>
                <a:gd name="connsiteY7" fmla="*/ 224169 h 432974"/>
                <a:gd name="connsiteX8" fmla="*/ 375011 w 391073"/>
                <a:gd name="connsiteY8" fmla="*/ 219979 h 432974"/>
                <a:gd name="connsiteX9" fmla="*/ 377805 w 391073"/>
                <a:gd name="connsiteY9" fmla="*/ 208805 h 432974"/>
                <a:gd name="connsiteX10" fmla="*/ 383392 w 391073"/>
                <a:gd name="connsiteY10" fmla="*/ 199028 h 432974"/>
                <a:gd name="connsiteX11" fmla="*/ 384788 w 391073"/>
                <a:gd name="connsiteY11" fmla="*/ 197632 h 432974"/>
                <a:gd name="connsiteX12" fmla="*/ 214392 w 391073"/>
                <a:gd name="connsiteY12" fmla="*/ 23045 h 432974"/>
                <a:gd name="connsiteX13" fmla="*/ 201822 w 391073"/>
                <a:gd name="connsiteY13" fmla="*/ 10475 h 432974"/>
                <a:gd name="connsiteX14" fmla="*/ 200425 w 391073"/>
                <a:gd name="connsiteY14" fmla="*/ 11872 h 432974"/>
                <a:gd name="connsiteX15" fmla="*/ 200425 w 391073"/>
                <a:gd name="connsiteY15" fmla="*/ 11872 h 432974"/>
                <a:gd name="connsiteX16" fmla="*/ 175285 w 391073"/>
                <a:gd name="connsiteY16" fmla="*/ 37012 h 432974"/>
                <a:gd name="connsiteX17" fmla="*/ 175285 w 391073"/>
                <a:gd name="connsiteY17" fmla="*/ 37012 h 432974"/>
                <a:gd name="connsiteX18" fmla="*/ 10475 w 391073"/>
                <a:gd name="connsiteY18" fmla="*/ 197632 h 432974"/>
                <a:gd name="connsiteX19" fmla="*/ 17459 w 391073"/>
                <a:gd name="connsiteY19" fmla="*/ 217185 h 432974"/>
                <a:gd name="connsiteX20" fmla="*/ 17459 w 391073"/>
                <a:gd name="connsiteY20" fmla="*/ 221376 h 432974"/>
                <a:gd name="connsiteX21" fmla="*/ 17459 w 391073"/>
                <a:gd name="connsiteY21" fmla="*/ 222772 h 432974"/>
                <a:gd name="connsiteX22" fmla="*/ 17459 w 391073"/>
                <a:gd name="connsiteY22" fmla="*/ 224169 h 432974"/>
                <a:gd name="connsiteX23" fmla="*/ 17459 w 391073"/>
                <a:gd name="connsiteY23" fmla="*/ 226962 h 432974"/>
                <a:gd name="connsiteX24" fmla="*/ 14665 w 391073"/>
                <a:gd name="connsiteY24" fmla="*/ 236739 h 432974"/>
                <a:gd name="connsiteX25" fmla="*/ 10475 w 391073"/>
                <a:gd name="connsiteY25" fmla="*/ 245119 h 432974"/>
                <a:gd name="connsiteX26" fmla="*/ 21649 w 391073"/>
                <a:gd name="connsiteY26" fmla="*/ 256293 h 432974"/>
                <a:gd name="connsiteX27" fmla="*/ 193442 w 391073"/>
                <a:gd name="connsiteY27" fmla="*/ 432276 h 432974"/>
                <a:gd name="connsiteX28" fmla="*/ 355458 w 391073"/>
                <a:gd name="connsiteY28" fmla="*/ 268863 h 432974"/>
                <a:gd name="connsiteX29" fmla="*/ 355458 w 391073"/>
                <a:gd name="connsiteY29" fmla="*/ 268863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355458" y="268863"/>
                  </a:moveTo>
                  <a:lnTo>
                    <a:pt x="380598" y="245119"/>
                  </a:lnTo>
                  <a:cubicBezTo>
                    <a:pt x="379201" y="242326"/>
                    <a:pt x="377805" y="239532"/>
                    <a:pt x="376408" y="238136"/>
                  </a:cubicBezTo>
                  <a:cubicBezTo>
                    <a:pt x="375011" y="235342"/>
                    <a:pt x="375011" y="232549"/>
                    <a:pt x="375011" y="231152"/>
                  </a:cubicBezTo>
                  <a:cubicBezTo>
                    <a:pt x="375011" y="229756"/>
                    <a:pt x="375011" y="229756"/>
                    <a:pt x="375011" y="228359"/>
                  </a:cubicBezTo>
                  <a:cubicBezTo>
                    <a:pt x="375011" y="226962"/>
                    <a:pt x="375011" y="226962"/>
                    <a:pt x="375011" y="226962"/>
                  </a:cubicBezTo>
                  <a:cubicBezTo>
                    <a:pt x="375011" y="225565"/>
                    <a:pt x="375011" y="225565"/>
                    <a:pt x="375011" y="225565"/>
                  </a:cubicBezTo>
                  <a:cubicBezTo>
                    <a:pt x="375011" y="225565"/>
                    <a:pt x="375011" y="225565"/>
                    <a:pt x="375011" y="224169"/>
                  </a:cubicBezTo>
                  <a:cubicBezTo>
                    <a:pt x="375011" y="222772"/>
                    <a:pt x="375011" y="221376"/>
                    <a:pt x="375011" y="219979"/>
                  </a:cubicBezTo>
                  <a:cubicBezTo>
                    <a:pt x="375011" y="217185"/>
                    <a:pt x="376408" y="212995"/>
                    <a:pt x="377805" y="208805"/>
                  </a:cubicBezTo>
                  <a:cubicBezTo>
                    <a:pt x="379201" y="204615"/>
                    <a:pt x="381995" y="201822"/>
                    <a:pt x="383392" y="199028"/>
                  </a:cubicBezTo>
                  <a:cubicBezTo>
                    <a:pt x="383392" y="197632"/>
                    <a:pt x="384788" y="197632"/>
                    <a:pt x="384788" y="197632"/>
                  </a:cubicBezTo>
                  <a:cubicBezTo>
                    <a:pt x="327524" y="138971"/>
                    <a:pt x="271656" y="81706"/>
                    <a:pt x="214392" y="23045"/>
                  </a:cubicBezTo>
                  <a:cubicBezTo>
                    <a:pt x="210202" y="18855"/>
                    <a:pt x="206012" y="14665"/>
                    <a:pt x="201822" y="10475"/>
                  </a:cubicBezTo>
                  <a:lnTo>
                    <a:pt x="200425" y="11872"/>
                  </a:lnTo>
                  <a:lnTo>
                    <a:pt x="200425" y="11872"/>
                  </a:lnTo>
                  <a:lnTo>
                    <a:pt x="175285" y="37012"/>
                  </a:lnTo>
                  <a:lnTo>
                    <a:pt x="175285" y="37012"/>
                  </a:lnTo>
                  <a:lnTo>
                    <a:pt x="10475" y="197632"/>
                  </a:lnTo>
                  <a:cubicBezTo>
                    <a:pt x="14665" y="204615"/>
                    <a:pt x="16062" y="212995"/>
                    <a:pt x="17459" y="217185"/>
                  </a:cubicBezTo>
                  <a:cubicBezTo>
                    <a:pt x="17459" y="218582"/>
                    <a:pt x="17459" y="219979"/>
                    <a:pt x="17459" y="221376"/>
                  </a:cubicBezTo>
                  <a:cubicBezTo>
                    <a:pt x="17459" y="222772"/>
                    <a:pt x="17459" y="222772"/>
                    <a:pt x="17459" y="222772"/>
                  </a:cubicBezTo>
                  <a:cubicBezTo>
                    <a:pt x="17459" y="222772"/>
                    <a:pt x="17459" y="222772"/>
                    <a:pt x="17459" y="224169"/>
                  </a:cubicBezTo>
                  <a:cubicBezTo>
                    <a:pt x="17459" y="225565"/>
                    <a:pt x="17459" y="225565"/>
                    <a:pt x="17459" y="226962"/>
                  </a:cubicBezTo>
                  <a:cubicBezTo>
                    <a:pt x="17459" y="229756"/>
                    <a:pt x="16062" y="232549"/>
                    <a:pt x="14665" y="236739"/>
                  </a:cubicBezTo>
                  <a:cubicBezTo>
                    <a:pt x="13269" y="239532"/>
                    <a:pt x="11872" y="242326"/>
                    <a:pt x="10475" y="245119"/>
                  </a:cubicBezTo>
                  <a:cubicBezTo>
                    <a:pt x="14665" y="249309"/>
                    <a:pt x="17459" y="253499"/>
                    <a:pt x="21649" y="256293"/>
                  </a:cubicBezTo>
                  <a:cubicBezTo>
                    <a:pt x="78913" y="314954"/>
                    <a:pt x="136177" y="373615"/>
                    <a:pt x="193442" y="432276"/>
                  </a:cubicBezTo>
                  <a:lnTo>
                    <a:pt x="355458" y="268863"/>
                  </a:lnTo>
                  <a:lnTo>
                    <a:pt x="355458" y="268863"/>
                  </a:lnTo>
                  <a:close/>
                </a:path>
              </a:pathLst>
            </a:custGeom>
            <a:noFill/>
            <a:ln w="9525"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8E2907E9-B6F4-4AA2-B42C-E2A02DF7E19D}"/>
                </a:ext>
              </a:extLst>
            </p:cNvPr>
            <p:cNvSpPr/>
            <p:nvPr/>
          </p:nvSpPr>
          <p:spPr>
            <a:xfrm>
              <a:off x="3247705" y="4871868"/>
              <a:ext cx="27934" cy="41901"/>
            </a:xfrm>
            <a:custGeom>
              <a:avLst/>
              <a:gdLst>
                <a:gd name="connsiteX0" fmla="*/ 17459 w 27933"/>
                <a:gd name="connsiteY0" fmla="*/ 17459 h 41900"/>
                <a:gd name="connsiteX1" fmla="*/ 14665 w 27933"/>
                <a:gd name="connsiteY1" fmla="*/ 10475 h 41900"/>
                <a:gd name="connsiteX2" fmla="*/ 11872 w 27933"/>
                <a:gd name="connsiteY2" fmla="*/ 14665 h 41900"/>
                <a:gd name="connsiteX3" fmla="*/ 10475 w 27933"/>
                <a:gd name="connsiteY3" fmla="*/ 20252 h 41900"/>
                <a:gd name="connsiteX4" fmla="*/ 10475 w 27933"/>
                <a:gd name="connsiteY4" fmla="*/ 21649 h 41900"/>
                <a:gd name="connsiteX5" fmla="*/ 10475 w 27933"/>
                <a:gd name="connsiteY5" fmla="*/ 23045 h 41900"/>
                <a:gd name="connsiteX6" fmla="*/ 10475 w 27933"/>
                <a:gd name="connsiteY6" fmla="*/ 24442 h 41900"/>
                <a:gd name="connsiteX7" fmla="*/ 10475 w 27933"/>
                <a:gd name="connsiteY7" fmla="*/ 25839 h 41900"/>
                <a:gd name="connsiteX8" fmla="*/ 10475 w 27933"/>
                <a:gd name="connsiteY8" fmla="*/ 27236 h 41900"/>
                <a:gd name="connsiteX9" fmla="*/ 11872 w 27933"/>
                <a:gd name="connsiteY9" fmla="*/ 31426 h 41900"/>
                <a:gd name="connsiteX10" fmla="*/ 13269 w 27933"/>
                <a:gd name="connsiteY10" fmla="*/ 32822 h 41900"/>
                <a:gd name="connsiteX11" fmla="*/ 16062 w 27933"/>
                <a:gd name="connsiteY11" fmla="*/ 28632 h 41900"/>
                <a:gd name="connsiteX12" fmla="*/ 17459 w 27933"/>
                <a:gd name="connsiteY12" fmla="*/ 23045 h 41900"/>
                <a:gd name="connsiteX13" fmla="*/ 17459 w 27933"/>
                <a:gd name="connsiteY13" fmla="*/ 21649 h 41900"/>
                <a:gd name="connsiteX14" fmla="*/ 17459 w 27933"/>
                <a:gd name="connsiteY14" fmla="*/ 21649 h 41900"/>
                <a:gd name="connsiteX15" fmla="*/ 17459 w 27933"/>
                <a:gd name="connsiteY15" fmla="*/ 21649 h 41900"/>
                <a:gd name="connsiteX16" fmla="*/ 17459 w 27933"/>
                <a:gd name="connsiteY16" fmla="*/ 17459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33" h="41900">
                  <a:moveTo>
                    <a:pt x="17459" y="17459"/>
                  </a:moveTo>
                  <a:cubicBezTo>
                    <a:pt x="17459" y="16062"/>
                    <a:pt x="16062" y="13269"/>
                    <a:pt x="14665" y="10475"/>
                  </a:cubicBezTo>
                  <a:cubicBezTo>
                    <a:pt x="13269" y="11872"/>
                    <a:pt x="13269" y="13269"/>
                    <a:pt x="11872" y="14665"/>
                  </a:cubicBezTo>
                  <a:cubicBezTo>
                    <a:pt x="10475" y="16062"/>
                    <a:pt x="10475" y="18855"/>
                    <a:pt x="10475" y="20252"/>
                  </a:cubicBezTo>
                  <a:cubicBezTo>
                    <a:pt x="10475" y="21649"/>
                    <a:pt x="10475" y="21649"/>
                    <a:pt x="10475" y="21649"/>
                  </a:cubicBezTo>
                  <a:cubicBezTo>
                    <a:pt x="10475" y="21649"/>
                    <a:pt x="10475" y="23045"/>
                    <a:pt x="10475" y="23045"/>
                  </a:cubicBezTo>
                  <a:cubicBezTo>
                    <a:pt x="10475" y="23045"/>
                    <a:pt x="10475" y="23045"/>
                    <a:pt x="10475" y="24442"/>
                  </a:cubicBezTo>
                  <a:cubicBezTo>
                    <a:pt x="10475" y="24442"/>
                    <a:pt x="10475" y="24442"/>
                    <a:pt x="10475" y="25839"/>
                  </a:cubicBezTo>
                  <a:cubicBezTo>
                    <a:pt x="10475" y="25839"/>
                    <a:pt x="10475" y="27236"/>
                    <a:pt x="10475" y="27236"/>
                  </a:cubicBezTo>
                  <a:cubicBezTo>
                    <a:pt x="10475" y="28632"/>
                    <a:pt x="10475" y="30029"/>
                    <a:pt x="11872" y="31426"/>
                  </a:cubicBezTo>
                  <a:cubicBezTo>
                    <a:pt x="11872" y="31426"/>
                    <a:pt x="11872" y="32822"/>
                    <a:pt x="13269" y="32822"/>
                  </a:cubicBezTo>
                  <a:cubicBezTo>
                    <a:pt x="14665" y="31426"/>
                    <a:pt x="14665" y="30029"/>
                    <a:pt x="16062" y="28632"/>
                  </a:cubicBezTo>
                  <a:cubicBezTo>
                    <a:pt x="17459" y="27236"/>
                    <a:pt x="17459" y="24442"/>
                    <a:pt x="17459" y="23045"/>
                  </a:cubicBezTo>
                  <a:cubicBezTo>
                    <a:pt x="17459" y="21649"/>
                    <a:pt x="17459" y="21649"/>
                    <a:pt x="17459" y="21649"/>
                  </a:cubicBezTo>
                  <a:cubicBezTo>
                    <a:pt x="17459" y="21649"/>
                    <a:pt x="17459" y="21649"/>
                    <a:pt x="17459" y="21649"/>
                  </a:cubicBezTo>
                  <a:cubicBezTo>
                    <a:pt x="17459" y="21649"/>
                    <a:pt x="17459" y="21649"/>
                    <a:pt x="17459" y="21649"/>
                  </a:cubicBezTo>
                  <a:cubicBezTo>
                    <a:pt x="17459" y="18855"/>
                    <a:pt x="17459" y="18855"/>
                    <a:pt x="17459" y="17459"/>
                  </a:cubicBezTo>
                  <a:close/>
                </a:path>
              </a:pathLst>
            </a:custGeom>
            <a:noFill/>
            <a:ln w="9525"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F7E0E599-ABED-4848-8386-8C7435F9EB3E}"/>
                </a:ext>
              </a:extLst>
            </p:cNvPr>
            <p:cNvSpPr/>
            <p:nvPr/>
          </p:nvSpPr>
          <p:spPr>
            <a:xfrm>
              <a:off x="3061945" y="4623257"/>
              <a:ext cx="27934" cy="41901"/>
            </a:xfrm>
            <a:custGeom>
              <a:avLst/>
              <a:gdLst>
                <a:gd name="connsiteX0" fmla="*/ 14665 w 27933"/>
                <a:gd name="connsiteY0" fmla="*/ 10475 h 41900"/>
                <a:gd name="connsiteX1" fmla="*/ 11872 w 27933"/>
                <a:gd name="connsiteY1" fmla="*/ 16062 h 41900"/>
                <a:gd name="connsiteX2" fmla="*/ 10475 w 27933"/>
                <a:gd name="connsiteY2" fmla="*/ 21649 h 41900"/>
                <a:gd name="connsiteX3" fmla="*/ 10475 w 27933"/>
                <a:gd name="connsiteY3" fmla="*/ 23045 h 41900"/>
                <a:gd name="connsiteX4" fmla="*/ 10475 w 27933"/>
                <a:gd name="connsiteY4" fmla="*/ 24442 h 41900"/>
                <a:gd name="connsiteX5" fmla="*/ 10475 w 27933"/>
                <a:gd name="connsiteY5" fmla="*/ 25838 h 41900"/>
                <a:gd name="connsiteX6" fmla="*/ 10475 w 27933"/>
                <a:gd name="connsiteY6" fmla="*/ 27235 h 41900"/>
                <a:gd name="connsiteX7" fmla="*/ 10475 w 27933"/>
                <a:gd name="connsiteY7" fmla="*/ 28632 h 41900"/>
                <a:gd name="connsiteX8" fmla="*/ 11872 w 27933"/>
                <a:gd name="connsiteY8" fmla="*/ 32822 h 41900"/>
                <a:gd name="connsiteX9" fmla="*/ 13269 w 27933"/>
                <a:gd name="connsiteY9" fmla="*/ 34219 h 41900"/>
                <a:gd name="connsiteX10" fmla="*/ 16062 w 27933"/>
                <a:gd name="connsiteY10" fmla="*/ 30029 h 41900"/>
                <a:gd name="connsiteX11" fmla="*/ 17459 w 27933"/>
                <a:gd name="connsiteY11" fmla="*/ 24442 h 41900"/>
                <a:gd name="connsiteX12" fmla="*/ 17459 w 27933"/>
                <a:gd name="connsiteY12" fmla="*/ 23045 h 41900"/>
                <a:gd name="connsiteX13" fmla="*/ 17459 w 27933"/>
                <a:gd name="connsiteY13" fmla="*/ 23045 h 41900"/>
                <a:gd name="connsiteX14" fmla="*/ 17459 w 27933"/>
                <a:gd name="connsiteY14" fmla="*/ 23045 h 41900"/>
                <a:gd name="connsiteX15" fmla="*/ 17459 w 27933"/>
                <a:gd name="connsiteY15" fmla="*/ 21649 h 41900"/>
                <a:gd name="connsiteX16" fmla="*/ 14665 w 27933"/>
                <a:gd name="connsiteY16" fmla="*/ 10475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33" h="41900">
                  <a:moveTo>
                    <a:pt x="14665" y="10475"/>
                  </a:moveTo>
                  <a:cubicBezTo>
                    <a:pt x="13269" y="11872"/>
                    <a:pt x="13269" y="13268"/>
                    <a:pt x="11872" y="16062"/>
                  </a:cubicBezTo>
                  <a:cubicBezTo>
                    <a:pt x="10475" y="17459"/>
                    <a:pt x="10475" y="20252"/>
                    <a:pt x="10475" y="21649"/>
                  </a:cubicBezTo>
                  <a:cubicBezTo>
                    <a:pt x="10475" y="23045"/>
                    <a:pt x="10475" y="23045"/>
                    <a:pt x="10475" y="23045"/>
                  </a:cubicBezTo>
                  <a:cubicBezTo>
                    <a:pt x="10475" y="23045"/>
                    <a:pt x="10475" y="24442"/>
                    <a:pt x="10475" y="24442"/>
                  </a:cubicBezTo>
                  <a:cubicBezTo>
                    <a:pt x="10475" y="24442"/>
                    <a:pt x="10475" y="24442"/>
                    <a:pt x="10475" y="25838"/>
                  </a:cubicBezTo>
                  <a:cubicBezTo>
                    <a:pt x="10475" y="25838"/>
                    <a:pt x="10475" y="25838"/>
                    <a:pt x="10475" y="27235"/>
                  </a:cubicBezTo>
                  <a:cubicBezTo>
                    <a:pt x="10475" y="27235"/>
                    <a:pt x="10475" y="28632"/>
                    <a:pt x="10475" y="28632"/>
                  </a:cubicBezTo>
                  <a:cubicBezTo>
                    <a:pt x="10475" y="30029"/>
                    <a:pt x="10475" y="31426"/>
                    <a:pt x="11872" y="32822"/>
                  </a:cubicBezTo>
                  <a:cubicBezTo>
                    <a:pt x="11872" y="32822"/>
                    <a:pt x="11872" y="34219"/>
                    <a:pt x="13269" y="34219"/>
                  </a:cubicBezTo>
                  <a:cubicBezTo>
                    <a:pt x="14665" y="32822"/>
                    <a:pt x="14665" y="31426"/>
                    <a:pt x="16062" y="30029"/>
                  </a:cubicBezTo>
                  <a:cubicBezTo>
                    <a:pt x="17459" y="28632"/>
                    <a:pt x="17459" y="25838"/>
                    <a:pt x="17459" y="24442"/>
                  </a:cubicBezTo>
                  <a:cubicBezTo>
                    <a:pt x="17459" y="23045"/>
                    <a:pt x="17459" y="23045"/>
                    <a:pt x="17459" y="23045"/>
                  </a:cubicBezTo>
                  <a:cubicBezTo>
                    <a:pt x="17459" y="23045"/>
                    <a:pt x="17459" y="23045"/>
                    <a:pt x="17459" y="23045"/>
                  </a:cubicBezTo>
                  <a:cubicBezTo>
                    <a:pt x="17459" y="23045"/>
                    <a:pt x="17459" y="23045"/>
                    <a:pt x="17459" y="23045"/>
                  </a:cubicBezTo>
                  <a:cubicBezTo>
                    <a:pt x="17459" y="23045"/>
                    <a:pt x="17459" y="21649"/>
                    <a:pt x="17459" y="21649"/>
                  </a:cubicBezTo>
                  <a:cubicBezTo>
                    <a:pt x="16062" y="17459"/>
                    <a:pt x="16062" y="13268"/>
                    <a:pt x="14665" y="10475"/>
                  </a:cubicBezTo>
                  <a:close/>
                </a:path>
              </a:pathLst>
            </a:custGeom>
            <a:noFill/>
            <a:ln w="9525"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059CE33F-D924-40F8-B6BA-140EE6B99BCA}"/>
                </a:ext>
              </a:extLst>
            </p:cNvPr>
            <p:cNvSpPr/>
            <p:nvPr/>
          </p:nvSpPr>
          <p:spPr>
            <a:xfrm>
              <a:off x="5289667" y="3401354"/>
              <a:ext cx="27934" cy="27934"/>
            </a:xfrm>
            <a:custGeom>
              <a:avLst/>
              <a:gdLst>
                <a:gd name="connsiteX0" fmla="*/ 11872 w 27933"/>
                <a:gd name="connsiteY0" fmla="*/ 13067 h 27933"/>
                <a:gd name="connsiteX1" fmla="*/ 10475 w 27933"/>
                <a:gd name="connsiteY1" fmla="*/ 18654 h 27933"/>
                <a:gd name="connsiteX2" fmla="*/ 10475 w 27933"/>
                <a:gd name="connsiteY2" fmla="*/ 20050 h 27933"/>
                <a:gd name="connsiteX3" fmla="*/ 10475 w 27933"/>
                <a:gd name="connsiteY3" fmla="*/ 21447 h 27933"/>
                <a:gd name="connsiteX4" fmla="*/ 10475 w 27933"/>
                <a:gd name="connsiteY4" fmla="*/ 22844 h 27933"/>
                <a:gd name="connsiteX5" fmla="*/ 10475 w 27933"/>
                <a:gd name="connsiteY5" fmla="*/ 24241 h 27933"/>
                <a:gd name="connsiteX6" fmla="*/ 10475 w 27933"/>
                <a:gd name="connsiteY6" fmla="*/ 25637 h 27933"/>
                <a:gd name="connsiteX7" fmla="*/ 11872 w 27933"/>
                <a:gd name="connsiteY7" fmla="*/ 29827 h 27933"/>
                <a:gd name="connsiteX8" fmla="*/ 13269 w 27933"/>
                <a:gd name="connsiteY8" fmla="*/ 31224 h 27933"/>
                <a:gd name="connsiteX9" fmla="*/ 16062 w 27933"/>
                <a:gd name="connsiteY9" fmla="*/ 27034 h 27933"/>
                <a:gd name="connsiteX10" fmla="*/ 17459 w 27933"/>
                <a:gd name="connsiteY10" fmla="*/ 21447 h 27933"/>
                <a:gd name="connsiteX11" fmla="*/ 17459 w 27933"/>
                <a:gd name="connsiteY11" fmla="*/ 20050 h 27933"/>
                <a:gd name="connsiteX12" fmla="*/ 17459 w 27933"/>
                <a:gd name="connsiteY12" fmla="*/ 20050 h 27933"/>
                <a:gd name="connsiteX13" fmla="*/ 17459 w 27933"/>
                <a:gd name="connsiteY13" fmla="*/ 20050 h 27933"/>
                <a:gd name="connsiteX14" fmla="*/ 17459 w 27933"/>
                <a:gd name="connsiteY14" fmla="*/ 18654 h 27933"/>
                <a:gd name="connsiteX15" fmla="*/ 14665 w 27933"/>
                <a:gd name="connsiteY15" fmla="*/ 11670 h 27933"/>
                <a:gd name="connsiteX16" fmla="*/ 11872 w 27933"/>
                <a:gd name="connsiteY16" fmla="*/ 13067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33" h="27933">
                  <a:moveTo>
                    <a:pt x="11872" y="13067"/>
                  </a:moveTo>
                  <a:cubicBezTo>
                    <a:pt x="10475" y="14464"/>
                    <a:pt x="10475" y="17257"/>
                    <a:pt x="10475" y="18654"/>
                  </a:cubicBezTo>
                  <a:cubicBezTo>
                    <a:pt x="10475" y="20050"/>
                    <a:pt x="10475" y="20050"/>
                    <a:pt x="10475" y="20050"/>
                  </a:cubicBezTo>
                  <a:cubicBezTo>
                    <a:pt x="10475" y="20050"/>
                    <a:pt x="10475" y="21447"/>
                    <a:pt x="10475" y="21447"/>
                  </a:cubicBezTo>
                  <a:cubicBezTo>
                    <a:pt x="10475" y="21447"/>
                    <a:pt x="10475" y="21447"/>
                    <a:pt x="10475" y="22844"/>
                  </a:cubicBezTo>
                  <a:cubicBezTo>
                    <a:pt x="10475" y="22844"/>
                    <a:pt x="10475" y="22844"/>
                    <a:pt x="10475" y="24241"/>
                  </a:cubicBezTo>
                  <a:cubicBezTo>
                    <a:pt x="10475" y="24241"/>
                    <a:pt x="10475" y="25637"/>
                    <a:pt x="10475" y="25637"/>
                  </a:cubicBezTo>
                  <a:cubicBezTo>
                    <a:pt x="10475" y="27034"/>
                    <a:pt x="10475" y="28431"/>
                    <a:pt x="11872" y="29827"/>
                  </a:cubicBezTo>
                  <a:cubicBezTo>
                    <a:pt x="11872" y="29827"/>
                    <a:pt x="11872" y="31224"/>
                    <a:pt x="13269" y="31224"/>
                  </a:cubicBezTo>
                  <a:cubicBezTo>
                    <a:pt x="14665" y="29827"/>
                    <a:pt x="14665" y="28431"/>
                    <a:pt x="16062" y="27034"/>
                  </a:cubicBezTo>
                  <a:cubicBezTo>
                    <a:pt x="17459" y="25637"/>
                    <a:pt x="17459" y="22844"/>
                    <a:pt x="17459" y="21447"/>
                  </a:cubicBezTo>
                  <a:cubicBezTo>
                    <a:pt x="17459" y="20050"/>
                    <a:pt x="17459" y="20050"/>
                    <a:pt x="17459" y="20050"/>
                  </a:cubicBezTo>
                  <a:cubicBezTo>
                    <a:pt x="17459" y="20050"/>
                    <a:pt x="17459" y="20050"/>
                    <a:pt x="17459" y="20050"/>
                  </a:cubicBezTo>
                  <a:cubicBezTo>
                    <a:pt x="17459" y="20050"/>
                    <a:pt x="17459" y="20050"/>
                    <a:pt x="17459" y="20050"/>
                  </a:cubicBezTo>
                  <a:cubicBezTo>
                    <a:pt x="17459" y="20050"/>
                    <a:pt x="17459" y="18654"/>
                    <a:pt x="17459" y="18654"/>
                  </a:cubicBezTo>
                  <a:cubicBezTo>
                    <a:pt x="17459" y="17257"/>
                    <a:pt x="16062" y="14464"/>
                    <a:pt x="14665" y="11670"/>
                  </a:cubicBezTo>
                  <a:cubicBezTo>
                    <a:pt x="13269" y="8877"/>
                    <a:pt x="11872" y="11670"/>
                    <a:pt x="11872" y="13067"/>
                  </a:cubicBezTo>
                  <a:close/>
                </a:path>
              </a:pathLst>
            </a:custGeom>
            <a:noFill/>
            <a:ln w="9525"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82F69DBB-F5F3-467B-9666-CB2EC9FFECC2}"/>
                </a:ext>
              </a:extLst>
            </p:cNvPr>
            <p:cNvSpPr/>
            <p:nvPr/>
          </p:nvSpPr>
          <p:spPr>
            <a:xfrm>
              <a:off x="4684900" y="3644177"/>
              <a:ext cx="13967" cy="27934"/>
            </a:xfrm>
            <a:custGeom>
              <a:avLst/>
              <a:gdLst>
                <a:gd name="connsiteX0" fmla="*/ 14665 w 13966"/>
                <a:gd name="connsiteY0" fmla="*/ 10475 h 27933"/>
                <a:gd name="connsiteX1" fmla="*/ 11872 w 13966"/>
                <a:gd name="connsiteY1" fmla="*/ 14665 h 27933"/>
                <a:gd name="connsiteX2" fmla="*/ 10475 w 13966"/>
                <a:gd name="connsiteY2" fmla="*/ 20252 h 27933"/>
                <a:gd name="connsiteX3" fmla="*/ 10475 w 13966"/>
                <a:gd name="connsiteY3" fmla="*/ 21649 h 27933"/>
                <a:gd name="connsiteX4" fmla="*/ 10475 w 13966"/>
                <a:gd name="connsiteY4" fmla="*/ 23045 h 27933"/>
                <a:gd name="connsiteX5" fmla="*/ 10475 w 13966"/>
                <a:gd name="connsiteY5" fmla="*/ 24442 h 27933"/>
                <a:gd name="connsiteX6" fmla="*/ 10475 w 13966"/>
                <a:gd name="connsiteY6" fmla="*/ 25839 h 27933"/>
                <a:gd name="connsiteX7" fmla="*/ 10475 w 13966"/>
                <a:gd name="connsiteY7" fmla="*/ 27235 h 27933"/>
                <a:gd name="connsiteX8" fmla="*/ 10475 w 13966"/>
                <a:gd name="connsiteY8" fmla="*/ 30029 h 27933"/>
                <a:gd name="connsiteX9" fmla="*/ 13269 w 13966"/>
                <a:gd name="connsiteY9" fmla="*/ 25839 h 27933"/>
                <a:gd name="connsiteX10" fmla="*/ 14665 w 13966"/>
                <a:gd name="connsiteY10" fmla="*/ 20252 h 27933"/>
                <a:gd name="connsiteX11" fmla="*/ 14665 w 13966"/>
                <a:gd name="connsiteY11" fmla="*/ 18855 h 27933"/>
                <a:gd name="connsiteX12" fmla="*/ 14665 w 13966"/>
                <a:gd name="connsiteY12" fmla="*/ 18855 h 27933"/>
                <a:gd name="connsiteX13" fmla="*/ 14665 w 13966"/>
                <a:gd name="connsiteY13" fmla="*/ 18855 h 27933"/>
                <a:gd name="connsiteX14" fmla="*/ 14665 w 13966"/>
                <a:gd name="connsiteY14" fmla="*/ 17459 h 27933"/>
                <a:gd name="connsiteX15" fmla="*/ 14665 w 13966"/>
                <a:gd name="connsiteY15" fmla="*/ 10475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66" h="27933">
                  <a:moveTo>
                    <a:pt x="14665" y="10475"/>
                  </a:moveTo>
                  <a:cubicBezTo>
                    <a:pt x="13269" y="11872"/>
                    <a:pt x="13269" y="13269"/>
                    <a:pt x="11872" y="14665"/>
                  </a:cubicBezTo>
                  <a:cubicBezTo>
                    <a:pt x="10475" y="16062"/>
                    <a:pt x="10475" y="18855"/>
                    <a:pt x="10475" y="20252"/>
                  </a:cubicBezTo>
                  <a:cubicBezTo>
                    <a:pt x="10475" y="21649"/>
                    <a:pt x="10475" y="21649"/>
                    <a:pt x="10475" y="21649"/>
                  </a:cubicBezTo>
                  <a:cubicBezTo>
                    <a:pt x="10475" y="21649"/>
                    <a:pt x="10475" y="23045"/>
                    <a:pt x="10475" y="23045"/>
                  </a:cubicBezTo>
                  <a:cubicBezTo>
                    <a:pt x="10475" y="23045"/>
                    <a:pt x="10475" y="23045"/>
                    <a:pt x="10475" y="24442"/>
                  </a:cubicBezTo>
                  <a:cubicBezTo>
                    <a:pt x="10475" y="24442"/>
                    <a:pt x="10475" y="24442"/>
                    <a:pt x="10475" y="25839"/>
                  </a:cubicBezTo>
                  <a:cubicBezTo>
                    <a:pt x="10475" y="25839"/>
                    <a:pt x="10475" y="27235"/>
                    <a:pt x="10475" y="27235"/>
                  </a:cubicBezTo>
                  <a:cubicBezTo>
                    <a:pt x="10475" y="27235"/>
                    <a:pt x="10475" y="28632"/>
                    <a:pt x="10475" y="30029"/>
                  </a:cubicBezTo>
                  <a:cubicBezTo>
                    <a:pt x="11872" y="28632"/>
                    <a:pt x="11872" y="27235"/>
                    <a:pt x="13269" y="25839"/>
                  </a:cubicBezTo>
                  <a:cubicBezTo>
                    <a:pt x="14665" y="24442"/>
                    <a:pt x="14665" y="21649"/>
                    <a:pt x="14665" y="20252"/>
                  </a:cubicBezTo>
                  <a:cubicBezTo>
                    <a:pt x="14665" y="18855"/>
                    <a:pt x="14665" y="18855"/>
                    <a:pt x="14665" y="18855"/>
                  </a:cubicBezTo>
                  <a:cubicBezTo>
                    <a:pt x="14665" y="18855"/>
                    <a:pt x="14665" y="18855"/>
                    <a:pt x="14665" y="18855"/>
                  </a:cubicBezTo>
                  <a:cubicBezTo>
                    <a:pt x="14665" y="18855"/>
                    <a:pt x="14665" y="18855"/>
                    <a:pt x="14665" y="18855"/>
                  </a:cubicBezTo>
                  <a:cubicBezTo>
                    <a:pt x="14665" y="18855"/>
                    <a:pt x="14665" y="17459"/>
                    <a:pt x="14665" y="17459"/>
                  </a:cubicBezTo>
                  <a:cubicBezTo>
                    <a:pt x="16062" y="14665"/>
                    <a:pt x="16062" y="11872"/>
                    <a:pt x="14665" y="10475"/>
                  </a:cubicBezTo>
                  <a:close/>
                </a:path>
              </a:pathLst>
            </a:custGeom>
            <a:noFill/>
            <a:ln w="9525"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8F0EAA69-2953-47A9-B7DD-850CB0D964E5}"/>
                </a:ext>
              </a:extLst>
            </p:cNvPr>
            <p:cNvSpPr/>
            <p:nvPr/>
          </p:nvSpPr>
          <p:spPr>
            <a:xfrm>
              <a:off x="4908370" y="3197236"/>
              <a:ext cx="391073" cy="432974"/>
            </a:xfrm>
            <a:custGeom>
              <a:avLst/>
              <a:gdLst>
                <a:gd name="connsiteX0" fmla="*/ 376408 w 391073"/>
                <a:gd name="connsiteY0" fmla="*/ 221375 h 432974"/>
                <a:gd name="connsiteX1" fmla="*/ 379201 w 391073"/>
                <a:gd name="connsiteY1" fmla="*/ 210202 h 432974"/>
                <a:gd name="connsiteX2" fmla="*/ 384788 w 391073"/>
                <a:gd name="connsiteY2" fmla="*/ 200425 h 432974"/>
                <a:gd name="connsiteX3" fmla="*/ 387582 w 391073"/>
                <a:gd name="connsiteY3" fmla="*/ 197632 h 432974"/>
                <a:gd name="connsiteX4" fmla="*/ 387582 w 391073"/>
                <a:gd name="connsiteY4" fmla="*/ 197632 h 432974"/>
                <a:gd name="connsiteX5" fmla="*/ 217185 w 391073"/>
                <a:gd name="connsiteY5" fmla="*/ 23045 h 432974"/>
                <a:gd name="connsiteX6" fmla="*/ 204615 w 391073"/>
                <a:gd name="connsiteY6" fmla="*/ 10475 h 432974"/>
                <a:gd name="connsiteX7" fmla="*/ 203218 w 391073"/>
                <a:gd name="connsiteY7" fmla="*/ 11872 h 432974"/>
                <a:gd name="connsiteX8" fmla="*/ 203218 w 391073"/>
                <a:gd name="connsiteY8" fmla="*/ 11872 h 432974"/>
                <a:gd name="connsiteX9" fmla="*/ 178078 w 391073"/>
                <a:gd name="connsiteY9" fmla="*/ 37012 h 432974"/>
                <a:gd name="connsiteX10" fmla="*/ 178078 w 391073"/>
                <a:gd name="connsiteY10" fmla="*/ 37012 h 432974"/>
                <a:gd name="connsiteX11" fmla="*/ 11872 w 391073"/>
                <a:gd name="connsiteY11" fmla="*/ 197632 h 432974"/>
                <a:gd name="connsiteX12" fmla="*/ 18855 w 391073"/>
                <a:gd name="connsiteY12" fmla="*/ 217185 h 432974"/>
                <a:gd name="connsiteX13" fmla="*/ 18855 w 391073"/>
                <a:gd name="connsiteY13" fmla="*/ 221375 h 432974"/>
                <a:gd name="connsiteX14" fmla="*/ 18855 w 391073"/>
                <a:gd name="connsiteY14" fmla="*/ 222772 h 432974"/>
                <a:gd name="connsiteX15" fmla="*/ 18855 w 391073"/>
                <a:gd name="connsiteY15" fmla="*/ 224169 h 432974"/>
                <a:gd name="connsiteX16" fmla="*/ 18855 w 391073"/>
                <a:gd name="connsiteY16" fmla="*/ 226962 h 432974"/>
                <a:gd name="connsiteX17" fmla="*/ 16062 w 391073"/>
                <a:gd name="connsiteY17" fmla="*/ 236739 h 432974"/>
                <a:gd name="connsiteX18" fmla="*/ 10475 w 391073"/>
                <a:gd name="connsiteY18" fmla="*/ 245119 h 432974"/>
                <a:gd name="connsiteX19" fmla="*/ 23045 w 391073"/>
                <a:gd name="connsiteY19" fmla="*/ 259086 h 432974"/>
                <a:gd name="connsiteX20" fmla="*/ 193442 w 391073"/>
                <a:gd name="connsiteY20" fmla="*/ 433672 h 432974"/>
                <a:gd name="connsiteX21" fmla="*/ 359648 w 391073"/>
                <a:gd name="connsiteY21" fmla="*/ 271656 h 432974"/>
                <a:gd name="connsiteX22" fmla="*/ 359648 w 391073"/>
                <a:gd name="connsiteY22" fmla="*/ 271656 h 432974"/>
                <a:gd name="connsiteX23" fmla="*/ 383392 w 391073"/>
                <a:gd name="connsiteY23" fmla="*/ 247913 h 432974"/>
                <a:gd name="connsiteX24" fmla="*/ 379201 w 391073"/>
                <a:gd name="connsiteY24" fmla="*/ 239532 h 432974"/>
                <a:gd name="connsiteX25" fmla="*/ 377805 w 391073"/>
                <a:gd name="connsiteY25" fmla="*/ 232549 h 432974"/>
                <a:gd name="connsiteX26" fmla="*/ 377805 w 391073"/>
                <a:gd name="connsiteY26" fmla="*/ 229756 h 432974"/>
                <a:gd name="connsiteX27" fmla="*/ 377805 w 391073"/>
                <a:gd name="connsiteY27" fmla="*/ 228359 h 432974"/>
                <a:gd name="connsiteX28" fmla="*/ 377805 w 391073"/>
                <a:gd name="connsiteY28" fmla="*/ 226962 h 432974"/>
                <a:gd name="connsiteX29" fmla="*/ 377805 w 391073"/>
                <a:gd name="connsiteY29" fmla="*/ 225565 h 432974"/>
                <a:gd name="connsiteX30" fmla="*/ 376408 w 391073"/>
                <a:gd name="connsiteY30" fmla="*/ 22137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376408" y="221375"/>
                  </a:moveTo>
                  <a:cubicBezTo>
                    <a:pt x="376408" y="218582"/>
                    <a:pt x="377805" y="214392"/>
                    <a:pt x="379201" y="210202"/>
                  </a:cubicBezTo>
                  <a:cubicBezTo>
                    <a:pt x="380598" y="206012"/>
                    <a:pt x="383392" y="203218"/>
                    <a:pt x="384788" y="200425"/>
                  </a:cubicBezTo>
                  <a:cubicBezTo>
                    <a:pt x="386185" y="199028"/>
                    <a:pt x="386185" y="199028"/>
                    <a:pt x="387582" y="197632"/>
                  </a:cubicBezTo>
                  <a:lnTo>
                    <a:pt x="387582" y="197632"/>
                  </a:lnTo>
                  <a:cubicBezTo>
                    <a:pt x="330317" y="138971"/>
                    <a:pt x="274450" y="81706"/>
                    <a:pt x="217185" y="23045"/>
                  </a:cubicBezTo>
                  <a:cubicBezTo>
                    <a:pt x="212995" y="18855"/>
                    <a:pt x="208805" y="14665"/>
                    <a:pt x="204615" y="10475"/>
                  </a:cubicBezTo>
                  <a:lnTo>
                    <a:pt x="203218" y="11872"/>
                  </a:lnTo>
                  <a:lnTo>
                    <a:pt x="203218" y="11872"/>
                  </a:lnTo>
                  <a:lnTo>
                    <a:pt x="178078" y="37012"/>
                  </a:lnTo>
                  <a:lnTo>
                    <a:pt x="178078" y="37012"/>
                  </a:lnTo>
                  <a:lnTo>
                    <a:pt x="11872" y="197632"/>
                  </a:lnTo>
                  <a:cubicBezTo>
                    <a:pt x="16062" y="204615"/>
                    <a:pt x="17459" y="212995"/>
                    <a:pt x="18855" y="217185"/>
                  </a:cubicBezTo>
                  <a:cubicBezTo>
                    <a:pt x="18855" y="218582"/>
                    <a:pt x="18855" y="219979"/>
                    <a:pt x="18855" y="221375"/>
                  </a:cubicBezTo>
                  <a:cubicBezTo>
                    <a:pt x="18855" y="222772"/>
                    <a:pt x="18855" y="222772"/>
                    <a:pt x="18855" y="222772"/>
                  </a:cubicBezTo>
                  <a:cubicBezTo>
                    <a:pt x="18855" y="222772"/>
                    <a:pt x="18855" y="222772"/>
                    <a:pt x="18855" y="224169"/>
                  </a:cubicBezTo>
                  <a:cubicBezTo>
                    <a:pt x="18855" y="225565"/>
                    <a:pt x="18855" y="225565"/>
                    <a:pt x="18855" y="226962"/>
                  </a:cubicBezTo>
                  <a:cubicBezTo>
                    <a:pt x="18855" y="229756"/>
                    <a:pt x="17459" y="232549"/>
                    <a:pt x="16062" y="236739"/>
                  </a:cubicBezTo>
                  <a:cubicBezTo>
                    <a:pt x="14665" y="239532"/>
                    <a:pt x="13269" y="242326"/>
                    <a:pt x="10475" y="245119"/>
                  </a:cubicBezTo>
                  <a:cubicBezTo>
                    <a:pt x="14665" y="249309"/>
                    <a:pt x="18855" y="253499"/>
                    <a:pt x="23045" y="259086"/>
                  </a:cubicBezTo>
                  <a:cubicBezTo>
                    <a:pt x="80310" y="317747"/>
                    <a:pt x="136177" y="375011"/>
                    <a:pt x="193442" y="433672"/>
                  </a:cubicBezTo>
                  <a:lnTo>
                    <a:pt x="359648" y="271656"/>
                  </a:lnTo>
                  <a:lnTo>
                    <a:pt x="359648" y="271656"/>
                  </a:lnTo>
                  <a:lnTo>
                    <a:pt x="383392" y="247913"/>
                  </a:lnTo>
                  <a:cubicBezTo>
                    <a:pt x="381995" y="245119"/>
                    <a:pt x="380598" y="242326"/>
                    <a:pt x="379201" y="239532"/>
                  </a:cubicBezTo>
                  <a:cubicBezTo>
                    <a:pt x="377805" y="236739"/>
                    <a:pt x="377805" y="233946"/>
                    <a:pt x="377805" y="232549"/>
                  </a:cubicBezTo>
                  <a:cubicBezTo>
                    <a:pt x="377805" y="231152"/>
                    <a:pt x="377805" y="231152"/>
                    <a:pt x="377805" y="229756"/>
                  </a:cubicBezTo>
                  <a:cubicBezTo>
                    <a:pt x="377805" y="228359"/>
                    <a:pt x="377805" y="228359"/>
                    <a:pt x="377805" y="228359"/>
                  </a:cubicBezTo>
                  <a:cubicBezTo>
                    <a:pt x="377805" y="226962"/>
                    <a:pt x="377805" y="226962"/>
                    <a:pt x="377805" y="226962"/>
                  </a:cubicBezTo>
                  <a:cubicBezTo>
                    <a:pt x="377805" y="226962"/>
                    <a:pt x="377805" y="226962"/>
                    <a:pt x="377805" y="225565"/>
                  </a:cubicBezTo>
                  <a:cubicBezTo>
                    <a:pt x="376408" y="224169"/>
                    <a:pt x="376408" y="222772"/>
                    <a:pt x="376408" y="221375"/>
                  </a:cubicBezTo>
                  <a:close/>
                </a:path>
              </a:pathLst>
            </a:custGeom>
            <a:noFill/>
            <a:ln w="9525"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F1381E54-54D1-4E6D-9EBD-9ED55792911C}"/>
                </a:ext>
              </a:extLst>
            </p:cNvPr>
            <p:cNvSpPr/>
            <p:nvPr/>
          </p:nvSpPr>
          <p:spPr>
            <a:xfrm>
              <a:off x="5098320" y="3165112"/>
              <a:ext cx="27934" cy="27934"/>
            </a:xfrm>
            <a:custGeom>
              <a:avLst/>
              <a:gdLst>
                <a:gd name="connsiteX0" fmla="*/ 10475 w 27933"/>
                <a:gd name="connsiteY0" fmla="*/ 11872 h 27933"/>
                <a:gd name="connsiteX1" fmla="*/ 10475 w 27933"/>
                <a:gd name="connsiteY1" fmla="*/ 13269 h 27933"/>
                <a:gd name="connsiteX2" fmla="*/ 11872 w 27933"/>
                <a:gd name="connsiteY2" fmla="*/ 17459 h 27933"/>
                <a:gd name="connsiteX3" fmla="*/ 13269 w 27933"/>
                <a:gd name="connsiteY3" fmla="*/ 18855 h 27933"/>
                <a:gd name="connsiteX4" fmla="*/ 16062 w 27933"/>
                <a:gd name="connsiteY4" fmla="*/ 14665 h 27933"/>
                <a:gd name="connsiteX5" fmla="*/ 17459 w 27933"/>
                <a:gd name="connsiteY5" fmla="*/ 10475 h 27933"/>
                <a:gd name="connsiteX6" fmla="*/ 10475 w 27933"/>
                <a:gd name="connsiteY6" fmla="*/ 11872 h 27933"/>
                <a:gd name="connsiteX7" fmla="*/ 10475 w 27933"/>
                <a:gd name="connsiteY7" fmla="*/ 11872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33" h="27933">
                  <a:moveTo>
                    <a:pt x="10475" y="11872"/>
                  </a:moveTo>
                  <a:cubicBezTo>
                    <a:pt x="10475" y="11872"/>
                    <a:pt x="10475" y="13269"/>
                    <a:pt x="10475" y="13269"/>
                  </a:cubicBezTo>
                  <a:cubicBezTo>
                    <a:pt x="10475" y="14665"/>
                    <a:pt x="10475" y="16062"/>
                    <a:pt x="11872" y="17459"/>
                  </a:cubicBezTo>
                  <a:cubicBezTo>
                    <a:pt x="11872" y="17459"/>
                    <a:pt x="11872" y="18855"/>
                    <a:pt x="13269" y="18855"/>
                  </a:cubicBezTo>
                  <a:cubicBezTo>
                    <a:pt x="14665" y="17459"/>
                    <a:pt x="14665" y="16062"/>
                    <a:pt x="16062" y="14665"/>
                  </a:cubicBezTo>
                  <a:cubicBezTo>
                    <a:pt x="16062" y="13269"/>
                    <a:pt x="17459" y="11872"/>
                    <a:pt x="17459" y="10475"/>
                  </a:cubicBezTo>
                  <a:cubicBezTo>
                    <a:pt x="10475" y="10475"/>
                    <a:pt x="10475" y="10475"/>
                    <a:pt x="10475" y="11872"/>
                  </a:cubicBezTo>
                  <a:cubicBezTo>
                    <a:pt x="10475" y="11872"/>
                    <a:pt x="10475" y="11872"/>
                    <a:pt x="10475" y="11872"/>
                  </a:cubicBezTo>
                  <a:close/>
                </a:path>
              </a:pathLst>
            </a:custGeom>
            <a:noFill/>
            <a:ln w="9525"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FC94924C-1305-491C-A99E-05C23EB1A6DB}"/>
                </a:ext>
              </a:extLst>
            </p:cNvPr>
            <p:cNvSpPr/>
            <p:nvPr/>
          </p:nvSpPr>
          <p:spPr>
            <a:xfrm>
              <a:off x="4507520" y="3197236"/>
              <a:ext cx="391073" cy="432974"/>
            </a:xfrm>
            <a:custGeom>
              <a:avLst/>
              <a:gdLst>
                <a:gd name="connsiteX0" fmla="*/ 377805 w 391073"/>
                <a:gd name="connsiteY0" fmla="*/ 219979 h 432974"/>
                <a:gd name="connsiteX1" fmla="*/ 380598 w 391073"/>
                <a:gd name="connsiteY1" fmla="*/ 208805 h 432974"/>
                <a:gd name="connsiteX2" fmla="*/ 386185 w 391073"/>
                <a:gd name="connsiteY2" fmla="*/ 199028 h 432974"/>
                <a:gd name="connsiteX3" fmla="*/ 387582 w 391073"/>
                <a:gd name="connsiteY3" fmla="*/ 197632 h 432974"/>
                <a:gd name="connsiteX4" fmla="*/ 217185 w 391073"/>
                <a:gd name="connsiteY4" fmla="*/ 23045 h 432974"/>
                <a:gd name="connsiteX5" fmla="*/ 204615 w 391073"/>
                <a:gd name="connsiteY5" fmla="*/ 10475 h 432974"/>
                <a:gd name="connsiteX6" fmla="*/ 203219 w 391073"/>
                <a:gd name="connsiteY6" fmla="*/ 11872 h 432974"/>
                <a:gd name="connsiteX7" fmla="*/ 203219 w 391073"/>
                <a:gd name="connsiteY7" fmla="*/ 11872 h 432974"/>
                <a:gd name="connsiteX8" fmla="*/ 178078 w 391073"/>
                <a:gd name="connsiteY8" fmla="*/ 37012 h 432974"/>
                <a:gd name="connsiteX9" fmla="*/ 178078 w 391073"/>
                <a:gd name="connsiteY9" fmla="*/ 37012 h 432974"/>
                <a:gd name="connsiteX10" fmla="*/ 13269 w 391073"/>
                <a:gd name="connsiteY10" fmla="*/ 197632 h 432974"/>
                <a:gd name="connsiteX11" fmla="*/ 18855 w 391073"/>
                <a:gd name="connsiteY11" fmla="*/ 214392 h 432974"/>
                <a:gd name="connsiteX12" fmla="*/ 18855 w 391073"/>
                <a:gd name="connsiteY12" fmla="*/ 218582 h 432974"/>
                <a:gd name="connsiteX13" fmla="*/ 18855 w 391073"/>
                <a:gd name="connsiteY13" fmla="*/ 219979 h 432974"/>
                <a:gd name="connsiteX14" fmla="*/ 18855 w 391073"/>
                <a:gd name="connsiteY14" fmla="*/ 221375 h 432974"/>
                <a:gd name="connsiteX15" fmla="*/ 18855 w 391073"/>
                <a:gd name="connsiteY15" fmla="*/ 224169 h 432974"/>
                <a:gd name="connsiteX16" fmla="*/ 16062 w 391073"/>
                <a:gd name="connsiteY16" fmla="*/ 233946 h 432974"/>
                <a:gd name="connsiteX17" fmla="*/ 10475 w 391073"/>
                <a:gd name="connsiteY17" fmla="*/ 242326 h 432974"/>
                <a:gd name="connsiteX18" fmla="*/ 23046 w 391073"/>
                <a:gd name="connsiteY18" fmla="*/ 256293 h 432974"/>
                <a:gd name="connsiteX19" fmla="*/ 196235 w 391073"/>
                <a:gd name="connsiteY19" fmla="*/ 432276 h 432974"/>
                <a:gd name="connsiteX20" fmla="*/ 361045 w 391073"/>
                <a:gd name="connsiteY20" fmla="*/ 271656 h 432974"/>
                <a:gd name="connsiteX21" fmla="*/ 361045 w 391073"/>
                <a:gd name="connsiteY21" fmla="*/ 271656 h 432974"/>
                <a:gd name="connsiteX22" fmla="*/ 386185 w 391073"/>
                <a:gd name="connsiteY22" fmla="*/ 247913 h 432974"/>
                <a:gd name="connsiteX23" fmla="*/ 381995 w 391073"/>
                <a:gd name="connsiteY23" fmla="*/ 240929 h 432974"/>
                <a:gd name="connsiteX24" fmla="*/ 380598 w 391073"/>
                <a:gd name="connsiteY24" fmla="*/ 233946 h 432974"/>
                <a:gd name="connsiteX25" fmla="*/ 380598 w 391073"/>
                <a:gd name="connsiteY25" fmla="*/ 231152 h 432974"/>
                <a:gd name="connsiteX26" fmla="*/ 380598 w 391073"/>
                <a:gd name="connsiteY26" fmla="*/ 229756 h 432974"/>
                <a:gd name="connsiteX27" fmla="*/ 380598 w 391073"/>
                <a:gd name="connsiteY27" fmla="*/ 228359 h 432974"/>
                <a:gd name="connsiteX28" fmla="*/ 380598 w 391073"/>
                <a:gd name="connsiteY28" fmla="*/ 226962 h 432974"/>
                <a:gd name="connsiteX29" fmla="*/ 377805 w 391073"/>
                <a:gd name="connsiteY29" fmla="*/ 219979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377805" y="219979"/>
                  </a:moveTo>
                  <a:cubicBezTo>
                    <a:pt x="377805" y="217185"/>
                    <a:pt x="379202" y="212995"/>
                    <a:pt x="380598" y="208805"/>
                  </a:cubicBezTo>
                  <a:cubicBezTo>
                    <a:pt x="381995" y="204615"/>
                    <a:pt x="384788" y="201822"/>
                    <a:pt x="386185" y="199028"/>
                  </a:cubicBezTo>
                  <a:cubicBezTo>
                    <a:pt x="386185" y="197632"/>
                    <a:pt x="387582" y="197632"/>
                    <a:pt x="387582" y="197632"/>
                  </a:cubicBezTo>
                  <a:cubicBezTo>
                    <a:pt x="330317" y="138971"/>
                    <a:pt x="274450" y="81706"/>
                    <a:pt x="217185" y="23045"/>
                  </a:cubicBezTo>
                  <a:cubicBezTo>
                    <a:pt x="212995" y="18855"/>
                    <a:pt x="208805" y="14665"/>
                    <a:pt x="204615" y="10475"/>
                  </a:cubicBezTo>
                  <a:lnTo>
                    <a:pt x="203219" y="11872"/>
                  </a:lnTo>
                  <a:lnTo>
                    <a:pt x="203219" y="11872"/>
                  </a:lnTo>
                  <a:lnTo>
                    <a:pt x="178078" y="37012"/>
                  </a:lnTo>
                  <a:lnTo>
                    <a:pt x="178078" y="37012"/>
                  </a:lnTo>
                  <a:lnTo>
                    <a:pt x="13269" y="197632"/>
                  </a:lnTo>
                  <a:cubicBezTo>
                    <a:pt x="16062" y="204615"/>
                    <a:pt x="18855" y="210202"/>
                    <a:pt x="18855" y="214392"/>
                  </a:cubicBezTo>
                  <a:cubicBezTo>
                    <a:pt x="18855" y="215789"/>
                    <a:pt x="18855" y="217185"/>
                    <a:pt x="18855" y="218582"/>
                  </a:cubicBezTo>
                  <a:cubicBezTo>
                    <a:pt x="18855" y="219979"/>
                    <a:pt x="18855" y="219979"/>
                    <a:pt x="18855" y="219979"/>
                  </a:cubicBezTo>
                  <a:cubicBezTo>
                    <a:pt x="18855" y="219979"/>
                    <a:pt x="18855" y="219979"/>
                    <a:pt x="18855" y="221375"/>
                  </a:cubicBezTo>
                  <a:cubicBezTo>
                    <a:pt x="18855" y="222772"/>
                    <a:pt x="18855" y="222772"/>
                    <a:pt x="18855" y="224169"/>
                  </a:cubicBezTo>
                  <a:cubicBezTo>
                    <a:pt x="18855" y="226962"/>
                    <a:pt x="17459" y="229756"/>
                    <a:pt x="16062" y="233946"/>
                  </a:cubicBezTo>
                  <a:cubicBezTo>
                    <a:pt x="14665" y="236739"/>
                    <a:pt x="13269" y="239532"/>
                    <a:pt x="10475" y="242326"/>
                  </a:cubicBezTo>
                  <a:cubicBezTo>
                    <a:pt x="14665" y="246516"/>
                    <a:pt x="18855" y="250706"/>
                    <a:pt x="23046" y="256293"/>
                  </a:cubicBezTo>
                  <a:cubicBezTo>
                    <a:pt x="80310" y="314954"/>
                    <a:pt x="137574" y="373615"/>
                    <a:pt x="196235" y="432276"/>
                  </a:cubicBezTo>
                  <a:lnTo>
                    <a:pt x="361045" y="271656"/>
                  </a:lnTo>
                  <a:lnTo>
                    <a:pt x="361045" y="271656"/>
                  </a:lnTo>
                  <a:lnTo>
                    <a:pt x="386185" y="247913"/>
                  </a:lnTo>
                  <a:cubicBezTo>
                    <a:pt x="384788" y="245119"/>
                    <a:pt x="383392" y="242326"/>
                    <a:pt x="381995" y="240929"/>
                  </a:cubicBezTo>
                  <a:cubicBezTo>
                    <a:pt x="380598" y="238136"/>
                    <a:pt x="380598" y="235342"/>
                    <a:pt x="380598" y="233946"/>
                  </a:cubicBezTo>
                  <a:cubicBezTo>
                    <a:pt x="380598" y="232549"/>
                    <a:pt x="380598" y="232549"/>
                    <a:pt x="380598" y="231152"/>
                  </a:cubicBezTo>
                  <a:cubicBezTo>
                    <a:pt x="380598" y="229756"/>
                    <a:pt x="380598" y="229756"/>
                    <a:pt x="380598" y="229756"/>
                  </a:cubicBezTo>
                  <a:cubicBezTo>
                    <a:pt x="380598" y="228359"/>
                    <a:pt x="380598" y="228359"/>
                    <a:pt x="380598" y="228359"/>
                  </a:cubicBezTo>
                  <a:cubicBezTo>
                    <a:pt x="380598" y="228359"/>
                    <a:pt x="380598" y="228359"/>
                    <a:pt x="380598" y="226962"/>
                  </a:cubicBezTo>
                  <a:cubicBezTo>
                    <a:pt x="377805" y="222772"/>
                    <a:pt x="377805" y="221375"/>
                    <a:pt x="377805" y="219979"/>
                  </a:cubicBezTo>
                  <a:close/>
                </a:path>
              </a:pathLst>
            </a:custGeom>
            <a:noFill/>
            <a:ln w="9525"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06A39314-76E8-4BFF-9A73-618AD9E075CD}"/>
                </a:ext>
              </a:extLst>
            </p:cNvPr>
            <p:cNvSpPr/>
            <p:nvPr/>
          </p:nvSpPr>
          <p:spPr>
            <a:xfrm>
              <a:off x="4893007" y="3399756"/>
              <a:ext cx="13967" cy="41901"/>
            </a:xfrm>
            <a:custGeom>
              <a:avLst/>
              <a:gdLst>
                <a:gd name="connsiteX0" fmla="*/ 13269 w 13966"/>
                <a:gd name="connsiteY0" fmla="*/ 10475 h 41900"/>
                <a:gd name="connsiteX1" fmla="*/ 11872 w 13966"/>
                <a:gd name="connsiteY1" fmla="*/ 13269 h 41900"/>
                <a:gd name="connsiteX2" fmla="*/ 10475 w 13966"/>
                <a:gd name="connsiteY2" fmla="*/ 18855 h 41900"/>
                <a:gd name="connsiteX3" fmla="*/ 10475 w 13966"/>
                <a:gd name="connsiteY3" fmla="*/ 20252 h 41900"/>
                <a:gd name="connsiteX4" fmla="*/ 10475 w 13966"/>
                <a:gd name="connsiteY4" fmla="*/ 21649 h 41900"/>
                <a:gd name="connsiteX5" fmla="*/ 10475 w 13966"/>
                <a:gd name="connsiteY5" fmla="*/ 23045 h 41900"/>
                <a:gd name="connsiteX6" fmla="*/ 10475 w 13966"/>
                <a:gd name="connsiteY6" fmla="*/ 24442 h 41900"/>
                <a:gd name="connsiteX7" fmla="*/ 10475 w 13966"/>
                <a:gd name="connsiteY7" fmla="*/ 25839 h 41900"/>
                <a:gd name="connsiteX8" fmla="*/ 11872 w 13966"/>
                <a:gd name="connsiteY8" fmla="*/ 30029 h 41900"/>
                <a:gd name="connsiteX9" fmla="*/ 11872 w 13966"/>
                <a:gd name="connsiteY9" fmla="*/ 31426 h 41900"/>
                <a:gd name="connsiteX10" fmla="*/ 13269 w 13966"/>
                <a:gd name="connsiteY10" fmla="*/ 28632 h 41900"/>
                <a:gd name="connsiteX11" fmla="*/ 14665 w 13966"/>
                <a:gd name="connsiteY11" fmla="*/ 23045 h 41900"/>
                <a:gd name="connsiteX12" fmla="*/ 14665 w 13966"/>
                <a:gd name="connsiteY12" fmla="*/ 21649 h 41900"/>
                <a:gd name="connsiteX13" fmla="*/ 14665 w 13966"/>
                <a:gd name="connsiteY13" fmla="*/ 21649 h 41900"/>
                <a:gd name="connsiteX14" fmla="*/ 14665 w 13966"/>
                <a:gd name="connsiteY14" fmla="*/ 21649 h 41900"/>
                <a:gd name="connsiteX15" fmla="*/ 14665 w 13966"/>
                <a:gd name="connsiteY15" fmla="*/ 20252 h 41900"/>
                <a:gd name="connsiteX16" fmla="*/ 13269 w 13966"/>
                <a:gd name="connsiteY16" fmla="*/ 10475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41900">
                  <a:moveTo>
                    <a:pt x="13269" y="10475"/>
                  </a:moveTo>
                  <a:cubicBezTo>
                    <a:pt x="13269" y="11872"/>
                    <a:pt x="11872" y="11872"/>
                    <a:pt x="11872" y="13269"/>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1649"/>
                    <a:pt x="10475" y="23045"/>
                  </a:cubicBezTo>
                  <a:cubicBezTo>
                    <a:pt x="10475" y="23045"/>
                    <a:pt x="10475" y="23045"/>
                    <a:pt x="10475" y="24442"/>
                  </a:cubicBezTo>
                  <a:cubicBezTo>
                    <a:pt x="10475" y="24442"/>
                    <a:pt x="10475" y="25839"/>
                    <a:pt x="10475" y="25839"/>
                  </a:cubicBezTo>
                  <a:cubicBezTo>
                    <a:pt x="10475" y="27235"/>
                    <a:pt x="10475" y="28632"/>
                    <a:pt x="11872" y="30029"/>
                  </a:cubicBezTo>
                  <a:cubicBezTo>
                    <a:pt x="11872" y="30029"/>
                    <a:pt x="11872" y="30029"/>
                    <a:pt x="11872" y="31426"/>
                  </a:cubicBezTo>
                  <a:cubicBezTo>
                    <a:pt x="11872" y="30029"/>
                    <a:pt x="13269" y="30029"/>
                    <a:pt x="13269" y="28632"/>
                  </a:cubicBezTo>
                  <a:cubicBezTo>
                    <a:pt x="14665" y="27235"/>
                    <a:pt x="14665" y="24442"/>
                    <a:pt x="14665" y="23045"/>
                  </a:cubicBezTo>
                  <a:cubicBezTo>
                    <a:pt x="14665" y="21649"/>
                    <a:pt x="14665" y="21649"/>
                    <a:pt x="14665" y="21649"/>
                  </a:cubicBezTo>
                  <a:cubicBezTo>
                    <a:pt x="14665" y="21649"/>
                    <a:pt x="14665" y="21649"/>
                    <a:pt x="14665" y="21649"/>
                  </a:cubicBezTo>
                  <a:cubicBezTo>
                    <a:pt x="14665" y="21649"/>
                    <a:pt x="14665" y="21649"/>
                    <a:pt x="14665" y="21649"/>
                  </a:cubicBezTo>
                  <a:cubicBezTo>
                    <a:pt x="14665" y="21649"/>
                    <a:pt x="14665" y="20252"/>
                    <a:pt x="14665" y="20252"/>
                  </a:cubicBezTo>
                  <a:cubicBezTo>
                    <a:pt x="14665" y="14665"/>
                    <a:pt x="14665" y="11872"/>
                    <a:pt x="13269" y="10475"/>
                  </a:cubicBezTo>
                  <a:close/>
                </a:path>
              </a:pathLst>
            </a:custGeom>
            <a:noFill/>
            <a:ln w="9525"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4501AD2C-876C-4D64-BD36-053A258F1E7E}"/>
                </a:ext>
              </a:extLst>
            </p:cNvPr>
            <p:cNvSpPr/>
            <p:nvPr/>
          </p:nvSpPr>
          <p:spPr>
            <a:xfrm>
              <a:off x="5476823" y="3649764"/>
              <a:ext cx="27934" cy="27934"/>
            </a:xfrm>
            <a:custGeom>
              <a:avLst/>
              <a:gdLst>
                <a:gd name="connsiteX0" fmla="*/ 10475 w 27933"/>
                <a:gd name="connsiteY0" fmla="*/ 17459 h 27933"/>
                <a:gd name="connsiteX1" fmla="*/ 10475 w 27933"/>
                <a:gd name="connsiteY1" fmla="*/ 18855 h 27933"/>
                <a:gd name="connsiteX2" fmla="*/ 10475 w 27933"/>
                <a:gd name="connsiteY2" fmla="*/ 20252 h 27933"/>
                <a:gd name="connsiteX3" fmla="*/ 10475 w 27933"/>
                <a:gd name="connsiteY3" fmla="*/ 21649 h 27933"/>
                <a:gd name="connsiteX4" fmla="*/ 10475 w 27933"/>
                <a:gd name="connsiteY4" fmla="*/ 23045 h 27933"/>
                <a:gd name="connsiteX5" fmla="*/ 10475 w 27933"/>
                <a:gd name="connsiteY5" fmla="*/ 24442 h 27933"/>
                <a:gd name="connsiteX6" fmla="*/ 11872 w 27933"/>
                <a:gd name="connsiteY6" fmla="*/ 28632 h 27933"/>
                <a:gd name="connsiteX7" fmla="*/ 13269 w 27933"/>
                <a:gd name="connsiteY7" fmla="*/ 30029 h 27933"/>
                <a:gd name="connsiteX8" fmla="*/ 16062 w 27933"/>
                <a:gd name="connsiteY8" fmla="*/ 25839 h 27933"/>
                <a:gd name="connsiteX9" fmla="*/ 17459 w 27933"/>
                <a:gd name="connsiteY9" fmla="*/ 20252 h 27933"/>
                <a:gd name="connsiteX10" fmla="*/ 17459 w 27933"/>
                <a:gd name="connsiteY10" fmla="*/ 18855 h 27933"/>
                <a:gd name="connsiteX11" fmla="*/ 17459 w 27933"/>
                <a:gd name="connsiteY11" fmla="*/ 18855 h 27933"/>
                <a:gd name="connsiteX12" fmla="*/ 17459 w 27933"/>
                <a:gd name="connsiteY12" fmla="*/ 18855 h 27933"/>
                <a:gd name="connsiteX13" fmla="*/ 17459 w 27933"/>
                <a:gd name="connsiteY13" fmla="*/ 17459 h 27933"/>
                <a:gd name="connsiteX14" fmla="*/ 14665 w 27933"/>
                <a:gd name="connsiteY14" fmla="*/ 10475 h 27933"/>
                <a:gd name="connsiteX15" fmla="*/ 11872 w 27933"/>
                <a:gd name="connsiteY15" fmla="*/ 14665 h 27933"/>
                <a:gd name="connsiteX16" fmla="*/ 10475 w 27933"/>
                <a:gd name="connsiteY16" fmla="*/ 17459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33" h="27933">
                  <a:moveTo>
                    <a:pt x="10475" y="17459"/>
                  </a:moveTo>
                  <a:cubicBezTo>
                    <a:pt x="10475" y="18855"/>
                    <a:pt x="10475" y="18855"/>
                    <a:pt x="10475" y="18855"/>
                  </a:cubicBezTo>
                  <a:cubicBezTo>
                    <a:pt x="10475" y="18855"/>
                    <a:pt x="10475" y="20252"/>
                    <a:pt x="10475" y="20252"/>
                  </a:cubicBezTo>
                  <a:cubicBezTo>
                    <a:pt x="10475" y="20252"/>
                    <a:pt x="10475" y="20252"/>
                    <a:pt x="10475" y="21649"/>
                  </a:cubicBezTo>
                  <a:cubicBezTo>
                    <a:pt x="10475" y="21649"/>
                    <a:pt x="10475" y="21649"/>
                    <a:pt x="10475" y="23045"/>
                  </a:cubicBezTo>
                  <a:cubicBezTo>
                    <a:pt x="10475" y="23045"/>
                    <a:pt x="10475" y="24442"/>
                    <a:pt x="10475" y="24442"/>
                  </a:cubicBezTo>
                  <a:cubicBezTo>
                    <a:pt x="10475" y="25839"/>
                    <a:pt x="10475" y="27235"/>
                    <a:pt x="11872" y="28632"/>
                  </a:cubicBezTo>
                  <a:cubicBezTo>
                    <a:pt x="11872" y="28632"/>
                    <a:pt x="11872" y="30029"/>
                    <a:pt x="13269" y="30029"/>
                  </a:cubicBezTo>
                  <a:cubicBezTo>
                    <a:pt x="14665" y="28632"/>
                    <a:pt x="14665" y="27235"/>
                    <a:pt x="16062" y="25839"/>
                  </a:cubicBezTo>
                  <a:cubicBezTo>
                    <a:pt x="17459" y="24442"/>
                    <a:pt x="17459" y="21649"/>
                    <a:pt x="17459" y="20252"/>
                  </a:cubicBezTo>
                  <a:cubicBezTo>
                    <a:pt x="17459" y="18855"/>
                    <a:pt x="17459" y="18855"/>
                    <a:pt x="17459" y="18855"/>
                  </a:cubicBezTo>
                  <a:cubicBezTo>
                    <a:pt x="17459" y="18855"/>
                    <a:pt x="17459" y="18855"/>
                    <a:pt x="17459" y="18855"/>
                  </a:cubicBezTo>
                  <a:cubicBezTo>
                    <a:pt x="17459" y="18855"/>
                    <a:pt x="17459" y="18855"/>
                    <a:pt x="17459" y="18855"/>
                  </a:cubicBezTo>
                  <a:cubicBezTo>
                    <a:pt x="17459" y="18855"/>
                    <a:pt x="17459" y="17459"/>
                    <a:pt x="17459" y="17459"/>
                  </a:cubicBezTo>
                  <a:cubicBezTo>
                    <a:pt x="17459" y="16062"/>
                    <a:pt x="16062" y="13269"/>
                    <a:pt x="14665" y="10475"/>
                  </a:cubicBezTo>
                  <a:cubicBezTo>
                    <a:pt x="13269" y="11872"/>
                    <a:pt x="13269" y="13269"/>
                    <a:pt x="11872" y="14665"/>
                  </a:cubicBezTo>
                  <a:cubicBezTo>
                    <a:pt x="11872" y="13269"/>
                    <a:pt x="10475" y="16062"/>
                    <a:pt x="10475" y="17459"/>
                  </a:cubicBezTo>
                  <a:close/>
                </a:path>
              </a:pathLst>
            </a:custGeom>
            <a:noFill/>
            <a:ln w="9525"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FBB70EFD-4D1A-4C80-8DFC-A88003B70498}"/>
                </a:ext>
              </a:extLst>
            </p:cNvPr>
            <p:cNvSpPr/>
            <p:nvPr/>
          </p:nvSpPr>
          <p:spPr>
            <a:xfrm>
              <a:off x="5087147" y="3646970"/>
              <a:ext cx="13967" cy="41901"/>
            </a:xfrm>
            <a:custGeom>
              <a:avLst/>
              <a:gdLst>
                <a:gd name="connsiteX0" fmla="*/ 13269 w 13966"/>
                <a:gd name="connsiteY0" fmla="*/ 10475 h 41900"/>
                <a:gd name="connsiteX1" fmla="*/ 11872 w 13966"/>
                <a:gd name="connsiteY1" fmla="*/ 13269 h 41900"/>
                <a:gd name="connsiteX2" fmla="*/ 10475 w 13966"/>
                <a:gd name="connsiteY2" fmla="*/ 18855 h 41900"/>
                <a:gd name="connsiteX3" fmla="*/ 10475 w 13966"/>
                <a:gd name="connsiteY3" fmla="*/ 20252 h 41900"/>
                <a:gd name="connsiteX4" fmla="*/ 10475 w 13966"/>
                <a:gd name="connsiteY4" fmla="*/ 21649 h 41900"/>
                <a:gd name="connsiteX5" fmla="*/ 10475 w 13966"/>
                <a:gd name="connsiteY5" fmla="*/ 23045 h 41900"/>
                <a:gd name="connsiteX6" fmla="*/ 10475 w 13966"/>
                <a:gd name="connsiteY6" fmla="*/ 24442 h 41900"/>
                <a:gd name="connsiteX7" fmla="*/ 10475 w 13966"/>
                <a:gd name="connsiteY7" fmla="*/ 25839 h 41900"/>
                <a:gd name="connsiteX8" fmla="*/ 11872 w 13966"/>
                <a:gd name="connsiteY8" fmla="*/ 30029 h 41900"/>
                <a:gd name="connsiteX9" fmla="*/ 11872 w 13966"/>
                <a:gd name="connsiteY9" fmla="*/ 31426 h 41900"/>
                <a:gd name="connsiteX10" fmla="*/ 13269 w 13966"/>
                <a:gd name="connsiteY10" fmla="*/ 28632 h 41900"/>
                <a:gd name="connsiteX11" fmla="*/ 14665 w 13966"/>
                <a:gd name="connsiteY11" fmla="*/ 23045 h 41900"/>
                <a:gd name="connsiteX12" fmla="*/ 14665 w 13966"/>
                <a:gd name="connsiteY12" fmla="*/ 21649 h 41900"/>
                <a:gd name="connsiteX13" fmla="*/ 14665 w 13966"/>
                <a:gd name="connsiteY13" fmla="*/ 21649 h 41900"/>
                <a:gd name="connsiteX14" fmla="*/ 14665 w 13966"/>
                <a:gd name="connsiteY14" fmla="*/ 21649 h 41900"/>
                <a:gd name="connsiteX15" fmla="*/ 14665 w 13966"/>
                <a:gd name="connsiteY15" fmla="*/ 20252 h 41900"/>
                <a:gd name="connsiteX16" fmla="*/ 13269 w 13966"/>
                <a:gd name="connsiteY16" fmla="*/ 10475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41900">
                  <a:moveTo>
                    <a:pt x="13269" y="10475"/>
                  </a:moveTo>
                  <a:cubicBezTo>
                    <a:pt x="13269" y="11872"/>
                    <a:pt x="11872" y="11872"/>
                    <a:pt x="11872" y="13269"/>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1649"/>
                    <a:pt x="10475" y="23045"/>
                  </a:cubicBezTo>
                  <a:cubicBezTo>
                    <a:pt x="10475" y="23045"/>
                    <a:pt x="10475" y="23045"/>
                    <a:pt x="10475" y="24442"/>
                  </a:cubicBezTo>
                  <a:cubicBezTo>
                    <a:pt x="10475" y="24442"/>
                    <a:pt x="10475" y="25839"/>
                    <a:pt x="10475" y="25839"/>
                  </a:cubicBezTo>
                  <a:cubicBezTo>
                    <a:pt x="10475" y="27235"/>
                    <a:pt x="10475" y="28632"/>
                    <a:pt x="11872" y="30029"/>
                  </a:cubicBezTo>
                  <a:cubicBezTo>
                    <a:pt x="11872" y="30029"/>
                    <a:pt x="11872" y="30029"/>
                    <a:pt x="11872" y="31426"/>
                  </a:cubicBezTo>
                  <a:cubicBezTo>
                    <a:pt x="11872" y="30029"/>
                    <a:pt x="13269" y="30029"/>
                    <a:pt x="13269" y="28632"/>
                  </a:cubicBezTo>
                  <a:cubicBezTo>
                    <a:pt x="14665" y="27235"/>
                    <a:pt x="14665" y="24442"/>
                    <a:pt x="14665" y="23045"/>
                  </a:cubicBezTo>
                  <a:cubicBezTo>
                    <a:pt x="14665" y="21649"/>
                    <a:pt x="14665" y="21649"/>
                    <a:pt x="14665" y="21649"/>
                  </a:cubicBezTo>
                  <a:cubicBezTo>
                    <a:pt x="14665" y="21649"/>
                    <a:pt x="14665" y="21649"/>
                    <a:pt x="14665" y="21649"/>
                  </a:cubicBezTo>
                  <a:cubicBezTo>
                    <a:pt x="14665" y="21649"/>
                    <a:pt x="14665" y="21649"/>
                    <a:pt x="14665" y="21649"/>
                  </a:cubicBezTo>
                  <a:cubicBezTo>
                    <a:pt x="14665" y="21649"/>
                    <a:pt x="14665" y="20252"/>
                    <a:pt x="14665" y="20252"/>
                  </a:cubicBezTo>
                  <a:cubicBezTo>
                    <a:pt x="14665" y="14665"/>
                    <a:pt x="14665" y="11872"/>
                    <a:pt x="13269" y="10475"/>
                  </a:cubicBezTo>
                  <a:close/>
                </a:path>
              </a:pathLst>
            </a:custGeom>
            <a:noFill/>
            <a:ln w="9525"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5F8009D2-B497-42D0-9FDC-9213A1C9F849}"/>
                </a:ext>
              </a:extLst>
            </p:cNvPr>
            <p:cNvSpPr/>
            <p:nvPr/>
          </p:nvSpPr>
          <p:spPr>
            <a:xfrm>
              <a:off x="4705850" y="2950022"/>
              <a:ext cx="391073" cy="432974"/>
            </a:xfrm>
            <a:custGeom>
              <a:avLst/>
              <a:gdLst>
                <a:gd name="connsiteX0" fmla="*/ 203218 w 391073"/>
                <a:gd name="connsiteY0" fmla="*/ 10475 h 432974"/>
                <a:gd name="connsiteX1" fmla="*/ 203218 w 391073"/>
                <a:gd name="connsiteY1" fmla="*/ 10475 h 432974"/>
                <a:gd name="connsiteX2" fmla="*/ 178078 w 391073"/>
                <a:gd name="connsiteY2" fmla="*/ 35616 h 432974"/>
                <a:gd name="connsiteX3" fmla="*/ 178078 w 391073"/>
                <a:gd name="connsiteY3" fmla="*/ 35616 h 432974"/>
                <a:gd name="connsiteX4" fmla="*/ 11872 w 391073"/>
                <a:gd name="connsiteY4" fmla="*/ 197632 h 432974"/>
                <a:gd name="connsiteX5" fmla="*/ 18855 w 391073"/>
                <a:gd name="connsiteY5" fmla="*/ 217185 h 432974"/>
                <a:gd name="connsiteX6" fmla="*/ 18855 w 391073"/>
                <a:gd name="connsiteY6" fmla="*/ 221376 h 432974"/>
                <a:gd name="connsiteX7" fmla="*/ 18855 w 391073"/>
                <a:gd name="connsiteY7" fmla="*/ 222772 h 432974"/>
                <a:gd name="connsiteX8" fmla="*/ 18855 w 391073"/>
                <a:gd name="connsiteY8" fmla="*/ 224169 h 432974"/>
                <a:gd name="connsiteX9" fmla="*/ 18855 w 391073"/>
                <a:gd name="connsiteY9" fmla="*/ 226962 h 432974"/>
                <a:gd name="connsiteX10" fmla="*/ 16062 w 391073"/>
                <a:gd name="connsiteY10" fmla="*/ 236739 h 432974"/>
                <a:gd name="connsiteX11" fmla="*/ 10475 w 391073"/>
                <a:gd name="connsiteY11" fmla="*/ 245119 h 432974"/>
                <a:gd name="connsiteX12" fmla="*/ 23045 w 391073"/>
                <a:gd name="connsiteY12" fmla="*/ 259086 h 432974"/>
                <a:gd name="connsiteX13" fmla="*/ 193442 w 391073"/>
                <a:gd name="connsiteY13" fmla="*/ 433673 h 432974"/>
                <a:gd name="connsiteX14" fmla="*/ 359648 w 391073"/>
                <a:gd name="connsiteY14" fmla="*/ 271657 h 432974"/>
                <a:gd name="connsiteX15" fmla="*/ 359648 w 391073"/>
                <a:gd name="connsiteY15" fmla="*/ 271657 h 432974"/>
                <a:gd name="connsiteX16" fmla="*/ 383392 w 391073"/>
                <a:gd name="connsiteY16" fmla="*/ 247913 h 432974"/>
                <a:gd name="connsiteX17" fmla="*/ 379201 w 391073"/>
                <a:gd name="connsiteY17" fmla="*/ 239533 h 432974"/>
                <a:gd name="connsiteX18" fmla="*/ 377805 w 391073"/>
                <a:gd name="connsiteY18" fmla="*/ 232549 h 432974"/>
                <a:gd name="connsiteX19" fmla="*/ 377805 w 391073"/>
                <a:gd name="connsiteY19" fmla="*/ 229756 h 432974"/>
                <a:gd name="connsiteX20" fmla="*/ 377805 w 391073"/>
                <a:gd name="connsiteY20" fmla="*/ 228359 h 432974"/>
                <a:gd name="connsiteX21" fmla="*/ 377805 w 391073"/>
                <a:gd name="connsiteY21" fmla="*/ 226962 h 432974"/>
                <a:gd name="connsiteX22" fmla="*/ 377805 w 391073"/>
                <a:gd name="connsiteY22" fmla="*/ 225566 h 432974"/>
                <a:gd name="connsiteX23" fmla="*/ 377805 w 391073"/>
                <a:gd name="connsiteY23" fmla="*/ 221376 h 432974"/>
                <a:gd name="connsiteX24" fmla="*/ 380598 w 391073"/>
                <a:gd name="connsiteY24" fmla="*/ 210202 h 432974"/>
                <a:gd name="connsiteX25" fmla="*/ 386185 w 391073"/>
                <a:gd name="connsiteY25" fmla="*/ 200425 h 432974"/>
                <a:gd name="connsiteX26" fmla="*/ 388978 w 391073"/>
                <a:gd name="connsiteY26" fmla="*/ 197632 h 432974"/>
                <a:gd name="connsiteX27" fmla="*/ 388978 w 391073"/>
                <a:gd name="connsiteY27" fmla="*/ 197632 h 432974"/>
                <a:gd name="connsiteX28" fmla="*/ 218582 w 391073"/>
                <a:gd name="connsiteY28" fmla="*/ 23046 h 432974"/>
                <a:gd name="connsiteX29" fmla="*/ 203218 w 391073"/>
                <a:gd name="connsiteY29" fmla="*/ 10475 h 432974"/>
                <a:gd name="connsiteX30" fmla="*/ 203218 w 391073"/>
                <a:gd name="connsiteY30" fmla="*/ 1047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203218" y="10475"/>
                  </a:moveTo>
                  <a:lnTo>
                    <a:pt x="203218" y="10475"/>
                  </a:lnTo>
                  <a:lnTo>
                    <a:pt x="178078" y="35616"/>
                  </a:lnTo>
                  <a:lnTo>
                    <a:pt x="178078" y="35616"/>
                  </a:lnTo>
                  <a:lnTo>
                    <a:pt x="11872" y="197632"/>
                  </a:lnTo>
                  <a:cubicBezTo>
                    <a:pt x="16062" y="204615"/>
                    <a:pt x="17459" y="212995"/>
                    <a:pt x="18855" y="217185"/>
                  </a:cubicBezTo>
                  <a:cubicBezTo>
                    <a:pt x="18855" y="218582"/>
                    <a:pt x="18855" y="219979"/>
                    <a:pt x="18855" y="221376"/>
                  </a:cubicBezTo>
                  <a:cubicBezTo>
                    <a:pt x="18855" y="222772"/>
                    <a:pt x="18855" y="222772"/>
                    <a:pt x="18855" y="222772"/>
                  </a:cubicBezTo>
                  <a:cubicBezTo>
                    <a:pt x="18855" y="222772"/>
                    <a:pt x="18855" y="222772"/>
                    <a:pt x="18855" y="224169"/>
                  </a:cubicBezTo>
                  <a:cubicBezTo>
                    <a:pt x="18855" y="225566"/>
                    <a:pt x="18855" y="225566"/>
                    <a:pt x="18855" y="226962"/>
                  </a:cubicBezTo>
                  <a:cubicBezTo>
                    <a:pt x="18855" y="229756"/>
                    <a:pt x="17459" y="233946"/>
                    <a:pt x="16062" y="236739"/>
                  </a:cubicBezTo>
                  <a:cubicBezTo>
                    <a:pt x="14665" y="239533"/>
                    <a:pt x="13269" y="242326"/>
                    <a:pt x="10475" y="245119"/>
                  </a:cubicBezTo>
                  <a:cubicBezTo>
                    <a:pt x="14665" y="249309"/>
                    <a:pt x="18855" y="253499"/>
                    <a:pt x="23045" y="259086"/>
                  </a:cubicBezTo>
                  <a:cubicBezTo>
                    <a:pt x="80310" y="317747"/>
                    <a:pt x="136177" y="375012"/>
                    <a:pt x="193442" y="433673"/>
                  </a:cubicBezTo>
                  <a:lnTo>
                    <a:pt x="359648" y="271657"/>
                  </a:lnTo>
                  <a:lnTo>
                    <a:pt x="359648" y="271657"/>
                  </a:lnTo>
                  <a:lnTo>
                    <a:pt x="383392" y="247913"/>
                  </a:lnTo>
                  <a:cubicBezTo>
                    <a:pt x="381995" y="245119"/>
                    <a:pt x="380598" y="242326"/>
                    <a:pt x="379201" y="239533"/>
                  </a:cubicBezTo>
                  <a:cubicBezTo>
                    <a:pt x="377805" y="236739"/>
                    <a:pt x="377805" y="233946"/>
                    <a:pt x="377805" y="232549"/>
                  </a:cubicBezTo>
                  <a:cubicBezTo>
                    <a:pt x="377805" y="231152"/>
                    <a:pt x="377805" y="231152"/>
                    <a:pt x="377805" y="229756"/>
                  </a:cubicBezTo>
                  <a:cubicBezTo>
                    <a:pt x="377805" y="228359"/>
                    <a:pt x="377805" y="228359"/>
                    <a:pt x="377805" y="228359"/>
                  </a:cubicBezTo>
                  <a:cubicBezTo>
                    <a:pt x="377805" y="226962"/>
                    <a:pt x="377805" y="226962"/>
                    <a:pt x="377805" y="226962"/>
                  </a:cubicBezTo>
                  <a:cubicBezTo>
                    <a:pt x="377805" y="226962"/>
                    <a:pt x="377805" y="226962"/>
                    <a:pt x="377805" y="225566"/>
                  </a:cubicBezTo>
                  <a:cubicBezTo>
                    <a:pt x="377805" y="224169"/>
                    <a:pt x="377805" y="222772"/>
                    <a:pt x="377805" y="221376"/>
                  </a:cubicBezTo>
                  <a:cubicBezTo>
                    <a:pt x="377805" y="218582"/>
                    <a:pt x="379201" y="214392"/>
                    <a:pt x="380598" y="210202"/>
                  </a:cubicBezTo>
                  <a:cubicBezTo>
                    <a:pt x="381995" y="206012"/>
                    <a:pt x="384788" y="203219"/>
                    <a:pt x="386185" y="200425"/>
                  </a:cubicBezTo>
                  <a:cubicBezTo>
                    <a:pt x="387582" y="199028"/>
                    <a:pt x="387582" y="199028"/>
                    <a:pt x="388978" y="197632"/>
                  </a:cubicBezTo>
                  <a:cubicBezTo>
                    <a:pt x="388978" y="197632"/>
                    <a:pt x="388978" y="197632"/>
                    <a:pt x="388978" y="197632"/>
                  </a:cubicBezTo>
                  <a:cubicBezTo>
                    <a:pt x="331714" y="138971"/>
                    <a:pt x="275846" y="81706"/>
                    <a:pt x="218582" y="23046"/>
                  </a:cubicBezTo>
                  <a:cubicBezTo>
                    <a:pt x="212995" y="18855"/>
                    <a:pt x="208805" y="14665"/>
                    <a:pt x="203218" y="10475"/>
                  </a:cubicBezTo>
                  <a:lnTo>
                    <a:pt x="203218" y="10475"/>
                  </a:lnTo>
                  <a:close/>
                </a:path>
              </a:pathLst>
            </a:custGeom>
            <a:noFill/>
            <a:ln w="9525"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922C9F9F-C927-4B7E-BA3F-B460F9F72769}"/>
                </a:ext>
              </a:extLst>
            </p:cNvPr>
            <p:cNvSpPr/>
            <p:nvPr/>
          </p:nvSpPr>
          <p:spPr>
            <a:xfrm>
              <a:off x="4710040" y="2659510"/>
              <a:ext cx="27934" cy="27934"/>
            </a:xfrm>
            <a:custGeom>
              <a:avLst/>
              <a:gdLst>
                <a:gd name="connsiteX0" fmla="*/ 10475 w 27933"/>
                <a:gd name="connsiteY0" fmla="*/ 24442 h 27933"/>
                <a:gd name="connsiteX1" fmla="*/ 11872 w 27933"/>
                <a:gd name="connsiteY1" fmla="*/ 28632 h 27933"/>
                <a:gd name="connsiteX2" fmla="*/ 13269 w 27933"/>
                <a:gd name="connsiteY2" fmla="*/ 30029 h 27933"/>
                <a:gd name="connsiteX3" fmla="*/ 16062 w 27933"/>
                <a:gd name="connsiteY3" fmla="*/ 25839 h 27933"/>
                <a:gd name="connsiteX4" fmla="*/ 17459 w 27933"/>
                <a:gd name="connsiteY4" fmla="*/ 20252 h 27933"/>
                <a:gd name="connsiteX5" fmla="*/ 17459 w 27933"/>
                <a:gd name="connsiteY5" fmla="*/ 18855 h 27933"/>
                <a:gd name="connsiteX6" fmla="*/ 17459 w 27933"/>
                <a:gd name="connsiteY6" fmla="*/ 18855 h 27933"/>
                <a:gd name="connsiteX7" fmla="*/ 17459 w 27933"/>
                <a:gd name="connsiteY7" fmla="*/ 18855 h 27933"/>
                <a:gd name="connsiteX8" fmla="*/ 17459 w 27933"/>
                <a:gd name="connsiteY8" fmla="*/ 17459 h 27933"/>
                <a:gd name="connsiteX9" fmla="*/ 14665 w 27933"/>
                <a:gd name="connsiteY9" fmla="*/ 10475 h 27933"/>
                <a:gd name="connsiteX10" fmla="*/ 11872 w 27933"/>
                <a:gd name="connsiteY10" fmla="*/ 14665 h 27933"/>
                <a:gd name="connsiteX11" fmla="*/ 10475 w 27933"/>
                <a:gd name="connsiteY11" fmla="*/ 20252 h 27933"/>
                <a:gd name="connsiteX12" fmla="*/ 10475 w 27933"/>
                <a:gd name="connsiteY12" fmla="*/ 21649 h 27933"/>
                <a:gd name="connsiteX13" fmla="*/ 10475 w 27933"/>
                <a:gd name="connsiteY13" fmla="*/ 23045 h 27933"/>
                <a:gd name="connsiteX14" fmla="*/ 10475 w 27933"/>
                <a:gd name="connsiteY14" fmla="*/ 24442 h 27933"/>
                <a:gd name="connsiteX15" fmla="*/ 10475 w 27933"/>
                <a:gd name="connsiteY15" fmla="*/ 25839 h 27933"/>
                <a:gd name="connsiteX16" fmla="*/ 10475 w 27933"/>
                <a:gd name="connsiteY16" fmla="*/ 24442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33" h="27933">
                  <a:moveTo>
                    <a:pt x="10475" y="24442"/>
                  </a:moveTo>
                  <a:cubicBezTo>
                    <a:pt x="10475" y="25839"/>
                    <a:pt x="10475" y="27235"/>
                    <a:pt x="11872" y="28632"/>
                  </a:cubicBezTo>
                  <a:cubicBezTo>
                    <a:pt x="11872" y="28632"/>
                    <a:pt x="11872" y="30029"/>
                    <a:pt x="13269" y="30029"/>
                  </a:cubicBezTo>
                  <a:cubicBezTo>
                    <a:pt x="14665" y="28632"/>
                    <a:pt x="14665" y="27235"/>
                    <a:pt x="16062" y="25839"/>
                  </a:cubicBezTo>
                  <a:cubicBezTo>
                    <a:pt x="17459" y="24442"/>
                    <a:pt x="17459" y="21649"/>
                    <a:pt x="17459" y="20252"/>
                  </a:cubicBezTo>
                  <a:cubicBezTo>
                    <a:pt x="17459" y="18855"/>
                    <a:pt x="17459" y="18855"/>
                    <a:pt x="17459" y="18855"/>
                  </a:cubicBezTo>
                  <a:cubicBezTo>
                    <a:pt x="17459" y="18855"/>
                    <a:pt x="17459" y="18855"/>
                    <a:pt x="17459" y="18855"/>
                  </a:cubicBezTo>
                  <a:cubicBezTo>
                    <a:pt x="17459" y="18855"/>
                    <a:pt x="17459" y="18855"/>
                    <a:pt x="17459" y="18855"/>
                  </a:cubicBezTo>
                  <a:cubicBezTo>
                    <a:pt x="17459" y="18855"/>
                    <a:pt x="17459" y="17459"/>
                    <a:pt x="17459" y="17459"/>
                  </a:cubicBezTo>
                  <a:cubicBezTo>
                    <a:pt x="17459" y="16062"/>
                    <a:pt x="16062" y="13269"/>
                    <a:pt x="14665" y="10475"/>
                  </a:cubicBezTo>
                  <a:cubicBezTo>
                    <a:pt x="13269" y="11872"/>
                    <a:pt x="13269" y="13269"/>
                    <a:pt x="11872" y="14665"/>
                  </a:cubicBezTo>
                  <a:cubicBezTo>
                    <a:pt x="10475" y="16062"/>
                    <a:pt x="10475" y="18855"/>
                    <a:pt x="10475" y="20252"/>
                  </a:cubicBezTo>
                  <a:cubicBezTo>
                    <a:pt x="10475" y="21649"/>
                    <a:pt x="10475" y="21649"/>
                    <a:pt x="10475" y="21649"/>
                  </a:cubicBezTo>
                  <a:cubicBezTo>
                    <a:pt x="10475" y="21649"/>
                    <a:pt x="10475" y="23045"/>
                    <a:pt x="10475" y="23045"/>
                  </a:cubicBezTo>
                  <a:cubicBezTo>
                    <a:pt x="10475" y="23045"/>
                    <a:pt x="10475" y="23045"/>
                    <a:pt x="10475" y="24442"/>
                  </a:cubicBezTo>
                  <a:cubicBezTo>
                    <a:pt x="10475" y="24442"/>
                    <a:pt x="10475" y="24442"/>
                    <a:pt x="10475" y="25839"/>
                  </a:cubicBezTo>
                  <a:cubicBezTo>
                    <a:pt x="10475" y="23045"/>
                    <a:pt x="10475" y="24442"/>
                    <a:pt x="10475" y="24442"/>
                  </a:cubicBezTo>
                  <a:close/>
                </a:path>
              </a:pathLst>
            </a:custGeom>
            <a:noFill/>
            <a:ln w="9525"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0015AB3B-F2F3-4BE9-92B7-13B5A0BA913E}"/>
                </a:ext>
              </a:extLst>
            </p:cNvPr>
            <p:cNvSpPr/>
            <p:nvPr/>
          </p:nvSpPr>
          <p:spPr>
            <a:xfrm>
              <a:off x="4901387" y="2906724"/>
              <a:ext cx="27934" cy="27934"/>
            </a:xfrm>
            <a:custGeom>
              <a:avLst/>
              <a:gdLst>
                <a:gd name="connsiteX0" fmla="*/ 10475 w 27933"/>
                <a:gd name="connsiteY0" fmla="*/ 24442 h 27933"/>
                <a:gd name="connsiteX1" fmla="*/ 11872 w 27933"/>
                <a:gd name="connsiteY1" fmla="*/ 28632 h 27933"/>
                <a:gd name="connsiteX2" fmla="*/ 13269 w 27933"/>
                <a:gd name="connsiteY2" fmla="*/ 30029 h 27933"/>
                <a:gd name="connsiteX3" fmla="*/ 16062 w 27933"/>
                <a:gd name="connsiteY3" fmla="*/ 25839 h 27933"/>
                <a:gd name="connsiteX4" fmla="*/ 17459 w 27933"/>
                <a:gd name="connsiteY4" fmla="*/ 20252 h 27933"/>
                <a:gd name="connsiteX5" fmla="*/ 17459 w 27933"/>
                <a:gd name="connsiteY5" fmla="*/ 18855 h 27933"/>
                <a:gd name="connsiteX6" fmla="*/ 17459 w 27933"/>
                <a:gd name="connsiteY6" fmla="*/ 18855 h 27933"/>
                <a:gd name="connsiteX7" fmla="*/ 17459 w 27933"/>
                <a:gd name="connsiteY7" fmla="*/ 18855 h 27933"/>
                <a:gd name="connsiteX8" fmla="*/ 17459 w 27933"/>
                <a:gd name="connsiteY8" fmla="*/ 17459 h 27933"/>
                <a:gd name="connsiteX9" fmla="*/ 14665 w 27933"/>
                <a:gd name="connsiteY9" fmla="*/ 10475 h 27933"/>
                <a:gd name="connsiteX10" fmla="*/ 11872 w 27933"/>
                <a:gd name="connsiteY10" fmla="*/ 14665 h 27933"/>
                <a:gd name="connsiteX11" fmla="*/ 10475 w 27933"/>
                <a:gd name="connsiteY11" fmla="*/ 20252 h 27933"/>
                <a:gd name="connsiteX12" fmla="*/ 10475 w 27933"/>
                <a:gd name="connsiteY12" fmla="*/ 21649 h 27933"/>
                <a:gd name="connsiteX13" fmla="*/ 10475 w 27933"/>
                <a:gd name="connsiteY13" fmla="*/ 23045 h 27933"/>
                <a:gd name="connsiteX14" fmla="*/ 10475 w 27933"/>
                <a:gd name="connsiteY14" fmla="*/ 24442 h 27933"/>
                <a:gd name="connsiteX15" fmla="*/ 10475 w 27933"/>
                <a:gd name="connsiteY15" fmla="*/ 25839 h 27933"/>
                <a:gd name="connsiteX16" fmla="*/ 10475 w 27933"/>
                <a:gd name="connsiteY16" fmla="*/ 24442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33" h="27933">
                  <a:moveTo>
                    <a:pt x="10475" y="24442"/>
                  </a:moveTo>
                  <a:cubicBezTo>
                    <a:pt x="10475" y="25839"/>
                    <a:pt x="10475" y="27235"/>
                    <a:pt x="11872" y="28632"/>
                  </a:cubicBezTo>
                  <a:cubicBezTo>
                    <a:pt x="11872" y="28632"/>
                    <a:pt x="11872" y="30029"/>
                    <a:pt x="13269" y="30029"/>
                  </a:cubicBezTo>
                  <a:cubicBezTo>
                    <a:pt x="14665" y="28632"/>
                    <a:pt x="14665" y="27235"/>
                    <a:pt x="16062" y="25839"/>
                  </a:cubicBezTo>
                  <a:cubicBezTo>
                    <a:pt x="17459" y="24442"/>
                    <a:pt x="17459" y="21649"/>
                    <a:pt x="17459" y="20252"/>
                  </a:cubicBezTo>
                  <a:cubicBezTo>
                    <a:pt x="17459" y="18855"/>
                    <a:pt x="17459" y="18855"/>
                    <a:pt x="17459" y="18855"/>
                  </a:cubicBezTo>
                  <a:cubicBezTo>
                    <a:pt x="17459" y="18855"/>
                    <a:pt x="17459" y="18855"/>
                    <a:pt x="17459" y="18855"/>
                  </a:cubicBezTo>
                  <a:cubicBezTo>
                    <a:pt x="17459" y="18855"/>
                    <a:pt x="17459" y="18855"/>
                    <a:pt x="17459" y="18855"/>
                  </a:cubicBezTo>
                  <a:cubicBezTo>
                    <a:pt x="17459" y="18855"/>
                    <a:pt x="17459" y="17459"/>
                    <a:pt x="17459" y="17459"/>
                  </a:cubicBezTo>
                  <a:cubicBezTo>
                    <a:pt x="17459" y="16062"/>
                    <a:pt x="16062" y="13269"/>
                    <a:pt x="14665" y="10475"/>
                  </a:cubicBezTo>
                  <a:cubicBezTo>
                    <a:pt x="13269" y="11872"/>
                    <a:pt x="13269" y="13269"/>
                    <a:pt x="11872" y="14665"/>
                  </a:cubicBezTo>
                  <a:cubicBezTo>
                    <a:pt x="10475" y="16062"/>
                    <a:pt x="10475" y="18855"/>
                    <a:pt x="10475" y="20252"/>
                  </a:cubicBezTo>
                  <a:cubicBezTo>
                    <a:pt x="10475" y="21649"/>
                    <a:pt x="10475" y="21649"/>
                    <a:pt x="10475" y="21649"/>
                  </a:cubicBezTo>
                  <a:cubicBezTo>
                    <a:pt x="10475" y="21649"/>
                    <a:pt x="10475" y="23045"/>
                    <a:pt x="10475" y="23045"/>
                  </a:cubicBezTo>
                  <a:cubicBezTo>
                    <a:pt x="10475" y="23045"/>
                    <a:pt x="10475" y="23045"/>
                    <a:pt x="10475" y="24442"/>
                  </a:cubicBezTo>
                  <a:cubicBezTo>
                    <a:pt x="10475" y="24442"/>
                    <a:pt x="10475" y="24442"/>
                    <a:pt x="10475" y="25839"/>
                  </a:cubicBezTo>
                  <a:cubicBezTo>
                    <a:pt x="10475" y="23045"/>
                    <a:pt x="10475" y="24442"/>
                    <a:pt x="10475" y="24442"/>
                  </a:cubicBezTo>
                  <a:close/>
                </a:path>
              </a:pathLst>
            </a:custGeom>
            <a:noFill/>
            <a:ln w="9525"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DAF87E0A-388C-4134-90A7-3A24BB538ABB}"/>
                </a:ext>
              </a:extLst>
            </p:cNvPr>
            <p:cNvSpPr/>
            <p:nvPr/>
          </p:nvSpPr>
          <p:spPr>
            <a:xfrm>
              <a:off x="5116477" y="2952815"/>
              <a:ext cx="391073" cy="432974"/>
            </a:xfrm>
            <a:custGeom>
              <a:avLst/>
              <a:gdLst>
                <a:gd name="connsiteX0" fmla="*/ 175285 w 391073"/>
                <a:gd name="connsiteY0" fmla="*/ 34219 h 432974"/>
                <a:gd name="connsiteX1" fmla="*/ 10475 w 391073"/>
                <a:gd name="connsiteY1" fmla="*/ 194838 h 432974"/>
                <a:gd name="connsiteX2" fmla="*/ 17459 w 391073"/>
                <a:gd name="connsiteY2" fmla="*/ 214392 h 432974"/>
                <a:gd name="connsiteX3" fmla="*/ 17459 w 391073"/>
                <a:gd name="connsiteY3" fmla="*/ 218582 h 432974"/>
                <a:gd name="connsiteX4" fmla="*/ 17459 w 391073"/>
                <a:gd name="connsiteY4" fmla="*/ 219979 h 432974"/>
                <a:gd name="connsiteX5" fmla="*/ 17459 w 391073"/>
                <a:gd name="connsiteY5" fmla="*/ 221375 h 432974"/>
                <a:gd name="connsiteX6" fmla="*/ 17459 w 391073"/>
                <a:gd name="connsiteY6" fmla="*/ 224169 h 432974"/>
                <a:gd name="connsiteX7" fmla="*/ 14665 w 391073"/>
                <a:gd name="connsiteY7" fmla="*/ 233946 h 432974"/>
                <a:gd name="connsiteX8" fmla="*/ 10475 w 391073"/>
                <a:gd name="connsiteY8" fmla="*/ 242326 h 432974"/>
                <a:gd name="connsiteX9" fmla="*/ 21649 w 391073"/>
                <a:gd name="connsiteY9" fmla="*/ 253499 h 432974"/>
                <a:gd name="connsiteX10" fmla="*/ 193442 w 391073"/>
                <a:gd name="connsiteY10" fmla="*/ 429482 h 432974"/>
                <a:gd name="connsiteX11" fmla="*/ 358251 w 391073"/>
                <a:gd name="connsiteY11" fmla="*/ 268863 h 432974"/>
                <a:gd name="connsiteX12" fmla="*/ 358251 w 391073"/>
                <a:gd name="connsiteY12" fmla="*/ 268863 h 432974"/>
                <a:gd name="connsiteX13" fmla="*/ 383392 w 391073"/>
                <a:gd name="connsiteY13" fmla="*/ 245119 h 432974"/>
                <a:gd name="connsiteX14" fmla="*/ 379201 w 391073"/>
                <a:gd name="connsiteY14" fmla="*/ 238136 h 432974"/>
                <a:gd name="connsiteX15" fmla="*/ 377805 w 391073"/>
                <a:gd name="connsiteY15" fmla="*/ 231152 h 432974"/>
                <a:gd name="connsiteX16" fmla="*/ 377805 w 391073"/>
                <a:gd name="connsiteY16" fmla="*/ 228359 h 432974"/>
                <a:gd name="connsiteX17" fmla="*/ 377805 w 391073"/>
                <a:gd name="connsiteY17" fmla="*/ 226962 h 432974"/>
                <a:gd name="connsiteX18" fmla="*/ 377805 w 391073"/>
                <a:gd name="connsiteY18" fmla="*/ 225565 h 432974"/>
                <a:gd name="connsiteX19" fmla="*/ 377805 w 391073"/>
                <a:gd name="connsiteY19" fmla="*/ 224169 h 432974"/>
                <a:gd name="connsiteX20" fmla="*/ 377805 w 391073"/>
                <a:gd name="connsiteY20" fmla="*/ 219979 h 432974"/>
                <a:gd name="connsiteX21" fmla="*/ 380598 w 391073"/>
                <a:gd name="connsiteY21" fmla="*/ 208805 h 432974"/>
                <a:gd name="connsiteX22" fmla="*/ 386185 w 391073"/>
                <a:gd name="connsiteY22" fmla="*/ 199028 h 432974"/>
                <a:gd name="connsiteX23" fmla="*/ 387582 w 391073"/>
                <a:gd name="connsiteY23" fmla="*/ 197632 h 432974"/>
                <a:gd name="connsiteX24" fmla="*/ 217185 w 391073"/>
                <a:gd name="connsiteY24" fmla="*/ 23045 h 432974"/>
                <a:gd name="connsiteX25" fmla="*/ 204615 w 391073"/>
                <a:gd name="connsiteY25" fmla="*/ 10475 h 432974"/>
                <a:gd name="connsiteX26" fmla="*/ 203219 w 391073"/>
                <a:gd name="connsiteY26" fmla="*/ 11872 h 432974"/>
                <a:gd name="connsiteX27" fmla="*/ 203219 w 391073"/>
                <a:gd name="connsiteY27" fmla="*/ 11872 h 432974"/>
                <a:gd name="connsiteX28" fmla="*/ 175285 w 391073"/>
                <a:gd name="connsiteY28" fmla="*/ 34219 h 432974"/>
                <a:gd name="connsiteX29" fmla="*/ 175285 w 391073"/>
                <a:gd name="connsiteY29" fmla="*/ 34219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175285" y="34219"/>
                  </a:moveTo>
                  <a:lnTo>
                    <a:pt x="10475" y="194838"/>
                  </a:lnTo>
                  <a:cubicBezTo>
                    <a:pt x="14665" y="201822"/>
                    <a:pt x="16062" y="210202"/>
                    <a:pt x="17459" y="214392"/>
                  </a:cubicBezTo>
                  <a:cubicBezTo>
                    <a:pt x="17459" y="215789"/>
                    <a:pt x="17459" y="217185"/>
                    <a:pt x="17459" y="218582"/>
                  </a:cubicBezTo>
                  <a:cubicBezTo>
                    <a:pt x="17459" y="219979"/>
                    <a:pt x="17459" y="219979"/>
                    <a:pt x="17459" y="219979"/>
                  </a:cubicBezTo>
                  <a:cubicBezTo>
                    <a:pt x="17459" y="219979"/>
                    <a:pt x="17459" y="219979"/>
                    <a:pt x="17459" y="221375"/>
                  </a:cubicBezTo>
                  <a:cubicBezTo>
                    <a:pt x="17459" y="222772"/>
                    <a:pt x="17459" y="222772"/>
                    <a:pt x="17459" y="224169"/>
                  </a:cubicBezTo>
                  <a:cubicBezTo>
                    <a:pt x="17459" y="226962"/>
                    <a:pt x="16062" y="229756"/>
                    <a:pt x="14665" y="233946"/>
                  </a:cubicBezTo>
                  <a:cubicBezTo>
                    <a:pt x="13269" y="236739"/>
                    <a:pt x="11872" y="239532"/>
                    <a:pt x="10475" y="242326"/>
                  </a:cubicBezTo>
                  <a:cubicBezTo>
                    <a:pt x="14665" y="246516"/>
                    <a:pt x="17459" y="250706"/>
                    <a:pt x="21649" y="253499"/>
                  </a:cubicBezTo>
                  <a:cubicBezTo>
                    <a:pt x="78913" y="312160"/>
                    <a:pt x="136177" y="370821"/>
                    <a:pt x="193442" y="429482"/>
                  </a:cubicBezTo>
                  <a:lnTo>
                    <a:pt x="358251" y="268863"/>
                  </a:lnTo>
                  <a:lnTo>
                    <a:pt x="358251" y="268863"/>
                  </a:lnTo>
                  <a:lnTo>
                    <a:pt x="383392" y="245119"/>
                  </a:lnTo>
                  <a:cubicBezTo>
                    <a:pt x="381995" y="242326"/>
                    <a:pt x="380598" y="239532"/>
                    <a:pt x="379201" y="238136"/>
                  </a:cubicBezTo>
                  <a:cubicBezTo>
                    <a:pt x="377805" y="235342"/>
                    <a:pt x="377805" y="232549"/>
                    <a:pt x="377805" y="231152"/>
                  </a:cubicBezTo>
                  <a:cubicBezTo>
                    <a:pt x="377805" y="229756"/>
                    <a:pt x="377805" y="229756"/>
                    <a:pt x="377805" y="228359"/>
                  </a:cubicBezTo>
                  <a:cubicBezTo>
                    <a:pt x="377805" y="226962"/>
                    <a:pt x="377805" y="226962"/>
                    <a:pt x="377805" y="226962"/>
                  </a:cubicBezTo>
                  <a:cubicBezTo>
                    <a:pt x="377805" y="225565"/>
                    <a:pt x="377805" y="225565"/>
                    <a:pt x="377805" y="225565"/>
                  </a:cubicBezTo>
                  <a:cubicBezTo>
                    <a:pt x="377805" y="225565"/>
                    <a:pt x="377805" y="225565"/>
                    <a:pt x="377805" y="224169"/>
                  </a:cubicBezTo>
                  <a:cubicBezTo>
                    <a:pt x="377805" y="222772"/>
                    <a:pt x="377805" y="221375"/>
                    <a:pt x="377805" y="219979"/>
                  </a:cubicBezTo>
                  <a:cubicBezTo>
                    <a:pt x="377805" y="217185"/>
                    <a:pt x="379201" y="212995"/>
                    <a:pt x="380598" y="208805"/>
                  </a:cubicBezTo>
                  <a:cubicBezTo>
                    <a:pt x="381995" y="204615"/>
                    <a:pt x="384788" y="201822"/>
                    <a:pt x="386185" y="199028"/>
                  </a:cubicBezTo>
                  <a:cubicBezTo>
                    <a:pt x="386185" y="197632"/>
                    <a:pt x="387582" y="197632"/>
                    <a:pt x="387582" y="197632"/>
                  </a:cubicBezTo>
                  <a:cubicBezTo>
                    <a:pt x="330317" y="138971"/>
                    <a:pt x="274450" y="81706"/>
                    <a:pt x="217185" y="23045"/>
                  </a:cubicBezTo>
                  <a:cubicBezTo>
                    <a:pt x="212995" y="18855"/>
                    <a:pt x="208805" y="14665"/>
                    <a:pt x="204615" y="10475"/>
                  </a:cubicBezTo>
                  <a:lnTo>
                    <a:pt x="203219" y="11872"/>
                  </a:lnTo>
                  <a:lnTo>
                    <a:pt x="203219" y="11872"/>
                  </a:lnTo>
                  <a:lnTo>
                    <a:pt x="175285" y="34219"/>
                  </a:lnTo>
                  <a:lnTo>
                    <a:pt x="175285" y="34219"/>
                  </a:lnTo>
                  <a:close/>
                </a:path>
              </a:pathLst>
            </a:custGeom>
            <a:noFill/>
            <a:ln w="9525"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A58CA63B-2D17-4DF3-8FB4-CD005F86BB1D}"/>
                </a:ext>
              </a:extLst>
            </p:cNvPr>
            <p:cNvSpPr/>
            <p:nvPr/>
          </p:nvSpPr>
          <p:spPr>
            <a:xfrm>
              <a:off x="4912560" y="2705601"/>
              <a:ext cx="391073" cy="432974"/>
            </a:xfrm>
            <a:custGeom>
              <a:avLst/>
              <a:gdLst>
                <a:gd name="connsiteX0" fmla="*/ 17459 w 391073"/>
                <a:gd name="connsiteY0" fmla="*/ 221376 h 432974"/>
                <a:gd name="connsiteX1" fmla="*/ 17459 w 391073"/>
                <a:gd name="connsiteY1" fmla="*/ 224169 h 432974"/>
                <a:gd name="connsiteX2" fmla="*/ 14665 w 391073"/>
                <a:gd name="connsiteY2" fmla="*/ 233946 h 432974"/>
                <a:gd name="connsiteX3" fmla="*/ 10475 w 391073"/>
                <a:gd name="connsiteY3" fmla="*/ 242326 h 432974"/>
                <a:gd name="connsiteX4" fmla="*/ 21649 w 391073"/>
                <a:gd name="connsiteY4" fmla="*/ 253499 h 432974"/>
                <a:gd name="connsiteX5" fmla="*/ 193442 w 391073"/>
                <a:gd name="connsiteY5" fmla="*/ 429482 h 432974"/>
                <a:gd name="connsiteX6" fmla="*/ 358251 w 391073"/>
                <a:gd name="connsiteY6" fmla="*/ 268863 h 432974"/>
                <a:gd name="connsiteX7" fmla="*/ 358251 w 391073"/>
                <a:gd name="connsiteY7" fmla="*/ 268863 h 432974"/>
                <a:gd name="connsiteX8" fmla="*/ 383392 w 391073"/>
                <a:gd name="connsiteY8" fmla="*/ 245119 h 432974"/>
                <a:gd name="connsiteX9" fmla="*/ 379202 w 391073"/>
                <a:gd name="connsiteY9" fmla="*/ 238136 h 432974"/>
                <a:gd name="connsiteX10" fmla="*/ 377805 w 391073"/>
                <a:gd name="connsiteY10" fmla="*/ 231152 h 432974"/>
                <a:gd name="connsiteX11" fmla="*/ 377805 w 391073"/>
                <a:gd name="connsiteY11" fmla="*/ 228359 h 432974"/>
                <a:gd name="connsiteX12" fmla="*/ 377805 w 391073"/>
                <a:gd name="connsiteY12" fmla="*/ 226962 h 432974"/>
                <a:gd name="connsiteX13" fmla="*/ 377805 w 391073"/>
                <a:gd name="connsiteY13" fmla="*/ 225566 h 432974"/>
                <a:gd name="connsiteX14" fmla="*/ 377805 w 391073"/>
                <a:gd name="connsiteY14" fmla="*/ 224169 h 432974"/>
                <a:gd name="connsiteX15" fmla="*/ 377805 w 391073"/>
                <a:gd name="connsiteY15" fmla="*/ 219979 h 432974"/>
                <a:gd name="connsiteX16" fmla="*/ 380598 w 391073"/>
                <a:gd name="connsiteY16" fmla="*/ 208805 h 432974"/>
                <a:gd name="connsiteX17" fmla="*/ 386185 w 391073"/>
                <a:gd name="connsiteY17" fmla="*/ 199028 h 432974"/>
                <a:gd name="connsiteX18" fmla="*/ 387582 w 391073"/>
                <a:gd name="connsiteY18" fmla="*/ 197632 h 432974"/>
                <a:gd name="connsiteX19" fmla="*/ 217185 w 391073"/>
                <a:gd name="connsiteY19" fmla="*/ 23046 h 432974"/>
                <a:gd name="connsiteX20" fmla="*/ 204615 w 391073"/>
                <a:gd name="connsiteY20" fmla="*/ 10475 h 432974"/>
                <a:gd name="connsiteX21" fmla="*/ 203219 w 391073"/>
                <a:gd name="connsiteY21" fmla="*/ 11872 h 432974"/>
                <a:gd name="connsiteX22" fmla="*/ 203219 w 391073"/>
                <a:gd name="connsiteY22" fmla="*/ 11872 h 432974"/>
                <a:gd name="connsiteX23" fmla="*/ 178078 w 391073"/>
                <a:gd name="connsiteY23" fmla="*/ 37012 h 432974"/>
                <a:gd name="connsiteX24" fmla="*/ 178078 w 391073"/>
                <a:gd name="connsiteY24" fmla="*/ 37012 h 432974"/>
                <a:gd name="connsiteX25" fmla="*/ 13269 w 391073"/>
                <a:gd name="connsiteY25" fmla="*/ 197632 h 432974"/>
                <a:gd name="connsiteX26" fmla="*/ 20252 w 391073"/>
                <a:gd name="connsiteY26" fmla="*/ 217185 h 432974"/>
                <a:gd name="connsiteX27" fmla="*/ 20252 w 391073"/>
                <a:gd name="connsiteY27" fmla="*/ 221376 h 432974"/>
                <a:gd name="connsiteX28" fmla="*/ 17459 w 391073"/>
                <a:gd name="connsiteY28" fmla="*/ 221376 h 432974"/>
                <a:gd name="connsiteX29" fmla="*/ 17459 w 391073"/>
                <a:gd name="connsiteY29" fmla="*/ 221376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17459" y="221376"/>
                  </a:moveTo>
                  <a:cubicBezTo>
                    <a:pt x="17459" y="222772"/>
                    <a:pt x="17459" y="222772"/>
                    <a:pt x="17459" y="224169"/>
                  </a:cubicBezTo>
                  <a:cubicBezTo>
                    <a:pt x="17459" y="226962"/>
                    <a:pt x="16062" y="229756"/>
                    <a:pt x="14665" y="233946"/>
                  </a:cubicBezTo>
                  <a:cubicBezTo>
                    <a:pt x="13269" y="236739"/>
                    <a:pt x="11872" y="239533"/>
                    <a:pt x="10475" y="242326"/>
                  </a:cubicBezTo>
                  <a:cubicBezTo>
                    <a:pt x="14665" y="246516"/>
                    <a:pt x="17459" y="250706"/>
                    <a:pt x="21649" y="253499"/>
                  </a:cubicBezTo>
                  <a:cubicBezTo>
                    <a:pt x="78913" y="312160"/>
                    <a:pt x="136177" y="370821"/>
                    <a:pt x="193442" y="429482"/>
                  </a:cubicBezTo>
                  <a:lnTo>
                    <a:pt x="358251" y="268863"/>
                  </a:lnTo>
                  <a:lnTo>
                    <a:pt x="358251" y="268863"/>
                  </a:lnTo>
                  <a:lnTo>
                    <a:pt x="383392" y="245119"/>
                  </a:lnTo>
                  <a:cubicBezTo>
                    <a:pt x="381995" y="242326"/>
                    <a:pt x="380598" y="239533"/>
                    <a:pt x="379202" y="238136"/>
                  </a:cubicBezTo>
                  <a:cubicBezTo>
                    <a:pt x="377805" y="235342"/>
                    <a:pt x="377805" y="232549"/>
                    <a:pt x="377805" y="231152"/>
                  </a:cubicBezTo>
                  <a:cubicBezTo>
                    <a:pt x="377805" y="229756"/>
                    <a:pt x="377805" y="229756"/>
                    <a:pt x="377805" y="228359"/>
                  </a:cubicBezTo>
                  <a:cubicBezTo>
                    <a:pt x="377805" y="226962"/>
                    <a:pt x="377805" y="226962"/>
                    <a:pt x="377805" y="226962"/>
                  </a:cubicBezTo>
                  <a:cubicBezTo>
                    <a:pt x="377805" y="225566"/>
                    <a:pt x="377805" y="225566"/>
                    <a:pt x="377805" y="225566"/>
                  </a:cubicBezTo>
                  <a:cubicBezTo>
                    <a:pt x="377805" y="225566"/>
                    <a:pt x="377805" y="225566"/>
                    <a:pt x="377805" y="224169"/>
                  </a:cubicBezTo>
                  <a:cubicBezTo>
                    <a:pt x="377805" y="222772"/>
                    <a:pt x="377805" y="221376"/>
                    <a:pt x="377805" y="219979"/>
                  </a:cubicBezTo>
                  <a:cubicBezTo>
                    <a:pt x="377805" y="217185"/>
                    <a:pt x="379202" y="212995"/>
                    <a:pt x="380598" y="208805"/>
                  </a:cubicBezTo>
                  <a:cubicBezTo>
                    <a:pt x="381995" y="204615"/>
                    <a:pt x="384788" y="201822"/>
                    <a:pt x="386185" y="199028"/>
                  </a:cubicBezTo>
                  <a:cubicBezTo>
                    <a:pt x="386185" y="197632"/>
                    <a:pt x="387582" y="197632"/>
                    <a:pt x="387582" y="197632"/>
                  </a:cubicBezTo>
                  <a:cubicBezTo>
                    <a:pt x="330317" y="138971"/>
                    <a:pt x="274450" y="81706"/>
                    <a:pt x="217185" y="23046"/>
                  </a:cubicBezTo>
                  <a:cubicBezTo>
                    <a:pt x="212995" y="18855"/>
                    <a:pt x="208805" y="14665"/>
                    <a:pt x="204615" y="10475"/>
                  </a:cubicBezTo>
                  <a:lnTo>
                    <a:pt x="203219" y="11872"/>
                  </a:lnTo>
                  <a:lnTo>
                    <a:pt x="203219" y="11872"/>
                  </a:lnTo>
                  <a:lnTo>
                    <a:pt x="178078" y="37012"/>
                  </a:lnTo>
                  <a:lnTo>
                    <a:pt x="178078" y="37012"/>
                  </a:lnTo>
                  <a:lnTo>
                    <a:pt x="13269" y="197632"/>
                  </a:lnTo>
                  <a:cubicBezTo>
                    <a:pt x="17459" y="204615"/>
                    <a:pt x="18855" y="212995"/>
                    <a:pt x="20252" y="217185"/>
                  </a:cubicBezTo>
                  <a:cubicBezTo>
                    <a:pt x="20252" y="218582"/>
                    <a:pt x="20252" y="219979"/>
                    <a:pt x="20252" y="221376"/>
                  </a:cubicBezTo>
                  <a:cubicBezTo>
                    <a:pt x="17459" y="219979"/>
                    <a:pt x="17459" y="219979"/>
                    <a:pt x="17459" y="221376"/>
                  </a:cubicBezTo>
                  <a:cubicBezTo>
                    <a:pt x="17459" y="219979"/>
                    <a:pt x="17459" y="219979"/>
                    <a:pt x="17459" y="221376"/>
                  </a:cubicBezTo>
                  <a:close/>
                </a:path>
              </a:pathLst>
            </a:custGeom>
            <a:noFill/>
            <a:ln w="9525"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F43B13F0-6E93-4F15-B092-586326F72658}"/>
                </a:ext>
              </a:extLst>
            </p:cNvPr>
            <p:cNvSpPr/>
            <p:nvPr/>
          </p:nvSpPr>
          <p:spPr>
            <a:xfrm>
              <a:off x="5305030" y="2909518"/>
              <a:ext cx="13967" cy="27934"/>
            </a:xfrm>
            <a:custGeom>
              <a:avLst/>
              <a:gdLst>
                <a:gd name="connsiteX0" fmla="*/ 10475 w 13966"/>
                <a:gd name="connsiteY0" fmla="*/ 23045 h 27933"/>
                <a:gd name="connsiteX1" fmla="*/ 11872 w 13966"/>
                <a:gd name="connsiteY1" fmla="*/ 27235 h 27933"/>
                <a:gd name="connsiteX2" fmla="*/ 11872 w 13966"/>
                <a:gd name="connsiteY2" fmla="*/ 28632 h 27933"/>
                <a:gd name="connsiteX3" fmla="*/ 13269 w 13966"/>
                <a:gd name="connsiteY3" fmla="*/ 25839 h 27933"/>
                <a:gd name="connsiteX4" fmla="*/ 14665 w 13966"/>
                <a:gd name="connsiteY4" fmla="*/ 20252 h 27933"/>
                <a:gd name="connsiteX5" fmla="*/ 14665 w 13966"/>
                <a:gd name="connsiteY5" fmla="*/ 18855 h 27933"/>
                <a:gd name="connsiteX6" fmla="*/ 14665 w 13966"/>
                <a:gd name="connsiteY6" fmla="*/ 18855 h 27933"/>
                <a:gd name="connsiteX7" fmla="*/ 14665 w 13966"/>
                <a:gd name="connsiteY7" fmla="*/ 18855 h 27933"/>
                <a:gd name="connsiteX8" fmla="*/ 14665 w 13966"/>
                <a:gd name="connsiteY8" fmla="*/ 17459 h 27933"/>
                <a:gd name="connsiteX9" fmla="*/ 13269 w 13966"/>
                <a:gd name="connsiteY9" fmla="*/ 10475 h 27933"/>
                <a:gd name="connsiteX10" fmla="*/ 11872 w 13966"/>
                <a:gd name="connsiteY10" fmla="*/ 13269 h 27933"/>
                <a:gd name="connsiteX11" fmla="*/ 10475 w 13966"/>
                <a:gd name="connsiteY11" fmla="*/ 18855 h 27933"/>
                <a:gd name="connsiteX12" fmla="*/ 10475 w 13966"/>
                <a:gd name="connsiteY12" fmla="*/ 20252 h 27933"/>
                <a:gd name="connsiteX13" fmla="*/ 10475 w 13966"/>
                <a:gd name="connsiteY13" fmla="*/ 21649 h 27933"/>
                <a:gd name="connsiteX14" fmla="*/ 10475 w 13966"/>
                <a:gd name="connsiteY14" fmla="*/ 23045 h 27933"/>
                <a:gd name="connsiteX15" fmla="*/ 10475 w 13966"/>
                <a:gd name="connsiteY15" fmla="*/ 24442 h 27933"/>
                <a:gd name="connsiteX16" fmla="*/ 10475 w 13966"/>
                <a:gd name="connsiteY16" fmla="*/ 23045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27933">
                  <a:moveTo>
                    <a:pt x="10475" y="23045"/>
                  </a:moveTo>
                  <a:cubicBezTo>
                    <a:pt x="10475" y="24442"/>
                    <a:pt x="10475" y="25839"/>
                    <a:pt x="11872" y="27235"/>
                  </a:cubicBezTo>
                  <a:cubicBezTo>
                    <a:pt x="11872" y="27235"/>
                    <a:pt x="11872" y="27235"/>
                    <a:pt x="11872" y="28632"/>
                  </a:cubicBezTo>
                  <a:cubicBezTo>
                    <a:pt x="11872" y="27235"/>
                    <a:pt x="13269" y="27235"/>
                    <a:pt x="13269" y="25839"/>
                  </a:cubicBezTo>
                  <a:cubicBezTo>
                    <a:pt x="14665" y="24442"/>
                    <a:pt x="14665" y="21649"/>
                    <a:pt x="14665" y="20252"/>
                  </a:cubicBezTo>
                  <a:cubicBezTo>
                    <a:pt x="14665" y="18855"/>
                    <a:pt x="14665" y="18855"/>
                    <a:pt x="14665" y="18855"/>
                  </a:cubicBezTo>
                  <a:cubicBezTo>
                    <a:pt x="14665" y="18855"/>
                    <a:pt x="14665" y="18855"/>
                    <a:pt x="14665" y="18855"/>
                  </a:cubicBezTo>
                  <a:cubicBezTo>
                    <a:pt x="14665" y="18855"/>
                    <a:pt x="14665" y="18855"/>
                    <a:pt x="14665" y="18855"/>
                  </a:cubicBezTo>
                  <a:cubicBezTo>
                    <a:pt x="14665" y="18855"/>
                    <a:pt x="14665" y="17459"/>
                    <a:pt x="14665" y="17459"/>
                  </a:cubicBezTo>
                  <a:cubicBezTo>
                    <a:pt x="14665" y="16062"/>
                    <a:pt x="13269" y="13269"/>
                    <a:pt x="13269" y="10475"/>
                  </a:cubicBezTo>
                  <a:cubicBezTo>
                    <a:pt x="13269" y="11872"/>
                    <a:pt x="11872" y="11872"/>
                    <a:pt x="11872" y="13269"/>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1649"/>
                    <a:pt x="10475" y="23045"/>
                  </a:cubicBezTo>
                  <a:cubicBezTo>
                    <a:pt x="10475" y="23045"/>
                    <a:pt x="10475" y="23045"/>
                    <a:pt x="10475" y="24442"/>
                  </a:cubicBezTo>
                  <a:cubicBezTo>
                    <a:pt x="10475" y="21649"/>
                    <a:pt x="10475" y="21649"/>
                    <a:pt x="10475" y="23045"/>
                  </a:cubicBezTo>
                  <a:close/>
                </a:path>
              </a:pathLst>
            </a:custGeom>
            <a:noFill/>
            <a:ln w="9525"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9D0BB456-6283-4180-926A-147D3F791A7A}"/>
                </a:ext>
              </a:extLst>
            </p:cNvPr>
            <p:cNvSpPr/>
            <p:nvPr/>
          </p:nvSpPr>
          <p:spPr>
            <a:xfrm>
              <a:off x="5110890" y="2660907"/>
              <a:ext cx="13967" cy="27934"/>
            </a:xfrm>
            <a:custGeom>
              <a:avLst/>
              <a:gdLst>
                <a:gd name="connsiteX0" fmla="*/ 10475 w 13966"/>
                <a:gd name="connsiteY0" fmla="*/ 23046 h 27933"/>
                <a:gd name="connsiteX1" fmla="*/ 11872 w 13966"/>
                <a:gd name="connsiteY1" fmla="*/ 27235 h 27933"/>
                <a:gd name="connsiteX2" fmla="*/ 11872 w 13966"/>
                <a:gd name="connsiteY2" fmla="*/ 28632 h 27933"/>
                <a:gd name="connsiteX3" fmla="*/ 13269 w 13966"/>
                <a:gd name="connsiteY3" fmla="*/ 25839 h 27933"/>
                <a:gd name="connsiteX4" fmla="*/ 14665 w 13966"/>
                <a:gd name="connsiteY4" fmla="*/ 20252 h 27933"/>
                <a:gd name="connsiteX5" fmla="*/ 14665 w 13966"/>
                <a:gd name="connsiteY5" fmla="*/ 18855 h 27933"/>
                <a:gd name="connsiteX6" fmla="*/ 14665 w 13966"/>
                <a:gd name="connsiteY6" fmla="*/ 18855 h 27933"/>
                <a:gd name="connsiteX7" fmla="*/ 14665 w 13966"/>
                <a:gd name="connsiteY7" fmla="*/ 18855 h 27933"/>
                <a:gd name="connsiteX8" fmla="*/ 14665 w 13966"/>
                <a:gd name="connsiteY8" fmla="*/ 17459 h 27933"/>
                <a:gd name="connsiteX9" fmla="*/ 13269 w 13966"/>
                <a:gd name="connsiteY9" fmla="*/ 10475 h 27933"/>
                <a:gd name="connsiteX10" fmla="*/ 11872 w 13966"/>
                <a:gd name="connsiteY10" fmla="*/ 13269 h 27933"/>
                <a:gd name="connsiteX11" fmla="*/ 10475 w 13966"/>
                <a:gd name="connsiteY11" fmla="*/ 18855 h 27933"/>
                <a:gd name="connsiteX12" fmla="*/ 10475 w 13966"/>
                <a:gd name="connsiteY12" fmla="*/ 20252 h 27933"/>
                <a:gd name="connsiteX13" fmla="*/ 10475 w 13966"/>
                <a:gd name="connsiteY13" fmla="*/ 21649 h 27933"/>
                <a:gd name="connsiteX14" fmla="*/ 10475 w 13966"/>
                <a:gd name="connsiteY14" fmla="*/ 23046 h 27933"/>
                <a:gd name="connsiteX15" fmla="*/ 10475 w 13966"/>
                <a:gd name="connsiteY15" fmla="*/ 24442 h 27933"/>
                <a:gd name="connsiteX16" fmla="*/ 10475 w 13966"/>
                <a:gd name="connsiteY16" fmla="*/ 23046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27933">
                  <a:moveTo>
                    <a:pt x="10475" y="23046"/>
                  </a:moveTo>
                  <a:cubicBezTo>
                    <a:pt x="10475" y="24442"/>
                    <a:pt x="10475" y="25839"/>
                    <a:pt x="11872" y="27235"/>
                  </a:cubicBezTo>
                  <a:cubicBezTo>
                    <a:pt x="11872" y="27235"/>
                    <a:pt x="11872" y="27235"/>
                    <a:pt x="11872" y="28632"/>
                  </a:cubicBezTo>
                  <a:cubicBezTo>
                    <a:pt x="11872" y="27235"/>
                    <a:pt x="13269" y="27235"/>
                    <a:pt x="13269" y="25839"/>
                  </a:cubicBezTo>
                  <a:cubicBezTo>
                    <a:pt x="14665" y="24442"/>
                    <a:pt x="14665" y="21649"/>
                    <a:pt x="14665" y="20252"/>
                  </a:cubicBezTo>
                  <a:cubicBezTo>
                    <a:pt x="14665" y="18855"/>
                    <a:pt x="14665" y="18855"/>
                    <a:pt x="14665" y="18855"/>
                  </a:cubicBezTo>
                  <a:cubicBezTo>
                    <a:pt x="14665" y="18855"/>
                    <a:pt x="14665" y="18855"/>
                    <a:pt x="14665" y="18855"/>
                  </a:cubicBezTo>
                  <a:cubicBezTo>
                    <a:pt x="14665" y="18855"/>
                    <a:pt x="14665" y="18855"/>
                    <a:pt x="14665" y="18855"/>
                  </a:cubicBezTo>
                  <a:cubicBezTo>
                    <a:pt x="14665" y="18855"/>
                    <a:pt x="14665" y="17459"/>
                    <a:pt x="14665" y="17459"/>
                  </a:cubicBezTo>
                  <a:cubicBezTo>
                    <a:pt x="14665" y="16062"/>
                    <a:pt x="13269" y="13269"/>
                    <a:pt x="13269" y="10475"/>
                  </a:cubicBezTo>
                  <a:cubicBezTo>
                    <a:pt x="13269" y="11872"/>
                    <a:pt x="11872" y="11872"/>
                    <a:pt x="11872" y="13269"/>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1649"/>
                    <a:pt x="10475" y="23046"/>
                  </a:cubicBezTo>
                  <a:cubicBezTo>
                    <a:pt x="10475" y="23046"/>
                    <a:pt x="10475" y="23046"/>
                    <a:pt x="10475" y="24442"/>
                  </a:cubicBezTo>
                  <a:cubicBezTo>
                    <a:pt x="10475" y="23046"/>
                    <a:pt x="10475" y="23046"/>
                    <a:pt x="10475" y="23046"/>
                  </a:cubicBezTo>
                  <a:close/>
                </a:path>
              </a:pathLst>
            </a:custGeom>
            <a:noFill/>
            <a:ln w="9525"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066C1B4B-9075-46DF-8C8F-F899F490B9DE}"/>
                </a:ext>
              </a:extLst>
            </p:cNvPr>
            <p:cNvSpPr/>
            <p:nvPr/>
          </p:nvSpPr>
          <p:spPr>
            <a:xfrm>
              <a:off x="5096924" y="3153938"/>
              <a:ext cx="27934" cy="27934"/>
            </a:xfrm>
            <a:custGeom>
              <a:avLst/>
              <a:gdLst>
                <a:gd name="connsiteX0" fmla="*/ 17459 w 27933"/>
                <a:gd name="connsiteY0" fmla="*/ 20252 h 27933"/>
                <a:gd name="connsiteX1" fmla="*/ 17459 w 27933"/>
                <a:gd name="connsiteY1" fmla="*/ 18855 h 27933"/>
                <a:gd name="connsiteX2" fmla="*/ 21649 w 27933"/>
                <a:gd name="connsiteY2" fmla="*/ 18855 h 27933"/>
                <a:gd name="connsiteX3" fmla="*/ 21649 w 27933"/>
                <a:gd name="connsiteY3" fmla="*/ 18855 h 27933"/>
                <a:gd name="connsiteX4" fmla="*/ 17459 w 27933"/>
                <a:gd name="connsiteY4" fmla="*/ 17459 h 27933"/>
                <a:gd name="connsiteX5" fmla="*/ 14665 w 27933"/>
                <a:gd name="connsiteY5" fmla="*/ 10475 h 27933"/>
                <a:gd name="connsiteX6" fmla="*/ 11872 w 27933"/>
                <a:gd name="connsiteY6" fmla="*/ 14665 h 27933"/>
                <a:gd name="connsiteX7" fmla="*/ 10475 w 27933"/>
                <a:gd name="connsiteY7" fmla="*/ 20252 h 27933"/>
                <a:gd name="connsiteX8" fmla="*/ 17459 w 27933"/>
                <a:gd name="connsiteY8" fmla="*/ 20252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33" h="27933">
                  <a:moveTo>
                    <a:pt x="17459" y="20252"/>
                  </a:moveTo>
                  <a:cubicBezTo>
                    <a:pt x="17459" y="18855"/>
                    <a:pt x="17459" y="18855"/>
                    <a:pt x="17459" y="18855"/>
                  </a:cubicBezTo>
                  <a:cubicBezTo>
                    <a:pt x="17459" y="18855"/>
                    <a:pt x="17459" y="18855"/>
                    <a:pt x="21649" y="18855"/>
                  </a:cubicBezTo>
                  <a:lnTo>
                    <a:pt x="21649" y="18855"/>
                  </a:lnTo>
                  <a:cubicBezTo>
                    <a:pt x="17459" y="18855"/>
                    <a:pt x="17459" y="17459"/>
                    <a:pt x="17459" y="17459"/>
                  </a:cubicBezTo>
                  <a:cubicBezTo>
                    <a:pt x="17459" y="16062"/>
                    <a:pt x="16062" y="13269"/>
                    <a:pt x="14665" y="10475"/>
                  </a:cubicBezTo>
                  <a:cubicBezTo>
                    <a:pt x="13269" y="11872"/>
                    <a:pt x="13269" y="13269"/>
                    <a:pt x="11872" y="14665"/>
                  </a:cubicBezTo>
                  <a:cubicBezTo>
                    <a:pt x="10475" y="16062"/>
                    <a:pt x="10475" y="18855"/>
                    <a:pt x="10475" y="20252"/>
                  </a:cubicBezTo>
                  <a:cubicBezTo>
                    <a:pt x="11872" y="18855"/>
                    <a:pt x="11872" y="20252"/>
                    <a:pt x="17459" y="20252"/>
                  </a:cubicBezTo>
                  <a:close/>
                </a:path>
              </a:pathLst>
            </a:custGeom>
            <a:noFill/>
            <a:ln w="9525"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C9E53FEB-6D88-4C71-B747-B25C89FA7211}"/>
                </a:ext>
              </a:extLst>
            </p:cNvPr>
            <p:cNvSpPr/>
            <p:nvPr/>
          </p:nvSpPr>
          <p:spPr>
            <a:xfrm>
              <a:off x="4296620" y="3152542"/>
              <a:ext cx="13967" cy="27934"/>
            </a:xfrm>
            <a:custGeom>
              <a:avLst/>
              <a:gdLst>
                <a:gd name="connsiteX0" fmla="*/ 11872 w 13966"/>
                <a:gd name="connsiteY0" fmla="*/ 24442 h 27933"/>
                <a:gd name="connsiteX1" fmla="*/ 11872 w 13966"/>
                <a:gd name="connsiteY1" fmla="*/ 27236 h 27933"/>
                <a:gd name="connsiteX2" fmla="*/ 14665 w 13966"/>
                <a:gd name="connsiteY2" fmla="*/ 23046 h 27933"/>
                <a:gd name="connsiteX3" fmla="*/ 16062 w 13966"/>
                <a:gd name="connsiteY3" fmla="*/ 17459 h 27933"/>
                <a:gd name="connsiteX4" fmla="*/ 16062 w 13966"/>
                <a:gd name="connsiteY4" fmla="*/ 16062 h 27933"/>
                <a:gd name="connsiteX5" fmla="*/ 16062 w 13966"/>
                <a:gd name="connsiteY5" fmla="*/ 16062 h 27933"/>
                <a:gd name="connsiteX6" fmla="*/ 16062 w 13966"/>
                <a:gd name="connsiteY6" fmla="*/ 16062 h 27933"/>
                <a:gd name="connsiteX7" fmla="*/ 16062 w 13966"/>
                <a:gd name="connsiteY7" fmla="*/ 14665 h 27933"/>
                <a:gd name="connsiteX8" fmla="*/ 14665 w 13966"/>
                <a:gd name="connsiteY8" fmla="*/ 10475 h 27933"/>
                <a:gd name="connsiteX9" fmla="*/ 11872 w 13966"/>
                <a:gd name="connsiteY9" fmla="*/ 14665 h 27933"/>
                <a:gd name="connsiteX10" fmla="*/ 10475 w 13966"/>
                <a:gd name="connsiteY10" fmla="*/ 20252 h 27933"/>
                <a:gd name="connsiteX11" fmla="*/ 10475 w 13966"/>
                <a:gd name="connsiteY11" fmla="*/ 21649 h 27933"/>
                <a:gd name="connsiteX12" fmla="*/ 10475 w 13966"/>
                <a:gd name="connsiteY12" fmla="*/ 23046 h 27933"/>
                <a:gd name="connsiteX13" fmla="*/ 10475 w 13966"/>
                <a:gd name="connsiteY13" fmla="*/ 24442 h 27933"/>
                <a:gd name="connsiteX14" fmla="*/ 10475 w 13966"/>
                <a:gd name="connsiteY14" fmla="*/ 25839 h 27933"/>
                <a:gd name="connsiteX15" fmla="*/ 11872 w 13966"/>
                <a:gd name="connsiteY15" fmla="*/ 24442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66" h="27933">
                  <a:moveTo>
                    <a:pt x="11872" y="24442"/>
                  </a:moveTo>
                  <a:cubicBezTo>
                    <a:pt x="11872" y="24442"/>
                    <a:pt x="11872" y="25839"/>
                    <a:pt x="11872" y="27236"/>
                  </a:cubicBezTo>
                  <a:cubicBezTo>
                    <a:pt x="13269" y="25839"/>
                    <a:pt x="13269" y="24442"/>
                    <a:pt x="14665" y="23046"/>
                  </a:cubicBezTo>
                  <a:cubicBezTo>
                    <a:pt x="16062" y="21649"/>
                    <a:pt x="16062" y="18855"/>
                    <a:pt x="16062" y="17459"/>
                  </a:cubicBezTo>
                  <a:cubicBezTo>
                    <a:pt x="16062" y="16062"/>
                    <a:pt x="16062" y="16062"/>
                    <a:pt x="16062" y="16062"/>
                  </a:cubicBezTo>
                  <a:cubicBezTo>
                    <a:pt x="16062" y="16062"/>
                    <a:pt x="16062" y="16062"/>
                    <a:pt x="16062" y="16062"/>
                  </a:cubicBezTo>
                  <a:cubicBezTo>
                    <a:pt x="16062" y="16062"/>
                    <a:pt x="16062" y="16062"/>
                    <a:pt x="16062" y="16062"/>
                  </a:cubicBezTo>
                  <a:cubicBezTo>
                    <a:pt x="16062" y="16062"/>
                    <a:pt x="16062" y="14665"/>
                    <a:pt x="16062" y="14665"/>
                  </a:cubicBezTo>
                  <a:cubicBezTo>
                    <a:pt x="16062" y="13269"/>
                    <a:pt x="14665" y="11872"/>
                    <a:pt x="14665" y="10475"/>
                  </a:cubicBezTo>
                  <a:cubicBezTo>
                    <a:pt x="13269" y="11872"/>
                    <a:pt x="13269" y="13269"/>
                    <a:pt x="11872" y="14665"/>
                  </a:cubicBezTo>
                  <a:cubicBezTo>
                    <a:pt x="10475" y="16062"/>
                    <a:pt x="10475" y="18855"/>
                    <a:pt x="10475" y="20252"/>
                  </a:cubicBezTo>
                  <a:cubicBezTo>
                    <a:pt x="10475" y="21649"/>
                    <a:pt x="10475" y="21649"/>
                    <a:pt x="10475" y="21649"/>
                  </a:cubicBezTo>
                  <a:cubicBezTo>
                    <a:pt x="10475" y="21649"/>
                    <a:pt x="10475" y="23046"/>
                    <a:pt x="10475" y="23046"/>
                  </a:cubicBezTo>
                  <a:cubicBezTo>
                    <a:pt x="10475" y="23046"/>
                    <a:pt x="10475" y="23046"/>
                    <a:pt x="10475" y="24442"/>
                  </a:cubicBezTo>
                  <a:cubicBezTo>
                    <a:pt x="10475" y="24442"/>
                    <a:pt x="10475" y="24442"/>
                    <a:pt x="10475" y="25839"/>
                  </a:cubicBezTo>
                  <a:cubicBezTo>
                    <a:pt x="11872" y="23046"/>
                    <a:pt x="11872" y="23046"/>
                    <a:pt x="11872" y="24442"/>
                  </a:cubicBezTo>
                  <a:close/>
                </a:path>
              </a:pathLst>
            </a:custGeom>
            <a:noFill/>
            <a:ln w="9525"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A6712251-C2DC-417F-834E-6FBBB4DE5844}"/>
                </a:ext>
              </a:extLst>
            </p:cNvPr>
            <p:cNvSpPr/>
            <p:nvPr/>
          </p:nvSpPr>
          <p:spPr>
            <a:xfrm>
              <a:off x="4698867" y="3153938"/>
              <a:ext cx="13967" cy="27934"/>
            </a:xfrm>
            <a:custGeom>
              <a:avLst/>
              <a:gdLst>
                <a:gd name="connsiteX0" fmla="*/ 10475 w 13966"/>
                <a:gd name="connsiteY0" fmla="*/ 23045 h 27933"/>
                <a:gd name="connsiteX1" fmla="*/ 11872 w 13966"/>
                <a:gd name="connsiteY1" fmla="*/ 27235 h 27933"/>
                <a:gd name="connsiteX2" fmla="*/ 11872 w 13966"/>
                <a:gd name="connsiteY2" fmla="*/ 28632 h 27933"/>
                <a:gd name="connsiteX3" fmla="*/ 13269 w 13966"/>
                <a:gd name="connsiteY3" fmla="*/ 25839 h 27933"/>
                <a:gd name="connsiteX4" fmla="*/ 14665 w 13966"/>
                <a:gd name="connsiteY4" fmla="*/ 20252 h 27933"/>
                <a:gd name="connsiteX5" fmla="*/ 14665 w 13966"/>
                <a:gd name="connsiteY5" fmla="*/ 18855 h 27933"/>
                <a:gd name="connsiteX6" fmla="*/ 14665 w 13966"/>
                <a:gd name="connsiteY6" fmla="*/ 18855 h 27933"/>
                <a:gd name="connsiteX7" fmla="*/ 14665 w 13966"/>
                <a:gd name="connsiteY7" fmla="*/ 18855 h 27933"/>
                <a:gd name="connsiteX8" fmla="*/ 14665 w 13966"/>
                <a:gd name="connsiteY8" fmla="*/ 17459 h 27933"/>
                <a:gd name="connsiteX9" fmla="*/ 13269 w 13966"/>
                <a:gd name="connsiteY9" fmla="*/ 10475 h 27933"/>
                <a:gd name="connsiteX10" fmla="*/ 11872 w 13966"/>
                <a:gd name="connsiteY10" fmla="*/ 13269 h 27933"/>
                <a:gd name="connsiteX11" fmla="*/ 10475 w 13966"/>
                <a:gd name="connsiteY11" fmla="*/ 18855 h 27933"/>
                <a:gd name="connsiteX12" fmla="*/ 10475 w 13966"/>
                <a:gd name="connsiteY12" fmla="*/ 20252 h 27933"/>
                <a:gd name="connsiteX13" fmla="*/ 10475 w 13966"/>
                <a:gd name="connsiteY13" fmla="*/ 21649 h 27933"/>
                <a:gd name="connsiteX14" fmla="*/ 10475 w 13966"/>
                <a:gd name="connsiteY14" fmla="*/ 23045 h 27933"/>
                <a:gd name="connsiteX15" fmla="*/ 10475 w 13966"/>
                <a:gd name="connsiteY15" fmla="*/ 24442 h 27933"/>
                <a:gd name="connsiteX16" fmla="*/ 10475 w 13966"/>
                <a:gd name="connsiteY16" fmla="*/ 23045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27933">
                  <a:moveTo>
                    <a:pt x="10475" y="23045"/>
                  </a:moveTo>
                  <a:cubicBezTo>
                    <a:pt x="10475" y="24442"/>
                    <a:pt x="10475" y="25839"/>
                    <a:pt x="11872" y="27235"/>
                  </a:cubicBezTo>
                  <a:cubicBezTo>
                    <a:pt x="11872" y="27235"/>
                    <a:pt x="11872" y="27235"/>
                    <a:pt x="11872" y="28632"/>
                  </a:cubicBezTo>
                  <a:cubicBezTo>
                    <a:pt x="11872" y="27235"/>
                    <a:pt x="13269" y="27235"/>
                    <a:pt x="13269" y="25839"/>
                  </a:cubicBezTo>
                  <a:cubicBezTo>
                    <a:pt x="14665" y="24442"/>
                    <a:pt x="14665" y="21649"/>
                    <a:pt x="14665" y="20252"/>
                  </a:cubicBezTo>
                  <a:cubicBezTo>
                    <a:pt x="14665" y="18855"/>
                    <a:pt x="14665" y="18855"/>
                    <a:pt x="14665" y="18855"/>
                  </a:cubicBezTo>
                  <a:cubicBezTo>
                    <a:pt x="14665" y="18855"/>
                    <a:pt x="14665" y="18855"/>
                    <a:pt x="14665" y="18855"/>
                  </a:cubicBezTo>
                  <a:cubicBezTo>
                    <a:pt x="14665" y="18855"/>
                    <a:pt x="14665" y="18855"/>
                    <a:pt x="14665" y="18855"/>
                  </a:cubicBezTo>
                  <a:cubicBezTo>
                    <a:pt x="14665" y="18855"/>
                    <a:pt x="14665" y="17459"/>
                    <a:pt x="14665" y="17459"/>
                  </a:cubicBezTo>
                  <a:cubicBezTo>
                    <a:pt x="14665" y="16062"/>
                    <a:pt x="13269" y="13269"/>
                    <a:pt x="13269" y="10475"/>
                  </a:cubicBezTo>
                  <a:cubicBezTo>
                    <a:pt x="13269" y="11872"/>
                    <a:pt x="11872" y="11872"/>
                    <a:pt x="11872" y="13269"/>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1649"/>
                    <a:pt x="10475" y="23045"/>
                  </a:cubicBezTo>
                  <a:cubicBezTo>
                    <a:pt x="10475" y="23045"/>
                    <a:pt x="10475" y="23045"/>
                    <a:pt x="10475" y="24442"/>
                  </a:cubicBezTo>
                  <a:cubicBezTo>
                    <a:pt x="10475" y="21649"/>
                    <a:pt x="10475" y="23045"/>
                    <a:pt x="10475" y="23045"/>
                  </a:cubicBezTo>
                  <a:close/>
                </a:path>
              </a:pathLst>
            </a:custGeom>
            <a:noFill/>
            <a:ln w="9525"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92534869-E7F1-4F16-9861-4D42166FA3AA}"/>
                </a:ext>
              </a:extLst>
            </p:cNvPr>
            <p:cNvSpPr/>
            <p:nvPr/>
          </p:nvSpPr>
          <p:spPr>
            <a:xfrm>
              <a:off x="4517297" y="2702807"/>
              <a:ext cx="391073" cy="432974"/>
            </a:xfrm>
            <a:custGeom>
              <a:avLst/>
              <a:gdLst>
                <a:gd name="connsiteX0" fmla="*/ 18855 w 391073"/>
                <a:gd name="connsiteY0" fmla="*/ 226962 h 432974"/>
                <a:gd name="connsiteX1" fmla="*/ 16062 w 391073"/>
                <a:gd name="connsiteY1" fmla="*/ 236739 h 432974"/>
                <a:gd name="connsiteX2" fmla="*/ 10475 w 391073"/>
                <a:gd name="connsiteY2" fmla="*/ 245119 h 432974"/>
                <a:gd name="connsiteX3" fmla="*/ 23045 w 391073"/>
                <a:gd name="connsiteY3" fmla="*/ 259086 h 432974"/>
                <a:gd name="connsiteX4" fmla="*/ 193442 w 391073"/>
                <a:gd name="connsiteY4" fmla="*/ 433673 h 432974"/>
                <a:gd name="connsiteX5" fmla="*/ 359648 w 391073"/>
                <a:gd name="connsiteY5" fmla="*/ 271656 h 432974"/>
                <a:gd name="connsiteX6" fmla="*/ 359648 w 391073"/>
                <a:gd name="connsiteY6" fmla="*/ 271656 h 432974"/>
                <a:gd name="connsiteX7" fmla="*/ 383392 w 391073"/>
                <a:gd name="connsiteY7" fmla="*/ 247913 h 432974"/>
                <a:gd name="connsiteX8" fmla="*/ 379201 w 391073"/>
                <a:gd name="connsiteY8" fmla="*/ 239533 h 432974"/>
                <a:gd name="connsiteX9" fmla="*/ 377805 w 391073"/>
                <a:gd name="connsiteY9" fmla="*/ 232549 h 432974"/>
                <a:gd name="connsiteX10" fmla="*/ 377805 w 391073"/>
                <a:gd name="connsiteY10" fmla="*/ 229756 h 432974"/>
                <a:gd name="connsiteX11" fmla="*/ 377805 w 391073"/>
                <a:gd name="connsiteY11" fmla="*/ 228359 h 432974"/>
                <a:gd name="connsiteX12" fmla="*/ 377805 w 391073"/>
                <a:gd name="connsiteY12" fmla="*/ 226962 h 432974"/>
                <a:gd name="connsiteX13" fmla="*/ 377805 w 391073"/>
                <a:gd name="connsiteY13" fmla="*/ 225566 h 432974"/>
                <a:gd name="connsiteX14" fmla="*/ 377805 w 391073"/>
                <a:gd name="connsiteY14" fmla="*/ 221376 h 432974"/>
                <a:gd name="connsiteX15" fmla="*/ 380598 w 391073"/>
                <a:gd name="connsiteY15" fmla="*/ 210202 h 432974"/>
                <a:gd name="connsiteX16" fmla="*/ 386185 w 391073"/>
                <a:gd name="connsiteY16" fmla="*/ 200425 h 432974"/>
                <a:gd name="connsiteX17" fmla="*/ 388978 w 391073"/>
                <a:gd name="connsiteY17" fmla="*/ 197632 h 432974"/>
                <a:gd name="connsiteX18" fmla="*/ 388978 w 391073"/>
                <a:gd name="connsiteY18" fmla="*/ 197632 h 432974"/>
                <a:gd name="connsiteX19" fmla="*/ 218582 w 391073"/>
                <a:gd name="connsiteY19" fmla="*/ 23046 h 432974"/>
                <a:gd name="connsiteX20" fmla="*/ 206012 w 391073"/>
                <a:gd name="connsiteY20" fmla="*/ 10475 h 432974"/>
                <a:gd name="connsiteX21" fmla="*/ 204615 w 391073"/>
                <a:gd name="connsiteY21" fmla="*/ 11872 h 432974"/>
                <a:gd name="connsiteX22" fmla="*/ 204615 w 391073"/>
                <a:gd name="connsiteY22" fmla="*/ 11872 h 432974"/>
                <a:gd name="connsiteX23" fmla="*/ 179475 w 391073"/>
                <a:gd name="connsiteY23" fmla="*/ 37012 h 432974"/>
                <a:gd name="connsiteX24" fmla="*/ 179475 w 391073"/>
                <a:gd name="connsiteY24" fmla="*/ 37012 h 432974"/>
                <a:gd name="connsiteX25" fmla="*/ 13269 w 391073"/>
                <a:gd name="connsiteY25" fmla="*/ 199028 h 432974"/>
                <a:gd name="connsiteX26" fmla="*/ 20252 w 391073"/>
                <a:gd name="connsiteY26" fmla="*/ 218582 h 432974"/>
                <a:gd name="connsiteX27" fmla="*/ 20252 w 391073"/>
                <a:gd name="connsiteY27" fmla="*/ 222772 h 432974"/>
                <a:gd name="connsiteX28" fmla="*/ 20252 w 391073"/>
                <a:gd name="connsiteY28" fmla="*/ 224169 h 432974"/>
                <a:gd name="connsiteX29" fmla="*/ 20252 w 391073"/>
                <a:gd name="connsiteY29" fmla="*/ 225566 h 432974"/>
                <a:gd name="connsiteX30" fmla="*/ 18855 w 391073"/>
                <a:gd name="connsiteY30" fmla="*/ 226962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18855" y="226962"/>
                  </a:moveTo>
                  <a:cubicBezTo>
                    <a:pt x="18855" y="229756"/>
                    <a:pt x="17459" y="232549"/>
                    <a:pt x="16062" y="236739"/>
                  </a:cubicBezTo>
                  <a:cubicBezTo>
                    <a:pt x="14665" y="239533"/>
                    <a:pt x="13269" y="242326"/>
                    <a:pt x="10475" y="245119"/>
                  </a:cubicBezTo>
                  <a:cubicBezTo>
                    <a:pt x="14665" y="249309"/>
                    <a:pt x="18855" y="253499"/>
                    <a:pt x="23045" y="259086"/>
                  </a:cubicBezTo>
                  <a:cubicBezTo>
                    <a:pt x="80310" y="317747"/>
                    <a:pt x="136177" y="375012"/>
                    <a:pt x="193442" y="433673"/>
                  </a:cubicBezTo>
                  <a:lnTo>
                    <a:pt x="359648" y="271656"/>
                  </a:lnTo>
                  <a:lnTo>
                    <a:pt x="359648" y="271656"/>
                  </a:lnTo>
                  <a:lnTo>
                    <a:pt x="383392" y="247913"/>
                  </a:lnTo>
                  <a:cubicBezTo>
                    <a:pt x="381995" y="245119"/>
                    <a:pt x="380598" y="242326"/>
                    <a:pt x="379201" y="239533"/>
                  </a:cubicBezTo>
                  <a:cubicBezTo>
                    <a:pt x="377805" y="236739"/>
                    <a:pt x="377805" y="233946"/>
                    <a:pt x="377805" y="232549"/>
                  </a:cubicBezTo>
                  <a:cubicBezTo>
                    <a:pt x="377805" y="231152"/>
                    <a:pt x="377805" y="231152"/>
                    <a:pt x="377805" y="229756"/>
                  </a:cubicBezTo>
                  <a:cubicBezTo>
                    <a:pt x="377805" y="228359"/>
                    <a:pt x="377805" y="228359"/>
                    <a:pt x="377805" y="228359"/>
                  </a:cubicBezTo>
                  <a:cubicBezTo>
                    <a:pt x="377805" y="226962"/>
                    <a:pt x="377805" y="226962"/>
                    <a:pt x="377805" y="226962"/>
                  </a:cubicBezTo>
                  <a:cubicBezTo>
                    <a:pt x="377805" y="226962"/>
                    <a:pt x="377805" y="226962"/>
                    <a:pt x="377805" y="225566"/>
                  </a:cubicBezTo>
                  <a:cubicBezTo>
                    <a:pt x="377805" y="224169"/>
                    <a:pt x="377805" y="222772"/>
                    <a:pt x="377805" y="221376"/>
                  </a:cubicBezTo>
                  <a:cubicBezTo>
                    <a:pt x="377805" y="218582"/>
                    <a:pt x="379201" y="214392"/>
                    <a:pt x="380598" y="210202"/>
                  </a:cubicBezTo>
                  <a:cubicBezTo>
                    <a:pt x="381995" y="206012"/>
                    <a:pt x="384788" y="203219"/>
                    <a:pt x="386185" y="200425"/>
                  </a:cubicBezTo>
                  <a:cubicBezTo>
                    <a:pt x="387582" y="199028"/>
                    <a:pt x="387582" y="199028"/>
                    <a:pt x="388978" y="197632"/>
                  </a:cubicBezTo>
                  <a:cubicBezTo>
                    <a:pt x="388978" y="197632"/>
                    <a:pt x="388978" y="197632"/>
                    <a:pt x="388978" y="197632"/>
                  </a:cubicBezTo>
                  <a:cubicBezTo>
                    <a:pt x="331714" y="138971"/>
                    <a:pt x="275846" y="81706"/>
                    <a:pt x="218582" y="23046"/>
                  </a:cubicBezTo>
                  <a:cubicBezTo>
                    <a:pt x="214392" y="18855"/>
                    <a:pt x="210202" y="14665"/>
                    <a:pt x="206012" y="10475"/>
                  </a:cubicBezTo>
                  <a:lnTo>
                    <a:pt x="204615" y="11872"/>
                  </a:lnTo>
                  <a:lnTo>
                    <a:pt x="204615" y="11872"/>
                  </a:lnTo>
                  <a:lnTo>
                    <a:pt x="179475" y="37012"/>
                  </a:lnTo>
                  <a:lnTo>
                    <a:pt x="179475" y="37012"/>
                  </a:lnTo>
                  <a:lnTo>
                    <a:pt x="13269" y="199028"/>
                  </a:lnTo>
                  <a:cubicBezTo>
                    <a:pt x="17459" y="206012"/>
                    <a:pt x="18855" y="214392"/>
                    <a:pt x="20252" y="218582"/>
                  </a:cubicBezTo>
                  <a:cubicBezTo>
                    <a:pt x="20252" y="219979"/>
                    <a:pt x="20252" y="221376"/>
                    <a:pt x="20252" y="222772"/>
                  </a:cubicBezTo>
                  <a:cubicBezTo>
                    <a:pt x="20252" y="224169"/>
                    <a:pt x="20252" y="224169"/>
                    <a:pt x="20252" y="224169"/>
                  </a:cubicBezTo>
                  <a:cubicBezTo>
                    <a:pt x="20252" y="224169"/>
                    <a:pt x="20252" y="224169"/>
                    <a:pt x="20252" y="225566"/>
                  </a:cubicBezTo>
                  <a:cubicBezTo>
                    <a:pt x="18855" y="224169"/>
                    <a:pt x="18855" y="225566"/>
                    <a:pt x="18855" y="226962"/>
                  </a:cubicBezTo>
                  <a:close/>
                </a:path>
              </a:pathLst>
            </a:custGeom>
            <a:noFill/>
            <a:ln w="9525"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37AB6B01-2A0A-49E5-812F-74C6D9E31068}"/>
                </a:ext>
              </a:extLst>
            </p:cNvPr>
            <p:cNvSpPr/>
            <p:nvPr/>
          </p:nvSpPr>
          <p:spPr>
            <a:xfrm>
              <a:off x="3690456" y="3391376"/>
              <a:ext cx="27934" cy="41901"/>
            </a:xfrm>
            <a:custGeom>
              <a:avLst/>
              <a:gdLst>
                <a:gd name="connsiteX0" fmla="*/ 14665 w 27933"/>
                <a:gd name="connsiteY0" fmla="*/ 10475 h 41900"/>
                <a:gd name="connsiteX1" fmla="*/ 11872 w 27933"/>
                <a:gd name="connsiteY1" fmla="*/ 14665 h 41900"/>
                <a:gd name="connsiteX2" fmla="*/ 10475 w 27933"/>
                <a:gd name="connsiteY2" fmla="*/ 20252 h 41900"/>
                <a:gd name="connsiteX3" fmla="*/ 10475 w 27933"/>
                <a:gd name="connsiteY3" fmla="*/ 21649 h 41900"/>
                <a:gd name="connsiteX4" fmla="*/ 10475 w 27933"/>
                <a:gd name="connsiteY4" fmla="*/ 23045 h 41900"/>
                <a:gd name="connsiteX5" fmla="*/ 10475 w 27933"/>
                <a:gd name="connsiteY5" fmla="*/ 24442 h 41900"/>
                <a:gd name="connsiteX6" fmla="*/ 10475 w 27933"/>
                <a:gd name="connsiteY6" fmla="*/ 25839 h 41900"/>
                <a:gd name="connsiteX7" fmla="*/ 10475 w 27933"/>
                <a:gd name="connsiteY7" fmla="*/ 27235 h 41900"/>
                <a:gd name="connsiteX8" fmla="*/ 11872 w 27933"/>
                <a:gd name="connsiteY8" fmla="*/ 31426 h 41900"/>
                <a:gd name="connsiteX9" fmla="*/ 13269 w 27933"/>
                <a:gd name="connsiteY9" fmla="*/ 32822 h 41900"/>
                <a:gd name="connsiteX10" fmla="*/ 16062 w 27933"/>
                <a:gd name="connsiteY10" fmla="*/ 28632 h 41900"/>
                <a:gd name="connsiteX11" fmla="*/ 17459 w 27933"/>
                <a:gd name="connsiteY11" fmla="*/ 23045 h 41900"/>
                <a:gd name="connsiteX12" fmla="*/ 17459 w 27933"/>
                <a:gd name="connsiteY12" fmla="*/ 21649 h 41900"/>
                <a:gd name="connsiteX13" fmla="*/ 17459 w 27933"/>
                <a:gd name="connsiteY13" fmla="*/ 21649 h 41900"/>
                <a:gd name="connsiteX14" fmla="*/ 17459 w 27933"/>
                <a:gd name="connsiteY14" fmla="*/ 21649 h 41900"/>
                <a:gd name="connsiteX15" fmla="*/ 17459 w 27933"/>
                <a:gd name="connsiteY15" fmla="*/ 20252 h 41900"/>
                <a:gd name="connsiteX16" fmla="*/ 14665 w 27933"/>
                <a:gd name="connsiteY16" fmla="*/ 10475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33" h="41900">
                  <a:moveTo>
                    <a:pt x="14665" y="10475"/>
                  </a:moveTo>
                  <a:cubicBezTo>
                    <a:pt x="13269" y="11872"/>
                    <a:pt x="13269" y="13269"/>
                    <a:pt x="11872" y="14665"/>
                  </a:cubicBezTo>
                  <a:cubicBezTo>
                    <a:pt x="10475" y="16062"/>
                    <a:pt x="10475" y="18855"/>
                    <a:pt x="10475" y="20252"/>
                  </a:cubicBezTo>
                  <a:cubicBezTo>
                    <a:pt x="10475" y="21649"/>
                    <a:pt x="10475" y="21649"/>
                    <a:pt x="10475" y="21649"/>
                  </a:cubicBezTo>
                  <a:cubicBezTo>
                    <a:pt x="10475" y="21649"/>
                    <a:pt x="10475" y="23045"/>
                    <a:pt x="10475" y="23045"/>
                  </a:cubicBezTo>
                  <a:cubicBezTo>
                    <a:pt x="10475" y="23045"/>
                    <a:pt x="10475" y="23045"/>
                    <a:pt x="10475" y="24442"/>
                  </a:cubicBezTo>
                  <a:cubicBezTo>
                    <a:pt x="10475" y="24442"/>
                    <a:pt x="10475" y="24442"/>
                    <a:pt x="10475" y="25839"/>
                  </a:cubicBezTo>
                  <a:cubicBezTo>
                    <a:pt x="10475" y="25839"/>
                    <a:pt x="10475" y="27235"/>
                    <a:pt x="10475" y="27235"/>
                  </a:cubicBezTo>
                  <a:cubicBezTo>
                    <a:pt x="10475" y="28632"/>
                    <a:pt x="10475" y="30029"/>
                    <a:pt x="11872" y="31426"/>
                  </a:cubicBezTo>
                  <a:cubicBezTo>
                    <a:pt x="11872" y="31426"/>
                    <a:pt x="11872" y="32822"/>
                    <a:pt x="13269" y="32822"/>
                  </a:cubicBezTo>
                  <a:cubicBezTo>
                    <a:pt x="14665" y="31426"/>
                    <a:pt x="14665" y="30029"/>
                    <a:pt x="16062" y="28632"/>
                  </a:cubicBezTo>
                  <a:cubicBezTo>
                    <a:pt x="17459" y="27235"/>
                    <a:pt x="17459" y="24442"/>
                    <a:pt x="17459" y="23045"/>
                  </a:cubicBezTo>
                  <a:cubicBezTo>
                    <a:pt x="17459" y="21649"/>
                    <a:pt x="17459" y="21649"/>
                    <a:pt x="17459" y="21649"/>
                  </a:cubicBezTo>
                  <a:cubicBezTo>
                    <a:pt x="17459" y="21649"/>
                    <a:pt x="17459" y="21649"/>
                    <a:pt x="17459" y="21649"/>
                  </a:cubicBezTo>
                  <a:cubicBezTo>
                    <a:pt x="17459" y="21649"/>
                    <a:pt x="17459" y="21649"/>
                    <a:pt x="17459" y="21649"/>
                  </a:cubicBezTo>
                  <a:cubicBezTo>
                    <a:pt x="17459" y="21649"/>
                    <a:pt x="17459" y="20252"/>
                    <a:pt x="17459" y="20252"/>
                  </a:cubicBezTo>
                  <a:cubicBezTo>
                    <a:pt x="16062" y="16062"/>
                    <a:pt x="14665" y="13269"/>
                    <a:pt x="14665" y="10475"/>
                  </a:cubicBezTo>
                  <a:close/>
                </a:path>
              </a:pathLst>
            </a:custGeom>
            <a:noFill/>
            <a:ln w="9525"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C5BCC17A-8DC5-4D73-A776-111F992A6DE0}"/>
                </a:ext>
              </a:extLst>
            </p:cNvPr>
            <p:cNvSpPr/>
            <p:nvPr/>
          </p:nvSpPr>
          <p:spPr>
            <a:xfrm>
              <a:off x="3483746" y="3641383"/>
              <a:ext cx="13967" cy="27934"/>
            </a:xfrm>
            <a:custGeom>
              <a:avLst/>
              <a:gdLst>
                <a:gd name="connsiteX0" fmla="*/ 10475 w 13966"/>
                <a:gd name="connsiteY0" fmla="*/ 21649 h 27933"/>
                <a:gd name="connsiteX1" fmla="*/ 10475 w 13966"/>
                <a:gd name="connsiteY1" fmla="*/ 23046 h 27933"/>
                <a:gd name="connsiteX2" fmla="*/ 11872 w 13966"/>
                <a:gd name="connsiteY2" fmla="*/ 27236 h 27933"/>
                <a:gd name="connsiteX3" fmla="*/ 11872 w 13966"/>
                <a:gd name="connsiteY3" fmla="*/ 28632 h 27933"/>
                <a:gd name="connsiteX4" fmla="*/ 13269 w 13966"/>
                <a:gd name="connsiteY4" fmla="*/ 25839 h 27933"/>
                <a:gd name="connsiteX5" fmla="*/ 14665 w 13966"/>
                <a:gd name="connsiteY5" fmla="*/ 20252 h 27933"/>
                <a:gd name="connsiteX6" fmla="*/ 14665 w 13966"/>
                <a:gd name="connsiteY6" fmla="*/ 18855 h 27933"/>
                <a:gd name="connsiteX7" fmla="*/ 14665 w 13966"/>
                <a:gd name="connsiteY7" fmla="*/ 18855 h 27933"/>
                <a:gd name="connsiteX8" fmla="*/ 14665 w 13966"/>
                <a:gd name="connsiteY8" fmla="*/ 18855 h 27933"/>
                <a:gd name="connsiteX9" fmla="*/ 14665 w 13966"/>
                <a:gd name="connsiteY9" fmla="*/ 17459 h 27933"/>
                <a:gd name="connsiteX10" fmla="*/ 13269 w 13966"/>
                <a:gd name="connsiteY10" fmla="*/ 10475 h 27933"/>
                <a:gd name="connsiteX11" fmla="*/ 11872 w 13966"/>
                <a:gd name="connsiteY11" fmla="*/ 13269 h 27933"/>
                <a:gd name="connsiteX12" fmla="*/ 10475 w 13966"/>
                <a:gd name="connsiteY12" fmla="*/ 18855 h 27933"/>
                <a:gd name="connsiteX13" fmla="*/ 10475 w 13966"/>
                <a:gd name="connsiteY13" fmla="*/ 20252 h 27933"/>
                <a:gd name="connsiteX14" fmla="*/ 10475 w 13966"/>
                <a:gd name="connsiteY14" fmla="*/ 21649 h 27933"/>
                <a:gd name="connsiteX15" fmla="*/ 10475 w 13966"/>
                <a:gd name="connsiteY15" fmla="*/ 21649 h 27933"/>
                <a:gd name="connsiteX16" fmla="*/ 10475 w 13966"/>
                <a:gd name="connsiteY16" fmla="*/ 21649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27933">
                  <a:moveTo>
                    <a:pt x="10475" y="21649"/>
                  </a:moveTo>
                  <a:cubicBezTo>
                    <a:pt x="10475" y="21649"/>
                    <a:pt x="10475" y="23046"/>
                    <a:pt x="10475" y="23046"/>
                  </a:cubicBezTo>
                  <a:cubicBezTo>
                    <a:pt x="10475" y="24442"/>
                    <a:pt x="10475" y="25839"/>
                    <a:pt x="11872" y="27236"/>
                  </a:cubicBezTo>
                  <a:cubicBezTo>
                    <a:pt x="11872" y="27236"/>
                    <a:pt x="11872" y="27236"/>
                    <a:pt x="11872" y="28632"/>
                  </a:cubicBezTo>
                  <a:cubicBezTo>
                    <a:pt x="11872" y="27236"/>
                    <a:pt x="13269" y="27236"/>
                    <a:pt x="13269" y="25839"/>
                  </a:cubicBezTo>
                  <a:cubicBezTo>
                    <a:pt x="14665" y="24442"/>
                    <a:pt x="14665" y="21649"/>
                    <a:pt x="14665" y="20252"/>
                  </a:cubicBezTo>
                  <a:cubicBezTo>
                    <a:pt x="14665" y="18855"/>
                    <a:pt x="14665" y="18855"/>
                    <a:pt x="14665" y="18855"/>
                  </a:cubicBezTo>
                  <a:cubicBezTo>
                    <a:pt x="14665" y="18855"/>
                    <a:pt x="14665" y="18855"/>
                    <a:pt x="14665" y="18855"/>
                  </a:cubicBezTo>
                  <a:cubicBezTo>
                    <a:pt x="14665" y="18855"/>
                    <a:pt x="14665" y="18855"/>
                    <a:pt x="14665" y="18855"/>
                  </a:cubicBezTo>
                  <a:cubicBezTo>
                    <a:pt x="14665" y="18855"/>
                    <a:pt x="14665" y="17459"/>
                    <a:pt x="14665" y="17459"/>
                  </a:cubicBezTo>
                  <a:cubicBezTo>
                    <a:pt x="14665" y="16062"/>
                    <a:pt x="13269" y="13269"/>
                    <a:pt x="13269" y="10475"/>
                  </a:cubicBezTo>
                  <a:cubicBezTo>
                    <a:pt x="13269" y="11872"/>
                    <a:pt x="11872" y="11872"/>
                    <a:pt x="11872" y="13269"/>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0252"/>
                    <a:pt x="10475" y="21649"/>
                  </a:cubicBezTo>
                  <a:cubicBezTo>
                    <a:pt x="10475" y="21649"/>
                    <a:pt x="10475" y="21649"/>
                    <a:pt x="10475" y="21649"/>
                  </a:cubicBezTo>
                  <a:close/>
                </a:path>
              </a:pathLst>
            </a:custGeom>
            <a:noFill/>
            <a:ln w="9525"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58ADA6BA-7343-4ADF-9274-181D8E639518}"/>
                </a:ext>
              </a:extLst>
            </p:cNvPr>
            <p:cNvSpPr/>
            <p:nvPr/>
          </p:nvSpPr>
          <p:spPr>
            <a:xfrm>
              <a:off x="3884596" y="3638590"/>
              <a:ext cx="27934" cy="41901"/>
            </a:xfrm>
            <a:custGeom>
              <a:avLst/>
              <a:gdLst>
                <a:gd name="connsiteX0" fmla="*/ 14665 w 27933"/>
                <a:gd name="connsiteY0" fmla="*/ 10475 h 41900"/>
                <a:gd name="connsiteX1" fmla="*/ 11872 w 27933"/>
                <a:gd name="connsiteY1" fmla="*/ 14665 h 41900"/>
                <a:gd name="connsiteX2" fmla="*/ 10475 w 27933"/>
                <a:gd name="connsiteY2" fmla="*/ 20252 h 41900"/>
                <a:gd name="connsiteX3" fmla="*/ 10475 w 27933"/>
                <a:gd name="connsiteY3" fmla="*/ 21649 h 41900"/>
                <a:gd name="connsiteX4" fmla="*/ 10475 w 27933"/>
                <a:gd name="connsiteY4" fmla="*/ 23046 h 41900"/>
                <a:gd name="connsiteX5" fmla="*/ 10475 w 27933"/>
                <a:gd name="connsiteY5" fmla="*/ 24442 h 41900"/>
                <a:gd name="connsiteX6" fmla="*/ 10475 w 27933"/>
                <a:gd name="connsiteY6" fmla="*/ 25839 h 41900"/>
                <a:gd name="connsiteX7" fmla="*/ 10475 w 27933"/>
                <a:gd name="connsiteY7" fmla="*/ 27235 h 41900"/>
                <a:gd name="connsiteX8" fmla="*/ 11872 w 27933"/>
                <a:gd name="connsiteY8" fmla="*/ 31426 h 41900"/>
                <a:gd name="connsiteX9" fmla="*/ 13269 w 27933"/>
                <a:gd name="connsiteY9" fmla="*/ 32822 h 41900"/>
                <a:gd name="connsiteX10" fmla="*/ 16062 w 27933"/>
                <a:gd name="connsiteY10" fmla="*/ 28632 h 41900"/>
                <a:gd name="connsiteX11" fmla="*/ 17459 w 27933"/>
                <a:gd name="connsiteY11" fmla="*/ 23046 h 41900"/>
                <a:gd name="connsiteX12" fmla="*/ 17459 w 27933"/>
                <a:gd name="connsiteY12" fmla="*/ 21649 h 41900"/>
                <a:gd name="connsiteX13" fmla="*/ 17459 w 27933"/>
                <a:gd name="connsiteY13" fmla="*/ 21649 h 41900"/>
                <a:gd name="connsiteX14" fmla="*/ 17459 w 27933"/>
                <a:gd name="connsiteY14" fmla="*/ 21649 h 41900"/>
                <a:gd name="connsiteX15" fmla="*/ 17459 w 27933"/>
                <a:gd name="connsiteY15" fmla="*/ 20252 h 41900"/>
                <a:gd name="connsiteX16" fmla="*/ 14665 w 27933"/>
                <a:gd name="connsiteY16" fmla="*/ 10475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33" h="41900">
                  <a:moveTo>
                    <a:pt x="14665" y="10475"/>
                  </a:moveTo>
                  <a:cubicBezTo>
                    <a:pt x="13269" y="11872"/>
                    <a:pt x="13269" y="13269"/>
                    <a:pt x="11872" y="14665"/>
                  </a:cubicBezTo>
                  <a:cubicBezTo>
                    <a:pt x="10475" y="16062"/>
                    <a:pt x="10475" y="18855"/>
                    <a:pt x="10475" y="20252"/>
                  </a:cubicBezTo>
                  <a:cubicBezTo>
                    <a:pt x="10475" y="21649"/>
                    <a:pt x="10475" y="21649"/>
                    <a:pt x="10475" y="21649"/>
                  </a:cubicBezTo>
                  <a:cubicBezTo>
                    <a:pt x="10475" y="21649"/>
                    <a:pt x="10475" y="23046"/>
                    <a:pt x="10475" y="23046"/>
                  </a:cubicBezTo>
                  <a:cubicBezTo>
                    <a:pt x="10475" y="23046"/>
                    <a:pt x="10475" y="23046"/>
                    <a:pt x="10475" y="24442"/>
                  </a:cubicBezTo>
                  <a:cubicBezTo>
                    <a:pt x="10475" y="24442"/>
                    <a:pt x="10475" y="24442"/>
                    <a:pt x="10475" y="25839"/>
                  </a:cubicBezTo>
                  <a:cubicBezTo>
                    <a:pt x="10475" y="25839"/>
                    <a:pt x="10475" y="27235"/>
                    <a:pt x="10475" y="27235"/>
                  </a:cubicBezTo>
                  <a:cubicBezTo>
                    <a:pt x="10475" y="28632"/>
                    <a:pt x="10475" y="30029"/>
                    <a:pt x="11872" y="31426"/>
                  </a:cubicBezTo>
                  <a:cubicBezTo>
                    <a:pt x="11872" y="31426"/>
                    <a:pt x="11872" y="32822"/>
                    <a:pt x="13269" y="32822"/>
                  </a:cubicBezTo>
                  <a:cubicBezTo>
                    <a:pt x="14665" y="31426"/>
                    <a:pt x="14665" y="30029"/>
                    <a:pt x="16062" y="28632"/>
                  </a:cubicBezTo>
                  <a:cubicBezTo>
                    <a:pt x="17459" y="27235"/>
                    <a:pt x="17459" y="24442"/>
                    <a:pt x="17459" y="23046"/>
                  </a:cubicBezTo>
                  <a:cubicBezTo>
                    <a:pt x="17459" y="21649"/>
                    <a:pt x="17459" y="21649"/>
                    <a:pt x="17459" y="21649"/>
                  </a:cubicBezTo>
                  <a:cubicBezTo>
                    <a:pt x="17459" y="21649"/>
                    <a:pt x="17459" y="21649"/>
                    <a:pt x="17459" y="21649"/>
                  </a:cubicBezTo>
                  <a:cubicBezTo>
                    <a:pt x="17459" y="21649"/>
                    <a:pt x="17459" y="21649"/>
                    <a:pt x="17459" y="21649"/>
                  </a:cubicBezTo>
                  <a:cubicBezTo>
                    <a:pt x="17459" y="21649"/>
                    <a:pt x="17459" y="20252"/>
                    <a:pt x="17459" y="20252"/>
                  </a:cubicBezTo>
                  <a:cubicBezTo>
                    <a:pt x="16062" y="17459"/>
                    <a:pt x="14665" y="13269"/>
                    <a:pt x="14665" y="10475"/>
                  </a:cubicBezTo>
                  <a:close/>
                </a:path>
              </a:pathLst>
            </a:custGeom>
            <a:noFill/>
            <a:ln w="9525"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4ACB6D94-4103-4AFD-ABD3-672E4FBB8FD2}"/>
                </a:ext>
              </a:extLst>
            </p:cNvPr>
            <p:cNvSpPr/>
            <p:nvPr/>
          </p:nvSpPr>
          <p:spPr>
            <a:xfrm>
              <a:off x="3496316" y="3146955"/>
              <a:ext cx="27934" cy="27934"/>
            </a:xfrm>
            <a:custGeom>
              <a:avLst/>
              <a:gdLst>
                <a:gd name="connsiteX0" fmla="*/ 10475 w 27933"/>
                <a:gd name="connsiteY0" fmla="*/ 23045 h 27933"/>
                <a:gd name="connsiteX1" fmla="*/ 10475 w 27933"/>
                <a:gd name="connsiteY1" fmla="*/ 24442 h 27933"/>
                <a:gd name="connsiteX2" fmla="*/ 11872 w 27933"/>
                <a:gd name="connsiteY2" fmla="*/ 28632 h 27933"/>
                <a:gd name="connsiteX3" fmla="*/ 13269 w 27933"/>
                <a:gd name="connsiteY3" fmla="*/ 30029 h 27933"/>
                <a:gd name="connsiteX4" fmla="*/ 16062 w 27933"/>
                <a:gd name="connsiteY4" fmla="*/ 25839 h 27933"/>
                <a:gd name="connsiteX5" fmla="*/ 17459 w 27933"/>
                <a:gd name="connsiteY5" fmla="*/ 20252 h 27933"/>
                <a:gd name="connsiteX6" fmla="*/ 17459 w 27933"/>
                <a:gd name="connsiteY6" fmla="*/ 18855 h 27933"/>
                <a:gd name="connsiteX7" fmla="*/ 17459 w 27933"/>
                <a:gd name="connsiteY7" fmla="*/ 18855 h 27933"/>
                <a:gd name="connsiteX8" fmla="*/ 17459 w 27933"/>
                <a:gd name="connsiteY8" fmla="*/ 18855 h 27933"/>
                <a:gd name="connsiteX9" fmla="*/ 17459 w 27933"/>
                <a:gd name="connsiteY9" fmla="*/ 17459 h 27933"/>
                <a:gd name="connsiteX10" fmla="*/ 14665 w 27933"/>
                <a:gd name="connsiteY10" fmla="*/ 10475 h 27933"/>
                <a:gd name="connsiteX11" fmla="*/ 11872 w 27933"/>
                <a:gd name="connsiteY11" fmla="*/ 14665 h 27933"/>
                <a:gd name="connsiteX12" fmla="*/ 10475 w 27933"/>
                <a:gd name="connsiteY12" fmla="*/ 20252 h 27933"/>
                <a:gd name="connsiteX13" fmla="*/ 10475 w 27933"/>
                <a:gd name="connsiteY13" fmla="*/ 21649 h 27933"/>
                <a:gd name="connsiteX14" fmla="*/ 10475 w 27933"/>
                <a:gd name="connsiteY14" fmla="*/ 23045 h 27933"/>
                <a:gd name="connsiteX15" fmla="*/ 10475 w 27933"/>
                <a:gd name="connsiteY15" fmla="*/ 23045 h 27933"/>
                <a:gd name="connsiteX16" fmla="*/ 10475 w 27933"/>
                <a:gd name="connsiteY16" fmla="*/ 23045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33" h="27933">
                  <a:moveTo>
                    <a:pt x="10475" y="23045"/>
                  </a:moveTo>
                  <a:cubicBezTo>
                    <a:pt x="10475" y="23045"/>
                    <a:pt x="10475" y="24442"/>
                    <a:pt x="10475" y="24442"/>
                  </a:cubicBezTo>
                  <a:cubicBezTo>
                    <a:pt x="10475" y="25839"/>
                    <a:pt x="10475" y="27235"/>
                    <a:pt x="11872" y="28632"/>
                  </a:cubicBezTo>
                  <a:cubicBezTo>
                    <a:pt x="11872" y="28632"/>
                    <a:pt x="11872" y="30029"/>
                    <a:pt x="13269" y="30029"/>
                  </a:cubicBezTo>
                  <a:cubicBezTo>
                    <a:pt x="14665" y="28632"/>
                    <a:pt x="14665" y="27235"/>
                    <a:pt x="16062" y="25839"/>
                  </a:cubicBezTo>
                  <a:cubicBezTo>
                    <a:pt x="17459" y="24442"/>
                    <a:pt x="17459" y="21649"/>
                    <a:pt x="17459" y="20252"/>
                  </a:cubicBezTo>
                  <a:cubicBezTo>
                    <a:pt x="17459" y="18855"/>
                    <a:pt x="17459" y="18855"/>
                    <a:pt x="17459" y="18855"/>
                  </a:cubicBezTo>
                  <a:cubicBezTo>
                    <a:pt x="17459" y="18855"/>
                    <a:pt x="17459" y="18855"/>
                    <a:pt x="17459" y="18855"/>
                  </a:cubicBezTo>
                  <a:cubicBezTo>
                    <a:pt x="17459" y="18855"/>
                    <a:pt x="17459" y="18855"/>
                    <a:pt x="17459" y="18855"/>
                  </a:cubicBezTo>
                  <a:cubicBezTo>
                    <a:pt x="17459" y="18855"/>
                    <a:pt x="17459" y="17459"/>
                    <a:pt x="17459" y="17459"/>
                  </a:cubicBezTo>
                  <a:cubicBezTo>
                    <a:pt x="17459" y="16062"/>
                    <a:pt x="16062" y="13269"/>
                    <a:pt x="14665" y="10475"/>
                  </a:cubicBezTo>
                  <a:cubicBezTo>
                    <a:pt x="13269" y="11872"/>
                    <a:pt x="13269" y="13269"/>
                    <a:pt x="11872" y="14665"/>
                  </a:cubicBezTo>
                  <a:cubicBezTo>
                    <a:pt x="10475" y="16062"/>
                    <a:pt x="10475" y="18855"/>
                    <a:pt x="10475" y="20252"/>
                  </a:cubicBezTo>
                  <a:cubicBezTo>
                    <a:pt x="10475" y="21649"/>
                    <a:pt x="10475" y="21649"/>
                    <a:pt x="10475" y="21649"/>
                  </a:cubicBezTo>
                  <a:cubicBezTo>
                    <a:pt x="10475" y="21649"/>
                    <a:pt x="10475" y="23045"/>
                    <a:pt x="10475" y="23045"/>
                  </a:cubicBezTo>
                  <a:cubicBezTo>
                    <a:pt x="10475" y="23045"/>
                    <a:pt x="10475" y="21649"/>
                    <a:pt x="10475" y="23045"/>
                  </a:cubicBezTo>
                  <a:cubicBezTo>
                    <a:pt x="10475" y="21649"/>
                    <a:pt x="10475" y="23045"/>
                    <a:pt x="10475" y="23045"/>
                  </a:cubicBezTo>
                  <a:close/>
                </a:path>
              </a:pathLst>
            </a:custGeom>
            <a:noFill/>
            <a:ln w="9525"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9B3621B2-AF2C-4130-9F3A-AD7D9B11589D}"/>
                </a:ext>
              </a:extLst>
            </p:cNvPr>
            <p:cNvSpPr/>
            <p:nvPr/>
          </p:nvSpPr>
          <p:spPr>
            <a:xfrm>
              <a:off x="4102480" y="2905327"/>
              <a:ext cx="13967" cy="27934"/>
            </a:xfrm>
            <a:custGeom>
              <a:avLst/>
              <a:gdLst>
                <a:gd name="connsiteX0" fmla="*/ 11872 w 13966"/>
                <a:gd name="connsiteY0" fmla="*/ 24442 h 27933"/>
                <a:gd name="connsiteX1" fmla="*/ 11872 w 13966"/>
                <a:gd name="connsiteY1" fmla="*/ 27235 h 27933"/>
                <a:gd name="connsiteX2" fmla="*/ 14665 w 13966"/>
                <a:gd name="connsiteY2" fmla="*/ 23046 h 27933"/>
                <a:gd name="connsiteX3" fmla="*/ 16062 w 13966"/>
                <a:gd name="connsiteY3" fmla="*/ 17459 h 27933"/>
                <a:gd name="connsiteX4" fmla="*/ 16062 w 13966"/>
                <a:gd name="connsiteY4" fmla="*/ 16062 h 27933"/>
                <a:gd name="connsiteX5" fmla="*/ 16062 w 13966"/>
                <a:gd name="connsiteY5" fmla="*/ 16062 h 27933"/>
                <a:gd name="connsiteX6" fmla="*/ 16062 w 13966"/>
                <a:gd name="connsiteY6" fmla="*/ 16062 h 27933"/>
                <a:gd name="connsiteX7" fmla="*/ 16062 w 13966"/>
                <a:gd name="connsiteY7" fmla="*/ 14665 h 27933"/>
                <a:gd name="connsiteX8" fmla="*/ 14665 w 13966"/>
                <a:gd name="connsiteY8" fmla="*/ 10475 h 27933"/>
                <a:gd name="connsiteX9" fmla="*/ 11872 w 13966"/>
                <a:gd name="connsiteY9" fmla="*/ 14665 h 27933"/>
                <a:gd name="connsiteX10" fmla="*/ 10475 w 13966"/>
                <a:gd name="connsiteY10" fmla="*/ 20252 h 27933"/>
                <a:gd name="connsiteX11" fmla="*/ 10475 w 13966"/>
                <a:gd name="connsiteY11" fmla="*/ 21649 h 27933"/>
                <a:gd name="connsiteX12" fmla="*/ 10475 w 13966"/>
                <a:gd name="connsiteY12" fmla="*/ 23046 h 27933"/>
                <a:gd name="connsiteX13" fmla="*/ 10475 w 13966"/>
                <a:gd name="connsiteY13" fmla="*/ 24442 h 27933"/>
                <a:gd name="connsiteX14" fmla="*/ 10475 w 13966"/>
                <a:gd name="connsiteY14" fmla="*/ 25839 h 27933"/>
                <a:gd name="connsiteX15" fmla="*/ 11872 w 13966"/>
                <a:gd name="connsiteY15" fmla="*/ 24442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66" h="27933">
                  <a:moveTo>
                    <a:pt x="11872" y="24442"/>
                  </a:moveTo>
                  <a:cubicBezTo>
                    <a:pt x="11872" y="24442"/>
                    <a:pt x="11872" y="25839"/>
                    <a:pt x="11872" y="27235"/>
                  </a:cubicBezTo>
                  <a:cubicBezTo>
                    <a:pt x="13269" y="25839"/>
                    <a:pt x="13269" y="24442"/>
                    <a:pt x="14665" y="23046"/>
                  </a:cubicBezTo>
                  <a:cubicBezTo>
                    <a:pt x="16062" y="21649"/>
                    <a:pt x="16062" y="18855"/>
                    <a:pt x="16062" y="17459"/>
                  </a:cubicBezTo>
                  <a:cubicBezTo>
                    <a:pt x="16062" y="16062"/>
                    <a:pt x="16062" y="16062"/>
                    <a:pt x="16062" y="16062"/>
                  </a:cubicBezTo>
                  <a:cubicBezTo>
                    <a:pt x="16062" y="16062"/>
                    <a:pt x="16062" y="16062"/>
                    <a:pt x="16062" y="16062"/>
                  </a:cubicBezTo>
                  <a:cubicBezTo>
                    <a:pt x="16062" y="16062"/>
                    <a:pt x="16062" y="16062"/>
                    <a:pt x="16062" y="16062"/>
                  </a:cubicBezTo>
                  <a:cubicBezTo>
                    <a:pt x="16062" y="16062"/>
                    <a:pt x="16062" y="14665"/>
                    <a:pt x="16062" y="14665"/>
                  </a:cubicBezTo>
                  <a:cubicBezTo>
                    <a:pt x="16062" y="13269"/>
                    <a:pt x="14665" y="11872"/>
                    <a:pt x="14665" y="10475"/>
                  </a:cubicBezTo>
                  <a:cubicBezTo>
                    <a:pt x="13269" y="11872"/>
                    <a:pt x="13269" y="13269"/>
                    <a:pt x="11872" y="14665"/>
                  </a:cubicBezTo>
                  <a:cubicBezTo>
                    <a:pt x="10475" y="16062"/>
                    <a:pt x="10475" y="18855"/>
                    <a:pt x="10475" y="20252"/>
                  </a:cubicBezTo>
                  <a:cubicBezTo>
                    <a:pt x="10475" y="21649"/>
                    <a:pt x="10475" y="21649"/>
                    <a:pt x="10475" y="21649"/>
                  </a:cubicBezTo>
                  <a:cubicBezTo>
                    <a:pt x="10475" y="21649"/>
                    <a:pt x="10475" y="23046"/>
                    <a:pt x="10475" y="23046"/>
                  </a:cubicBezTo>
                  <a:cubicBezTo>
                    <a:pt x="10475" y="23046"/>
                    <a:pt x="10475" y="23046"/>
                    <a:pt x="10475" y="24442"/>
                  </a:cubicBezTo>
                  <a:cubicBezTo>
                    <a:pt x="10475" y="24442"/>
                    <a:pt x="10475" y="24442"/>
                    <a:pt x="10475" y="25839"/>
                  </a:cubicBezTo>
                  <a:cubicBezTo>
                    <a:pt x="11872" y="23046"/>
                    <a:pt x="11872" y="23046"/>
                    <a:pt x="11872" y="24442"/>
                  </a:cubicBezTo>
                  <a:close/>
                </a:path>
              </a:pathLst>
            </a:custGeom>
            <a:noFill/>
            <a:ln w="9525"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74F730F0-7712-44B4-96DF-8083298E1186}"/>
                </a:ext>
              </a:extLst>
            </p:cNvPr>
            <p:cNvSpPr/>
            <p:nvPr/>
          </p:nvSpPr>
          <p:spPr>
            <a:xfrm>
              <a:off x="4275669" y="3643129"/>
              <a:ext cx="13967" cy="27934"/>
            </a:xfrm>
            <a:custGeom>
              <a:avLst/>
              <a:gdLst>
                <a:gd name="connsiteX0" fmla="*/ 11872 w 13966"/>
                <a:gd name="connsiteY0" fmla="*/ 11523 h 27933"/>
                <a:gd name="connsiteX1" fmla="*/ 10475 w 13966"/>
                <a:gd name="connsiteY1" fmla="*/ 17109 h 27933"/>
                <a:gd name="connsiteX2" fmla="*/ 10475 w 13966"/>
                <a:gd name="connsiteY2" fmla="*/ 18506 h 27933"/>
                <a:gd name="connsiteX3" fmla="*/ 10475 w 13966"/>
                <a:gd name="connsiteY3" fmla="*/ 19903 h 27933"/>
                <a:gd name="connsiteX4" fmla="*/ 10475 w 13966"/>
                <a:gd name="connsiteY4" fmla="*/ 21300 h 27933"/>
                <a:gd name="connsiteX5" fmla="*/ 10475 w 13966"/>
                <a:gd name="connsiteY5" fmla="*/ 22696 h 27933"/>
                <a:gd name="connsiteX6" fmla="*/ 10475 w 13966"/>
                <a:gd name="connsiteY6" fmla="*/ 24093 h 27933"/>
                <a:gd name="connsiteX7" fmla="*/ 11872 w 13966"/>
                <a:gd name="connsiteY7" fmla="*/ 28283 h 27933"/>
                <a:gd name="connsiteX8" fmla="*/ 11872 w 13966"/>
                <a:gd name="connsiteY8" fmla="*/ 29680 h 27933"/>
                <a:gd name="connsiteX9" fmla="*/ 13269 w 13966"/>
                <a:gd name="connsiteY9" fmla="*/ 26886 h 27933"/>
                <a:gd name="connsiteX10" fmla="*/ 14665 w 13966"/>
                <a:gd name="connsiteY10" fmla="*/ 21300 h 27933"/>
                <a:gd name="connsiteX11" fmla="*/ 14665 w 13966"/>
                <a:gd name="connsiteY11" fmla="*/ 19903 h 27933"/>
                <a:gd name="connsiteX12" fmla="*/ 14665 w 13966"/>
                <a:gd name="connsiteY12" fmla="*/ 19903 h 27933"/>
                <a:gd name="connsiteX13" fmla="*/ 14665 w 13966"/>
                <a:gd name="connsiteY13" fmla="*/ 19903 h 27933"/>
                <a:gd name="connsiteX14" fmla="*/ 14665 w 13966"/>
                <a:gd name="connsiteY14" fmla="*/ 18506 h 27933"/>
                <a:gd name="connsiteX15" fmla="*/ 13269 w 13966"/>
                <a:gd name="connsiteY15" fmla="*/ 11523 h 27933"/>
                <a:gd name="connsiteX16" fmla="*/ 11872 w 13966"/>
                <a:gd name="connsiteY16" fmla="*/ 11523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27933">
                  <a:moveTo>
                    <a:pt x="11872" y="11523"/>
                  </a:moveTo>
                  <a:cubicBezTo>
                    <a:pt x="10475" y="12919"/>
                    <a:pt x="10475" y="15713"/>
                    <a:pt x="10475" y="17109"/>
                  </a:cubicBezTo>
                  <a:cubicBezTo>
                    <a:pt x="10475" y="18506"/>
                    <a:pt x="10475" y="18506"/>
                    <a:pt x="10475" y="18506"/>
                  </a:cubicBezTo>
                  <a:cubicBezTo>
                    <a:pt x="10475" y="18506"/>
                    <a:pt x="10475" y="19903"/>
                    <a:pt x="10475" y="19903"/>
                  </a:cubicBezTo>
                  <a:cubicBezTo>
                    <a:pt x="10475" y="19903"/>
                    <a:pt x="10475" y="19903"/>
                    <a:pt x="10475" y="21300"/>
                  </a:cubicBezTo>
                  <a:cubicBezTo>
                    <a:pt x="10475" y="21300"/>
                    <a:pt x="10475" y="21300"/>
                    <a:pt x="10475" y="22696"/>
                  </a:cubicBezTo>
                  <a:cubicBezTo>
                    <a:pt x="10475" y="22696"/>
                    <a:pt x="10475" y="24093"/>
                    <a:pt x="10475" y="24093"/>
                  </a:cubicBezTo>
                  <a:cubicBezTo>
                    <a:pt x="10475" y="25490"/>
                    <a:pt x="10475" y="26886"/>
                    <a:pt x="11872" y="28283"/>
                  </a:cubicBezTo>
                  <a:cubicBezTo>
                    <a:pt x="11872" y="28283"/>
                    <a:pt x="11872" y="28283"/>
                    <a:pt x="11872" y="29680"/>
                  </a:cubicBezTo>
                  <a:cubicBezTo>
                    <a:pt x="11872" y="28283"/>
                    <a:pt x="13269" y="28283"/>
                    <a:pt x="13269" y="26886"/>
                  </a:cubicBezTo>
                  <a:cubicBezTo>
                    <a:pt x="14665" y="25490"/>
                    <a:pt x="14665" y="22696"/>
                    <a:pt x="14665" y="21300"/>
                  </a:cubicBezTo>
                  <a:cubicBezTo>
                    <a:pt x="14665" y="19903"/>
                    <a:pt x="14665" y="19903"/>
                    <a:pt x="14665" y="19903"/>
                  </a:cubicBezTo>
                  <a:cubicBezTo>
                    <a:pt x="14665" y="19903"/>
                    <a:pt x="14665" y="19903"/>
                    <a:pt x="14665" y="19903"/>
                  </a:cubicBezTo>
                  <a:cubicBezTo>
                    <a:pt x="14665" y="19903"/>
                    <a:pt x="14665" y="19903"/>
                    <a:pt x="14665" y="19903"/>
                  </a:cubicBezTo>
                  <a:cubicBezTo>
                    <a:pt x="14665" y="19903"/>
                    <a:pt x="14665" y="18506"/>
                    <a:pt x="14665" y="18506"/>
                  </a:cubicBezTo>
                  <a:cubicBezTo>
                    <a:pt x="14665" y="17109"/>
                    <a:pt x="13269" y="14316"/>
                    <a:pt x="13269" y="11523"/>
                  </a:cubicBezTo>
                  <a:cubicBezTo>
                    <a:pt x="13269" y="10126"/>
                    <a:pt x="13269" y="10126"/>
                    <a:pt x="11872" y="11523"/>
                  </a:cubicBezTo>
                  <a:close/>
                </a:path>
              </a:pathLst>
            </a:custGeom>
            <a:noFill/>
            <a:ln w="9525"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6018B87B-5693-4845-9522-DD2955F3ECB2}"/>
                </a:ext>
              </a:extLst>
            </p:cNvPr>
            <p:cNvSpPr/>
            <p:nvPr/>
          </p:nvSpPr>
          <p:spPr>
            <a:xfrm>
              <a:off x="4108067" y="3191649"/>
              <a:ext cx="391073" cy="432974"/>
            </a:xfrm>
            <a:custGeom>
              <a:avLst/>
              <a:gdLst>
                <a:gd name="connsiteX0" fmla="*/ 376408 w 391073"/>
                <a:gd name="connsiteY0" fmla="*/ 224169 h 432974"/>
                <a:gd name="connsiteX1" fmla="*/ 379201 w 391073"/>
                <a:gd name="connsiteY1" fmla="*/ 212995 h 432974"/>
                <a:gd name="connsiteX2" fmla="*/ 384788 w 391073"/>
                <a:gd name="connsiteY2" fmla="*/ 203219 h 432974"/>
                <a:gd name="connsiteX3" fmla="*/ 387582 w 391073"/>
                <a:gd name="connsiteY3" fmla="*/ 200425 h 432974"/>
                <a:gd name="connsiteX4" fmla="*/ 387582 w 391073"/>
                <a:gd name="connsiteY4" fmla="*/ 200425 h 432974"/>
                <a:gd name="connsiteX5" fmla="*/ 215789 w 391073"/>
                <a:gd name="connsiteY5" fmla="*/ 24442 h 432974"/>
                <a:gd name="connsiteX6" fmla="*/ 203219 w 391073"/>
                <a:gd name="connsiteY6" fmla="*/ 10475 h 432974"/>
                <a:gd name="connsiteX7" fmla="*/ 203219 w 391073"/>
                <a:gd name="connsiteY7" fmla="*/ 10475 h 432974"/>
                <a:gd name="connsiteX8" fmla="*/ 203219 w 391073"/>
                <a:gd name="connsiteY8" fmla="*/ 10475 h 432974"/>
                <a:gd name="connsiteX9" fmla="*/ 178078 w 391073"/>
                <a:gd name="connsiteY9" fmla="*/ 35616 h 432974"/>
                <a:gd name="connsiteX10" fmla="*/ 178078 w 391073"/>
                <a:gd name="connsiteY10" fmla="*/ 35616 h 432974"/>
                <a:gd name="connsiteX11" fmla="*/ 11872 w 391073"/>
                <a:gd name="connsiteY11" fmla="*/ 197632 h 432974"/>
                <a:gd name="connsiteX12" fmla="*/ 18855 w 391073"/>
                <a:gd name="connsiteY12" fmla="*/ 215789 h 432974"/>
                <a:gd name="connsiteX13" fmla="*/ 18855 w 391073"/>
                <a:gd name="connsiteY13" fmla="*/ 219979 h 432974"/>
                <a:gd name="connsiteX14" fmla="*/ 18855 w 391073"/>
                <a:gd name="connsiteY14" fmla="*/ 221376 h 432974"/>
                <a:gd name="connsiteX15" fmla="*/ 18855 w 391073"/>
                <a:gd name="connsiteY15" fmla="*/ 222772 h 432974"/>
                <a:gd name="connsiteX16" fmla="*/ 18855 w 391073"/>
                <a:gd name="connsiteY16" fmla="*/ 225566 h 432974"/>
                <a:gd name="connsiteX17" fmla="*/ 16062 w 391073"/>
                <a:gd name="connsiteY17" fmla="*/ 235342 h 432974"/>
                <a:gd name="connsiteX18" fmla="*/ 10475 w 391073"/>
                <a:gd name="connsiteY18" fmla="*/ 243722 h 432974"/>
                <a:gd name="connsiteX19" fmla="*/ 23045 w 391073"/>
                <a:gd name="connsiteY19" fmla="*/ 257689 h 432974"/>
                <a:gd name="connsiteX20" fmla="*/ 193442 w 391073"/>
                <a:gd name="connsiteY20" fmla="*/ 432276 h 432974"/>
                <a:gd name="connsiteX21" fmla="*/ 359648 w 391073"/>
                <a:gd name="connsiteY21" fmla="*/ 270260 h 432974"/>
                <a:gd name="connsiteX22" fmla="*/ 359648 w 391073"/>
                <a:gd name="connsiteY22" fmla="*/ 270260 h 432974"/>
                <a:gd name="connsiteX23" fmla="*/ 383392 w 391073"/>
                <a:gd name="connsiteY23" fmla="*/ 246516 h 432974"/>
                <a:gd name="connsiteX24" fmla="*/ 380598 w 391073"/>
                <a:gd name="connsiteY24" fmla="*/ 240929 h 432974"/>
                <a:gd name="connsiteX25" fmla="*/ 379201 w 391073"/>
                <a:gd name="connsiteY25" fmla="*/ 233946 h 432974"/>
                <a:gd name="connsiteX26" fmla="*/ 379201 w 391073"/>
                <a:gd name="connsiteY26" fmla="*/ 231152 h 432974"/>
                <a:gd name="connsiteX27" fmla="*/ 379201 w 391073"/>
                <a:gd name="connsiteY27" fmla="*/ 229756 h 432974"/>
                <a:gd name="connsiteX28" fmla="*/ 379201 w 391073"/>
                <a:gd name="connsiteY28" fmla="*/ 228359 h 432974"/>
                <a:gd name="connsiteX29" fmla="*/ 379201 w 391073"/>
                <a:gd name="connsiteY29" fmla="*/ 226962 h 432974"/>
                <a:gd name="connsiteX30" fmla="*/ 376408 w 391073"/>
                <a:gd name="connsiteY30" fmla="*/ 224169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376408" y="224169"/>
                  </a:moveTo>
                  <a:cubicBezTo>
                    <a:pt x="376408" y="221376"/>
                    <a:pt x="377805" y="217185"/>
                    <a:pt x="379201" y="212995"/>
                  </a:cubicBezTo>
                  <a:cubicBezTo>
                    <a:pt x="380598" y="208805"/>
                    <a:pt x="383392" y="206012"/>
                    <a:pt x="384788" y="203219"/>
                  </a:cubicBezTo>
                  <a:cubicBezTo>
                    <a:pt x="386185" y="201822"/>
                    <a:pt x="386185" y="201822"/>
                    <a:pt x="387582" y="200425"/>
                  </a:cubicBezTo>
                  <a:cubicBezTo>
                    <a:pt x="387582" y="200425"/>
                    <a:pt x="387582" y="200425"/>
                    <a:pt x="387582" y="200425"/>
                  </a:cubicBezTo>
                  <a:cubicBezTo>
                    <a:pt x="330317" y="141764"/>
                    <a:pt x="273053" y="83103"/>
                    <a:pt x="215789" y="24442"/>
                  </a:cubicBezTo>
                  <a:cubicBezTo>
                    <a:pt x="211599" y="20252"/>
                    <a:pt x="207408" y="16062"/>
                    <a:pt x="203219" y="10475"/>
                  </a:cubicBezTo>
                  <a:lnTo>
                    <a:pt x="203219" y="10475"/>
                  </a:lnTo>
                  <a:lnTo>
                    <a:pt x="203219" y="10475"/>
                  </a:lnTo>
                  <a:lnTo>
                    <a:pt x="178078" y="35616"/>
                  </a:lnTo>
                  <a:lnTo>
                    <a:pt x="178078" y="35616"/>
                  </a:lnTo>
                  <a:lnTo>
                    <a:pt x="11872" y="197632"/>
                  </a:lnTo>
                  <a:cubicBezTo>
                    <a:pt x="16062" y="204615"/>
                    <a:pt x="17459" y="212995"/>
                    <a:pt x="18855" y="215789"/>
                  </a:cubicBezTo>
                  <a:cubicBezTo>
                    <a:pt x="18855" y="217185"/>
                    <a:pt x="18855" y="218582"/>
                    <a:pt x="18855" y="219979"/>
                  </a:cubicBezTo>
                  <a:cubicBezTo>
                    <a:pt x="18855" y="221376"/>
                    <a:pt x="18855" y="221376"/>
                    <a:pt x="18855" y="221376"/>
                  </a:cubicBezTo>
                  <a:cubicBezTo>
                    <a:pt x="18855" y="221376"/>
                    <a:pt x="18855" y="221376"/>
                    <a:pt x="18855" y="222772"/>
                  </a:cubicBezTo>
                  <a:cubicBezTo>
                    <a:pt x="18855" y="224169"/>
                    <a:pt x="18855" y="224169"/>
                    <a:pt x="18855" y="225566"/>
                  </a:cubicBezTo>
                  <a:cubicBezTo>
                    <a:pt x="18855" y="228359"/>
                    <a:pt x="17459" y="232549"/>
                    <a:pt x="16062" y="235342"/>
                  </a:cubicBezTo>
                  <a:cubicBezTo>
                    <a:pt x="14665" y="238136"/>
                    <a:pt x="13269" y="240929"/>
                    <a:pt x="10475" y="243722"/>
                  </a:cubicBezTo>
                  <a:cubicBezTo>
                    <a:pt x="14665" y="247913"/>
                    <a:pt x="18855" y="252103"/>
                    <a:pt x="23045" y="257689"/>
                  </a:cubicBezTo>
                  <a:cubicBezTo>
                    <a:pt x="80310" y="316351"/>
                    <a:pt x="136177" y="373615"/>
                    <a:pt x="193442" y="432276"/>
                  </a:cubicBezTo>
                  <a:lnTo>
                    <a:pt x="359648" y="270260"/>
                  </a:lnTo>
                  <a:lnTo>
                    <a:pt x="359648" y="270260"/>
                  </a:lnTo>
                  <a:lnTo>
                    <a:pt x="383392" y="246516"/>
                  </a:lnTo>
                  <a:cubicBezTo>
                    <a:pt x="381995" y="245119"/>
                    <a:pt x="380598" y="242326"/>
                    <a:pt x="380598" y="240929"/>
                  </a:cubicBezTo>
                  <a:cubicBezTo>
                    <a:pt x="379201" y="238136"/>
                    <a:pt x="379201" y="235342"/>
                    <a:pt x="379201" y="233946"/>
                  </a:cubicBezTo>
                  <a:cubicBezTo>
                    <a:pt x="379201" y="232549"/>
                    <a:pt x="379201" y="232549"/>
                    <a:pt x="379201" y="231152"/>
                  </a:cubicBezTo>
                  <a:cubicBezTo>
                    <a:pt x="379201" y="229756"/>
                    <a:pt x="379201" y="229756"/>
                    <a:pt x="379201" y="229756"/>
                  </a:cubicBezTo>
                  <a:cubicBezTo>
                    <a:pt x="379201" y="228359"/>
                    <a:pt x="379201" y="228359"/>
                    <a:pt x="379201" y="228359"/>
                  </a:cubicBezTo>
                  <a:cubicBezTo>
                    <a:pt x="379201" y="228359"/>
                    <a:pt x="379201" y="228359"/>
                    <a:pt x="379201" y="226962"/>
                  </a:cubicBezTo>
                  <a:cubicBezTo>
                    <a:pt x="376408" y="226962"/>
                    <a:pt x="376408" y="225566"/>
                    <a:pt x="376408" y="224169"/>
                  </a:cubicBezTo>
                  <a:close/>
                </a:path>
              </a:pathLst>
            </a:custGeom>
            <a:noFill/>
            <a:ln w="9525"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D7D27D33-7397-4D7D-AA9A-C5C687E0213F}"/>
                </a:ext>
              </a:extLst>
            </p:cNvPr>
            <p:cNvSpPr/>
            <p:nvPr/>
          </p:nvSpPr>
          <p:spPr>
            <a:xfrm>
              <a:off x="4490760" y="3396963"/>
              <a:ext cx="13967" cy="27934"/>
            </a:xfrm>
            <a:custGeom>
              <a:avLst/>
              <a:gdLst>
                <a:gd name="connsiteX0" fmla="*/ 14665 w 13966"/>
                <a:gd name="connsiteY0" fmla="*/ 10475 h 27933"/>
                <a:gd name="connsiteX1" fmla="*/ 11872 w 13966"/>
                <a:gd name="connsiteY1" fmla="*/ 14665 h 27933"/>
                <a:gd name="connsiteX2" fmla="*/ 10475 w 13966"/>
                <a:gd name="connsiteY2" fmla="*/ 20252 h 27933"/>
                <a:gd name="connsiteX3" fmla="*/ 10475 w 13966"/>
                <a:gd name="connsiteY3" fmla="*/ 21649 h 27933"/>
                <a:gd name="connsiteX4" fmla="*/ 10475 w 13966"/>
                <a:gd name="connsiteY4" fmla="*/ 23046 h 27933"/>
                <a:gd name="connsiteX5" fmla="*/ 10475 w 13966"/>
                <a:gd name="connsiteY5" fmla="*/ 24442 h 27933"/>
                <a:gd name="connsiteX6" fmla="*/ 10475 w 13966"/>
                <a:gd name="connsiteY6" fmla="*/ 25839 h 27933"/>
                <a:gd name="connsiteX7" fmla="*/ 10475 w 13966"/>
                <a:gd name="connsiteY7" fmla="*/ 27236 h 27933"/>
                <a:gd name="connsiteX8" fmla="*/ 10475 w 13966"/>
                <a:gd name="connsiteY8" fmla="*/ 30029 h 27933"/>
                <a:gd name="connsiteX9" fmla="*/ 13269 w 13966"/>
                <a:gd name="connsiteY9" fmla="*/ 25839 h 27933"/>
                <a:gd name="connsiteX10" fmla="*/ 14665 w 13966"/>
                <a:gd name="connsiteY10" fmla="*/ 20252 h 27933"/>
                <a:gd name="connsiteX11" fmla="*/ 14665 w 13966"/>
                <a:gd name="connsiteY11" fmla="*/ 18855 h 27933"/>
                <a:gd name="connsiteX12" fmla="*/ 14665 w 13966"/>
                <a:gd name="connsiteY12" fmla="*/ 18855 h 27933"/>
                <a:gd name="connsiteX13" fmla="*/ 14665 w 13966"/>
                <a:gd name="connsiteY13" fmla="*/ 18855 h 27933"/>
                <a:gd name="connsiteX14" fmla="*/ 14665 w 13966"/>
                <a:gd name="connsiteY14" fmla="*/ 17459 h 27933"/>
                <a:gd name="connsiteX15" fmla="*/ 14665 w 13966"/>
                <a:gd name="connsiteY15" fmla="*/ 10475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66" h="27933">
                  <a:moveTo>
                    <a:pt x="14665" y="10475"/>
                  </a:moveTo>
                  <a:cubicBezTo>
                    <a:pt x="13269" y="11872"/>
                    <a:pt x="13269" y="13269"/>
                    <a:pt x="11872" y="14665"/>
                  </a:cubicBezTo>
                  <a:cubicBezTo>
                    <a:pt x="10475" y="16062"/>
                    <a:pt x="10475" y="18855"/>
                    <a:pt x="10475" y="20252"/>
                  </a:cubicBezTo>
                  <a:cubicBezTo>
                    <a:pt x="10475" y="21649"/>
                    <a:pt x="10475" y="21649"/>
                    <a:pt x="10475" y="21649"/>
                  </a:cubicBezTo>
                  <a:cubicBezTo>
                    <a:pt x="10475" y="21649"/>
                    <a:pt x="10475" y="23046"/>
                    <a:pt x="10475" y="23046"/>
                  </a:cubicBezTo>
                  <a:cubicBezTo>
                    <a:pt x="10475" y="23046"/>
                    <a:pt x="10475" y="23046"/>
                    <a:pt x="10475" y="24442"/>
                  </a:cubicBezTo>
                  <a:cubicBezTo>
                    <a:pt x="10475" y="24442"/>
                    <a:pt x="10475" y="24442"/>
                    <a:pt x="10475" y="25839"/>
                  </a:cubicBezTo>
                  <a:cubicBezTo>
                    <a:pt x="10475" y="25839"/>
                    <a:pt x="10475" y="27236"/>
                    <a:pt x="10475" y="27236"/>
                  </a:cubicBezTo>
                  <a:cubicBezTo>
                    <a:pt x="10475" y="27236"/>
                    <a:pt x="10475" y="28632"/>
                    <a:pt x="10475" y="30029"/>
                  </a:cubicBezTo>
                  <a:cubicBezTo>
                    <a:pt x="11872" y="28632"/>
                    <a:pt x="11872" y="27236"/>
                    <a:pt x="13269" y="25839"/>
                  </a:cubicBezTo>
                  <a:cubicBezTo>
                    <a:pt x="14665" y="24442"/>
                    <a:pt x="14665" y="21649"/>
                    <a:pt x="14665" y="20252"/>
                  </a:cubicBezTo>
                  <a:cubicBezTo>
                    <a:pt x="14665" y="18855"/>
                    <a:pt x="14665" y="18855"/>
                    <a:pt x="14665" y="18855"/>
                  </a:cubicBezTo>
                  <a:cubicBezTo>
                    <a:pt x="14665" y="18855"/>
                    <a:pt x="14665" y="18855"/>
                    <a:pt x="14665" y="18855"/>
                  </a:cubicBezTo>
                  <a:cubicBezTo>
                    <a:pt x="14665" y="18855"/>
                    <a:pt x="14665" y="18855"/>
                    <a:pt x="14665" y="18855"/>
                  </a:cubicBezTo>
                  <a:cubicBezTo>
                    <a:pt x="14665" y="18855"/>
                    <a:pt x="14665" y="17459"/>
                    <a:pt x="14665" y="17459"/>
                  </a:cubicBezTo>
                  <a:cubicBezTo>
                    <a:pt x="16062" y="13269"/>
                    <a:pt x="16062" y="11872"/>
                    <a:pt x="14665" y="10475"/>
                  </a:cubicBezTo>
                  <a:close/>
                </a:path>
              </a:pathLst>
            </a:custGeom>
            <a:noFill/>
            <a:ln w="9525"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4F9AA3B1-894F-449E-8E4F-84D3B28642B7}"/>
                </a:ext>
              </a:extLst>
            </p:cNvPr>
            <p:cNvSpPr/>
            <p:nvPr/>
          </p:nvSpPr>
          <p:spPr>
            <a:xfrm>
              <a:off x="4088513" y="3395915"/>
              <a:ext cx="13967" cy="27934"/>
            </a:xfrm>
            <a:custGeom>
              <a:avLst/>
              <a:gdLst>
                <a:gd name="connsiteX0" fmla="*/ 11872 w 13966"/>
                <a:gd name="connsiteY0" fmla="*/ 11523 h 27933"/>
                <a:gd name="connsiteX1" fmla="*/ 10475 w 13966"/>
                <a:gd name="connsiteY1" fmla="*/ 17109 h 27933"/>
                <a:gd name="connsiteX2" fmla="*/ 10475 w 13966"/>
                <a:gd name="connsiteY2" fmla="*/ 18506 h 27933"/>
                <a:gd name="connsiteX3" fmla="*/ 10475 w 13966"/>
                <a:gd name="connsiteY3" fmla="*/ 19903 h 27933"/>
                <a:gd name="connsiteX4" fmla="*/ 10475 w 13966"/>
                <a:gd name="connsiteY4" fmla="*/ 21300 h 27933"/>
                <a:gd name="connsiteX5" fmla="*/ 10475 w 13966"/>
                <a:gd name="connsiteY5" fmla="*/ 22696 h 27933"/>
                <a:gd name="connsiteX6" fmla="*/ 10475 w 13966"/>
                <a:gd name="connsiteY6" fmla="*/ 24093 h 27933"/>
                <a:gd name="connsiteX7" fmla="*/ 11872 w 13966"/>
                <a:gd name="connsiteY7" fmla="*/ 28283 h 27933"/>
                <a:gd name="connsiteX8" fmla="*/ 11872 w 13966"/>
                <a:gd name="connsiteY8" fmla="*/ 29680 h 27933"/>
                <a:gd name="connsiteX9" fmla="*/ 13269 w 13966"/>
                <a:gd name="connsiteY9" fmla="*/ 26886 h 27933"/>
                <a:gd name="connsiteX10" fmla="*/ 14665 w 13966"/>
                <a:gd name="connsiteY10" fmla="*/ 21300 h 27933"/>
                <a:gd name="connsiteX11" fmla="*/ 14665 w 13966"/>
                <a:gd name="connsiteY11" fmla="*/ 19903 h 27933"/>
                <a:gd name="connsiteX12" fmla="*/ 14665 w 13966"/>
                <a:gd name="connsiteY12" fmla="*/ 19903 h 27933"/>
                <a:gd name="connsiteX13" fmla="*/ 14665 w 13966"/>
                <a:gd name="connsiteY13" fmla="*/ 19903 h 27933"/>
                <a:gd name="connsiteX14" fmla="*/ 14665 w 13966"/>
                <a:gd name="connsiteY14" fmla="*/ 18506 h 27933"/>
                <a:gd name="connsiteX15" fmla="*/ 13269 w 13966"/>
                <a:gd name="connsiteY15" fmla="*/ 11523 h 27933"/>
                <a:gd name="connsiteX16" fmla="*/ 11872 w 13966"/>
                <a:gd name="connsiteY16" fmla="*/ 11523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27933">
                  <a:moveTo>
                    <a:pt x="11872" y="11523"/>
                  </a:moveTo>
                  <a:cubicBezTo>
                    <a:pt x="10475" y="12919"/>
                    <a:pt x="10475" y="15713"/>
                    <a:pt x="10475" y="17109"/>
                  </a:cubicBezTo>
                  <a:cubicBezTo>
                    <a:pt x="10475" y="18506"/>
                    <a:pt x="10475" y="18506"/>
                    <a:pt x="10475" y="18506"/>
                  </a:cubicBezTo>
                  <a:cubicBezTo>
                    <a:pt x="10475" y="18506"/>
                    <a:pt x="10475" y="19903"/>
                    <a:pt x="10475" y="19903"/>
                  </a:cubicBezTo>
                  <a:cubicBezTo>
                    <a:pt x="10475" y="19903"/>
                    <a:pt x="10475" y="19903"/>
                    <a:pt x="10475" y="21300"/>
                  </a:cubicBezTo>
                  <a:cubicBezTo>
                    <a:pt x="10475" y="21300"/>
                    <a:pt x="10475" y="21300"/>
                    <a:pt x="10475" y="22696"/>
                  </a:cubicBezTo>
                  <a:cubicBezTo>
                    <a:pt x="10475" y="22696"/>
                    <a:pt x="10475" y="24093"/>
                    <a:pt x="10475" y="24093"/>
                  </a:cubicBezTo>
                  <a:cubicBezTo>
                    <a:pt x="10475" y="25490"/>
                    <a:pt x="10475" y="26886"/>
                    <a:pt x="11872" y="28283"/>
                  </a:cubicBezTo>
                  <a:cubicBezTo>
                    <a:pt x="11872" y="28283"/>
                    <a:pt x="11872" y="28283"/>
                    <a:pt x="11872" y="29680"/>
                  </a:cubicBezTo>
                  <a:cubicBezTo>
                    <a:pt x="11872" y="28283"/>
                    <a:pt x="13269" y="28283"/>
                    <a:pt x="13269" y="26886"/>
                  </a:cubicBezTo>
                  <a:cubicBezTo>
                    <a:pt x="14665" y="25490"/>
                    <a:pt x="14665" y="22696"/>
                    <a:pt x="14665" y="21300"/>
                  </a:cubicBezTo>
                  <a:cubicBezTo>
                    <a:pt x="14665" y="19903"/>
                    <a:pt x="14665" y="19903"/>
                    <a:pt x="14665" y="19903"/>
                  </a:cubicBezTo>
                  <a:cubicBezTo>
                    <a:pt x="14665" y="19903"/>
                    <a:pt x="14665" y="19903"/>
                    <a:pt x="14665" y="19903"/>
                  </a:cubicBezTo>
                  <a:cubicBezTo>
                    <a:pt x="14665" y="19903"/>
                    <a:pt x="14665" y="19903"/>
                    <a:pt x="14665" y="19903"/>
                  </a:cubicBezTo>
                  <a:cubicBezTo>
                    <a:pt x="14665" y="19903"/>
                    <a:pt x="14665" y="18506"/>
                    <a:pt x="14665" y="18506"/>
                  </a:cubicBezTo>
                  <a:cubicBezTo>
                    <a:pt x="14665" y="17109"/>
                    <a:pt x="13269" y="14316"/>
                    <a:pt x="13269" y="11523"/>
                  </a:cubicBezTo>
                  <a:cubicBezTo>
                    <a:pt x="13269" y="10126"/>
                    <a:pt x="11872" y="10126"/>
                    <a:pt x="11872" y="11523"/>
                  </a:cubicBezTo>
                  <a:close/>
                </a:path>
              </a:pathLst>
            </a:custGeom>
            <a:noFill/>
            <a:ln w="9525"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41D9B5BA-5A93-4383-9628-3C9D1DDCF7E5}"/>
                </a:ext>
              </a:extLst>
            </p:cNvPr>
            <p:cNvSpPr/>
            <p:nvPr/>
          </p:nvSpPr>
          <p:spPr>
            <a:xfrm>
              <a:off x="3708613" y="3191649"/>
              <a:ext cx="391073" cy="432974"/>
            </a:xfrm>
            <a:custGeom>
              <a:avLst/>
              <a:gdLst>
                <a:gd name="connsiteX0" fmla="*/ 375012 w 391073"/>
                <a:gd name="connsiteY0" fmla="*/ 219979 h 432974"/>
                <a:gd name="connsiteX1" fmla="*/ 377805 w 391073"/>
                <a:gd name="connsiteY1" fmla="*/ 208805 h 432974"/>
                <a:gd name="connsiteX2" fmla="*/ 383392 w 391073"/>
                <a:gd name="connsiteY2" fmla="*/ 199028 h 432974"/>
                <a:gd name="connsiteX3" fmla="*/ 384788 w 391073"/>
                <a:gd name="connsiteY3" fmla="*/ 197632 h 432974"/>
                <a:gd name="connsiteX4" fmla="*/ 214392 w 391073"/>
                <a:gd name="connsiteY4" fmla="*/ 23046 h 432974"/>
                <a:gd name="connsiteX5" fmla="*/ 201822 w 391073"/>
                <a:gd name="connsiteY5" fmla="*/ 10475 h 432974"/>
                <a:gd name="connsiteX6" fmla="*/ 200425 w 391073"/>
                <a:gd name="connsiteY6" fmla="*/ 11872 h 432974"/>
                <a:gd name="connsiteX7" fmla="*/ 200425 w 391073"/>
                <a:gd name="connsiteY7" fmla="*/ 11872 h 432974"/>
                <a:gd name="connsiteX8" fmla="*/ 175285 w 391073"/>
                <a:gd name="connsiteY8" fmla="*/ 35616 h 432974"/>
                <a:gd name="connsiteX9" fmla="*/ 175285 w 391073"/>
                <a:gd name="connsiteY9" fmla="*/ 35616 h 432974"/>
                <a:gd name="connsiteX10" fmla="*/ 10475 w 391073"/>
                <a:gd name="connsiteY10" fmla="*/ 196235 h 432974"/>
                <a:gd name="connsiteX11" fmla="*/ 17459 w 391073"/>
                <a:gd name="connsiteY11" fmla="*/ 215789 h 432974"/>
                <a:gd name="connsiteX12" fmla="*/ 17459 w 391073"/>
                <a:gd name="connsiteY12" fmla="*/ 219979 h 432974"/>
                <a:gd name="connsiteX13" fmla="*/ 17459 w 391073"/>
                <a:gd name="connsiteY13" fmla="*/ 221376 h 432974"/>
                <a:gd name="connsiteX14" fmla="*/ 17459 w 391073"/>
                <a:gd name="connsiteY14" fmla="*/ 222772 h 432974"/>
                <a:gd name="connsiteX15" fmla="*/ 17459 w 391073"/>
                <a:gd name="connsiteY15" fmla="*/ 225566 h 432974"/>
                <a:gd name="connsiteX16" fmla="*/ 14665 w 391073"/>
                <a:gd name="connsiteY16" fmla="*/ 235342 h 432974"/>
                <a:gd name="connsiteX17" fmla="*/ 10475 w 391073"/>
                <a:gd name="connsiteY17" fmla="*/ 243722 h 432974"/>
                <a:gd name="connsiteX18" fmla="*/ 21649 w 391073"/>
                <a:gd name="connsiteY18" fmla="*/ 254896 h 432974"/>
                <a:gd name="connsiteX19" fmla="*/ 193442 w 391073"/>
                <a:gd name="connsiteY19" fmla="*/ 430879 h 432974"/>
                <a:gd name="connsiteX20" fmla="*/ 358251 w 391073"/>
                <a:gd name="connsiteY20" fmla="*/ 270260 h 432974"/>
                <a:gd name="connsiteX21" fmla="*/ 358251 w 391073"/>
                <a:gd name="connsiteY21" fmla="*/ 270260 h 432974"/>
                <a:gd name="connsiteX22" fmla="*/ 383392 w 391073"/>
                <a:gd name="connsiteY22" fmla="*/ 246516 h 432974"/>
                <a:gd name="connsiteX23" fmla="*/ 379202 w 391073"/>
                <a:gd name="connsiteY23" fmla="*/ 239533 h 432974"/>
                <a:gd name="connsiteX24" fmla="*/ 377805 w 391073"/>
                <a:gd name="connsiteY24" fmla="*/ 232549 h 432974"/>
                <a:gd name="connsiteX25" fmla="*/ 377805 w 391073"/>
                <a:gd name="connsiteY25" fmla="*/ 229756 h 432974"/>
                <a:gd name="connsiteX26" fmla="*/ 377805 w 391073"/>
                <a:gd name="connsiteY26" fmla="*/ 228359 h 432974"/>
                <a:gd name="connsiteX27" fmla="*/ 377805 w 391073"/>
                <a:gd name="connsiteY27" fmla="*/ 226962 h 432974"/>
                <a:gd name="connsiteX28" fmla="*/ 377805 w 391073"/>
                <a:gd name="connsiteY28" fmla="*/ 225566 h 432974"/>
                <a:gd name="connsiteX29" fmla="*/ 375012 w 391073"/>
                <a:gd name="connsiteY29" fmla="*/ 219979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375012" y="219979"/>
                  </a:moveTo>
                  <a:cubicBezTo>
                    <a:pt x="375012" y="217185"/>
                    <a:pt x="376408" y="212995"/>
                    <a:pt x="377805" y="208805"/>
                  </a:cubicBezTo>
                  <a:cubicBezTo>
                    <a:pt x="379202" y="204615"/>
                    <a:pt x="381995" y="201822"/>
                    <a:pt x="383392" y="199028"/>
                  </a:cubicBezTo>
                  <a:cubicBezTo>
                    <a:pt x="383392" y="197632"/>
                    <a:pt x="384788" y="197632"/>
                    <a:pt x="384788" y="197632"/>
                  </a:cubicBezTo>
                  <a:cubicBezTo>
                    <a:pt x="327524" y="138971"/>
                    <a:pt x="271656" y="81706"/>
                    <a:pt x="214392" y="23046"/>
                  </a:cubicBezTo>
                  <a:cubicBezTo>
                    <a:pt x="210202" y="18855"/>
                    <a:pt x="206012" y="14665"/>
                    <a:pt x="201822" y="10475"/>
                  </a:cubicBezTo>
                  <a:lnTo>
                    <a:pt x="200425" y="11872"/>
                  </a:lnTo>
                  <a:lnTo>
                    <a:pt x="200425" y="11872"/>
                  </a:lnTo>
                  <a:lnTo>
                    <a:pt x="175285" y="35616"/>
                  </a:lnTo>
                  <a:lnTo>
                    <a:pt x="175285" y="35616"/>
                  </a:lnTo>
                  <a:lnTo>
                    <a:pt x="10475" y="196235"/>
                  </a:lnTo>
                  <a:cubicBezTo>
                    <a:pt x="14665" y="203219"/>
                    <a:pt x="16062" y="211599"/>
                    <a:pt x="17459" y="215789"/>
                  </a:cubicBezTo>
                  <a:cubicBezTo>
                    <a:pt x="17459" y="217185"/>
                    <a:pt x="17459" y="218582"/>
                    <a:pt x="17459" y="219979"/>
                  </a:cubicBezTo>
                  <a:cubicBezTo>
                    <a:pt x="17459" y="221376"/>
                    <a:pt x="17459" y="221376"/>
                    <a:pt x="17459" y="221376"/>
                  </a:cubicBezTo>
                  <a:cubicBezTo>
                    <a:pt x="17459" y="221376"/>
                    <a:pt x="17459" y="221376"/>
                    <a:pt x="17459" y="222772"/>
                  </a:cubicBezTo>
                  <a:cubicBezTo>
                    <a:pt x="17459" y="224169"/>
                    <a:pt x="17459" y="224169"/>
                    <a:pt x="17459" y="225566"/>
                  </a:cubicBezTo>
                  <a:cubicBezTo>
                    <a:pt x="17459" y="228359"/>
                    <a:pt x="16062" y="231152"/>
                    <a:pt x="14665" y="235342"/>
                  </a:cubicBezTo>
                  <a:cubicBezTo>
                    <a:pt x="13269" y="238136"/>
                    <a:pt x="11872" y="240929"/>
                    <a:pt x="10475" y="243722"/>
                  </a:cubicBezTo>
                  <a:cubicBezTo>
                    <a:pt x="14665" y="247913"/>
                    <a:pt x="17459" y="252103"/>
                    <a:pt x="21649" y="254896"/>
                  </a:cubicBezTo>
                  <a:cubicBezTo>
                    <a:pt x="78913" y="313557"/>
                    <a:pt x="136177" y="372218"/>
                    <a:pt x="193442" y="430879"/>
                  </a:cubicBezTo>
                  <a:lnTo>
                    <a:pt x="358251" y="270260"/>
                  </a:lnTo>
                  <a:lnTo>
                    <a:pt x="358251" y="270260"/>
                  </a:lnTo>
                  <a:lnTo>
                    <a:pt x="383392" y="246516"/>
                  </a:lnTo>
                  <a:cubicBezTo>
                    <a:pt x="381995" y="243722"/>
                    <a:pt x="380598" y="240929"/>
                    <a:pt x="379202" y="239533"/>
                  </a:cubicBezTo>
                  <a:cubicBezTo>
                    <a:pt x="377805" y="236739"/>
                    <a:pt x="377805" y="233946"/>
                    <a:pt x="377805" y="232549"/>
                  </a:cubicBezTo>
                  <a:cubicBezTo>
                    <a:pt x="377805" y="231152"/>
                    <a:pt x="377805" y="231152"/>
                    <a:pt x="377805" y="229756"/>
                  </a:cubicBezTo>
                  <a:cubicBezTo>
                    <a:pt x="377805" y="228359"/>
                    <a:pt x="377805" y="228359"/>
                    <a:pt x="377805" y="228359"/>
                  </a:cubicBezTo>
                  <a:cubicBezTo>
                    <a:pt x="377805" y="226962"/>
                    <a:pt x="377805" y="226962"/>
                    <a:pt x="377805" y="226962"/>
                  </a:cubicBezTo>
                  <a:cubicBezTo>
                    <a:pt x="377805" y="226962"/>
                    <a:pt x="377805" y="226962"/>
                    <a:pt x="377805" y="225566"/>
                  </a:cubicBezTo>
                  <a:cubicBezTo>
                    <a:pt x="375012" y="222772"/>
                    <a:pt x="375012" y="221376"/>
                    <a:pt x="375012" y="219979"/>
                  </a:cubicBezTo>
                  <a:close/>
                </a:path>
              </a:pathLst>
            </a:custGeom>
            <a:noFill/>
            <a:ln w="9525"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A76C44F9-4A93-4A2D-A855-611E0EDD98C2}"/>
                </a:ext>
              </a:extLst>
            </p:cNvPr>
            <p:cNvSpPr/>
            <p:nvPr/>
          </p:nvSpPr>
          <p:spPr>
            <a:xfrm>
              <a:off x="3913927" y="2943038"/>
              <a:ext cx="391073" cy="446941"/>
            </a:xfrm>
            <a:custGeom>
              <a:avLst/>
              <a:gdLst>
                <a:gd name="connsiteX0" fmla="*/ 359648 w 391073"/>
                <a:gd name="connsiteY0" fmla="*/ 271657 h 446941"/>
                <a:gd name="connsiteX1" fmla="*/ 359648 w 391073"/>
                <a:gd name="connsiteY1" fmla="*/ 271657 h 446941"/>
                <a:gd name="connsiteX2" fmla="*/ 383392 w 391073"/>
                <a:gd name="connsiteY2" fmla="*/ 247913 h 446941"/>
                <a:gd name="connsiteX3" fmla="*/ 380598 w 391073"/>
                <a:gd name="connsiteY3" fmla="*/ 242326 h 446941"/>
                <a:gd name="connsiteX4" fmla="*/ 379202 w 391073"/>
                <a:gd name="connsiteY4" fmla="*/ 235342 h 446941"/>
                <a:gd name="connsiteX5" fmla="*/ 379202 w 391073"/>
                <a:gd name="connsiteY5" fmla="*/ 232549 h 446941"/>
                <a:gd name="connsiteX6" fmla="*/ 379202 w 391073"/>
                <a:gd name="connsiteY6" fmla="*/ 231152 h 446941"/>
                <a:gd name="connsiteX7" fmla="*/ 379202 w 391073"/>
                <a:gd name="connsiteY7" fmla="*/ 229756 h 446941"/>
                <a:gd name="connsiteX8" fmla="*/ 379202 w 391073"/>
                <a:gd name="connsiteY8" fmla="*/ 228359 h 446941"/>
                <a:gd name="connsiteX9" fmla="*/ 379202 w 391073"/>
                <a:gd name="connsiteY9" fmla="*/ 224169 h 446941"/>
                <a:gd name="connsiteX10" fmla="*/ 381995 w 391073"/>
                <a:gd name="connsiteY10" fmla="*/ 212995 h 446941"/>
                <a:gd name="connsiteX11" fmla="*/ 387582 w 391073"/>
                <a:gd name="connsiteY11" fmla="*/ 203219 h 446941"/>
                <a:gd name="connsiteX12" fmla="*/ 390375 w 391073"/>
                <a:gd name="connsiteY12" fmla="*/ 200425 h 446941"/>
                <a:gd name="connsiteX13" fmla="*/ 390375 w 391073"/>
                <a:gd name="connsiteY13" fmla="*/ 200425 h 446941"/>
                <a:gd name="connsiteX14" fmla="*/ 218582 w 391073"/>
                <a:gd name="connsiteY14" fmla="*/ 24442 h 446941"/>
                <a:gd name="connsiteX15" fmla="*/ 206012 w 391073"/>
                <a:gd name="connsiteY15" fmla="*/ 10475 h 446941"/>
                <a:gd name="connsiteX16" fmla="*/ 206012 w 391073"/>
                <a:gd name="connsiteY16" fmla="*/ 10475 h 446941"/>
                <a:gd name="connsiteX17" fmla="*/ 206012 w 391073"/>
                <a:gd name="connsiteY17" fmla="*/ 10475 h 446941"/>
                <a:gd name="connsiteX18" fmla="*/ 180871 w 391073"/>
                <a:gd name="connsiteY18" fmla="*/ 35616 h 446941"/>
                <a:gd name="connsiteX19" fmla="*/ 180871 w 391073"/>
                <a:gd name="connsiteY19" fmla="*/ 35616 h 446941"/>
                <a:gd name="connsiteX20" fmla="*/ 11872 w 391073"/>
                <a:gd name="connsiteY20" fmla="*/ 200425 h 446941"/>
                <a:gd name="connsiteX21" fmla="*/ 18855 w 391073"/>
                <a:gd name="connsiteY21" fmla="*/ 219979 h 446941"/>
                <a:gd name="connsiteX22" fmla="*/ 18855 w 391073"/>
                <a:gd name="connsiteY22" fmla="*/ 224169 h 446941"/>
                <a:gd name="connsiteX23" fmla="*/ 18855 w 391073"/>
                <a:gd name="connsiteY23" fmla="*/ 225566 h 446941"/>
                <a:gd name="connsiteX24" fmla="*/ 18855 w 391073"/>
                <a:gd name="connsiteY24" fmla="*/ 226962 h 446941"/>
                <a:gd name="connsiteX25" fmla="*/ 18855 w 391073"/>
                <a:gd name="connsiteY25" fmla="*/ 229756 h 446941"/>
                <a:gd name="connsiteX26" fmla="*/ 16062 w 391073"/>
                <a:gd name="connsiteY26" fmla="*/ 239533 h 446941"/>
                <a:gd name="connsiteX27" fmla="*/ 10475 w 391073"/>
                <a:gd name="connsiteY27" fmla="*/ 247913 h 446941"/>
                <a:gd name="connsiteX28" fmla="*/ 23045 w 391073"/>
                <a:gd name="connsiteY28" fmla="*/ 261880 h 446941"/>
                <a:gd name="connsiteX29" fmla="*/ 193442 w 391073"/>
                <a:gd name="connsiteY29" fmla="*/ 436466 h 446941"/>
                <a:gd name="connsiteX30" fmla="*/ 359648 w 391073"/>
                <a:gd name="connsiteY30" fmla="*/ 271657 h 446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46941">
                  <a:moveTo>
                    <a:pt x="359648" y="271657"/>
                  </a:moveTo>
                  <a:lnTo>
                    <a:pt x="359648" y="271657"/>
                  </a:lnTo>
                  <a:lnTo>
                    <a:pt x="383392" y="247913"/>
                  </a:lnTo>
                  <a:cubicBezTo>
                    <a:pt x="381995" y="246516"/>
                    <a:pt x="380598" y="243723"/>
                    <a:pt x="380598" y="242326"/>
                  </a:cubicBezTo>
                  <a:cubicBezTo>
                    <a:pt x="379202" y="239533"/>
                    <a:pt x="379202" y="236739"/>
                    <a:pt x="379202" y="235342"/>
                  </a:cubicBezTo>
                  <a:cubicBezTo>
                    <a:pt x="379202" y="233946"/>
                    <a:pt x="379202" y="233946"/>
                    <a:pt x="379202" y="232549"/>
                  </a:cubicBezTo>
                  <a:cubicBezTo>
                    <a:pt x="379202" y="231152"/>
                    <a:pt x="379202" y="231152"/>
                    <a:pt x="379202" y="231152"/>
                  </a:cubicBezTo>
                  <a:cubicBezTo>
                    <a:pt x="379202" y="229756"/>
                    <a:pt x="379202" y="229756"/>
                    <a:pt x="379202" y="229756"/>
                  </a:cubicBezTo>
                  <a:cubicBezTo>
                    <a:pt x="379202" y="229756"/>
                    <a:pt x="379202" y="229756"/>
                    <a:pt x="379202" y="228359"/>
                  </a:cubicBezTo>
                  <a:cubicBezTo>
                    <a:pt x="379202" y="226962"/>
                    <a:pt x="379202" y="225566"/>
                    <a:pt x="379202" y="224169"/>
                  </a:cubicBezTo>
                  <a:cubicBezTo>
                    <a:pt x="379202" y="221376"/>
                    <a:pt x="380598" y="217185"/>
                    <a:pt x="381995" y="212995"/>
                  </a:cubicBezTo>
                  <a:cubicBezTo>
                    <a:pt x="383392" y="208805"/>
                    <a:pt x="386185" y="206012"/>
                    <a:pt x="387582" y="203219"/>
                  </a:cubicBezTo>
                  <a:cubicBezTo>
                    <a:pt x="388978" y="201822"/>
                    <a:pt x="388978" y="201822"/>
                    <a:pt x="390375" y="200425"/>
                  </a:cubicBezTo>
                  <a:cubicBezTo>
                    <a:pt x="390375" y="200425"/>
                    <a:pt x="390375" y="200425"/>
                    <a:pt x="390375" y="200425"/>
                  </a:cubicBezTo>
                  <a:cubicBezTo>
                    <a:pt x="333111" y="141764"/>
                    <a:pt x="275846" y="83103"/>
                    <a:pt x="218582" y="24442"/>
                  </a:cubicBezTo>
                  <a:cubicBezTo>
                    <a:pt x="214392" y="20252"/>
                    <a:pt x="210202" y="16062"/>
                    <a:pt x="206012" y="10475"/>
                  </a:cubicBezTo>
                  <a:lnTo>
                    <a:pt x="206012" y="10475"/>
                  </a:lnTo>
                  <a:lnTo>
                    <a:pt x="206012" y="10475"/>
                  </a:lnTo>
                  <a:lnTo>
                    <a:pt x="180871" y="35616"/>
                  </a:lnTo>
                  <a:lnTo>
                    <a:pt x="180871" y="35616"/>
                  </a:lnTo>
                  <a:lnTo>
                    <a:pt x="11872" y="200425"/>
                  </a:lnTo>
                  <a:cubicBezTo>
                    <a:pt x="16062" y="207409"/>
                    <a:pt x="17459" y="215789"/>
                    <a:pt x="18855" y="219979"/>
                  </a:cubicBezTo>
                  <a:cubicBezTo>
                    <a:pt x="18855" y="221376"/>
                    <a:pt x="18855" y="222772"/>
                    <a:pt x="18855" y="224169"/>
                  </a:cubicBezTo>
                  <a:cubicBezTo>
                    <a:pt x="18855" y="225566"/>
                    <a:pt x="18855" y="225566"/>
                    <a:pt x="18855" y="225566"/>
                  </a:cubicBezTo>
                  <a:cubicBezTo>
                    <a:pt x="18855" y="225566"/>
                    <a:pt x="18855" y="225566"/>
                    <a:pt x="18855" y="226962"/>
                  </a:cubicBezTo>
                  <a:cubicBezTo>
                    <a:pt x="18855" y="228359"/>
                    <a:pt x="18855" y="228359"/>
                    <a:pt x="18855" y="229756"/>
                  </a:cubicBezTo>
                  <a:cubicBezTo>
                    <a:pt x="18855" y="232549"/>
                    <a:pt x="17459" y="235342"/>
                    <a:pt x="16062" y="239533"/>
                  </a:cubicBezTo>
                  <a:cubicBezTo>
                    <a:pt x="14665" y="242326"/>
                    <a:pt x="13269" y="245119"/>
                    <a:pt x="10475" y="247913"/>
                  </a:cubicBezTo>
                  <a:cubicBezTo>
                    <a:pt x="14665" y="252103"/>
                    <a:pt x="18855" y="256293"/>
                    <a:pt x="23045" y="261880"/>
                  </a:cubicBezTo>
                  <a:cubicBezTo>
                    <a:pt x="80310" y="320541"/>
                    <a:pt x="136177" y="377805"/>
                    <a:pt x="193442" y="436466"/>
                  </a:cubicBezTo>
                  <a:lnTo>
                    <a:pt x="359648" y="271657"/>
                  </a:lnTo>
                  <a:close/>
                </a:path>
              </a:pathLst>
            </a:custGeom>
            <a:noFill/>
            <a:ln w="9525"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F62BA3D2-4727-4AA1-ACB1-A9583BA228D9}"/>
                </a:ext>
              </a:extLst>
            </p:cNvPr>
            <p:cNvSpPr/>
            <p:nvPr/>
          </p:nvSpPr>
          <p:spPr>
            <a:xfrm>
              <a:off x="3899960" y="3149748"/>
              <a:ext cx="13967" cy="27934"/>
            </a:xfrm>
            <a:custGeom>
              <a:avLst/>
              <a:gdLst>
                <a:gd name="connsiteX0" fmla="*/ 10475 w 13966"/>
                <a:gd name="connsiteY0" fmla="*/ 23046 h 27933"/>
                <a:gd name="connsiteX1" fmla="*/ 11872 w 13966"/>
                <a:gd name="connsiteY1" fmla="*/ 27235 h 27933"/>
                <a:gd name="connsiteX2" fmla="*/ 11872 w 13966"/>
                <a:gd name="connsiteY2" fmla="*/ 28632 h 27933"/>
                <a:gd name="connsiteX3" fmla="*/ 13269 w 13966"/>
                <a:gd name="connsiteY3" fmla="*/ 25839 h 27933"/>
                <a:gd name="connsiteX4" fmla="*/ 14665 w 13966"/>
                <a:gd name="connsiteY4" fmla="*/ 20252 h 27933"/>
                <a:gd name="connsiteX5" fmla="*/ 14665 w 13966"/>
                <a:gd name="connsiteY5" fmla="*/ 18855 h 27933"/>
                <a:gd name="connsiteX6" fmla="*/ 14665 w 13966"/>
                <a:gd name="connsiteY6" fmla="*/ 18855 h 27933"/>
                <a:gd name="connsiteX7" fmla="*/ 14665 w 13966"/>
                <a:gd name="connsiteY7" fmla="*/ 18855 h 27933"/>
                <a:gd name="connsiteX8" fmla="*/ 14665 w 13966"/>
                <a:gd name="connsiteY8" fmla="*/ 17459 h 27933"/>
                <a:gd name="connsiteX9" fmla="*/ 13269 w 13966"/>
                <a:gd name="connsiteY9" fmla="*/ 10475 h 27933"/>
                <a:gd name="connsiteX10" fmla="*/ 11872 w 13966"/>
                <a:gd name="connsiteY10" fmla="*/ 13269 h 27933"/>
                <a:gd name="connsiteX11" fmla="*/ 10475 w 13966"/>
                <a:gd name="connsiteY11" fmla="*/ 18855 h 27933"/>
                <a:gd name="connsiteX12" fmla="*/ 10475 w 13966"/>
                <a:gd name="connsiteY12" fmla="*/ 20252 h 27933"/>
                <a:gd name="connsiteX13" fmla="*/ 10475 w 13966"/>
                <a:gd name="connsiteY13" fmla="*/ 21649 h 27933"/>
                <a:gd name="connsiteX14" fmla="*/ 10475 w 13966"/>
                <a:gd name="connsiteY14" fmla="*/ 23046 h 27933"/>
                <a:gd name="connsiteX15" fmla="*/ 10475 w 13966"/>
                <a:gd name="connsiteY15" fmla="*/ 24442 h 27933"/>
                <a:gd name="connsiteX16" fmla="*/ 10475 w 13966"/>
                <a:gd name="connsiteY16" fmla="*/ 23046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27933">
                  <a:moveTo>
                    <a:pt x="10475" y="23046"/>
                  </a:moveTo>
                  <a:cubicBezTo>
                    <a:pt x="10475" y="24442"/>
                    <a:pt x="10475" y="25839"/>
                    <a:pt x="11872" y="27235"/>
                  </a:cubicBezTo>
                  <a:cubicBezTo>
                    <a:pt x="11872" y="27235"/>
                    <a:pt x="11872" y="27235"/>
                    <a:pt x="11872" y="28632"/>
                  </a:cubicBezTo>
                  <a:cubicBezTo>
                    <a:pt x="11872" y="27235"/>
                    <a:pt x="13269" y="27235"/>
                    <a:pt x="13269" y="25839"/>
                  </a:cubicBezTo>
                  <a:cubicBezTo>
                    <a:pt x="14665" y="24442"/>
                    <a:pt x="14665" y="21649"/>
                    <a:pt x="14665" y="20252"/>
                  </a:cubicBezTo>
                  <a:cubicBezTo>
                    <a:pt x="14665" y="18855"/>
                    <a:pt x="14665" y="18855"/>
                    <a:pt x="14665" y="18855"/>
                  </a:cubicBezTo>
                  <a:cubicBezTo>
                    <a:pt x="14665" y="18855"/>
                    <a:pt x="14665" y="18855"/>
                    <a:pt x="14665" y="18855"/>
                  </a:cubicBezTo>
                  <a:cubicBezTo>
                    <a:pt x="14665" y="18855"/>
                    <a:pt x="14665" y="18855"/>
                    <a:pt x="14665" y="18855"/>
                  </a:cubicBezTo>
                  <a:cubicBezTo>
                    <a:pt x="14665" y="18855"/>
                    <a:pt x="14665" y="17459"/>
                    <a:pt x="14665" y="17459"/>
                  </a:cubicBezTo>
                  <a:cubicBezTo>
                    <a:pt x="14665" y="16062"/>
                    <a:pt x="13269" y="13269"/>
                    <a:pt x="13269" y="10475"/>
                  </a:cubicBezTo>
                  <a:cubicBezTo>
                    <a:pt x="13269" y="11872"/>
                    <a:pt x="11872" y="11872"/>
                    <a:pt x="11872" y="13269"/>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1649"/>
                    <a:pt x="10475" y="23046"/>
                  </a:cubicBezTo>
                  <a:cubicBezTo>
                    <a:pt x="10475" y="23046"/>
                    <a:pt x="10475" y="23046"/>
                    <a:pt x="10475" y="24442"/>
                  </a:cubicBezTo>
                  <a:cubicBezTo>
                    <a:pt x="10475" y="21649"/>
                    <a:pt x="10475" y="21649"/>
                    <a:pt x="10475" y="23046"/>
                  </a:cubicBezTo>
                  <a:close/>
                </a:path>
              </a:pathLst>
            </a:custGeom>
            <a:noFill/>
            <a:ln w="9525"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B01B2561-732C-45C0-B4E1-F4894BAFDC43}"/>
                </a:ext>
              </a:extLst>
            </p:cNvPr>
            <p:cNvSpPr/>
            <p:nvPr/>
          </p:nvSpPr>
          <p:spPr>
            <a:xfrm>
              <a:off x="3145747" y="1465339"/>
              <a:ext cx="391073" cy="432974"/>
            </a:xfrm>
            <a:custGeom>
              <a:avLst/>
              <a:gdLst>
                <a:gd name="connsiteX0" fmla="*/ 203218 w 391073"/>
                <a:gd name="connsiteY0" fmla="*/ 10475 h 432974"/>
                <a:gd name="connsiteX1" fmla="*/ 203218 w 391073"/>
                <a:gd name="connsiteY1" fmla="*/ 10475 h 432974"/>
                <a:gd name="connsiteX2" fmla="*/ 178078 w 391073"/>
                <a:gd name="connsiteY2" fmla="*/ 35616 h 432974"/>
                <a:gd name="connsiteX3" fmla="*/ 178078 w 391073"/>
                <a:gd name="connsiteY3" fmla="*/ 35616 h 432974"/>
                <a:gd name="connsiteX4" fmla="*/ 13269 w 391073"/>
                <a:gd name="connsiteY4" fmla="*/ 196235 h 432974"/>
                <a:gd name="connsiteX5" fmla="*/ 18855 w 391073"/>
                <a:gd name="connsiteY5" fmla="*/ 212995 h 432974"/>
                <a:gd name="connsiteX6" fmla="*/ 18855 w 391073"/>
                <a:gd name="connsiteY6" fmla="*/ 217185 h 432974"/>
                <a:gd name="connsiteX7" fmla="*/ 18855 w 391073"/>
                <a:gd name="connsiteY7" fmla="*/ 218582 h 432974"/>
                <a:gd name="connsiteX8" fmla="*/ 18855 w 391073"/>
                <a:gd name="connsiteY8" fmla="*/ 219979 h 432974"/>
                <a:gd name="connsiteX9" fmla="*/ 18855 w 391073"/>
                <a:gd name="connsiteY9" fmla="*/ 222772 h 432974"/>
                <a:gd name="connsiteX10" fmla="*/ 16062 w 391073"/>
                <a:gd name="connsiteY10" fmla="*/ 232549 h 432974"/>
                <a:gd name="connsiteX11" fmla="*/ 10475 w 391073"/>
                <a:gd name="connsiteY11" fmla="*/ 240929 h 432974"/>
                <a:gd name="connsiteX12" fmla="*/ 23045 w 391073"/>
                <a:gd name="connsiteY12" fmla="*/ 254896 h 432974"/>
                <a:gd name="connsiteX13" fmla="*/ 196235 w 391073"/>
                <a:gd name="connsiteY13" fmla="*/ 430879 h 432974"/>
                <a:gd name="connsiteX14" fmla="*/ 361045 w 391073"/>
                <a:gd name="connsiteY14" fmla="*/ 270260 h 432974"/>
                <a:gd name="connsiteX15" fmla="*/ 361045 w 391073"/>
                <a:gd name="connsiteY15" fmla="*/ 270260 h 432974"/>
                <a:gd name="connsiteX16" fmla="*/ 386185 w 391073"/>
                <a:gd name="connsiteY16" fmla="*/ 246516 h 432974"/>
                <a:gd name="connsiteX17" fmla="*/ 381995 w 391073"/>
                <a:gd name="connsiteY17" fmla="*/ 239532 h 432974"/>
                <a:gd name="connsiteX18" fmla="*/ 380598 w 391073"/>
                <a:gd name="connsiteY18" fmla="*/ 232549 h 432974"/>
                <a:gd name="connsiteX19" fmla="*/ 380598 w 391073"/>
                <a:gd name="connsiteY19" fmla="*/ 229756 h 432974"/>
                <a:gd name="connsiteX20" fmla="*/ 380598 w 391073"/>
                <a:gd name="connsiteY20" fmla="*/ 228359 h 432974"/>
                <a:gd name="connsiteX21" fmla="*/ 380598 w 391073"/>
                <a:gd name="connsiteY21" fmla="*/ 226962 h 432974"/>
                <a:gd name="connsiteX22" fmla="*/ 380598 w 391073"/>
                <a:gd name="connsiteY22" fmla="*/ 225566 h 432974"/>
                <a:gd name="connsiteX23" fmla="*/ 380598 w 391073"/>
                <a:gd name="connsiteY23" fmla="*/ 221375 h 432974"/>
                <a:gd name="connsiteX24" fmla="*/ 383392 w 391073"/>
                <a:gd name="connsiteY24" fmla="*/ 210202 h 432974"/>
                <a:gd name="connsiteX25" fmla="*/ 388978 w 391073"/>
                <a:gd name="connsiteY25" fmla="*/ 200425 h 432974"/>
                <a:gd name="connsiteX26" fmla="*/ 390375 w 391073"/>
                <a:gd name="connsiteY26" fmla="*/ 199028 h 432974"/>
                <a:gd name="connsiteX27" fmla="*/ 219979 w 391073"/>
                <a:gd name="connsiteY27" fmla="*/ 24442 h 432974"/>
                <a:gd name="connsiteX28" fmla="*/ 203218 w 391073"/>
                <a:gd name="connsiteY28" fmla="*/ 10475 h 432974"/>
                <a:gd name="connsiteX29" fmla="*/ 203218 w 391073"/>
                <a:gd name="connsiteY29" fmla="*/ 1047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203218" y="10475"/>
                  </a:moveTo>
                  <a:lnTo>
                    <a:pt x="203218" y="10475"/>
                  </a:lnTo>
                  <a:lnTo>
                    <a:pt x="178078" y="35616"/>
                  </a:lnTo>
                  <a:lnTo>
                    <a:pt x="178078" y="35616"/>
                  </a:lnTo>
                  <a:lnTo>
                    <a:pt x="13269" y="196235"/>
                  </a:lnTo>
                  <a:cubicBezTo>
                    <a:pt x="16062" y="203219"/>
                    <a:pt x="18855" y="208805"/>
                    <a:pt x="18855" y="212995"/>
                  </a:cubicBezTo>
                  <a:cubicBezTo>
                    <a:pt x="18855" y="214392"/>
                    <a:pt x="18855" y="215789"/>
                    <a:pt x="18855" y="217185"/>
                  </a:cubicBezTo>
                  <a:cubicBezTo>
                    <a:pt x="18855" y="218582"/>
                    <a:pt x="18855" y="218582"/>
                    <a:pt x="18855" y="218582"/>
                  </a:cubicBezTo>
                  <a:cubicBezTo>
                    <a:pt x="18855" y="218582"/>
                    <a:pt x="18855" y="218582"/>
                    <a:pt x="18855" y="219979"/>
                  </a:cubicBezTo>
                  <a:cubicBezTo>
                    <a:pt x="18855" y="221375"/>
                    <a:pt x="18855" y="221375"/>
                    <a:pt x="18855" y="222772"/>
                  </a:cubicBezTo>
                  <a:cubicBezTo>
                    <a:pt x="18855" y="225566"/>
                    <a:pt x="17459" y="229756"/>
                    <a:pt x="16062" y="232549"/>
                  </a:cubicBezTo>
                  <a:cubicBezTo>
                    <a:pt x="14665" y="235342"/>
                    <a:pt x="13269" y="238136"/>
                    <a:pt x="10475" y="240929"/>
                  </a:cubicBezTo>
                  <a:cubicBezTo>
                    <a:pt x="14665" y="245119"/>
                    <a:pt x="18855" y="249309"/>
                    <a:pt x="23045" y="254896"/>
                  </a:cubicBezTo>
                  <a:cubicBezTo>
                    <a:pt x="80310" y="313557"/>
                    <a:pt x="137574" y="372218"/>
                    <a:pt x="196235" y="430879"/>
                  </a:cubicBezTo>
                  <a:lnTo>
                    <a:pt x="361045" y="270260"/>
                  </a:lnTo>
                  <a:lnTo>
                    <a:pt x="361045" y="270260"/>
                  </a:lnTo>
                  <a:lnTo>
                    <a:pt x="386185" y="246516"/>
                  </a:lnTo>
                  <a:cubicBezTo>
                    <a:pt x="384788" y="243723"/>
                    <a:pt x="383392" y="240929"/>
                    <a:pt x="381995" y="239532"/>
                  </a:cubicBezTo>
                  <a:cubicBezTo>
                    <a:pt x="380598" y="236739"/>
                    <a:pt x="380598" y="233946"/>
                    <a:pt x="380598" y="232549"/>
                  </a:cubicBezTo>
                  <a:cubicBezTo>
                    <a:pt x="380598" y="231152"/>
                    <a:pt x="380598" y="231152"/>
                    <a:pt x="380598" y="229756"/>
                  </a:cubicBezTo>
                  <a:cubicBezTo>
                    <a:pt x="380598" y="228359"/>
                    <a:pt x="380598" y="228359"/>
                    <a:pt x="380598" y="228359"/>
                  </a:cubicBezTo>
                  <a:cubicBezTo>
                    <a:pt x="380598" y="226962"/>
                    <a:pt x="380598" y="226962"/>
                    <a:pt x="380598" y="226962"/>
                  </a:cubicBezTo>
                  <a:cubicBezTo>
                    <a:pt x="380598" y="226962"/>
                    <a:pt x="380598" y="226962"/>
                    <a:pt x="380598" y="225566"/>
                  </a:cubicBezTo>
                  <a:cubicBezTo>
                    <a:pt x="380598" y="224169"/>
                    <a:pt x="380598" y="222772"/>
                    <a:pt x="380598" y="221375"/>
                  </a:cubicBezTo>
                  <a:cubicBezTo>
                    <a:pt x="380598" y="218582"/>
                    <a:pt x="381995" y="214392"/>
                    <a:pt x="383392" y="210202"/>
                  </a:cubicBezTo>
                  <a:cubicBezTo>
                    <a:pt x="384788" y="206012"/>
                    <a:pt x="387582" y="203219"/>
                    <a:pt x="388978" y="200425"/>
                  </a:cubicBezTo>
                  <a:cubicBezTo>
                    <a:pt x="388978" y="199028"/>
                    <a:pt x="390375" y="199028"/>
                    <a:pt x="390375" y="199028"/>
                  </a:cubicBezTo>
                  <a:cubicBezTo>
                    <a:pt x="333111" y="140367"/>
                    <a:pt x="277243" y="83103"/>
                    <a:pt x="219979" y="24442"/>
                  </a:cubicBezTo>
                  <a:cubicBezTo>
                    <a:pt x="212995" y="18855"/>
                    <a:pt x="208805" y="14665"/>
                    <a:pt x="203218" y="10475"/>
                  </a:cubicBezTo>
                  <a:lnTo>
                    <a:pt x="203218" y="10475"/>
                  </a:lnTo>
                  <a:close/>
                </a:path>
              </a:pathLst>
            </a:custGeom>
            <a:noFill/>
            <a:ln w="9525"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44F84731-485F-40F1-A92C-5A93E94D1164}"/>
                </a:ext>
              </a:extLst>
            </p:cNvPr>
            <p:cNvSpPr/>
            <p:nvPr/>
          </p:nvSpPr>
          <p:spPr>
            <a:xfrm>
              <a:off x="4471206" y="4674935"/>
              <a:ext cx="391073" cy="432974"/>
            </a:xfrm>
            <a:custGeom>
              <a:avLst/>
              <a:gdLst>
                <a:gd name="connsiteX0" fmla="*/ 204615 w 391073"/>
                <a:gd name="connsiteY0" fmla="*/ 10475 h 432974"/>
                <a:gd name="connsiteX1" fmla="*/ 204615 w 391073"/>
                <a:gd name="connsiteY1" fmla="*/ 10475 h 432974"/>
                <a:gd name="connsiteX2" fmla="*/ 204615 w 391073"/>
                <a:gd name="connsiteY2" fmla="*/ 10475 h 432974"/>
                <a:gd name="connsiteX3" fmla="*/ 178078 w 391073"/>
                <a:gd name="connsiteY3" fmla="*/ 35616 h 432974"/>
                <a:gd name="connsiteX4" fmla="*/ 178078 w 391073"/>
                <a:gd name="connsiteY4" fmla="*/ 35616 h 432974"/>
                <a:gd name="connsiteX5" fmla="*/ 11872 w 391073"/>
                <a:gd name="connsiteY5" fmla="*/ 197632 h 432974"/>
                <a:gd name="connsiteX6" fmla="*/ 18855 w 391073"/>
                <a:gd name="connsiteY6" fmla="*/ 217186 h 432974"/>
                <a:gd name="connsiteX7" fmla="*/ 18855 w 391073"/>
                <a:gd name="connsiteY7" fmla="*/ 221376 h 432974"/>
                <a:gd name="connsiteX8" fmla="*/ 18855 w 391073"/>
                <a:gd name="connsiteY8" fmla="*/ 222772 h 432974"/>
                <a:gd name="connsiteX9" fmla="*/ 18855 w 391073"/>
                <a:gd name="connsiteY9" fmla="*/ 224169 h 432974"/>
                <a:gd name="connsiteX10" fmla="*/ 18855 w 391073"/>
                <a:gd name="connsiteY10" fmla="*/ 226962 h 432974"/>
                <a:gd name="connsiteX11" fmla="*/ 16062 w 391073"/>
                <a:gd name="connsiteY11" fmla="*/ 236739 h 432974"/>
                <a:gd name="connsiteX12" fmla="*/ 10475 w 391073"/>
                <a:gd name="connsiteY12" fmla="*/ 245119 h 432974"/>
                <a:gd name="connsiteX13" fmla="*/ 23045 w 391073"/>
                <a:gd name="connsiteY13" fmla="*/ 259086 h 432974"/>
                <a:gd name="connsiteX14" fmla="*/ 193442 w 391073"/>
                <a:gd name="connsiteY14" fmla="*/ 433673 h 432974"/>
                <a:gd name="connsiteX15" fmla="*/ 359648 w 391073"/>
                <a:gd name="connsiteY15" fmla="*/ 271657 h 432974"/>
                <a:gd name="connsiteX16" fmla="*/ 359648 w 391073"/>
                <a:gd name="connsiteY16" fmla="*/ 271657 h 432974"/>
                <a:gd name="connsiteX17" fmla="*/ 383392 w 391073"/>
                <a:gd name="connsiteY17" fmla="*/ 247913 h 432974"/>
                <a:gd name="connsiteX18" fmla="*/ 379201 w 391073"/>
                <a:gd name="connsiteY18" fmla="*/ 239532 h 432974"/>
                <a:gd name="connsiteX19" fmla="*/ 376408 w 391073"/>
                <a:gd name="connsiteY19" fmla="*/ 232549 h 432974"/>
                <a:gd name="connsiteX20" fmla="*/ 376408 w 391073"/>
                <a:gd name="connsiteY20" fmla="*/ 229756 h 432974"/>
                <a:gd name="connsiteX21" fmla="*/ 376408 w 391073"/>
                <a:gd name="connsiteY21" fmla="*/ 228359 h 432974"/>
                <a:gd name="connsiteX22" fmla="*/ 376408 w 391073"/>
                <a:gd name="connsiteY22" fmla="*/ 226962 h 432974"/>
                <a:gd name="connsiteX23" fmla="*/ 376408 w 391073"/>
                <a:gd name="connsiteY23" fmla="*/ 225565 h 432974"/>
                <a:gd name="connsiteX24" fmla="*/ 376408 w 391073"/>
                <a:gd name="connsiteY24" fmla="*/ 221376 h 432974"/>
                <a:gd name="connsiteX25" fmla="*/ 379201 w 391073"/>
                <a:gd name="connsiteY25" fmla="*/ 210202 h 432974"/>
                <a:gd name="connsiteX26" fmla="*/ 384788 w 391073"/>
                <a:gd name="connsiteY26" fmla="*/ 200425 h 432974"/>
                <a:gd name="connsiteX27" fmla="*/ 387582 w 391073"/>
                <a:gd name="connsiteY27" fmla="*/ 197632 h 432974"/>
                <a:gd name="connsiteX28" fmla="*/ 387582 w 391073"/>
                <a:gd name="connsiteY28" fmla="*/ 197632 h 432974"/>
                <a:gd name="connsiteX29" fmla="*/ 217185 w 391073"/>
                <a:gd name="connsiteY29" fmla="*/ 23045 h 432974"/>
                <a:gd name="connsiteX30" fmla="*/ 204615 w 391073"/>
                <a:gd name="connsiteY30" fmla="*/ 1047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204615" y="10475"/>
                  </a:moveTo>
                  <a:lnTo>
                    <a:pt x="204615" y="10475"/>
                  </a:lnTo>
                  <a:lnTo>
                    <a:pt x="204615" y="10475"/>
                  </a:lnTo>
                  <a:lnTo>
                    <a:pt x="178078" y="35616"/>
                  </a:lnTo>
                  <a:lnTo>
                    <a:pt x="178078" y="35616"/>
                  </a:lnTo>
                  <a:lnTo>
                    <a:pt x="11872" y="197632"/>
                  </a:lnTo>
                  <a:cubicBezTo>
                    <a:pt x="16062" y="204615"/>
                    <a:pt x="17459" y="212995"/>
                    <a:pt x="18855" y="217186"/>
                  </a:cubicBezTo>
                  <a:cubicBezTo>
                    <a:pt x="18855" y="218582"/>
                    <a:pt x="18855" y="219979"/>
                    <a:pt x="18855" y="221376"/>
                  </a:cubicBezTo>
                  <a:cubicBezTo>
                    <a:pt x="18855" y="222772"/>
                    <a:pt x="18855" y="222772"/>
                    <a:pt x="18855" y="222772"/>
                  </a:cubicBezTo>
                  <a:cubicBezTo>
                    <a:pt x="18855" y="222772"/>
                    <a:pt x="18855" y="222772"/>
                    <a:pt x="18855" y="224169"/>
                  </a:cubicBezTo>
                  <a:cubicBezTo>
                    <a:pt x="18855" y="225565"/>
                    <a:pt x="18855" y="225565"/>
                    <a:pt x="18855" y="226962"/>
                  </a:cubicBezTo>
                  <a:cubicBezTo>
                    <a:pt x="18855" y="229756"/>
                    <a:pt x="17459" y="233946"/>
                    <a:pt x="16062" y="236739"/>
                  </a:cubicBezTo>
                  <a:cubicBezTo>
                    <a:pt x="14665" y="239532"/>
                    <a:pt x="13269" y="242326"/>
                    <a:pt x="10475" y="245119"/>
                  </a:cubicBezTo>
                  <a:cubicBezTo>
                    <a:pt x="14665" y="249309"/>
                    <a:pt x="18855" y="253499"/>
                    <a:pt x="23045" y="259086"/>
                  </a:cubicBezTo>
                  <a:cubicBezTo>
                    <a:pt x="80310" y="317747"/>
                    <a:pt x="136177" y="375012"/>
                    <a:pt x="193442" y="433673"/>
                  </a:cubicBezTo>
                  <a:lnTo>
                    <a:pt x="359648" y="271657"/>
                  </a:lnTo>
                  <a:lnTo>
                    <a:pt x="359648" y="271657"/>
                  </a:lnTo>
                  <a:lnTo>
                    <a:pt x="383392" y="247913"/>
                  </a:lnTo>
                  <a:cubicBezTo>
                    <a:pt x="381995" y="245119"/>
                    <a:pt x="380598" y="242326"/>
                    <a:pt x="379201" y="239532"/>
                  </a:cubicBezTo>
                  <a:cubicBezTo>
                    <a:pt x="377805" y="236739"/>
                    <a:pt x="377805" y="233946"/>
                    <a:pt x="376408" y="232549"/>
                  </a:cubicBezTo>
                  <a:cubicBezTo>
                    <a:pt x="376408" y="231153"/>
                    <a:pt x="376408" y="231153"/>
                    <a:pt x="376408" y="229756"/>
                  </a:cubicBezTo>
                  <a:cubicBezTo>
                    <a:pt x="376408" y="228359"/>
                    <a:pt x="376408" y="228359"/>
                    <a:pt x="376408" y="228359"/>
                  </a:cubicBezTo>
                  <a:cubicBezTo>
                    <a:pt x="376408" y="226962"/>
                    <a:pt x="376408" y="226962"/>
                    <a:pt x="376408" y="226962"/>
                  </a:cubicBezTo>
                  <a:cubicBezTo>
                    <a:pt x="376408" y="226962"/>
                    <a:pt x="376408" y="226962"/>
                    <a:pt x="376408" y="225565"/>
                  </a:cubicBezTo>
                  <a:cubicBezTo>
                    <a:pt x="376408" y="224169"/>
                    <a:pt x="376408" y="222772"/>
                    <a:pt x="376408" y="221376"/>
                  </a:cubicBezTo>
                  <a:cubicBezTo>
                    <a:pt x="376408" y="218582"/>
                    <a:pt x="377805" y="214392"/>
                    <a:pt x="379201" y="210202"/>
                  </a:cubicBezTo>
                  <a:cubicBezTo>
                    <a:pt x="380598" y="206012"/>
                    <a:pt x="383392" y="203219"/>
                    <a:pt x="384788" y="200425"/>
                  </a:cubicBezTo>
                  <a:cubicBezTo>
                    <a:pt x="386185" y="199028"/>
                    <a:pt x="386185" y="199028"/>
                    <a:pt x="387582" y="197632"/>
                  </a:cubicBezTo>
                  <a:lnTo>
                    <a:pt x="387582" y="197632"/>
                  </a:lnTo>
                  <a:cubicBezTo>
                    <a:pt x="330317" y="138971"/>
                    <a:pt x="274450" y="81706"/>
                    <a:pt x="217185" y="23045"/>
                  </a:cubicBezTo>
                  <a:cubicBezTo>
                    <a:pt x="212995" y="18855"/>
                    <a:pt x="208805" y="14666"/>
                    <a:pt x="204615" y="10475"/>
                  </a:cubicBezTo>
                  <a:close/>
                </a:path>
              </a:pathLst>
            </a:custGeom>
            <a:noFill/>
            <a:ln w="9525"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A1D71C64-8105-4572-A894-102E5B618816}"/>
                </a:ext>
              </a:extLst>
            </p:cNvPr>
            <p:cNvSpPr/>
            <p:nvPr/>
          </p:nvSpPr>
          <p:spPr>
            <a:xfrm>
              <a:off x="3547994" y="1466736"/>
              <a:ext cx="391073" cy="432974"/>
            </a:xfrm>
            <a:custGeom>
              <a:avLst/>
              <a:gdLst>
                <a:gd name="connsiteX0" fmla="*/ 203219 w 391073"/>
                <a:gd name="connsiteY0" fmla="*/ 10475 h 432974"/>
                <a:gd name="connsiteX1" fmla="*/ 203219 w 391073"/>
                <a:gd name="connsiteY1" fmla="*/ 10475 h 432974"/>
                <a:gd name="connsiteX2" fmla="*/ 178078 w 391073"/>
                <a:gd name="connsiteY2" fmla="*/ 35616 h 432974"/>
                <a:gd name="connsiteX3" fmla="*/ 178078 w 391073"/>
                <a:gd name="connsiteY3" fmla="*/ 35616 h 432974"/>
                <a:gd name="connsiteX4" fmla="*/ 11872 w 391073"/>
                <a:gd name="connsiteY4" fmla="*/ 196235 h 432974"/>
                <a:gd name="connsiteX5" fmla="*/ 18855 w 391073"/>
                <a:gd name="connsiteY5" fmla="*/ 215789 h 432974"/>
                <a:gd name="connsiteX6" fmla="*/ 18855 w 391073"/>
                <a:gd name="connsiteY6" fmla="*/ 219979 h 432974"/>
                <a:gd name="connsiteX7" fmla="*/ 18855 w 391073"/>
                <a:gd name="connsiteY7" fmla="*/ 221376 h 432974"/>
                <a:gd name="connsiteX8" fmla="*/ 18855 w 391073"/>
                <a:gd name="connsiteY8" fmla="*/ 222772 h 432974"/>
                <a:gd name="connsiteX9" fmla="*/ 18855 w 391073"/>
                <a:gd name="connsiteY9" fmla="*/ 225566 h 432974"/>
                <a:gd name="connsiteX10" fmla="*/ 16062 w 391073"/>
                <a:gd name="connsiteY10" fmla="*/ 235342 h 432974"/>
                <a:gd name="connsiteX11" fmla="*/ 10475 w 391073"/>
                <a:gd name="connsiteY11" fmla="*/ 243723 h 432974"/>
                <a:gd name="connsiteX12" fmla="*/ 23045 w 391073"/>
                <a:gd name="connsiteY12" fmla="*/ 257690 h 432974"/>
                <a:gd name="connsiteX13" fmla="*/ 193442 w 391073"/>
                <a:gd name="connsiteY13" fmla="*/ 432276 h 432974"/>
                <a:gd name="connsiteX14" fmla="*/ 359648 w 391073"/>
                <a:gd name="connsiteY14" fmla="*/ 270260 h 432974"/>
                <a:gd name="connsiteX15" fmla="*/ 359648 w 391073"/>
                <a:gd name="connsiteY15" fmla="*/ 270260 h 432974"/>
                <a:gd name="connsiteX16" fmla="*/ 383392 w 391073"/>
                <a:gd name="connsiteY16" fmla="*/ 246516 h 432974"/>
                <a:gd name="connsiteX17" fmla="*/ 379202 w 391073"/>
                <a:gd name="connsiteY17" fmla="*/ 238136 h 432974"/>
                <a:gd name="connsiteX18" fmla="*/ 377805 w 391073"/>
                <a:gd name="connsiteY18" fmla="*/ 231152 h 432974"/>
                <a:gd name="connsiteX19" fmla="*/ 377805 w 391073"/>
                <a:gd name="connsiteY19" fmla="*/ 228359 h 432974"/>
                <a:gd name="connsiteX20" fmla="*/ 377805 w 391073"/>
                <a:gd name="connsiteY20" fmla="*/ 226962 h 432974"/>
                <a:gd name="connsiteX21" fmla="*/ 377805 w 391073"/>
                <a:gd name="connsiteY21" fmla="*/ 225566 h 432974"/>
                <a:gd name="connsiteX22" fmla="*/ 377805 w 391073"/>
                <a:gd name="connsiteY22" fmla="*/ 224169 h 432974"/>
                <a:gd name="connsiteX23" fmla="*/ 377805 w 391073"/>
                <a:gd name="connsiteY23" fmla="*/ 219979 h 432974"/>
                <a:gd name="connsiteX24" fmla="*/ 380598 w 391073"/>
                <a:gd name="connsiteY24" fmla="*/ 208805 h 432974"/>
                <a:gd name="connsiteX25" fmla="*/ 386185 w 391073"/>
                <a:gd name="connsiteY25" fmla="*/ 199028 h 432974"/>
                <a:gd name="connsiteX26" fmla="*/ 388978 w 391073"/>
                <a:gd name="connsiteY26" fmla="*/ 196235 h 432974"/>
                <a:gd name="connsiteX27" fmla="*/ 388978 w 391073"/>
                <a:gd name="connsiteY27" fmla="*/ 196235 h 432974"/>
                <a:gd name="connsiteX28" fmla="*/ 218582 w 391073"/>
                <a:gd name="connsiteY28" fmla="*/ 21649 h 432974"/>
                <a:gd name="connsiteX29" fmla="*/ 203219 w 391073"/>
                <a:gd name="connsiteY29" fmla="*/ 10475 h 432974"/>
                <a:gd name="connsiteX30" fmla="*/ 203219 w 391073"/>
                <a:gd name="connsiteY30" fmla="*/ 1047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203219" y="10475"/>
                  </a:moveTo>
                  <a:lnTo>
                    <a:pt x="203219" y="10475"/>
                  </a:lnTo>
                  <a:lnTo>
                    <a:pt x="178078" y="35616"/>
                  </a:lnTo>
                  <a:lnTo>
                    <a:pt x="178078" y="35616"/>
                  </a:lnTo>
                  <a:lnTo>
                    <a:pt x="11872" y="196235"/>
                  </a:lnTo>
                  <a:cubicBezTo>
                    <a:pt x="16062" y="203219"/>
                    <a:pt x="17459" y="211599"/>
                    <a:pt x="18855" y="215789"/>
                  </a:cubicBezTo>
                  <a:cubicBezTo>
                    <a:pt x="18855" y="217185"/>
                    <a:pt x="18855" y="218582"/>
                    <a:pt x="18855" y="219979"/>
                  </a:cubicBezTo>
                  <a:cubicBezTo>
                    <a:pt x="18855" y="221376"/>
                    <a:pt x="18855" y="221376"/>
                    <a:pt x="18855" y="221376"/>
                  </a:cubicBezTo>
                  <a:cubicBezTo>
                    <a:pt x="18855" y="221376"/>
                    <a:pt x="18855" y="221376"/>
                    <a:pt x="18855" y="222772"/>
                  </a:cubicBezTo>
                  <a:cubicBezTo>
                    <a:pt x="18855" y="224169"/>
                    <a:pt x="18855" y="224169"/>
                    <a:pt x="18855" y="225566"/>
                  </a:cubicBezTo>
                  <a:cubicBezTo>
                    <a:pt x="18855" y="228359"/>
                    <a:pt x="17459" y="232549"/>
                    <a:pt x="16062" y="235342"/>
                  </a:cubicBezTo>
                  <a:cubicBezTo>
                    <a:pt x="14665" y="238136"/>
                    <a:pt x="13269" y="240929"/>
                    <a:pt x="10475" y="243723"/>
                  </a:cubicBezTo>
                  <a:cubicBezTo>
                    <a:pt x="14665" y="247913"/>
                    <a:pt x="18855" y="252103"/>
                    <a:pt x="23045" y="257690"/>
                  </a:cubicBezTo>
                  <a:cubicBezTo>
                    <a:pt x="80310" y="316350"/>
                    <a:pt x="136177" y="373615"/>
                    <a:pt x="193442" y="432276"/>
                  </a:cubicBezTo>
                  <a:lnTo>
                    <a:pt x="359648" y="270260"/>
                  </a:lnTo>
                  <a:lnTo>
                    <a:pt x="359648" y="270260"/>
                  </a:lnTo>
                  <a:lnTo>
                    <a:pt x="383392" y="246516"/>
                  </a:lnTo>
                  <a:cubicBezTo>
                    <a:pt x="381995" y="243723"/>
                    <a:pt x="380598" y="240929"/>
                    <a:pt x="379202" y="238136"/>
                  </a:cubicBezTo>
                  <a:cubicBezTo>
                    <a:pt x="377805" y="235342"/>
                    <a:pt x="377805" y="232549"/>
                    <a:pt x="377805" y="231152"/>
                  </a:cubicBezTo>
                  <a:cubicBezTo>
                    <a:pt x="377805" y="229756"/>
                    <a:pt x="377805" y="229756"/>
                    <a:pt x="377805" y="228359"/>
                  </a:cubicBezTo>
                  <a:cubicBezTo>
                    <a:pt x="377805" y="226962"/>
                    <a:pt x="377805" y="226962"/>
                    <a:pt x="377805" y="226962"/>
                  </a:cubicBezTo>
                  <a:cubicBezTo>
                    <a:pt x="377805" y="225566"/>
                    <a:pt x="377805" y="225566"/>
                    <a:pt x="377805" y="225566"/>
                  </a:cubicBezTo>
                  <a:cubicBezTo>
                    <a:pt x="377805" y="225566"/>
                    <a:pt x="377805" y="225566"/>
                    <a:pt x="377805" y="224169"/>
                  </a:cubicBezTo>
                  <a:cubicBezTo>
                    <a:pt x="377805" y="222772"/>
                    <a:pt x="377805" y="221376"/>
                    <a:pt x="377805" y="219979"/>
                  </a:cubicBezTo>
                  <a:cubicBezTo>
                    <a:pt x="377805" y="217185"/>
                    <a:pt x="379202" y="212995"/>
                    <a:pt x="380598" y="208805"/>
                  </a:cubicBezTo>
                  <a:cubicBezTo>
                    <a:pt x="381995" y="204615"/>
                    <a:pt x="384788" y="201822"/>
                    <a:pt x="386185" y="199028"/>
                  </a:cubicBezTo>
                  <a:cubicBezTo>
                    <a:pt x="387582" y="197632"/>
                    <a:pt x="387582" y="197632"/>
                    <a:pt x="388978" y="196235"/>
                  </a:cubicBezTo>
                  <a:lnTo>
                    <a:pt x="388978" y="196235"/>
                  </a:lnTo>
                  <a:cubicBezTo>
                    <a:pt x="331714" y="137574"/>
                    <a:pt x="275846" y="80310"/>
                    <a:pt x="218582" y="21649"/>
                  </a:cubicBezTo>
                  <a:cubicBezTo>
                    <a:pt x="212995" y="17459"/>
                    <a:pt x="208805" y="13269"/>
                    <a:pt x="203219" y="10475"/>
                  </a:cubicBezTo>
                  <a:lnTo>
                    <a:pt x="203219" y="10475"/>
                  </a:lnTo>
                  <a:close/>
                </a:path>
              </a:pathLst>
            </a:custGeom>
            <a:noFill/>
            <a:ln w="9525"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218E61C0-0386-44CF-9EA0-D0261C834BF8}"/>
                </a:ext>
              </a:extLst>
            </p:cNvPr>
            <p:cNvSpPr/>
            <p:nvPr/>
          </p:nvSpPr>
          <p:spPr>
            <a:xfrm>
              <a:off x="2732326" y="1662273"/>
              <a:ext cx="13967" cy="41901"/>
            </a:xfrm>
            <a:custGeom>
              <a:avLst/>
              <a:gdLst>
                <a:gd name="connsiteX0" fmla="*/ 13269 w 13966"/>
                <a:gd name="connsiteY0" fmla="*/ 10475 h 41900"/>
                <a:gd name="connsiteX1" fmla="*/ 11872 w 13966"/>
                <a:gd name="connsiteY1" fmla="*/ 13269 h 41900"/>
                <a:gd name="connsiteX2" fmla="*/ 10475 w 13966"/>
                <a:gd name="connsiteY2" fmla="*/ 18855 h 41900"/>
                <a:gd name="connsiteX3" fmla="*/ 10475 w 13966"/>
                <a:gd name="connsiteY3" fmla="*/ 20252 h 41900"/>
                <a:gd name="connsiteX4" fmla="*/ 10475 w 13966"/>
                <a:gd name="connsiteY4" fmla="*/ 21649 h 41900"/>
                <a:gd name="connsiteX5" fmla="*/ 10475 w 13966"/>
                <a:gd name="connsiteY5" fmla="*/ 23045 h 41900"/>
                <a:gd name="connsiteX6" fmla="*/ 10475 w 13966"/>
                <a:gd name="connsiteY6" fmla="*/ 24442 h 41900"/>
                <a:gd name="connsiteX7" fmla="*/ 10475 w 13966"/>
                <a:gd name="connsiteY7" fmla="*/ 25839 h 41900"/>
                <a:gd name="connsiteX8" fmla="*/ 11872 w 13966"/>
                <a:gd name="connsiteY8" fmla="*/ 30029 h 41900"/>
                <a:gd name="connsiteX9" fmla="*/ 11872 w 13966"/>
                <a:gd name="connsiteY9" fmla="*/ 31426 h 41900"/>
                <a:gd name="connsiteX10" fmla="*/ 13269 w 13966"/>
                <a:gd name="connsiteY10" fmla="*/ 28632 h 41900"/>
                <a:gd name="connsiteX11" fmla="*/ 14665 w 13966"/>
                <a:gd name="connsiteY11" fmla="*/ 23045 h 41900"/>
                <a:gd name="connsiteX12" fmla="*/ 14665 w 13966"/>
                <a:gd name="connsiteY12" fmla="*/ 21649 h 41900"/>
                <a:gd name="connsiteX13" fmla="*/ 14665 w 13966"/>
                <a:gd name="connsiteY13" fmla="*/ 21649 h 41900"/>
                <a:gd name="connsiteX14" fmla="*/ 14665 w 13966"/>
                <a:gd name="connsiteY14" fmla="*/ 21649 h 41900"/>
                <a:gd name="connsiteX15" fmla="*/ 14665 w 13966"/>
                <a:gd name="connsiteY15" fmla="*/ 20252 h 41900"/>
                <a:gd name="connsiteX16" fmla="*/ 13269 w 13966"/>
                <a:gd name="connsiteY16" fmla="*/ 10475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41900">
                  <a:moveTo>
                    <a:pt x="13269" y="10475"/>
                  </a:moveTo>
                  <a:cubicBezTo>
                    <a:pt x="13269" y="11872"/>
                    <a:pt x="11872" y="11872"/>
                    <a:pt x="11872" y="13269"/>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1649"/>
                    <a:pt x="10475" y="23045"/>
                  </a:cubicBezTo>
                  <a:cubicBezTo>
                    <a:pt x="10475" y="23045"/>
                    <a:pt x="10475" y="23045"/>
                    <a:pt x="10475" y="24442"/>
                  </a:cubicBezTo>
                  <a:cubicBezTo>
                    <a:pt x="10475" y="24442"/>
                    <a:pt x="10475" y="25839"/>
                    <a:pt x="10475" y="25839"/>
                  </a:cubicBezTo>
                  <a:cubicBezTo>
                    <a:pt x="10475" y="27236"/>
                    <a:pt x="10475" y="28632"/>
                    <a:pt x="11872" y="30029"/>
                  </a:cubicBezTo>
                  <a:cubicBezTo>
                    <a:pt x="11872" y="30029"/>
                    <a:pt x="11872" y="30029"/>
                    <a:pt x="11872" y="31426"/>
                  </a:cubicBezTo>
                  <a:cubicBezTo>
                    <a:pt x="11872" y="30029"/>
                    <a:pt x="13269" y="30029"/>
                    <a:pt x="13269" y="28632"/>
                  </a:cubicBezTo>
                  <a:cubicBezTo>
                    <a:pt x="14665" y="27236"/>
                    <a:pt x="14665" y="24442"/>
                    <a:pt x="14665" y="23045"/>
                  </a:cubicBezTo>
                  <a:cubicBezTo>
                    <a:pt x="14665" y="21649"/>
                    <a:pt x="14665" y="21649"/>
                    <a:pt x="14665" y="21649"/>
                  </a:cubicBezTo>
                  <a:cubicBezTo>
                    <a:pt x="14665" y="21649"/>
                    <a:pt x="14665" y="21649"/>
                    <a:pt x="14665" y="21649"/>
                  </a:cubicBezTo>
                  <a:cubicBezTo>
                    <a:pt x="14665" y="21649"/>
                    <a:pt x="14665" y="21649"/>
                    <a:pt x="14665" y="21649"/>
                  </a:cubicBezTo>
                  <a:cubicBezTo>
                    <a:pt x="14665" y="21649"/>
                    <a:pt x="14665" y="20252"/>
                    <a:pt x="14665" y="20252"/>
                  </a:cubicBezTo>
                  <a:cubicBezTo>
                    <a:pt x="14665" y="16062"/>
                    <a:pt x="13269" y="13269"/>
                    <a:pt x="13269" y="10475"/>
                  </a:cubicBezTo>
                  <a:close/>
                </a:path>
              </a:pathLst>
            </a:custGeom>
            <a:noFill/>
            <a:ln w="9525"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2BBBDD2A-4B6F-4DA3-8087-7546C5861BB1}"/>
                </a:ext>
              </a:extLst>
            </p:cNvPr>
            <p:cNvSpPr/>
            <p:nvPr/>
          </p:nvSpPr>
          <p:spPr>
            <a:xfrm>
              <a:off x="2549360" y="1436009"/>
              <a:ext cx="405040" cy="209504"/>
            </a:xfrm>
            <a:custGeom>
              <a:avLst/>
              <a:gdLst>
                <a:gd name="connsiteX0" fmla="*/ 362441 w 405040"/>
                <a:gd name="connsiteY0" fmla="*/ 46789 h 209503"/>
                <a:gd name="connsiteX1" fmla="*/ 362441 w 405040"/>
                <a:gd name="connsiteY1" fmla="*/ 46789 h 209503"/>
                <a:gd name="connsiteX2" fmla="*/ 387582 w 405040"/>
                <a:gd name="connsiteY2" fmla="*/ 21649 h 209503"/>
                <a:gd name="connsiteX3" fmla="*/ 387582 w 405040"/>
                <a:gd name="connsiteY3" fmla="*/ 21649 h 209503"/>
                <a:gd name="connsiteX4" fmla="*/ 397358 w 405040"/>
                <a:gd name="connsiteY4" fmla="*/ 11872 h 209503"/>
                <a:gd name="connsiteX5" fmla="*/ 397358 w 405040"/>
                <a:gd name="connsiteY5" fmla="*/ 11872 h 209503"/>
                <a:gd name="connsiteX6" fmla="*/ 397358 w 405040"/>
                <a:gd name="connsiteY6" fmla="*/ 11872 h 209503"/>
                <a:gd name="connsiteX7" fmla="*/ 398755 w 405040"/>
                <a:gd name="connsiteY7" fmla="*/ 10475 h 209503"/>
                <a:gd name="connsiteX8" fmla="*/ 398755 w 405040"/>
                <a:gd name="connsiteY8" fmla="*/ 10475 h 209503"/>
                <a:gd name="connsiteX9" fmla="*/ 17459 w 405040"/>
                <a:gd name="connsiteY9" fmla="*/ 10475 h 209503"/>
                <a:gd name="connsiteX10" fmla="*/ 16062 w 405040"/>
                <a:gd name="connsiteY10" fmla="*/ 13269 h 209503"/>
                <a:gd name="connsiteX11" fmla="*/ 10475 w 405040"/>
                <a:gd name="connsiteY11" fmla="*/ 21649 h 209503"/>
                <a:gd name="connsiteX12" fmla="*/ 23045 w 405040"/>
                <a:gd name="connsiteY12" fmla="*/ 35616 h 209503"/>
                <a:gd name="connsiteX13" fmla="*/ 193442 w 405040"/>
                <a:gd name="connsiteY13" fmla="*/ 210202 h 209503"/>
                <a:gd name="connsiteX14" fmla="*/ 362441 w 405040"/>
                <a:gd name="connsiteY14" fmla="*/ 46789 h 209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040" h="209503">
                  <a:moveTo>
                    <a:pt x="362441" y="46789"/>
                  </a:moveTo>
                  <a:lnTo>
                    <a:pt x="362441" y="46789"/>
                  </a:lnTo>
                  <a:lnTo>
                    <a:pt x="387582" y="21649"/>
                  </a:lnTo>
                  <a:lnTo>
                    <a:pt x="387582" y="21649"/>
                  </a:lnTo>
                  <a:lnTo>
                    <a:pt x="397358" y="11872"/>
                  </a:lnTo>
                  <a:lnTo>
                    <a:pt x="397358" y="11872"/>
                  </a:lnTo>
                  <a:cubicBezTo>
                    <a:pt x="397358" y="11872"/>
                    <a:pt x="397358" y="11872"/>
                    <a:pt x="397358" y="11872"/>
                  </a:cubicBezTo>
                  <a:cubicBezTo>
                    <a:pt x="397358" y="11872"/>
                    <a:pt x="398755" y="10475"/>
                    <a:pt x="398755" y="10475"/>
                  </a:cubicBezTo>
                  <a:cubicBezTo>
                    <a:pt x="398755" y="10475"/>
                    <a:pt x="398755" y="10475"/>
                    <a:pt x="398755" y="10475"/>
                  </a:cubicBezTo>
                  <a:lnTo>
                    <a:pt x="17459" y="10475"/>
                  </a:lnTo>
                  <a:cubicBezTo>
                    <a:pt x="17459" y="11872"/>
                    <a:pt x="17459" y="11872"/>
                    <a:pt x="16062" y="13269"/>
                  </a:cubicBezTo>
                  <a:cubicBezTo>
                    <a:pt x="14665" y="16062"/>
                    <a:pt x="13269" y="18855"/>
                    <a:pt x="10475" y="21649"/>
                  </a:cubicBezTo>
                  <a:cubicBezTo>
                    <a:pt x="14665" y="25839"/>
                    <a:pt x="18855" y="30029"/>
                    <a:pt x="23045" y="35616"/>
                  </a:cubicBezTo>
                  <a:cubicBezTo>
                    <a:pt x="80310" y="94277"/>
                    <a:pt x="137574" y="152938"/>
                    <a:pt x="193442" y="210202"/>
                  </a:cubicBezTo>
                  <a:lnTo>
                    <a:pt x="362441" y="46789"/>
                  </a:lnTo>
                  <a:close/>
                </a:path>
              </a:pathLst>
            </a:custGeom>
            <a:noFill/>
            <a:ln w="9525"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3B40E9E2-416A-4F0B-813A-5322F446B496}"/>
                </a:ext>
              </a:extLst>
            </p:cNvPr>
            <p:cNvSpPr/>
            <p:nvPr/>
          </p:nvSpPr>
          <p:spPr>
            <a:xfrm>
              <a:off x="3754704" y="1436009"/>
              <a:ext cx="405040" cy="223471"/>
            </a:xfrm>
            <a:custGeom>
              <a:avLst/>
              <a:gdLst>
                <a:gd name="connsiteX0" fmla="*/ 194838 w 405040"/>
                <a:gd name="connsiteY0" fmla="*/ 215789 h 223470"/>
                <a:gd name="connsiteX1" fmla="*/ 361045 w 405040"/>
                <a:gd name="connsiteY1" fmla="*/ 53773 h 223470"/>
                <a:gd name="connsiteX2" fmla="*/ 361045 w 405040"/>
                <a:gd name="connsiteY2" fmla="*/ 53773 h 223470"/>
                <a:gd name="connsiteX3" fmla="*/ 386185 w 405040"/>
                <a:gd name="connsiteY3" fmla="*/ 28632 h 223470"/>
                <a:gd name="connsiteX4" fmla="*/ 386185 w 405040"/>
                <a:gd name="connsiteY4" fmla="*/ 28632 h 223470"/>
                <a:gd name="connsiteX5" fmla="*/ 395962 w 405040"/>
                <a:gd name="connsiteY5" fmla="*/ 18855 h 223470"/>
                <a:gd name="connsiteX6" fmla="*/ 395962 w 405040"/>
                <a:gd name="connsiteY6" fmla="*/ 18855 h 223470"/>
                <a:gd name="connsiteX7" fmla="*/ 395962 w 405040"/>
                <a:gd name="connsiteY7" fmla="*/ 18855 h 223470"/>
                <a:gd name="connsiteX8" fmla="*/ 397358 w 405040"/>
                <a:gd name="connsiteY8" fmla="*/ 17459 h 223470"/>
                <a:gd name="connsiteX9" fmla="*/ 400152 w 405040"/>
                <a:gd name="connsiteY9" fmla="*/ 13269 h 223470"/>
                <a:gd name="connsiteX10" fmla="*/ 400152 w 405040"/>
                <a:gd name="connsiteY10" fmla="*/ 10475 h 223470"/>
                <a:gd name="connsiteX11" fmla="*/ 18855 w 405040"/>
                <a:gd name="connsiteY11" fmla="*/ 10475 h 223470"/>
                <a:gd name="connsiteX12" fmla="*/ 16062 w 405040"/>
                <a:gd name="connsiteY12" fmla="*/ 18855 h 223470"/>
                <a:gd name="connsiteX13" fmla="*/ 10475 w 405040"/>
                <a:gd name="connsiteY13" fmla="*/ 27235 h 223470"/>
                <a:gd name="connsiteX14" fmla="*/ 23045 w 405040"/>
                <a:gd name="connsiteY14" fmla="*/ 41202 h 223470"/>
                <a:gd name="connsiteX15" fmla="*/ 194838 w 405040"/>
                <a:gd name="connsiteY15" fmla="*/ 215789 h 223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5040" h="223470">
                  <a:moveTo>
                    <a:pt x="194838" y="215789"/>
                  </a:moveTo>
                  <a:lnTo>
                    <a:pt x="361045" y="53773"/>
                  </a:lnTo>
                  <a:lnTo>
                    <a:pt x="361045" y="53773"/>
                  </a:lnTo>
                  <a:lnTo>
                    <a:pt x="386185" y="28632"/>
                  </a:lnTo>
                  <a:lnTo>
                    <a:pt x="386185" y="28632"/>
                  </a:lnTo>
                  <a:lnTo>
                    <a:pt x="395962" y="18855"/>
                  </a:lnTo>
                  <a:lnTo>
                    <a:pt x="395962" y="18855"/>
                  </a:lnTo>
                  <a:cubicBezTo>
                    <a:pt x="395962" y="18855"/>
                    <a:pt x="395962" y="18855"/>
                    <a:pt x="395962" y="18855"/>
                  </a:cubicBezTo>
                  <a:cubicBezTo>
                    <a:pt x="395962" y="18855"/>
                    <a:pt x="397358" y="17459"/>
                    <a:pt x="397358" y="17459"/>
                  </a:cubicBezTo>
                  <a:cubicBezTo>
                    <a:pt x="398755" y="16062"/>
                    <a:pt x="398755" y="14665"/>
                    <a:pt x="400152" y="13269"/>
                  </a:cubicBezTo>
                  <a:cubicBezTo>
                    <a:pt x="400152" y="11872"/>
                    <a:pt x="400152" y="11872"/>
                    <a:pt x="400152" y="10475"/>
                  </a:cubicBezTo>
                  <a:lnTo>
                    <a:pt x="18855" y="10475"/>
                  </a:lnTo>
                  <a:cubicBezTo>
                    <a:pt x="18855" y="13269"/>
                    <a:pt x="17459" y="16062"/>
                    <a:pt x="16062" y="18855"/>
                  </a:cubicBezTo>
                  <a:cubicBezTo>
                    <a:pt x="14665" y="21649"/>
                    <a:pt x="13269" y="24442"/>
                    <a:pt x="10475" y="27235"/>
                  </a:cubicBezTo>
                  <a:cubicBezTo>
                    <a:pt x="14665" y="31426"/>
                    <a:pt x="18855" y="35616"/>
                    <a:pt x="23045" y="41202"/>
                  </a:cubicBezTo>
                  <a:cubicBezTo>
                    <a:pt x="81706" y="98467"/>
                    <a:pt x="138971" y="157128"/>
                    <a:pt x="194838" y="215789"/>
                  </a:cubicBezTo>
                  <a:close/>
                </a:path>
              </a:pathLst>
            </a:custGeom>
            <a:noFill/>
            <a:ln w="9525"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77817578-AC67-4E91-88CE-6DBE00619A67}"/>
                </a:ext>
              </a:extLst>
            </p:cNvPr>
            <p:cNvSpPr/>
            <p:nvPr/>
          </p:nvSpPr>
          <p:spPr>
            <a:xfrm>
              <a:off x="2951607" y="1437406"/>
              <a:ext cx="405040" cy="209504"/>
            </a:xfrm>
            <a:custGeom>
              <a:avLst/>
              <a:gdLst>
                <a:gd name="connsiteX0" fmla="*/ 197632 w 405040"/>
                <a:gd name="connsiteY0" fmla="*/ 211599 h 209503"/>
                <a:gd name="connsiteX1" fmla="*/ 362441 w 405040"/>
                <a:gd name="connsiteY1" fmla="*/ 50979 h 209503"/>
                <a:gd name="connsiteX2" fmla="*/ 362441 w 405040"/>
                <a:gd name="connsiteY2" fmla="*/ 50979 h 209503"/>
                <a:gd name="connsiteX3" fmla="*/ 387582 w 405040"/>
                <a:gd name="connsiteY3" fmla="*/ 25839 h 209503"/>
                <a:gd name="connsiteX4" fmla="*/ 387582 w 405040"/>
                <a:gd name="connsiteY4" fmla="*/ 25839 h 209503"/>
                <a:gd name="connsiteX5" fmla="*/ 397359 w 405040"/>
                <a:gd name="connsiteY5" fmla="*/ 16062 h 209503"/>
                <a:gd name="connsiteX6" fmla="*/ 397359 w 405040"/>
                <a:gd name="connsiteY6" fmla="*/ 16062 h 209503"/>
                <a:gd name="connsiteX7" fmla="*/ 397359 w 405040"/>
                <a:gd name="connsiteY7" fmla="*/ 16062 h 209503"/>
                <a:gd name="connsiteX8" fmla="*/ 398755 w 405040"/>
                <a:gd name="connsiteY8" fmla="*/ 14665 h 209503"/>
                <a:gd name="connsiteX9" fmla="*/ 401549 w 405040"/>
                <a:gd name="connsiteY9" fmla="*/ 10475 h 209503"/>
                <a:gd name="connsiteX10" fmla="*/ 401549 w 405040"/>
                <a:gd name="connsiteY10" fmla="*/ 10475 h 209503"/>
                <a:gd name="connsiteX11" fmla="*/ 17459 w 405040"/>
                <a:gd name="connsiteY11" fmla="*/ 10475 h 209503"/>
                <a:gd name="connsiteX12" fmla="*/ 16062 w 405040"/>
                <a:gd name="connsiteY12" fmla="*/ 13269 h 209503"/>
                <a:gd name="connsiteX13" fmla="*/ 10475 w 405040"/>
                <a:gd name="connsiteY13" fmla="*/ 21649 h 209503"/>
                <a:gd name="connsiteX14" fmla="*/ 23045 w 405040"/>
                <a:gd name="connsiteY14" fmla="*/ 35616 h 209503"/>
                <a:gd name="connsiteX15" fmla="*/ 197632 w 405040"/>
                <a:gd name="connsiteY15" fmla="*/ 211599 h 209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5040" h="209503">
                  <a:moveTo>
                    <a:pt x="197632" y="211599"/>
                  </a:moveTo>
                  <a:lnTo>
                    <a:pt x="362441" y="50979"/>
                  </a:lnTo>
                  <a:lnTo>
                    <a:pt x="362441" y="50979"/>
                  </a:lnTo>
                  <a:lnTo>
                    <a:pt x="387582" y="25839"/>
                  </a:lnTo>
                  <a:lnTo>
                    <a:pt x="387582" y="25839"/>
                  </a:lnTo>
                  <a:lnTo>
                    <a:pt x="397359" y="16062"/>
                  </a:lnTo>
                  <a:lnTo>
                    <a:pt x="397359" y="16062"/>
                  </a:lnTo>
                  <a:cubicBezTo>
                    <a:pt x="397359" y="16062"/>
                    <a:pt x="397359" y="16062"/>
                    <a:pt x="397359" y="16062"/>
                  </a:cubicBezTo>
                  <a:cubicBezTo>
                    <a:pt x="397359" y="16062"/>
                    <a:pt x="398755" y="14665"/>
                    <a:pt x="398755" y="14665"/>
                  </a:cubicBezTo>
                  <a:cubicBezTo>
                    <a:pt x="400152" y="13269"/>
                    <a:pt x="400152" y="11872"/>
                    <a:pt x="401549" y="10475"/>
                  </a:cubicBezTo>
                  <a:cubicBezTo>
                    <a:pt x="401549" y="10475"/>
                    <a:pt x="401549" y="10475"/>
                    <a:pt x="401549" y="10475"/>
                  </a:cubicBezTo>
                  <a:lnTo>
                    <a:pt x="17459" y="10475"/>
                  </a:lnTo>
                  <a:cubicBezTo>
                    <a:pt x="17459" y="11872"/>
                    <a:pt x="17459" y="13269"/>
                    <a:pt x="16062" y="13269"/>
                  </a:cubicBezTo>
                  <a:cubicBezTo>
                    <a:pt x="14665" y="16062"/>
                    <a:pt x="13269" y="18855"/>
                    <a:pt x="10475" y="21649"/>
                  </a:cubicBezTo>
                  <a:cubicBezTo>
                    <a:pt x="14665" y="25839"/>
                    <a:pt x="18855" y="30029"/>
                    <a:pt x="23045" y="35616"/>
                  </a:cubicBezTo>
                  <a:cubicBezTo>
                    <a:pt x="81706" y="92880"/>
                    <a:pt x="138971" y="151541"/>
                    <a:pt x="197632" y="211599"/>
                  </a:cubicBezTo>
                  <a:close/>
                </a:path>
              </a:pathLst>
            </a:custGeom>
            <a:noFill/>
            <a:ln w="9525"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E991AE7B-3C81-443C-A51C-B38F8B03A62D}"/>
                </a:ext>
              </a:extLst>
            </p:cNvPr>
            <p:cNvSpPr/>
            <p:nvPr/>
          </p:nvSpPr>
          <p:spPr>
            <a:xfrm>
              <a:off x="2746293" y="1461149"/>
              <a:ext cx="391073" cy="432974"/>
            </a:xfrm>
            <a:custGeom>
              <a:avLst/>
              <a:gdLst>
                <a:gd name="connsiteX0" fmla="*/ 178078 w 391073"/>
                <a:gd name="connsiteY0" fmla="*/ 35616 h 432974"/>
                <a:gd name="connsiteX1" fmla="*/ 11872 w 391073"/>
                <a:gd name="connsiteY1" fmla="*/ 197632 h 432974"/>
                <a:gd name="connsiteX2" fmla="*/ 18855 w 391073"/>
                <a:gd name="connsiteY2" fmla="*/ 217185 h 432974"/>
                <a:gd name="connsiteX3" fmla="*/ 18855 w 391073"/>
                <a:gd name="connsiteY3" fmla="*/ 221375 h 432974"/>
                <a:gd name="connsiteX4" fmla="*/ 18855 w 391073"/>
                <a:gd name="connsiteY4" fmla="*/ 222772 h 432974"/>
                <a:gd name="connsiteX5" fmla="*/ 18855 w 391073"/>
                <a:gd name="connsiteY5" fmla="*/ 224169 h 432974"/>
                <a:gd name="connsiteX6" fmla="*/ 18855 w 391073"/>
                <a:gd name="connsiteY6" fmla="*/ 226962 h 432974"/>
                <a:gd name="connsiteX7" fmla="*/ 16062 w 391073"/>
                <a:gd name="connsiteY7" fmla="*/ 236739 h 432974"/>
                <a:gd name="connsiteX8" fmla="*/ 10475 w 391073"/>
                <a:gd name="connsiteY8" fmla="*/ 245119 h 432974"/>
                <a:gd name="connsiteX9" fmla="*/ 23045 w 391073"/>
                <a:gd name="connsiteY9" fmla="*/ 259086 h 432974"/>
                <a:gd name="connsiteX10" fmla="*/ 193442 w 391073"/>
                <a:gd name="connsiteY10" fmla="*/ 433672 h 432974"/>
                <a:gd name="connsiteX11" fmla="*/ 359648 w 391073"/>
                <a:gd name="connsiteY11" fmla="*/ 271656 h 432974"/>
                <a:gd name="connsiteX12" fmla="*/ 359648 w 391073"/>
                <a:gd name="connsiteY12" fmla="*/ 271656 h 432974"/>
                <a:gd name="connsiteX13" fmla="*/ 383392 w 391073"/>
                <a:gd name="connsiteY13" fmla="*/ 247913 h 432974"/>
                <a:gd name="connsiteX14" fmla="*/ 380598 w 391073"/>
                <a:gd name="connsiteY14" fmla="*/ 242326 h 432974"/>
                <a:gd name="connsiteX15" fmla="*/ 379202 w 391073"/>
                <a:gd name="connsiteY15" fmla="*/ 235342 h 432974"/>
                <a:gd name="connsiteX16" fmla="*/ 379202 w 391073"/>
                <a:gd name="connsiteY16" fmla="*/ 232549 h 432974"/>
                <a:gd name="connsiteX17" fmla="*/ 379202 w 391073"/>
                <a:gd name="connsiteY17" fmla="*/ 231152 h 432974"/>
                <a:gd name="connsiteX18" fmla="*/ 379202 w 391073"/>
                <a:gd name="connsiteY18" fmla="*/ 229756 h 432974"/>
                <a:gd name="connsiteX19" fmla="*/ 379202 w 391073"/>
                <a:gd name="connsiteY19" fmla="*/ 228359 h 432974"/>
                <a:gd name="connsiteX20" fmla="*/ 379202 w 391073"/>
                <a:gd name="connsiteY20" fmla="*/ 224169 h 432974"/>
                <a:gd name="connsiteX21" fmla="*/ 381995 w 391073"/>
                <a:gd name="connsiteY21" fmla="*/ 212995 h 432974"/>
                <a:gd name="connsiteX22" fmla="*/ 387582 w 391073"/>
                <a:gd name="connsiteY22" fmla="*/ 203218 h 432974"/>
                <a:gd name="connsiteX23" fmla="*/ 390375 w 391073"/>
                <a:gd name="connsiteY23" fmla="*/ 200425 h 432974"/>
                <a:gd name="connsiteX24" fmla="*/ 391772 w 391073"/>
                <a:gd name="connsiteY24" fmla="*/ 199028 h 432974"/>
                <a:gd name="connsiteX25" fmla="*/ 218582 w 391073"/>
                <a:gd name="connsiteY25" fmla="*/ 23045 h 432974"/>
                <a:gd name="connsiteX26" fmla="*/ 206012 w 391073"/>
                <a:gd name="connsiteY26" fmla="*/ 10475 h 432974"/>
                <a:gd name="connsiteX27" fmla="*/ 204615 w 391073"/>
                <a:gd name="connsiteY27" fmla="*/ 11872 h 432974"/>
                <a:gd name="connsiteX28" fmla="*/ 204615 w 391073"/>
                <a:gd name="connsiteY28" fmla="*/ 11872 h 432974"/>
                <a:gd name="connsiteX29" fmla="*/ 178078 w 391073"/>
                <a:gd name="connsiteY29" fmla="*/ 35616 h 432974"/>
                <a:gd name="connsiteX30" fmla="*/ 178078 w 391073"/>
                <a:gd name="connsiteY30" fmla="*/ 35616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178078" y="35616"/>
                  </a:moveTo>
                  <a:lnTo>
                    <a:pt x="11872" y="197632"/>
                  </a:lnTo>
                  <a:cubicBezTo>
                    <a:pt x="16062" y="204615"/>
                    <a:pt x="17459" y="212995"/>
                    <a:pt x="18855" y="217185"/>
                  </a:cubicBezTo>
                  <a:cubicBezTo>
                    <a:pt x="18855" y="218582"/>
                    <a:pt x="18855" y="219979"/>
                    <a:pt x="18855" y="221375"/>
                  </a:cubicBezTo>
                  <a:cubicBezTo>
                    <a:pt x="18855" y="222772"/>
                    <a:pt x="18855" y="222772"/>
                    <a:pt x="18855" y="222772"/>
                  </a:cubicBezTo>
                  <a:cubicBezTo>
                    <a:pt x="18855" y="222772"/>
                    <a:pt x="18855" y="222772"/>
                    <a:pt x="18855" y="224169"/>
                  </a:cubicBezTo>
                  <a:cubicBezTo>
                    <a:pt x="18855" y="225565"/>
                    <a:pt x="18855" y="225565"/>
                    <a:pt x="18855" y="226962"/>
                  </a:cubicBezTo>
                  <a:cubicBezTo>
                    <a:pt x="18855" y="229756"/>
                    <a:pt x="17459" y="232549"/>
                    <a:pt x="16062" y="236739"/>
                  </a:cubicBezTo>
                  <a:cubicBezTo>
                    <a:pt x="14665" y="239532"/>
                    <a:pt x="13269" y="242326"/>
                    <a:pt x="10475" y="245119"/>
                  </a:cubicBezTo>
                  <a:cubicBezTo>
                    <a:pt x="14665" y="249309"/>
                    <a:pt x="18855" y="253499"/>
                    <a:pt x="23045" y="259086"/>
                  </a:cubicBezTo>
                  <a:cubicBezTo>
                    <a:pt x="80310" y="317747"/>
                    <a:pt x="136177" y="375011"/>
                    <a:pt x="193442" y="433672"/>
                  </a:cubicBezTo>
                  <a:lnTo>
                    <a:pt x="359648" y="271656"/>
                  </a:lnTo>
                  <a:lnTo>
                    <a:pt x="359648" y="271656"/>
                  </a:lnTo>
                  <a:lnTo>
                    <a:pt x="383392" y="247913"/>
                  </a:lnTo>
                  <a:cubicBezTo>
                    <a:pt x="381995" y="246516"/>
                    <a:pt x="380598" y="243722"/>
                    <a:pt x="380598" y="242326"/>
                  </a:cubicBezTo>
                  <a:cubicBezTo>
                    <a:pt x="379202" y="239532"/>
                    <a:pt x="379202" y="236739"/>
                    <a:pt x="379202" y="235342"/>
                  </a:cubicBezTo>
                  <a:cubicBezTo>
                    <a:pt x="379202" y="233946"/>
                    <a:pt x="379202" y="233946"/>
                    <a:pt x="379202" y="232549"/>
                  </a:cubicBezTo>
                  <a:cubicBezTo>
                    <a:pt x="379202" y="231152"/>
                    <a:pt x="379202" y="231152"/>
                    <a:pt x="379202" y="231152"/>
                  </a:cubicBezTo>
                  <a:cubicBezTo>
                    <a:pt x="379202" y="229756"/>
                    <a:pt x="379202" y="229756"/>
                    <a:pt x="379202" y="229756"/>
                  </a:cubicBezTo>
                  <a:cubicBezTo>
                    <a:pt x="379202" y="229756"/>
                    <a:pt x="379202" y="229756"/>
                    <a:pt x="379202" y="228359"/>
                  </a:cubicBezTo>
                  <a:cubicBezTo>
                    <a:pt x="379202" y="226962"/>
                    <a:pt x="379202" y="225565"/>
                    <a:pt x="379202" y="224169"/>
                  </a:cubicBezTo>
                  <a:cubicBezTo>
                    <a:pt x="379202" y="221375"/>
                    <a:pt x="380598" y="217185"/>
                    <a:pt x="381995" y="212995"/>
                  </a:cubicBezTo>
                  <a:cubicBezTo>
                    <a:pt x="383392" y="208805"/>
                    <a:pt x="386185" y="206012"/>
                    <a:pt x="387582" y="203218"/>
                  </a:cubicBezTo>
                  <a:cubicBezTo>
                    <a:pt x="388978" y="201822"/>
                    <a:pt x="388978" y="201822"/>
                    <a:pt x="390375" y="200425"/>
                  </a:cubicBezTo>
                  <a:cubicBezTo>
                    <a:pt x="390375" y="200425"/>
                    <a:pt x="390375" y="200425"/>
                    <a:pt x="391772" y="199028"/>
                  </a:cubicBezTo>
                  <a:cubicBezTo>
                    <a:pt x="334507" y="140367"/>
                    <a:pt x="277243" y="81706"/>
                    <a:pt x="218582" y="23045"/>
                  </a:cubicBezTo>
                  <a:cubicBezTo>
                    <a:pt x="214392" y="18855"/>
                    <a:pt x="210202" y="14665"/>
                    <a:pt x="206012" y="10475"/>
                  </a:cubicBezTo>
                  <a:lnTo>
                    <a:pt x="204615" y="11872"/>
                  </a:lnTo>
                  <a:lnTo>
                    <a:pt x="204615" y="11872"/>
                  </a:lnTo>
                  <a:lnTo>
                    <a:pt x="178078" y="35616"/>
                  </a:lnTo>
                  <a:lnTo>
                    <a:pt x="178078" y="35616"/>
                  </a:lnTo>
                  <a:close/>
                </a:path>
              </a:pathLst>
            </a:custGeom>
            <a:noFill/>
            <a:ln w="9525"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9A555D71-0CA0-4149-9165-1A49C4DC9F90}"/>
                </a:ext>
              </a:extLst>
            </p:cNvPr>
            <p:cNvSpPr/>
            <p:nvPr/>
          </p:nvSpPr>
          <p:spPr>
            <a:xfrm>
              <a:off x="4960048" y="1437406"/>
              <a:ext cx="405040" cy="223471"/>
            </a:xfrm>
            <a:custGeom>
              <a:avLst/>
              <a:gdLst>
                <a:gd name="connsiteX0" fmla="*/ 196235 w 405040"/>
                <a:gd name="connsiteY0" fmla="*/ 221375 h 223470"/>
                <a:gd name="connsiteX1" fmla="*/ 362441 w 405040"/>
                <a:gd name="connsiteY1" fmla="*/ 59359 h 223470"/>
                <a:gd name="connsiteX2" fmla="*/ 362441 w 405040"/>
                <a:gd name="connsiteY2" fmla="*/ 59359 h 223470"/>
                <a:gd name="connsiteX3" fmla="*/ 387582 w 405040"/>
                <a:gd name="connsiteY3" fmla="*/ 34219 h 223470"/>
                <a:gd name="connsiteX4" fmla="*/ 387582 w 405040"/>
                <a:gd name="connsiteY4" fmla="*/ 34219 h 223470"/>
                <a:gd name="connsiteX5" fmla="*/ 397358 w 405040"/>
                <a:gd name="connsiteY5" fmla="*/ 24442 h 223470"/>
                <a:gd name="connsiteX6" fmla="*/ 397358 w 405040"/>
                <a:gd name="connsiteY6" fmla="*/ 24442 h 223470"/>
                <a:gd name="connsiteX7" fmla="*/ 397358 w 405040"/>
                <a:gd name="connsiteY7" fmla="*/ 24442 h 223470"/>
                <a:gd name="connsiteX8" fmla="*/ 398755 w 405040"/>
                <a:gd name="connsiteY8" fmla="*/ 23045 h 223470"/>
                <a:gd name="connsiteX9" fmla="*/ 401549 w 405040"/>
                <a:gd name="connsiteY9" fmla="*/ 18855 h 223470"/>
                <a:gd name="connsiteX10" fmla="*/ 402945 w 405040"/>
                <a:gd name="connsiteY10" fmla="*/ 13269 h 223470"/>
                <a:gd name="connsiteX11" fmla="*/ 402945 w 405040"/>
                <a:gd name="connsiteY11" fmla="*/ 11872 h 223470"/>
                <a:gd name="connsiteX12" fmla="*/ 402945 w 405040"/>
                <a:gd name="connsiteY12" fmla="*/ 11872 h 223470"/>
                <a:gd name="connsiteX13" fmla="*/ 402945 w 405040"/>
                <a:gd name="connsiteY13" fmla="*/ 11872 h 223470"/>
                <a:gd name="connsiteX14" fmla="*/ 402945 w 405040"/>
                <a:gd name="connsiteY14" fmla="*/ 10475 h 223470"/>
                <a:gd name="connsiteX15" fmla="*/ 18855 w 405040"/>
                <a:gd name="connsiteY15" fmla="*/ 10475 h 223470"/>
                <a:gd name="connsiteX16" fmla="*/ 18855 w 405040"/>
                <a:gd name="connsiteY16" fmla="*/ 10475 h 223470"/>
                <a:gd name="connsiteX17" fmla="*/ 18855 w 405040"/>
                <a:gd name="connsiteY17" fmla="*/ 11872 h 223470"/>
                <a:gd name="connsiteX18" fmla="*/ 18855 w 405040"/>
                <a:gd name="connsiteY18" fmla="*/ 13269 h 223470"/>
                <a:gd name="connsiteX19" fmla="*/ 18855 w 405040"/>
                <a:gd name="connsiteY19" fmla="*/ 16062 h 223470"/>
                <a:gd name="connsiteX20" fmla="*/ 16062 w 405040"/>
                <a:gd name="connsiteY20" fmla="*/ 25839 h 223470"/>
                <a:gd name="connsiteX21" fmla="*/ 10475 w 405040"/>
                <a:gd name="connsiteY21" fmla="*/ 34219 h 223470"/>
                <a:gd name="connsiteX22" fmla="*/ 23045 w 405040"/>
                <a:gd name="connsiteY22" fmla="*/ 48186 h 223470"/>
                <a:gd name="connsiteX23" fmla="*/ 196235 w 405040"/>
                <a:gd name="connsiteY23" fmla="*/ 221375 h 223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05040" h="223470">
                  <a:moveTo>
                    <a:pt x="196235" y="221375"/>
                  </a:moveTo>
                  <a:lnTo>
                    <a:pt x="362441" y="59359"/>
                  </a:lnTo>
                  <a:lnTo>
                    <a:pt x="362441" y="59359"/>
                  </a:lnTo>
                  <a:lnTo>
                    <a:pt x="387582" y="34219"/>
                  </a:lnTo>
                  <a:lnTo>
                    <a:pt x="387582" y="34219"/>
                  </a:lnTo>
                  <a:lnTo>
                    <a:pt x="397358" y="24442"/>
                  </a:lnTo>
                  <a:lnTo>
                    <a:pt x="397358" y="24442"/>
                  </a:lnTo>
                  <a:cubicBezTo>
                    <a:pt x="397358" y="24442"/>
                    <a:pt x="397358" y="24442"/>
                    <a:pt x="397358" y="24442"/>
                  </a:cubicBezTo>
                  <a:cubicBezTo>
                    <a:pt x="397358" y="24442"/>
                    <a:pt x="398755" y="23045"/>
                    <a:pt x="398755" y="23045"/>
                  </a:cubicBezTo>
                  <a:cubicBezTo>
                    <a:pt x="400152" y="21649"/>
                    <a:pt x="400152" y="20252"/>
                    <a:pt x="401549" y="18855"/>
                  </a:cubicBezTo>
                  <a:cubicBezTo>
                    <a:pt x="402945" y="17459"/>
                    <a:pt x="402945" y="14665"/>
                    <a:pt x="402945" y="13269"/>
                  </a:cubicBezTo>
                  <a:cubicBezTo>
                    <a:pt x="402945" y="11872"/>
                    <a:pt x="402945" y="11872"/>
                    <a:pt x="402945" y="11872"/>
                  </a:cubicBezTo>
                  <a:cubicBezTo>
                    <a:pt x="402945" y="11872"/>
                    <a:pt x="402945" y="11872"/>
                    <a:pt x="402945" y="11872"/>
                  </a:cubicBezTo>
                  <a:cubicBezTo>
                    <a:pt x="402945" y="11872"/>
                    <a:pt x="402945" y="11872"/>
                    <a:pt x="402945" y="11872"/>
                  </a:cubicBezTo>
                  <a:cubicBezTo>
                    <a:pt x="402945" y="11872"/>
                    <a:pt x="402945" y="11872"/>
                    <a:pt x="402945" y="10475"/>
                  </a:cubicBezTo>
                  <a:lnTo>
                    <a:pt x="18855" y="10475"/>
                  </a:lnTo>
                  <a:cubicBezTo>
                    <a:pt x="18855" y="10475"/>
                    <a:pt x="18855" y="10475"/>
                    <a:pt x="18855" y="10475"/>
                  </a:cubicBezTo>
                  <a:cubicBezTo>
                    <a:pt x="18855" y="11872"/>
                    <a:pt x="18855" y="11872"/>
                    <a:pt x="18855" y="11872"/>
                  </a:cubicBezTo>
                  <a:cubicBezTo>
                    <a:pt x="18855" y="11872"/>
                    <a:pt x="18855" y="11872"/>
                    <a:pt x="18855" y="13269"/>
                  </a:cubicBezTo>
                  <a:cubicBezTo>
                    <a:pt x="18855" y="14665"/>
                    <a:pt x="18855" y="14665"/>
                    <a:pt x="18855" y="16062"/>
                  </a:cubicBezTo>
                  <a:cubicBezTo>
                    <a:pt x="18855" y="18855"/>
                    <a:pt x="17459" y="23045"/>
                    <a:pt x="16062" y="25839"/>
                  </a:cubicBezTo>
                  <a:cubicBezTo>
                    <a:pt x="14665" y="28632"/>
                    <a:pt x="13269" y="31426"/>
                    <a:pt x="10475" y="34219"/>
                  </a:cubicBezTo>
                  <a:cubicBezTo>
                    <a:pt x="14665" y="38409"/>
                    <a:pt x="18855" y="42599"/>
                    <a:pt x="23045" y="48186"/>
                  </a:cubicBezTo>
                  <a:cubicBezTo>
                    <a:pt x="81706" y="105450"/>
                    <a:pt x="138971" y="162714"/>
                    <a:pt x="196235" y="221375"/>
                  </a:cubicBezTo>
                  <a:close/>
                </a:path>
              </a:pathLst>
            </a:custGeom>
            <a:noFill/>
            <a:ln w="9525"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9197A420-FB83-4237-8D54-5BE068B19D88}"/>
                </a:ext>
              </a:extLst>
            </p:cNvPr>
            <p:cNvSpPr/>
            <p:nvPr/>
          </p:nvSpPr>
          <p:spPr>
            <a:xfrm>
              <a:off x="4154157" y="1437406"/>
              <a:ext cx="405040" cy="223471"/>
            </a:xfrm>
            <a:custGeom>
              <a:avLst/>
              <a:gdLst>
                <a:gd name="connsiteX0" fmla="*/ 196235 w 405040"/>
                <a:gd name="connsiteY0" fmla="*/ 215789 h 223470"/>
                <a:gd name="connsiteX1" fmla="*/ 362441 w 405040"/>
                <a:gd name="connsiteY1" fmla="*/ 53773 h 223470"/>
                <a:gd name="connsiteX2" fmla="*/ 362441 w 405040"/>
                <a:gd name="connsiteY2" fmla="*/ 53773 h 223470"/>
                <a:gd name="connsiteX3" fmla="*/ 387582 w 405040"/>
                <a:gd name="connsiteY3" fmla="*/ 28632 h 223470"/>
                <a:gd name="connsiteX4" fmla="*/ 387582 w 405040"/>
                <a:gd name="connsiteY4" fmla="*/ 28632 h 223470"/>
                <a:gd name="connsiteX5" fmla="*/ 397359 w 405040"/>
                <a:gd name="connsiteY5" fmla="*/ 18855 h 223470"/>
                <a:gd name="connsiteX6" fmla="*/ 397359 w 405040"/>
                <a:gd name="connsiteY6" fmla="*/ 18855 h 223470"/>
                <a:gd name="connsiteX7" fmla="*/ 397359 w 405040"/>
                <a:gd name="connsiteY7" fmla="*/ 18855 h 223470"/>
                <a:gd name="connsiteX8" fmla="*/ 398755 w 405040"/>
                <a:gd name="connsiteY8" fmla="*/ 17459 h 223470"/>
                <a:gd name="connsiteX9" fmla="*/ 401549 w 405040"/>
                <a:gd name="connsiteY9" fmla="*/ 13269 h 223470"/>
                <a:gd name="connsiteX10" fmla="*/ 402945 w 405040"/>
                <a:gd name="connsiteY10" fmla="*/ 10475 h 223470"/>
                <a:gd name="connsiteX11" fmla="*/ 18855 w 405040"/>
                <a:gd name="connsiteY11" fmla="*/ 10475 h 223470"/>
                <a:gd name="connsiteX12" fmla="*/ 16062 w 405040"/>
                <a:gd name="connsiteY12" fmla="*/ 20252 h 223470"/>
                <a:gd name="connsiteX13" fmla="*/ 10475 w 405040"/>
                <a:gd name="connsiteY13" fmla="*/ 28632 h 223470"/>
                <a:gd name="connsiteX14" fmla="*/ 23045 w 405040"/>
                <a:gd name="connsiteY14" fmla="*/ 42599 h 223470"/>
                <a:gd name="connsiteX15" fmla="*/ 196235 w 405040"/>
                <a:gd name="connsiteY15" fmla="*/ 215789 h 223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5040" h="223470">
                  <a:moveTo>
                    <a:pt x="196235" y="215789"/>
                  </a:moveTo>
                  <a:lnTo>
                    <a:pt x="362441" y="53773"/>
                  </a:lnTo>
                  <a:lnTo>
                    <a:pt x="362441" y="53773"/>
                  </a:lnTo>
                  <a:lnTo>
                    <a:pt x="387582" y="28632"/>
                  </a:lnTo>
                  <a:lnTo>
                    <a:pt x="387582" y="28632"/>
                  </a:lnTo>
                  <a:lnTo>
                    <a:pt x="397359" y="18855"/>
                  </a:lnTo>
                  <a:lnTo>
                    <a:pt x="397359" y="18855"/>
                  </a:lnTo>
                  <a:cubicBezTo>
                    <a:pt x="397359" y="18855"/>
                    <a:pt x="397359" y="18855"/>
                    <a:pt x="397359" y="18855"/>
                  </a:cubicBezTo>
                  <a:cubicBezTo>
                    <a:pt x="397359" y="18855"/>
                    <a:pt x="398755" y="17459"/>
                    <a:pt x="398755" y="17459"/>
                  </a:cubicBezTo>
                  <a:cubicBezTo>
                    <a:pt x="400152" y="16062"/>
                    <a:pt x="400152" y="14665"/>
                    <a:pt x="401549" y="13269"/>
                  </a:cubicBezTo>
                  <a:cubicBezTo>
                    <a:pt x="401549" y="11872"/>
                    <a:pt x="401549" y="11872"/>
                    <a:pt x="402945" y="10475"/>
                  </a:cubicBezTo>
                  <a:lnTo>
                    <a:pt x="18855" y="10475"/>
                  </a:lnTo>
                  <a:cubicBezTo>
                    <a:pt x="18855" y="13269"/>
                    <a:pt x="17459" y="17459"/>
                    <a:pt x="16062" y="20252"/>
                  </a:cubicBezTo>
                  <a:cubicBezTo>
                    <a:pt x="14665" y="23045"/>
                    <a:pt x="13269" y="25839"/>
                    <a:pt x="10475" y="28632"/>
                  </a:cubicBezTo>
                  <a:cubicBezTo>
                    <a:pt x="14665" y="32822"/>
                    <a:pt x="18855" y="37012"/>
                    <a:pt x="23045" y="42599"/>
                  </a:cubicBezTo>
                  <a:cubicBezTo>
                    <a:pt x="83103" y="98467"/>
                    <a:pt x="138971" y="157128"/>
                    <a:pt x="196235" y="215789"/>
                  </a:cubicBezTo>
                  <a:close/>
                </a:path>
              </a:pathLst>
            </a:custGeom>
            <a:noFill/>
            <a:ln w="9525"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53C41D43-AE5E-4C32-A9F6-F5614BAD1C3A}"/>
                </a:ext>
              </a:extLst>
            </p:cNvPr>
            <p:cNvSpPr/>
            <p:nvPr/>
          </p:nvSpPr>
          <p:spPr>
            <a:xfrm>
              <a:off x="5360898" y="1438802"/>
              <a:ext cx="405040" cy="223471"/>
            </a:xfrm>
            <a:custGeom>
              <a:avLst/>
              <a:gdLst>
                <a:gd name="connsiteX0" fmla="*/ 196235 w 405040"/>
                <a:gd name="connsiteY0" fmla="*/ 219979 h 223470"/>
                <a:gd name="connsiteX1" fmla="*/ 361045 w 405040"/>
                <a:gd name="connsiteY1" fmla="*/ 59359 h 223470"/>
                <a:gd name="connsiteX2" fmla="*/ 361045 w 405040"/>
                <a:gd name="connsiteY2" fmla="*/ 59359 h 223470"/>
                <a:gd name="connsiteX3" fmla="*/ 386185 w 405040"/>
                <a:gd name="connsiteY3" fmla="*/ 34219 h 223470"/>
                <a:gd name="connsiteX4" fmla="*/ 386185 w 405040"/>
                <a:gd name="connsiteY4" fmla="*/ 34219 h 223470"/>
                <a:gd name="connsiteX5" fmla="*/ 395962 w 405040"/>
                <a:gd name="connsiteY5" fmla="*/ 24442 h 223470"/>
                <a:gd name="connsiteX6" fmla="*/ 395962 w 405040"/>
                <a:gd name="connsiteY6" fmla="*/ 24442 h 223470"/>
                <a:gd name="connsiteX7" fmla="*/ 395962 w 405040"/>
                <a:gd name="connsiteY7" fmla="*/ 24442 h 223470"/>
                <a:gd name="connsiteX8" fmla="*/ 397358 w 405040"/>
                <a:gd name="connsiteY8" fmla="*/ 23045 h 223470"/>
                <a:gd name="connsiteX9" fmla="*/ 400152 w 405040"/>
                <a:gd name="connsiteY9" fmla="*/ 18855 h 223470"/>
                <a:gd name="connsiteX10" fmla="*/ 401549 w 405040"/>
                <a:gd name="connsiteY10" fmla="*/ 13269 h 223470"/>
                <a:gd name="connsiteX11" fmla="*/ 401549 w 405040"/>
                <a:gd name="connsiteY11" fmla="*/ 11872 h 223470"/>
                <a:gd name="connsiteX12" fmla="*/ 401549 w 405040"/>
                <a:gd name="connsiteY12" fmla="*/ 11872 h 223470"/>
                <a:gd name="connsiteX13" fmla="*/ 401549 w 405040"/>
                <a:gd name="connsiteY13" fmla="*/ 11872 h 223470"/>
                <a:gd name="connsiteX14" fmla="*/ 401549 w 405040"/>
                <a:gd name="connsiteY14" fmla="*/ 10475 h 223470"/>
                <a:gd name="connsiteX15" fmla="*/ 401549 w 405040"/>
                <a:gd name="connsiteY15" fmla="*/ 10475 h 223470"/>
                <a:gd name="connsiteX16" fmla="*/ 18855 w 405040"/>
                <a:gd name="connsiteY16" fmla="*/ 10475 h 223470"/>
                <a:gd name="connsiteX17" fmla="*/ 18855 w 405040"/>
                <a:gd name="connsiteY17" fmla="*/ 11872 h 223470"/>
                <a:gd name="connsiteX18" fmla="*/ 18855 w 405040"/>
                <a:gd name="connsiteY18" fmla="*/ 13269 h 223470"/>
                <a:gd name="connsiteX19" fmla="*/ 18855 w 405040"/>
                <a:gd name="connsiteY19" fmla="*/ 14665 h 223470"/>
                <a:gd name="connsiteX20" fmla="*/ 18855 w 405040"/>
                <a:gd name="connsiteY20" fmla="*/ 17459 h 223470"/>
                <a:gd name="connsiteX21" fmla="*/ 16062 w 405040"/>
                <a:gd name="connsiteY21" fmla="*/ 27236 h 223470"/>
                <a:gd name="connsiteX22" fmla="*/ 10475 w 405040"/>
                <a:gd name="connsiteY22" fmla="*/ 35616 h 223470"/>
                <a:gd name="connsiteX23" fmla="*/ 23045 w 405040"/>
                <a:gd name="connsiteY23" fmla="*/ 49583 h 223470"/>
                <a:gd name="connsiteX24" fmla="*/ 196235 w 405040"/>
                <a:gd name="connsiteY24" fmla="*/ 219979 h 223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5040" h="223470">
                  <a:moveTo>
                    <a:pt x="196235" y="219979"/>
                  </a:moveTo>
                  <a:lnTo>
                    <a:pt x="361045" y="59359"/>
                  </a:lnTo>
                  <a:lnTo>
                    <a:pt x="361045" y="59359"/>
                  </a:lnTo>
                  <a:lnTo>
                    <a:pt x="386185" y="34219"/>
                  </a:lnTo>
                  <a:lnTo>
                    <a:pt x="386185" y="34219"/>
                  </a:lnTo>
                  <a:lnTo>
                    <a:pt x="395962" y="24442"/>
                  </a:lnTo>
                  <a:lnTo>
                    <a:pt x="395962" y="24442"/>
                  </a:lnTo>
                  <a:cubicBezTo>
                    <a:pt x="395962" y="24442"/>
                    <a:pt x="395962" y="24442"/>
                    <a:pt x="395962" y="24442"/>
                  </a:cubicBezTo>
                  <a:cubicBezTo>
                    <a:pt x="395962" y="24442"/>
                    <a:pt x="397358" y="23045"/>
                    <a:pt x="397358" y="23045"/>
                  </a:cubicBezTo>
                  <a:cubicBezTo>
                    <a:pt x="398755" y="21649"/>
                    <a:pt x="398755" y="20252"/>
                    <a:pt x="400152" y="18855"/>
                  </a:cubicBezTo>
                  <a:cubicBezTo>
                    <a:pt x="401549" y="17459"/>
                    <a:pt x="401549" y="14665"/>
                    <a:pt x="401549" y="13269"/>
                  </a:cubicBezTo>
                  <a:cubicBezTo>
                    <a:pt x="401549" y="11872"/>
                    <a:pt x="401549" y="11872"/>
                    <a:pt x="401549" y="11872"/>
                  </a:cubicBezTo>
                  <a:cubicBezTo>
                    <a:pt x="401549" y="11872"/>
                    <a:pt x="401549" y="11872"/>
                    <a:pt x="401549" y="11872"/>
                  </a:cubicBezTo>
                  <a:cubicBezTo>
                    <a:pt x="401549" y="11872"/>
                    <a:pt x="401549" y="11872"/>
                    <a:pt x="401549" y="11872"/>
                  </a:cubicBezTo>
                  <a:cubicBezTo>
                    <a:pt x="401549" y="11872"/>
                    <a:pt x="401549" y="10475"/>
                    <a:pt x="401549" y="10475"/>
                  </a:cubicBezTo>
                  <a:cubicBezTo>
                    <a:pt x="401549" y="10475"/>
                    <a:pt x="401549" y="10475"/>
                    <a:pt x="401549" y="10475"/>
                  </a:cubicBezTo>
                  <a:lnTo>
                    <a:pt x="18855" y="10475"/>
                  </a:lnTo>
                  <a:cubicBezTo>
                    <a:pt x="18855" y="10475"/>
                    <a:pt x="18855" y="11872"/>
                    <a:pt x="18855" y="11872"/>
                  </a:cubicBezTo>
                  <a:cubicBezTo>
                    <a:pt x="18855" y="13269"/>
                    <a:pt x="18855" y="13269"/>
                    <a:pt x="18855" y="13269"/>
                  </a:cubicBezTo>
                  <a:cubicBezTo>
                    <a:pt x="18855" y="13269"/>
                    <a:pt x="18855" y="13269"/>
                    <a:pt x="18855" y="14665"/>
                  </a:cubicBezTo>
                  <a:cubicBezTo>
                    <a:pt x="18855" y="16062"/>
                    <a:pt x="18855" y="16062"/>
                    <a:pt x="18855" y="17459"/>
                  </a:cubicBezTo>
                  <a:cubicBezTo>
                    <a:pt x="18855" y="20252"/>
                    <a:pt x="17459" y="24442"/>
                    <a:pt x="16062" y="27236"/>
                  </a:cubicBezTo>
                  <a:cubicBezTo>
                    <a:pt x="14665" y="30029"/>
                    <a:pt x="13269" y="32822"/>
                    <a:pt x="10475" y="35616"/>
                  </a:cubicBezTo>
                  <a:cubicBezTo>
                    <a:pt x="14665" y="39806"/>
                    <a:pt x="18855" y="43996"/>
                    <a:pt x="23045" y="49583"/>
                  </a:cubicBezTo>
                  <a:cubicBezTo>
                    <a:pt x="81706" y="104054"/>
                    <a:pt x="138971" y="162714"/>
                    <a:pt x="196235" y="219979"/>
                  </a:cubicBezTo>
                  <a:close/>
                </a:path>
              </a:pathLst>
            </a:custGeom>
            <a:noFill/>
            <a:ln w="9525"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40CABAC1-84E8-4B69-95ED-2B2CCAE32ACF}"/>
                </a:ext>
              </a:extLst>
            </p:cNvPr>
            <p:cNvSpPr/>
            <p:nvPr/>
          </p:nvSpPr>
          <p:spPr>
            <a:xfrm>
              <a:off x="5155585" y="1475116"/>
              <a:ext cx="391073" cy="432974"/>
            </a:xfrm>
            <a:custGeom>
              <a:avLst/>
              <a:gdLst>
                <a:gd name="connsiteX0" fmla="*/ 203219 w 391073"/>
                <a:gd name="connsiteY0" fmla="*/ 10475 h 432974"/>
                <a:gd name="connsiteX1" fmla="*/ 203219 w 391073"/>
                <a:gd name="connsiteY1" fmla="*/ 10475 h 432974"/>
                <a:gd name="connsiteX2" fmla="*/ 178078 w 391073"/>
                <a:gd name="connsiteY2" fmla="*/ 35616 h 432974"/>
                <a:gd name="connsiteX3" fmla="*/ 178078 w 391073"/>
                <a:gd name="connsiteY3" fmla="*/ 35616 h 432974"/>
                <a:gd name="connsiteX4" fmla="*/ 11872 w 391073"/>
                <a:gd name="connsiteY4" fmla="*/ 197632 h 432974"/>
                <a:gd name="connsiteX5" fmla="*/ 18855 w 391073"/>
                <a:gd name="connsiteY5" fmla="*/ 215789 h 432974"/>
                <a:gd name="connsiteX6" fmla="*/ 18855 w 391073"/>
                <a:gd name="connsiteY6" fmla="*/ 219979 h 432974"/>
                <a:gd name="connsiteX7" fmla="*/ 18855 w 391073"/>
                <a:gd name="connsiteY7" fmla="*/ 221375 h 432974"/>
                <a:gd name="connsiteX8" fmla="*/ 18855 w 391073"/>
                <a:gd name="connsiteY8" fmla="*/ 222772 h 432974"/>
                <a:gd name="connsiteX9" fmla="*/ 18855 w 391073"/>
                <a:gd name="connsiteY9" fmla="*/ 225565 h 432974"/>
                <a:gd name="connsiteX10" fmla="*/ 16062 w 391073"/>
                <a:gd name="connsiteY10" fmla="*/ 235342 h 432974"/>
                <a:gd name="connsiteX11" fmla="*/ 10475 w 391073"/>
                <a:gd name="connsiteY11" fmla="*/ 243722 h 432974"/>
                <a:gd name="connsiteX12" fmla="*/ 23045 w 391073"/>
                <a:gd name="connsiteY12" fmla="*/ 257689 h 432974"/>
                <a:gd name="connsiteX13" fmla="*/ 193442 w 391073"/>
                <a:gd name="connsiteY13" fmla="*/ 432276 h 432974"/>
                <a:gd name="connsiteX14" fmla="*/ 359648 w 391073"/>
                <a:gd name="connsiteY14" fmla="*/ 270260 h 432974"/>
                <a:gd name="connsiteX15" fmla="*/ 359648 w 391073"/>
                <a:gd name="connsiteY15" fmla="*/ 270260 h 432974"/>
                <a:gd name="connsiteX16" fmla="*/ 383392 w 391073"/>
                <a:gd name="connsiteY16" fmla="*/ 246516 h 432974"/>
                <a:gd name="connsiteX17" fmla="*/ 379201 w 391073"/>
                <a:gd name="connsiteY17" fmla="*/ 238136 h 432974"/>
                <a:gd name="connsiteX18" fmla="*/ 377805 w 391073"/>
                <a:gd name="connsiteY18" fmla="*/ 231152 h 432974"/>
                <a:gd name="connsiteX19" fmla="*/ 377805 w 391073"/>
                <a:gd name="connsiteY19" fmla="*/ 228359 h 432974"/>
                <a:gd name="connsiteX20" fmla="*/ 377805 w 391073"/>
                <a:gd name="connsiteY20" fmla="*/ 226962 h 432974"/>
                <a:gd name="connsiteX21" fmla="*/ 377805 w 391073"/>
                <a:gd name="connsiteY21" fmla="*/ 225565 h 432974"/>
                <a:gd name="connsiteX22" fmla="*/ 377805 w 391073"/>
                <a:gd name="connsiteY22" fmla="*/ 224169 h 432974"/>
                <a:gd name="connsiteX23" fmla="*/ 377805 w 391073"/>
                <a:gd name="connsiteY23" fmla="*/ 219979 h 432974"/>
                <a:gd name="connsiteX24" fmla="*/ 380598 w 391073"/>
                <a:gd name="connsiteY24" fmla="*/ 208805 h 432974"/>
                <a:gd name="connsiteX25" fmla="*/ 386185 w 391073"/>
                <a:gd name="connsiteY25" fmla="*/ 199028 h 432974"/>
                <a:gd name="connsiteX26" fmla="*/ 388978 w 391073"/>
                <a:gd name="connsiteY26" fmla="*/ 196235 h 432974"/>
                <a:gd name="connsiteX27" fmla="*/ 388978 w 391073"/>
                <a:gd name="connsiteY27" fmla="*/ 196235 h 432974"/>
                <a:gd name="connsiteX28" fmla="*/ 218582 w 391073"/>
                <a:gd name="connsiteY28" fmla="*/ 21649 h 432974"/>
                <a:gd name="connsiteX29" fmla="*/ 203219 w 391073"/>
                <a:gd name="connsiteY29" fmla="*/ 10475 h 432974"/>
                <a:gd name="connsiteX30" fmla="*/ 203219 w 391073"/>
                <a:gd name="connsiteY30" fmla="*/ 1047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203219" y="10475"/>
                  </a:moveTo>
                  <a:lnTo>
                    <a:pt x="203219" y="10475"/>
                  </a:lnTo>
                  <a:lnTo>
                    <a:pt x="178078" y="35616"/>
                  </a:lnTo>
                  <a:lnTo>
                    <a:pt x="178078" y="35616"/>
                  </a:lnTo>
                  <a:lnTo>
                    <a:pt x="11872" y="197632"/>
                  </a:lnTo>
                  <a:cubicBezTo>
                    <a:pt x="16062" y="204615"/>
                    <a:pt x="17459" y="212995"/>
                    <a:pt x="18855" y="215789"/>
                  </a:cubicBezTo>
                  <a:cubicBezTo>
                    <a:pt x="18855" y="217185"/>
                    <a:pt x="18855" y="218582"/>
                    <a:pt x="18855" y="219979"/>
                  </a:cubicBezTo>
                  <a:cubicBezTo>
                    <a:pt x="18855" y="221375"/>
                    <a:pt x="18855" y="221375"/>
                    <a:pt x="18855" y="221375"/>
                  </a:cubicBezTo>
                  <a:cubicBezTo>
                    <a:pt x="18855" y="221375"/>
                    <a:pt x="18855" y="221375"/>
                    <a:pt x="18855" y="222772"/>
                  </a:cubicBezTo>
                  <a:cubicBezTo>
                    <a:pt x="18855" y="224169"/>
                    <a:pt x="18855" y="224169"/>
                    <a:pt x="18855" y="225565"/>
                  </a:cubicBezTo>
                  <a:cubicBezTo>
                    <a:pt x="18855" y="228359"/>
                    <a:pt x="17459" y="232549"/>
                    <a:pt x="16062" y="235342"/>
                  </a:cubicBezTo>
                  <a:cubicBezTo>
                    <a:pt x="14665" y="238136"/>
                    <a:pt x="13269" y="240929"/>
                    <a:pt x="10475" y="243722"/>
                  </a:cubicBezTo>
                  <a:cubicBezTo>
                    <a:pt x="14665" y="247913"/>
                    <a:pt x="18855" y="252103"/>
                    <a:pt x="23045" y="257689"/>
                  </a:cubicBezTo>
                  <a:cubicBezTo>
                    <a:pt x="80310" y="316350"/>
                    <a:pt x="136177" y="373615"/>
                    <a:pt x="193442" y="432276"/>
                  </a:cubicBezTo>
                  <a:lnTo>
                    <a:pt x="359648" y="270260"/>
                  </a:lnTo>
                  <a:lnTo>
                    <a:pt x="359648" y="270260"/>
                  </a:lnTo>
                  <a:lnTo>
                    <a:pt x="383392" y="246516"/>
                  </a:lnTo>
                  <a:cubicBezTo>
                    <a:pt x="381995" y="243722"/>
                    <a:pt x="380598" y="240929"/>
                    <a:pt x="379201" y="238136"/>
                  </a:cubicBezTo>
                  <a:cubicBezTo>
                    <a:pt x="377805" y="235342"/>
                    <a:pt x="377805" y="232549"/>
                    <a:pt x="377805" y="231152"/>
                  </a:cubicBezTo>
                  <a:cubicBezTo>
                    <a:pt x="377805" y="229756"/>
                    <a:pt x="377805" y="229756"/>
                    <a:pt x="377805" y="228359"/>
                  </a:cubicBezTo>
                  <a:cubicBezTo>
                    <a:pt x="377805" y="226962"/>
                    <a:pt x="377805" y="226962"/>
                    <a:pt x="377805" y="226962"/>
                  </a:cubicBezTo>
                  <a:cubicBezTo>
                    <a:pt x="377805" y="225565"/>
                    <a:pt x="377805" y="225565"/>
                    <a:pt x="377805" y="225565"/>
                  </a:cubicBezTo>
                  <a:cubicBezTo>
                    <a:pt x="377805" y="225565"/>
                    <a:pt x="377805" y="225565"/>
                    <a:pt x="377805" y="224169"/>
                  </a:cubicBezTo>
                  <a:cubicBezTo>
                    <a:pt x="377805" y="222772"/>
                    <a:pt x="377805" y="221375"/>
                    <a:pt x="377805" y="219979"/>
                  </a:cubicBezTo>
                  <a:cubicBezTo>
                    <a:pt x="377805" y="217185"/>
                    <a:pt x="379201" y="212995"/>
                    <a:pt x="380598" y="208805"/>
                  </a:cubicBezTo>
                  <a:cubicBezTo>
                    <a:pt x="381995" y="204615"/>
                    <a:pt x="384788" y="201822"/>
                    <a:pt x="386185" y="199028"/>
                  </a:cubicBezTo>
                  <a:cubicBezTo>
                    <a:pt x="387582" y="197632"/>
                    <a:pt x="387582" y="197632"/>
                    <a:pt x="388978" y="196235"/>
                  </a:cubicBezTo>
                  <a:lnTo>
                    <a:pt x="388978" y="196235"/>
                  </a:lnTo>
                  <a:cubicBezTo>
                    <a:pt x="331714" y="137574"/>
                    <a:pt x="275846" y="80310"/>
                    <a:pt x="218582" y="21649"/>
                  </a:cubicBezTo>
                  <a:cubicBezTo>
                    <a:pt x="212995" y="17459"/>
                    <a:pt x="208805" y="13269"/>
                    <a:pt x="203219" y="10475"/>
                  </a:cubicBezTo>
                  <a:lnTo>
                    <a:pt x="203219" y="10475"/>
                  </a:lnTo>
                  <a:close/>
                </a:path>
              </a:pathLst>
            </a:custGeom>
            <a:noFill/>
            <a:ln w="9525"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466E7BC1-DA69-40B1-A330-755D0E2CB0F2}"/>
                </a:ext>
              </a:extLst>
            </p:cNvPr>
            <p:cNvSpPr/>
            <p:nvPr/>
          </p:nvSpPr>
          <p:spPr>
            <a:xfrm>
              <a:off x="4345504" y="1468133"/>
              <a:ext cx="391073" cy="432974"/>
            </a:xfrm>
            <a:custGeom>
              <a:avLst/>
              <a:gdLst>
                <a:gd name="connsiteX0" fmla="*/ 203219 w 391073"/>
                <a:gd name="connsiteY0" fmla="*/ 10475 h 432974"/>
                <a:gd name="connsiteX1" fmla="*/ 203219 w 391073"/>
                <a:gd name="connsiteY1" fmla="*/ 10475 h 432974"/>
                <a:gd name="connsiteX2" fmla="*/ 178078 w 391073"/>
                <a:gd name="connsiteY2" fmla="*/ 35616 h 432974"/>
                <a:gd name="connsiteX3" fmla="*/ 178078 w 391073"/>
                <a:gd name="connsiteY3" fmla="*/ 35616 h 432974"/>
                <a:gd name="connsiteX4" fmla="*/ 11872 w 391073"/>
                <a:gd name="connsiteY4" fmla="*/ 197632 h 432974"/>
                <a:gd name="connsiteX5" fmla="*/ 18855 w 391073"/>
                <a:gd name="connsiteY5" fmla="*/ 217185 h 432974"/>
                <a:gd name="connsiteX6" fmla="*/ 18855 w 391073"/>
                <a:gd name="connsiteY6" fmla="*/ 221375 h 432974"/>
                <a:gd name="connsiteX7" fmla="*/ 18855 w 391073"/>
                <a:gd name="connsiteY7" fmla="*/ 222772 h 432974"/>
                <a:gd name="connsiteX8" fmla="*/ 18855 w 391073"/>
                <a:gd name="connsiteY8" fmla="*/ 224169 h 432974"/>
                <a:gd name="connsiteX9" fmla="*/ 18855 w 391073"/>
                <a:gd name="connsiteY9" fmla="*/ 226962 h 432974"/>
                <a:gd name="connsiteX10" fmla="*/ 16062 w 391073"/>
                <a:gd name="connsiteY10" fmla="*/ 236739 h 432974"/>
                <a:gd name="connsiteX11" fmla="*/ 10475 w 391073"/>
                <a:gd name="connsiteY11" fmla="*/ 245119 h 432974"/>
                <a:gd name="connsiteX12" fmla="*/ 23045 w 391073"/>
                <a:gd name="connsiteY12" fmla="*/ 259086 h 432974"/>
                <a:gd name="connsiteX13" fmla="*/ 193442 w 391073"/>
                <a:gd name="connsiteY13" fmla="*/ 433672 h 432974"/>
                <a:gd name="connsiteX14" fmla="*/ 359648 w 391073"/>
                <a:gd name="connsiteY14" fmla="*/ 271656 h 432974"/>
                <a:gd name="connsiteX15" fmla="*/ 359648 w 391073"/>
                <a:gd name="connsiteY15" fmla="*/ 271656 h 432974"/>
                <a:gd name="connsiteX16" fmla="*/ 383392 w 391073"/>
                <a:gd name="connsiteY16" fmla="*/ 247913 h 432974"/>
                <a:gd name="connsiteX17" fmla="*/ 381995 w 391073"/>
                <a:gd name="connsiteY17" fmla="*/ 243722 h 432974"/>
                <a:gd name="connsiteX18" fmla="*/ 380598 w 391073"/>
                <a:gd name="connsiteY18" fmla="*/ 236739 h 432974"/>
                <a:gd name="connsiteX19" fmla="*/ 380598 w 391073"/>
                <a:gd name="connsiteY19" fmla="*/ 233946 h 432974"/>
                <a:gd name="connsiteX20" fmla="*/ 380598 w 391073"/>
                <a:gd name="connsiteY20" fmla="*/ 232549 h 432974"/>
                <a:gd name="connsiteX21" fmla="*/ 380598 w 391073"/>
                <a:gd name="connsiteY21" fmla="*/ 231152 h 432974"/>
                <a:gd name="connsiteX22" fmla="*/ 380598 w 391073"/>
                <a:gd name="connsiteY22" fmla="*/ 229756 h 432974"/>
                <a:gd name="connsiteX23" fmla="*/ 380598 w 391073"/>
                <a:gd name="connsiteY23" fmla="*/ 225565 h 432974"/>
                <a:gd name="connsiteX24" fmla="*/ 383392 w 391073"/>
                <a:gd name="connsiteY24" fmla="*/ 214392 h 432974"/>
                <a:gd name="connsiteX25" fmla="*/ 388978 w 391073"/>
                <a:gd name="connsiteY25" fmla="*/ 204615 h 432974"/>
                <a:gd name="connsiteX26" fmla="*/ 391772 w 391073"/>
                <a:gd name="connsiteY26" fmla="*/ 201822 h 432974"/>
                <a:gd name="connsiteX27" fmla="*/ 393168 w 391073"/>
                <a:gd name="connsiteY27" fmla="*/ 200425 h 432974"/>
                <a:gd name="connsiteX28" fmla="*/ 219979 w 391073"/>
                <a:gd name="connsiteY28" fmla="*/ 23045 h 432974"/>
                <a:gd name="connsiteX29" fmla="*/ 203219 w 391073"/>
                <a:gd name="connsiteY29" fmla="*/ 10475 h 432974"/>
                <a:gd name="connsiteX30" fmla="*/ 203219 w 391073"/>
                <a:gd name="connsiteY30" fmla="*/ 1047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203219" y="10475"/>
                  </a:moveTo>
                  <a:lnTo>
                    <a:pt x="203219" y="10475"/>
                  </a:lnTo>
                  <a:lnTo>
                    <a:pt x="178078" y="35616"/>
                  </a:lnTo>
                  <a:lnTo>
                    <a:pt x="178078" y="35616"/>
                  </a:lnTo>
                  <a:lnTo>
                    <a:pt x="11872" y="197632"/>
                  </a:lnTo>
                  <a:cubicBezTo>
                    <a:pt x="16062" y="204615"/>
                    <a:pt x="17459" y="212995"/>
                    <a:pt x="18855" y="217185"/>
                  </a:cubicBezTo>
                  <a:cubicBezTo>
                    <a:pt x="18855" y="218582"/>
                    <a:pt x="18855" y="219979"/>
                    <a:pt x="18855" y="221375"/>
                  </a:cubicBezTo>
                  <a:cubicBezTo>
                    <a:pt x="18855" y="222772"/>
                    <a:pt x="18855" y="222772"/>
                    <a:pt x="18855" y="222772"/>
                  </a:cubicBezTo>
                  <a:cubicBezTo>
                    <a:pt x="18855" y="222772"/>
                    <a:pt x="18855" y="222772"/>
                    <a:pt x="18855" y="224169"/>
                  </a:cubicBezTo>
                  <a:cubicBezTo>
                    <a:pt x="18855" y="225565"/>
                    <a:pt x="18855" y="225565"/>
                    <a:pt x="18855" y="226962"/>
                  </a:cubicBezTo>
                  <a:cubicBezTo>
                    <a:pt x="18855" y="229756"/>
                    <a:pt x="17459" y="232549"/>
                    <a:pt x="16062" y="236739"/>
                  </a:cubicBezTo>
                  <a:cubicBezTo>
                    <a:pt x="14665" y="239532"/>
                    <a:pt x="13269" y="242326"/>
                    <a:pt x="10475" y="245119"/>
                  </a:cubicBezTo>
                  <a:cubicBezTo>
                    <a:pt x="14665" y="249309"/>
                    <a:pt x="18855" y="253499"/>
                    <a:pt x="23045" y="259086"/>
                  </a:cubicBezTo>
                  <a:cubicBezTo>
                    <a:pt x="80310" y="317747"/>
                    <a:pt x="136177" y="375011"/>
                    <a:pt x="193442" y="433672"/>
                  </a:cubicBezTo>
                  <a:lnTo>
                    <a:pt x="359648" y="271656"/>
                  </a:lnTo>
                  <a:lnTo>
                    <a:pt x="359648" y="271656"/>
                  </a:lnTo>
                  <a:lnTo>
                    <a:pt x="383392" y="247913"/>
                  </a:lnTo>
                  <a:cubicBezTo>
                    <a:pt x="383392" y="246516"/>
                    <a:pt x="381995" y="245119"/>
                    <a:pt x="381995" y="243722"/>
                  </a:cubicBezTo>
                  <a:cubicBezTo>
                    <a:pt x="380598" y="240929"/>
                    <a:pt x="380598" y="238136"/>
                    <a:pt x="380598" y="236739"/>
                  </a:cubicBezTo>
                  <a:cubicBezTo>
                    <a:pt x="380598" y="235342"/>
                    <a:pt x="380598" y="235342"/>
                    <a:pt x="380598" y="233946"/>
                  </a:cubicBezTo>
                  <a:cubicBezTo>
                    <a:pt x="380598" y="232549"/>
                    <a:pt x="380598" y="232549"/>
                    <a:pt x="380598" y="232549"/>
                  </a:cubicBezTo>
                  <a:cubicBezTo>
                    <a:pt x="380598" y="231152"/>
                    <a:pt x="380598" y="231152"/>
                    <a:pt x="380598" y="231152"/>
                  </a:cubicBezTo>
                  <a:cubicBezTo>
                    <a:pt x="380598" y="231152"/>
                    <a:pt x="380598" y="231152"/>
                    <a:pt x="380598" y="229756"/>
                  </a:cubicBezTo>
                  <a:cubicBezTo>
                    <a:pt x="380598" y="228359"/>
                    <a:pt x="380598" y="226962"/>
                    <a:pt x="380598" y="225565"/>
                  </a:cubicBezTo>
                  <a:cubicBezTo>
                    <a:pt x="380598" y="222772"/>
                    <a:pt x="381995" y="218582"/>
                    <a:pt x="383392" y="214392"/>
                  </a:cubicBezTo>
                  <a:cubicBezTo>
                    <a:pt x="384788" y="210202"/>
                    <a:pt x="387582" y="207409"/>
                    <a:pt x="388978" y="204615"/>
                  </a:cubicBezTo>
                  <a:cubicBezTo>
                    <a:pt x="390375" y="203218"/>
                    <a:pt x="390375" y="203218"/>
                    <a:pt x="391772" y="201822"/>
                  </a:cubicBezTo>
                  <a:cubicBezTo>
                    <a:pt x="391772" y="201822"/>
                    <a:pt x="393168" y="200425"/>
                    <a:pt x="393168" y="200425"/>
                  </a:cubicBezTo>
                  <a:cubicBezTo>
                    <a:pt x="335904" y="141764"/>
                    <a:pt x="277243" y="81706"/>
                    <a:pt x="219979" y="23045"/>
                  </a:cubicBezTo>
                  <a:cubicBezTo>
                    <a:pt x="211599" y="18855"/>
                    <a:pt x="207408" y="14665"/>
                    <a:pt x="203219" y="10475"/>
                  </a:cubicBezTo>
                  <a:lnTo>
                    <a:pt x="203219" y="10475"/>
                  </a:lnTo>
                  <a:close/>
                </a:path>
              </a:pathLst>
            </a:custGeom>
            <a:noFill/>
            <a:ln w="9525"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C92AE867-E213-44F6-B528-D7BF645A0867}"/>
                </a:ext>
              </a:extLst>
            </p:cNvPr>
            <p:cNvSpPr/>
            <p:nvPr/>
          </p:nvSpPr>
          <p:spPr>
            <a:xfrm>
              <a:off x="4749147" y="1473720"/>
              <a:ext cx="391073" cy="432974"/>
            </a:xfrm>
            <a:custGeom>
              <a:avLst/>
              <a:gdLst>
                <a:gd name="connsiteX0" fmla="*/ 204615 w 391073"/>
                <a:gd name="connsiteY0" fmla="*/ 10475 h 432974"/>
                <a:gd name="connsiteX1" fmla="*/ 204615 w 391073"/>
                <a:gd name="connsiteY1" fmla="*/ 10475 h 432974"/>
                <a:gd name="connsiteX2" fmla="*/ 179475 w 391073"/>
                <a:gd name="connsiteY2" fmla="*/ 35616 h 432974"/>
                <a:gd name="connsiteX3" fmla="*/ 179475 w 391073"/>
                <a:gd name="connsiteY3" fmla="*/ 35616 h 432974"/>
                <a:gd name="connsiteX4" fmla="*/ 14665 w 391073"/>
                <a:gd name="connsiteY4" fmla="*/ 196235 h 432974"/>
                <a:gd name="connsiteX5" fmla="*/ 18855 w 391073"/>
                <a:gd name="connsiteY5" fmla="*/ 210202 h 432974"/>
                <a:gd name="connsiteX6" fmla="*/ 18855 w 391073"/>
                <a:gd name="connsiteY6" fmla="*/ 214392 h 432974"/>
                <a:gd name="connsiteX7" fmla="*/ 18855 w 391073"/>
                <a:gd name="connsiteY7" fmla="*/ 215789 h 432974"/>
                <a:gd name="connsiteX8" fmla="*/ 18855 w 391073"/>
                <a:gd name="connsiteY8" fmla="*/ 217185 h 432974"/>
                <a:gd name="connsiteX9" fmla="*/ 18855 w 391073"/>
                <a:gd name="connsiteY9" fmla="*/ 219979 h 432974"/>
                <a:gd name="connsiteX10" fmla="*/ 16062 w 391073"/>
                <a:gd name="connsiteY10" fmla="*/ 229756 h 432974"/>
                <a:gd name="connsiteX11" fmla="*/ 10475 w 391073"/>
                <a:gd name="connsiteY11" fmla="*/ 238136 h 432974"/>
                <a:gd name="connsiteX12" fmla="*/ 23046 w 391073"/>
                <a:gd name="connsiteY12" fmla="*/ 252103 h 432974"/>
                <a:gd name="connsiteX13" fmla="*/ 196235 w 391073"/>
                <a:gd name="connsiteY13" fmla="*/ 429482 h 432974"/>
                <a:gd name="connsiteX14" fmla="*/ 361045 w 391073"/>
                <a:gd name="connsiteY14" fmla="*/ 268863 h 432974"/>
                <a:gd name="connsiteX15" fmla="*/ 361045 w 391073"/>
                <a:gd name="connsiteY15" fmla="*/ 268863 h 432974"/>
                <a:gd name="connsiteX16" fmla="*/ 386185 w 391073"/>
                <a:gd name="connsiteY16" fmla="*/ 245119 h 432974"/>
                <a:gd name="connsiteX17" fmla="*/ 381995 w 391073"/>
                <a:gd name="connsiteY17" fmla="*/ 238136 h 432974"/>
                <a:gd name="connsiteX18" fmla="*/ 379202 w 391073"/>
                <a:gd name="connsiteY18" fmla="*/ 231152 h 432974"/>
                <a:gd name="connsiteX19" fmla="*/ 379202 w 391073"/>
                <a:gd name="connsiteY19" fmla="*/ 228359 h 432974"/>
                <a:gd name="connsiteX20" fmla="*/ 379202 w 391073"/>
                <a:gd name="connsiteY20" fmla="*/ 226962 h 432974"/>
                <a:gd name="connsiteX21" fmla="*/ 379202 w 391073"/>
                <a:gd name="connsiteY21" fmla="*/ 225566 h 432974"/>
                <a:gd name="connsiteX22" fmla="*/ 379202 w 391073"/>
                <a:gd name="connsiteY22" fmla="*/ 224169 h 432974"/>
                <a:gd name="connsiteX23" fmla="*/ 379202 w 391073"/>
                <a:gd name="connsiteY23" fmla="*/ 219979 h 432974"/>
                <a:gd name="connsiteX24" fmla="*/ 381995 w 391073"/>
                <a:gd name="connsiteY24" fmla="*/ 208805 h 432974"/>
                <a:gd name="connsiteX25" fmla="*/ 387582 w 391073"/>
                <a:gd name="connsiteY25" fmla="*/ 199028 h 432974"/>
                <a:gd name="connsiteX26" fmla="*/ 388978 w 391073"/>
                <a:gd name="connsiteY26" fmla="*/ 197632 h 432974"/>
                <a:gd name="connsiteX27" fmla="*/ 218582 w 391073"/>
                <a:gd name="connsiteY27" fmla="*/ 23045 h 432974"/>
                <a:gd name="connsiteX28" fmla="*/ 204615 w 391073"/>
                <a:gd name="connsiteY28" fmla="*/ 10475 h 432974"/>
                <a:gd name="connsiteX29" fmla="*/ 204615 w 391073"/>
                <a:gd name="connsiteY29" fmla="*/ 1047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204615" y="10475"/>
                  </a:moveTo>
                  <a:lnTo>
                    <a:pt x="204615" y="10475"/>
                  </a:lnTo>
                  <a:lnTo>
                    <a:pt x="179475" y="35616"/>
                  </a:lnTo>
                  <a:lnTo>
                    <a:pt x="179475" y="35616"/>
                  </a:lnTo>
                  <a:lnTo>
                    <a:pt x="14665" y="196235"/>
                  </a:lnTo>
                  <a:cubicBezTo>
                    <a:pt x="17459" y="201822"/>
                    <a:pt x="18855" y="207409"/>
                    <a:pt x="18855" y="210202"/>
                  </a:cubicBezTo>
                  <a:cubicBezTo>
                    <a:pt x="18855" y="211599"/>
                    <a:pt x="18855" y="212995"/>
                    <a:pt x="18855" y="214392"/>
                  </a:cubicBezTo>
                  <a:cubicBezTo>
                    <a:pt x="18855" y="215789"/>
                    <a:pt x="18855" y="215789"/>
                    <a:pt x="18855" y="215789"/>
                  </a:cubicBezTo>
                  <a:cubicBezTo>
                    <a:pt x="18855" y="215789"/>
                    <a:pt x="18855" y="215789"/>
                    <a:pt x="18855" y="217185"/>
                  </a:cubicBezTo>
                  <a:cubicBezTo>
                    <a:pt x="18855" y="218582"/>
                    <a:pt x="18855" y="218582"/>
                    <a:pt x="18855" y="219979"/>
                  </a:cubicBezTo>
                  <a:cubicBezTo>
                    <a:pt x="18855" y="222772"/>
                    <a:pt x="17459" y="225566"/>
                    <a:pt x="16062" y="229756"/>
                  </a:cubicBezTo>
                  <a:cubicBezTo>
                    <a:pt x="14665" y="232549"/>
                    <a:pt x="13269" y="235342"/>
                    <a:pt x="10475" y="238136"/>
                  </a:cubicBezTo>
                  <a:cubicBezTo>
                    <a:pt x="14665" y="242326"/>
                    <a:pt x="18855" y="246516"/>
                    <a:pt x="23046" y="252103"/>
                  </a:cubicBezTo>
                  <a:cubicBezTo>
                    <a:pt x="80310" y="310764"/>
                    <a:pt x="138971" y="370821"/>
                    <a:pt x="196235" y="429482"/>
                  </a:cubicBezTo>
                  <a:lnTo>
                    <a:pt x="361045" y="268863"/>
                  </a:lnTo>
                  <a:lnTo>
                    <a:pt x="361045" y="268863"/>
                  </a:lnTo>
                  <a:lnTo>
                    <a:pt x="386185" y="245119"/>
                  </a:lnTo>
                  <a:cubicBezTo>
                    <a:pt x="384788" y="242326"/>
                    <a:pt x="383392" y="239532"/>
                    <a:pt x="381995" y="238136"/>
                  </a:cubicBezTo>
                  <a:cubicBezTo>
                    <a:pt x="380598" y="235342"/>
                    <a:pt x="380598" y="232549"/>
                    <a:pt x="379202" y="231152"/>
                  </a:cubicBezTo>
                  <a:cubicBezTo>
                    <a:pt x="379202" y="229756"/>
                    <a:pt x="379202" y="229756"/>
                    <a:pt x="379202" y="228359"/>
                  </a:cubicBezTo>
                  <a:cubicBezTo>
                    <a:pt x="379202" y="226962"/>
                    <a:pt x="379202" y="226962"/>
                    <a:pt x="379202" y="226962"/>
                  </a:cubicBezTo>
                  <a:cubicBezTo>
                    <a:pt x="379202" y="225566"/>
                    <a:pt x="379202" y="225566"/>
                    <a:pt x="379202" y="225566"/>
                  </a:cubicBezTo>
                  <a:cubicBezTo>
                    <a:pt x="379202" y="225566"/>
                    <a:pt x="379202" y="225566"/>
                    <a:pt x="379202" y="224169"/>
                  </a:cubicBezTo>
                  <a:cubicBezTo>
                    <a:pt x="379202" y="222772"/>
                    <a:pt x="379202" y="221376"/>
                    <a:pt x="379202" y="219979"/>
                  </a:cubicBezTo>
                  <a:cubicBezTo>
                    <a:pt x="379202" y="217185"/>
                    <a:pt x="380598" y="212995"/>
                    <a:pt x="381995" y="208805"/>
                  </a:cubicBezTo>
                  <a:cubicBezTo>
                    <a:pt x="383392" y="204615"/>
                    <a:pt x="386185" y="201822"/>
                    <a:pt x="387582" y="199028"/>
                  </a:cubicBezTo>
                  <a:cubicBezTo>
                    <a:pt x="387582" y="197632"/>
                    <a:pt x="388978" y="197632"/>
                    <a:pt x="388978" y="197632"/>
                  </a:cubicBezTo>
                  <a:cubicBezTo>
                    <a:pt x="331714" y="138971"/>
                    <a:pt x="275846" y="81706"/>
                    <a:pt x="218582" y="23045"/>
                  </a:cubicBezTo>
                  <a:cubicBezTo>
                    <a:pt x="214392" y="18855"/>
                    <a:pt x="210202" y="14665"/>
                    <a:pt x="204615" y="10475"/>
                  </a:cubicBezTo>
                  <a:lnTo>
                    <a:pt x="204615" y="10475"/>
                  </a:lnTo>
                  <a:close/>
                </a:path>
              </a:pathLst>
            </a:custGeom>
            <a:noFill/>
            <a:ln w="9525"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2FEFEAD0-549E-4ADB-9B11-B91E6608C263}"/>
                </a:ext>
              </a:extLst>
            </p:cNvPr>
            <p:cNvSpPr/>
            <p:nvPr/>
          </p:nvSpPr>
          <p:spPr>
            <a:xfrm>
              <a:off x="4556404" y="1437406"/>
              <a:ext cx="405040" cy="223471"/>
            </a:xfrm>
            <a:custGeom>
              <a:avLst/>
              <a:gdLst>
                <a:gd name="connsiteX0" fmla="*/ 199028 w 405040"/>
                <a:gd name="connsiteY0" fmla="*/ 218582 h 223470"/>
                <a:gd name="connsiteX1" fmla="*/ 363838 w 405040"/>
                <a:gd name="connsiteY1" fmla="*/ 57963 h 223470"/>
                <a:gd name="connsiteX2" fmla="*/ 363838 w 405040"/>
                <a:gd name="connsiteY2" fmla="*/ 57963 h 223470"/>
                <a:gd name="connsiteX3" fmla="*/ 388978 w 405040"/>
                <a:gd name="connsiteY3" fmla="*/ 32822 h 223470"/>
                <a:gd name="connsiteX4" fmla="*/ 388978 w 405040"/>
                <a:gd name="connsiteY4" fmla="*/ 32822 h 223470"/>
                <a:gd name="connsiteX5" fmla="*/ 398755 w 405040"/>
                <a:gd name="connsiteY5" fmla="*/ 23045 h 223470"/>
                <a:gd name="connsiteX6" fmla="*/ 398755 w 405040"/>
                <a:gd name="connsiteY6" fmla="*/ 23045 h 223470"/>
                <a:gd name="connsiteX7" fmla="*/ 398755 w 405040"/>
                <a:gd name="connsiteY7" fmla="*/ 23045 h 223470"/>
                <a:gd name="connsiteX8" fmla="*/ 400152 w 405040"/>
                <a:gd name="connsiteY8" fmla="*/ 21649 h 223470"/>
                <a:gd name="connsiteX9" fmla="*/ 402945 w 405040"/>
                <a:gd name="connsiteY9" fmla="*/ 17459 h 223470"/>
                <a:gd name="connsiteX10" fmla="*/ 404342 w 405040"/>
                <a:gd name="connsiteY10" fmla="*/ 11872 h 223470"/>
                <a:gd name="connsiteX11" fmla="*/ 404342 w 405040"/>
                <a:gd name="connsiteY11" fmla="*/ 10475 h 223470"/>
                <a:gd name="connsiteX12" fmla="*/ 404342 w 405040"/>
                <a:gd name="connsiteY12" fmla="*/ 10475 h 223470"/>
                <a:gd name="connsiteX13" fmla="*/ 404342 w 405040"/>
                <a:gd name="connsiteY13" fmla="*/ 10475 h 223470"/>
                <a:gd name="connsiteX14" fmla="*/ 404342 w 405040"/>
                <a:gd name="connsiteY14" fmla="*/ 10475 h 223470"/>
                <a:gd name="connsiteX15" fmla="*/ 18855 w 405040"/>
                <a:gd name="connsiteY15" fmla="*/ 10475 h 223470"/>
                <a:gd name="connsiteX16" fmla="*/ 18855 w 405040"/>
                <a:gd name="connsiteY16" fmla="*/ 10475 h 223470"/>
                <a:gd name="connsiteX17" fmla="*/ 16062 w 405040"/>
                <a:gd name="connsiteY17" fmla="*/ 20252 h 223470"/>
                <a:gd name="connsiteX18" fmla="*/ 10475 w 405040"/>
                <a:gd name="connsiteY18" fmla="*/ 28632 h 223470"/>
                <a:gd name="connsiteX19" fmla="*/ 23046 w 405040"/>
                <a:gd name="connsiteY19" fmla="*/ 42599 h 223470"/>
                <a:gd name="connsiteX20" fmla="*/ 199028 w 405040"/>
                <a:gd name="connsiteY20" fmla="*/ 218582 h 223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5040" h="223470">
                  <a:moveTo>
                    <a:pt x="199028" y="218582"/>
                  </a:moveTo>
                  <a:lnTo>
                    <a:pt x="363838" y="57963"/>
                  </a:lnTo>
                  <a:lnTo>
                    <a:pt x="363838" y="57963"/>
                  </a:lnTo>
                  <a:lnTo>
                    <a:pt x="388978" y="32822"/>
                  </a:lnTo>
                  <a:lnTo>
                    <a:pt x="388978" y="32822"/>
                  </a:lnTo>
                  <a:lnTo>
                    <a:pt x="398755" y="23045"/>
                  </a:lnTo>
                  <a:lnTo>
                    <a:pt x="398755" y="23045"/>
                  </a:lnTo>
                  <a:cubicBezTo>
                    <a:pt x="398755" y="23045"/>
                    <a:pt x="398755" y="23045"/>
                    <a:pt x="398755" y="23045"/>
                  </a:cubicBezTo>
                  <a:cubicBezTo>
                    <a:pt x="398755" y="23045"/>
                    <a:pt x="400152" y="21649"/>
                    <a:pt x="400152" y="21649"/>
                  </a:cubicBezTo>
                  <a:cubicBezTo>
                    <a:pt x="401549" y="20252"/>
                    <a:pt x="401549" y="18855"/>
                    <a:pt x="402945" y="17459"/>
                  </a:cubicBezTo>
                  <a:cubicBezTo>
                    <a:pt x="404342" y="16062"/>
                    <a:pt x="404342" y="13269"/>
                    <a:pt x="404342" y="11872"/>
                  </a:cubicBezTo>
                  <a:cubicBezTo>
                    <a:pt x="404342" y="10475"/>
                    <a:pt x="404342" y="10475"/>
                    <a:pt x="404342" y="10475"/>
                  </a:cubicBezTo>
                  <a:cubicBezTo>
                    <a:pt x="404342" y="10475"/>
                    <a:pt x="404342" y="10475"/>
                    <a:pt x="404342" y="10475"/>
                  </a:cubicBezTo>
                  <a:cubicBezTo>
                    <a:pt x="404342" y="10475"/>
                    <a:pt x="404342" y="10475"/>
                    <a:pt x="404342" y="10475"/>
                  </a:cubicBezTo>
                  <a:cubicBezTo>
                    <a:pt x="404342" y="10475"/>
                    <a:pt x="404342" y="10475"/>
                    <a:pt x="404342" y="10475"/>
                  </a:cubicBezTo>
                  <a:lnTo>
                    <a:pt x="18855" y="10475"/>
                  </a:lnTo>
                  <a:cubicBezTo>
                    <a:pt x="18855" y="10475"/>
                    <a:pt x="18855" y="10475"/>
                    <a:pt x="18855" y="10475"/>
                  </a:cubicBezTo>
                  <a:cubicBezTo>
                    <a:pt x="18855" y="13269"/>
                    <a:pt x="17459" y="17459"/>
                    <a:pt x="16062" y="20252"/>
                  </a:cubicBezTo>
                  <a:cubicBezTo>
                    <a:pt x="14665" y="23045"/>
                    <a:pt x="13269" y="25839"/>
                    <a:pt x="10475" y="28632"/>
                  </a:cubicBezTo>
                  <a:cubicBezTo>
                    <a:pt x="14665" y="32822"/>
                    <a:pt x="18855" y="37012"/>
                    <a:pt x="23046" y="42599"/>
                  </a:cubicBezTo>
                  <a:cubicBezTo>
                    <a:pt x="83103" y="99863"/>
                    <a:pt x="141764" y="159921"/>
                    <a:pt x="199028" y="218582"/>
                  </a:cubicBezTo>
                  <a:close/>
                </a:path>
              </a:pathLst>
            </a:custGeom>
            <a:noFill/>
            <a:ln w="9525"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EE2BBCC7-EC9A-4AAA-AAB1-CAF1C3C6BBA5}"/>
                </a:ext>
              </a:extLst>
            </p:cNvPr>
            <p:cNvSpPr/>
            <p:nvPr/>
          </p:nvSpPr>
          <p:spPr>
            <a:xfrm>
              <a:off x="2867805" y="4376043"/>
              <a:ext cx="27934" cy="41901"/>
            </a:xfrm>
            <a:custGeom>
              <a:avLst/>
              <a:gdLst>
                <a:gd name="connsiteX0" fmla="*/ 14665 w 27933"/>
                <a:gd name="connsiteY0" fmla="*/ 10475 h 41900"/>
                <a:gd name="connsiteX1" fmla="*/ 11872 w 27933"/>
                <a:gd name="connsiteY1" fmla="*/ 14665 h 41900"/>
                <a:gd name="connsiteX2" fmla="*/ 10475 w 27933"/>
                <a:gd name="connsiteY2" fmla="*/ 20252 h 41900"/>
                <a:gd name="connsiteX3" fmla="*/ 10475 w 27933"/>
                <a:gd name="connsiteY3" fmla="*/ 21649 h 41900"/>
                <a:gd name="connsiteX4" fmla="*/ 10475 w 27933"/>
                <a:gd name="connsiteY4" fmla="*/ 23045 h 41900"/>
                <a:gd name="connsiteX5" fmla="*/ 10475 w 27933"/>
                <a:gd name="connsiteY5" fmla="*/ 24442 h 41900"/>
                <a:gd name="connsiteX6" fmla="*/ 10475 w 27933"/>
                <a:gd name="connsiteY6" fmla="*/ 25839 h 41900"/>
                <a:gd name="connsiteX7" fmla="*/ 10475 w 27933"/>
                <a:gd name="connsiteY7" fmla="*/ 27236 h 41900"/>
                <a:gd name="connsiteX8" fmla="*/ 11872 w 27933"/>
                <a:gd name="connsiteY8" fmla="*/ 31426 h 41900"/>
                <a:gd name="connsiteX9" fmla="*/ 13269 w 27933"/>
                <a:gd name="connsiteY9" fmla="*/ 32822 h 41900"/>
                <a:gd name="connsiteX10" fmla="*/ 16062 w 27933"/>
                <a:gd name="connsiteY10" fmla="*/ 28632 h 41900"/>
                <a:gd name="connsiteX11" fmla="*/ 17459 w 27933"/>
                <a:gd name="connsiteY11" fmla="*/ 23045 h 41900"/>
                <a:gd name="connsiteX12" fmla="*/ 17459 w 27933"/>
                <a:gd name="connsiteY12" fmla="*/ 21649 h 41900"/>
                <a:gd name="connsiteX13" fmla="*/ 17459 w 27933"/>
                <a:gd name="connsiteY13" fmla="*/ 21649 h 41900"/>
                <a:gd name="connsiteX14" fmla="*/ 17459 w 27933"/>
                <a:gd name="connsiteY14" fmla="*/ 21649 h 41900"/>
                <a:gd name="connsiteX15" fmla="*/ 17459 w 27933"/>
                <a:gd name="connsiteY15" fmla="*/ 20252 h 41900"/>
                <a:gd name="connsiteX16" fmla="*/ 14665 w 27933"/>
                <a:gd name="connsiteY16" fmla="*/ 10475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33" h="41900">
                  <a:moveTo>
                    <a:pt x="14665" y="10475"/>
                  </a:moveTo>
                  <a:cubicBezTo>
                    <a:pt x="13269" y="11872"/>
                    <a:pt x="13269" y="13269"/>
                    <a:pt x="11872" y="14665"/>
                  </a:cubicBezTo>
                  <a:cubicBezTo>
                    <a:pt x="10475" y="16062"/>
                    <a:pt x="10475" y="18855"/>
                    <a:pt x="10475" y="20252"/>
                  </a:cubicBezTo>
                  <a:cubicBezTo>
                    <a:pt x="10475" y="21649"/>
                    <a:pt x="10475" y="21649"/>
                    <a:pt x="10475" y="21649"/>
                  </a:cubicBezTo>
                  <a:cubicBezTo>
                    <a:pt x="10475" y="21649"/>
                    <a:pt x="10475" y="23045"/>
                    <a:pt x="10475" y="23045"/>
                  </a:cubicBezTo>
                  <a:cubicBezTo>
                    <a:pt x="10475" y="23045"/>
                    <a:pt x="10475" y="23045"/>
                    <a:pt x="10475" y="24442"/>
                  </a:cubicBezTo>
                  <a:cubicBezTo>
                    <a:pt x="10475" y="24442"/>
                    <a:pt x="10475" y="24442"/>
                    <a:pt x="10475" y="25839"/>
                  </a:cubicBezTo>
                  <a:cubicBezTo>
                    <a:pt x="10475" y="25839"/>
                    <a:pt x="10475" y="27236"/>
                    <a:pt x="10475" y="27236"/>
                  </a:cubicBezTo>
                  <a:cubicBezTo>
                    <a:pt x="10475" y="28632"/>
                    <a:pt x="10475" y="30029"/>
                    <a:pt x="11872" y="31426"/>
                  </a:cubicBezTo>
                  <a:cubicBezTo>
                    <a:pt x="11872" y="31426"/>
                    <a:pt x="11872" y="32822"/>
                    <a:pt x="13269" y="32822"/>
                  </a:cubicBezTo>
                  <a:cubicBezTo>
                    <a:pt x="14665" y="31426"/>
                    <a:pt x="14665" y="30029"/>
                    <a:pt x="16062" y="28632"/>
                  </a:cubicBezTo>
                  <a:cubicBezTo>
                    <a:pt x="17459" y="27236"/>
                    <a:pt x="17459" y="24442"/>
                    <a:pt x="17459" y="23045"/>
                  </a:cubicBezTo>
                  <a:cubicBezTo>
                    <a:pt x="17459" y="21649"/>
                    <a:pt x="17459" y="21649"/>
                    <a:pt x="17459" y="21649"/>
                  </a:cubicBezTo>
                  <a:cubicBezTo>
                    <a:pt x="17459" y="21649"/>
                    <a:pt x="17459" y="21649"/>
                    <a:pt x="17459" y="21649"/>
                  </a:cubicBezTo>
                  <a:cubicBezTo>
                    <a:pt x="17459" y="21649"/>
                    <a:pt x="17459" y="21649"/>
                    <a:pt x="17459" y="21649"/>
                  </a:cubicBezTo>
                  <a:cubicBezTo>
                    <a:pt x="17459" y="21649"/>
                    <a:pt x="17459" y="20252"/>
                    <a:pt x="17459" y="20252"/>
                  </a:cubicBezTo>
                  <a:cubicBezTo>
                    <a:pt x="16062" y="16062"/>
                    <a:pt x="16062" y="13269"/>
                    <a:pt x="14665" y="10475"/>
                  </a:cubicBezTo>
                  <a:close/>
                </a:path>
              </a:pathLst>
            </a:custGeom>
            <a:noFill/>
            <a:ln w="9525"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139B945C-7F5B-4AFE-BBD3-4153D4AA2D36}"/>
                </a:ext>
              </a:extLst>
            </p:cNvPr>
            <p:cNvSpPr/>
            <p:nvPr/>
          </p:nvSpPr>
          <p:spPr>
            <a:xfrm>
              <a:off x="2885962" y="3885588"/>
              <a:ext cx="13967" cy="27934"/>
            </a:xfrm>
            <a:custGeom>
              <a:avLst/>
              <a:gdLst>
                <a:gd name="connsiteX0" fmla="*/ 11872 w 13966"/>
                <a:gd name="connsiteY0" fmla="*/ 12088 h 27933"/>
                <a:gd name="connsiteX1" fmla="*/ 10475 w 13966"/>
                <a:gd name="connsiteY1" fmla="*/ 17675 h 27933"/>
                <a:gd name="connsiteX2" fmla="*/ 10475 w 13966"/>
                <a:gd name="connsiteY2" fmla="*/ 19071 h 27933"/>
                <a:gd name="connsiteX3" fmla="*/ 10475 w 13966"/>
                <a:gd name="connsiteY3" fmla="*/ 20468 h 27933"/>
                <a:gd name="connsiteX4" fmla="*/ 10475 w 13966"/>
                <a:gd name="connsiteY4" fmla="*/ 21865 h 27933"/>
                <a:gd name="connsiteX5" fmla="*/ 10475 w 13966"/>
                <a:gd name="connsiteY5" fmla="*/ 23262 h 27933"/>
                <a:gd name="connsiteX6" fmla="*/ 10475 w 13966"/>
                <a:gd name="connsiteY6" fmla="*/ 24658 h 27933"/>
                <a:gd name="connsiteX7" fmla="*/ 11872 w 13966"/>
                <a:gd name="connsiteY7" fmla="*/ 28848 h 27933"/>
                <a:gd name="connsiteX8" fmla="*/ 11872 w 13966"/>
                <a:gd name="connsiteY8" fmla="*/ 30245 h 27933"/>
                <a:gd name="connsiteX9" fmla="*/ 13269 w 13966"/>
                <a:gd name="connsiteY9" fmla="*/ 27452 h 27933"/>
                <a:gd name="connsiteX10" fmla="*/ 14665 w 13966"/>
                <a:gd name="connsiteY10" fmla="*/ 21865 h 27933"/>
                <a:gd name="connsiteX11" fmla="*/ 14665 w 13966"/>
                <a:gd name="connsiteY11" fmla="*/ 20468 h 27933"/>
                <a:gd name="connsiteX12" fmla="*/ 14665 w 13966"/>
                <a:gd name="connsiteY12" fmla="*/ 20468 h 27933"/>
                <a:gd name="connsiteX13" fmla="*/ 14665 w 13966"/>
                <a:gd name="connsiteY13" fmla="*/ 20468 h 27933"/>
                <a:gd name="connsiteX14" fmla="*/ 14665 w 13966"/>
                <a:gd name="connsiteY14" fmla="*/ 19071 h 27933"/>
                <a:gd name="connsiteX15" fmla="*/ 13269 w 13966"/>
                <a:gd name="connsiteY15" fmla="*/ 12088 h 27933"/>
                <a:gd name="connsiteX16" fmla="*/ 11872 w 13966"/>
                <a:gd name="connsiteY16" fmla="*/ 12088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27933">
                  <a:moveTo>
                    <a:pt x="11872" y="12088"/>
                  </a:moveTo>
                  <a:cubicBezTo>
                    <a:pt x="10475" y="13485"/>
                    <a:pt x="10475" y="16278"/>
                    <a:pt x="10475" y="17675"/>
                  </a:cubicBezTo>
                  <a:cubicBezTo>
                    <a:pt x="10475" y="19071"/>
                    <a:pt x="10475" y="19071"/>
                    <a:pt x="10475" y="19071"/>
                  </a:cubicBezTo>
                  <a:cubicBezTo>
                    <a:pt x="10475" y="19071"/>
                    <a:pt x="10475" y="20468"/>
                    <a:pt x="10475" y="20468"/>
                  </a:cubicBezTo>
                  <a:cubicBezTo>
                    <a:pt x="10475" y="20468"/>
                    <a:pt x="10475" y="20468"/>
                    <a:pt x="10475" y="21865"/>
                  </a:cubicBezTo>
                  <a:cubicBezTo>
                    <a:pt x="10475" y="21865"/>
                    <a:pt x="10475" y="21865"/>
                    <a:pt x="10475" y="23262"/>
                  </a:cubicBezTo>
                  <a:cubicBezTo>
                    <a:pt x="10475" y="23262"/>
                    <a:pt x="10475" y="24658"/>
                    <a:pt x="10475" y="24658"/>
                  </a:cubicBezTo>
                  <a:cubicBezTo>
                    <a:pt x="10475" y="26055"/>
                    <a:pt x="10475" y="27452"/>
                    <a:pt x="11872" y="28848"/>
                  </a:cubicBezTo>
                  <a:cubicBezTo>
                    <a:pt x="11872" y="28848"/>
                    <a:pt x="11872" y="28848"/>
                    <a:pt x="11872" y="30245"/>
                  </a:cubicBezTo>
                  <a:cubicBezTo>
                    <a:pt x="11872" y="28848"/>
                    <a:pt x="13269" y="28848"/>
                    <a:pt x="13269" y="27452"/>
                  </a:cubicBezTo>
                  <a:cubicBezTo>
                    <a:pt x="14665" y="26055"/>
                    <a:pt x="14665" y="23262"/>
                    <a:pt x="14665" y="21865"/>
                  </a:cubicBezTo>
                  <a:cubicBezTo>
                    <a:pt x="14665" y="20468"/>
                    <a:pt x="14665" y="20468"/>
                    <a:pt x="14665" y="20468"/>
                  </a:cubicBezTo>
                  <a:cubicBezTo>
                    <a:pt x="14665" y="20468"/>
                    <a:pt x="14665" y="20468"/>
                    <a:pt x="14665" y="20468"/>
                  </a:cubicBezTo>
                  <a:cubicBezTo>
                    <a:pt x="14665" y="20468"/>
                    <a:pt x="14665" y="20468"/>
                    <a:pt x="14665" y="20468"/>
                  </a:cubicBezTo>
                  <a:cubicBezTo>
                    <a:pt x="14665" y="20468"/>
                    <a:pt x="14665" y="19071"/>
                    <a:pt x="14665" y="19071"/>
                  </a:cubicBezTo>
                  <a:cubicBezTo>
                    <a:pt x="14665" y="17675"/>
                    <a:pt x="13269" y="14881"/>
                    <a:pt x="13269" y="12088"/>
                  </a:cubicBezTo>
                  <a:cubicBezTo>
                    <a:pt x="13269" y="9295"/>
                    <a:pt x="11872" y="10691"/>
                    <a:pt x="11872" y="12088"/>
                  </a:cubicBezTo>
                  <a:close/>
                </a:path>
              </a:pathLst>
            </a:custGeom>
            <a:noFill/>
            <a:ln w="9525"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E171C67A-950C-4F50-93FD-62E1DF4AF622}"/>
                </a:ext>
              </a:extLst>
            </p:cNvPr>
            <p:cNvSpPr/>
            <p:nvPr/>
          </p:nvSpPr>
          <p:spPr>
            <a:xfrm>
              <a:off x="2697409" y="3929102"/>
              <a:ext cx="391073" cy="432974"/>
            </a:xfrm>
            <a:custGeom>
              <a:avLst/>
              <a:gdLst>
                <a:gd name="connsiteX0" fmla="*/ 356854 w 391073"/>
                <a:gd name="connsiteY0" fmla="*/ 270260 h 432974"/>
                <a:gd name="connsiteX1" fmla="*/ 356854 w 391073"/>
                <a:gd name="connsiteY1" fmla="*/ 270260 h 432974"/>
                <a:gd name="connsiteX2" fmla="*/ 381995 w 391073"/>
                <a:gd name="connsiteY2" fmla="*/ 246516 h 432974"/>
                <a:gd name="connsiteX3" fmla="*/ 377805 w 391073"/>
                <a:gd name="connsiteY3" fmla="*/ 238136 h 432974"/>
                <a:gd name="connsiteX4" fmla="*/ 376408 w 391073"/>
                <a:gd name="connsiteY4" fmla="*/ 231152 h 432974"/>
                <a:gd name="connsiteX5" fmla="*/ 376408 w 391073"/>
                <a:gd name="connsiteY5" fmla="*/ 228359 h 432974"/>
                <a:gd name="connsiteX6" fmla="*/ 376408 w 391073"/>
                <a:gd name="connsiteY6" fmla="*/ 226962 h 432974"/>
                <a:gd name="connsiteX7" fmla="*/ 376408 w 391073"/>
                <a:gd name="connsiteY7" fmla="*/ 225565 h 432974"/>
                <a:gd name="connsiteX8" fmla="*/ 376408 w 391073"/>
                <a:gd name="connsiteY8" fmla="*/ 224169 h 432974"/>
                <a:gd name="connsiteX9" fmla="*/ 376408 w 391073"/>
                <a:gd name="connsiteY9" fmla="*/ 219979 h 432974"/>
                <a:gd name="connsiteX10" fmla="*/ 379202 w 391073"/>
                <a:gd name="connsiteY10" fmla="*/ 208805 h 432974"/>
                <a:gd name="connsiteX11" fmla="*/ 384788 w 391073"/>
                <a:gd name="connsiteY11" fmla="*/ 199028 h 432974"/>
                <a:gd name="connsiteX12" fmla="*/ 386185 w 391073"/>
                <a:gd name="connsiteY12" fmla="*/ 197632 h 432974"/>
                <a:gd name="connsiteX13" fmla="*/ 215789 w 391073"/>
                <a:gd name="connsiteY13" fmla="*/ 23045 h 432974"/>
                <a:gd name="connsiteX14" fmla="*/ 203218 w 391073"/>
                <a:gd name="connsiteY14" fmla="*/ 10475 h 432974"/>
                <a:gd name="connsiteX15" fmla="*/ 201822 w 391073"/>
                <a:gd name="connsiteY15" fmla="*/ 11872 h 432974"/>
                <a:gd name="connsiteX16" fmla="*/ 201822 w 391073"/>
                <a:gd name="connsiteY16" fmla="*/ 11872 h 432974"/>
                <a:gd name="connsiteX17" fmla="*/ 176681 w 391073"/>
                <a:gd name="connsiteY17" fmla="*/ 37012 h 432974"/>
                <a:gd name="connsiteX18" fmla="*/ 176681 w 391073"/>
                <a:gd name="connsiteY18" fmla="*/ 37012 h 432974"/>
                <a:gd name="connsiteX19" fmla="*/ 11872 w 391073"/>
                <a:gd name="connsiteY19" fmla="*/ 197632 h 432974"/>
                <a:gd name="connsiteX20" fmla="*/ 18855 w 391073"/>
                <a:gd name="connsiteY20" fmla="*/ 217185 h 432974"/>
                <a:gd name="connsiteX21" fmla="*/ 18855 w 391073"/>
                <a:gd name="connsiteY21" fmla="*/ 221376 h 432974"/>
                <a:gd name="connsiteX22" fmla="*/ 18855 w 391073"/>
                <a:gd name="connsiteY22" fmla="*/ 222772 h 432974"/>
                <a:gd name="connsiteX23" fmla="*/ 18855 w 391073"/>
                <a:gd name="connsiteY23" fmla="*/ 224169 h 432974"/>
                <a:gd name="connsiteX24" fmla="*/ 18855 w 391073"/>
                <a:gd name="connsiteY24" fmla="*/ 226962 h 432974"/>
                <a:gd name="connsiteX25" fmla="*/ 16062 w 391073"/>
                <a:gd name="connsiteY25" fmla="*/ 236739 h 432974"/>
                <a:gd name="connsiteX26" fmla="*/ 10475 w 391073"/>
                <a:gd name="connsiteY26" fmla="*/ 245119 h 432974"/>
                <a:gd name="connsiteX27" fmla="*/ 23045 w 391073"/>
                <a:gd name="connsiteY27" fmla="*/ 259086 h 432974"/>
                <a:gd name="connsiteX28" fmla="*/ 193442 w 391073"/>
                <a:gd name="connsiteY28" fmla="*/ 433672 h 432974"/>
                <a:gd name="connsiteX29" fmla="*/ 356854 w 391073"/>
                <a:gd name="connsiteY29" fmla="*/ 270260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356854" y="270260"/>
                  </a:moveTo>
                  <a:lnTo>
                    <a:pt x="356854" y="270260"/>
                  </a:lnTo>
                  <a:lnTo>
                    <a:pt x="381995" y="246516"/>
                  </a:lnTo>
                  <a:cubicBezTo>
                    <a:pt x="380598" y="243723"/>
                    <a:pt x="377805" y="240929"/>
                    <a:pt x="377805" y="238136"/>
                  </a:cubicBezTo>
                  <a:cubicBezTo>
                    <a:pt x="376408" y="235342"/>
                    <a:pt x="376408" y="232549"/>
                    <a:pt x="376408" y="231152"/>
                  </a:cubicBezTo>
                  <a:cubicBezTo>
                    <a:pt x="376408" y="229756"/>
                    <a:pt x="376408" y="229756"/>
                    <a:pt x="376408" y="228359"/>
                  </a:cubicBezTo>
                  <a:cubicBezTo>
                    <a:pt x="376408" y="226962"/>
                    <a:pt x="376408" y="226962"/>
                    <a:pt x="376408" y="226962"/>
                  </a:cubicBezTo>
                  <a:cubicBezTo>
                    <a:pt x="376408" y="225565"/>
                    <a:pt x="376408" y="225565"/>
                    <a:pt x="376408" y="225565"/>
                  </a:cubicBezTo>
                  <a:cubicBezTo>
                    <a:pt x="376408" y="225565"/>
                    <a:pt x="376408" y="225565"/>
                    <a:pt x="376408" y="224169"/>
                  </a:cubicBezTo>
                  <a:cubicBezTo>
                    <a:pt x="376408" y="222772"/>
                    <a:pt x="376408" y="221376"/>
                    <a:pt x="376408" y="219979"/>
                  </a:cubicBezTo>
                  <a:cubicBezTo>
                    <a:pt x="376408" y="217185"/>
                    <a:pt x="377805" y="212995"/>
                    <a:pt x="379202" y="208805"/>
                  </a:cubicBezTo>
                  <a:cubicBezTo>
                    <a:pt x="380598" y="204615"/>
                    <a:pt x="383392" y="201822"/>
                    <a:pt x="384788" y="199028"/>
                  </a:cubicBezTo>
                  <a:cubicBezTo>
                    <a:pt x="384788" y="197632"/>
                    <a:pt x="386185" y="197632"/>
                    <a:pt x="386185" y="197632"/>
                  </a:cubicBezTo>
                  <a:cubicBezTo>
                    <a:pt x="328921" y="138971"/>
                    <a:pt x="273053" y="81706"/>
                    <a:pt x="215789" y="23045"/>
                  </a:cubicBezTo>
                  <a:cubicBezTo>
                    <a:pt x="211599" y="18855"/>
                    <a:pt x="207409" y="14665"/>
                    <a:pt x="203218" y="10475"/>
                  </a:cubicBezTo>
                  <a:lnTo>
                    <a:pt x="201822" y="11872"/>
                  </a:lnTo>
                  <a:lnTo>
                    <a:pt x="201822" y="11872"/>
                  </a:lnTo>
                  <a:lnTo>
                    <a:pt x="176681" y="37012"/>
                  </a:lnTo>
                  <a:lnTo>
                    <a:pt x="176681" y="37012"/>
                  </a:lnTo>
                  <a:lnTo>
                    <a:pt x="11872" y="197632"/>
                  </a:lnTo>
                  <a:cubicBezTo>
                    <a:pt x="17459" y="204615"/>
                    <a:pt x="18855" y="212995"/>
                    <a:pt x="18855" y="217185"/>
                  </a:cubicBezTo>
                  <a:cubicBezTo>
                    <a:pt x="18855" y="218582"/>
                    <a:pt x="18855" y="219979"/>
                    <a:pt x="18855" y="221376"/>
                  </a:cubicBezTo>
                  <a:cubicBezTo>
                    <a:pt x="18855" y="222772"/>
                    <a:pt x="18855" y="222772"/>
                    <a:pt x="18855" y="222772"/>
                  </a:cubicBezTo>
                  <a:cubicBezTo>
                    <a:pt x="18855" y="222772"/>
                    <a:pt x="18855" y="222772"/>
                    <a:pt x="18855" y="224169"/>
                  </a:cubicBezTo>
                  <a:cubicBezTo>
                    <a:pt x="18855" y="225565"/>
                    <a:pt x="18855" y="225565"/>
                    <a:pt x="18855" y="226962"/>
                  </a:cubicBezTo>
                  <a:cubicBezTo>
                    <a:pt x="18855" y="229756"/>
                    <a:pt x="17459" y="232549"/>
                    <a:pt x="16062" y="236739"/>
                  </a:cubicBezTo>
                  <a:cubicBezTo>
                    <a:pt x="14665" y="239532"/>
                    <a:pt x="13269" y="242326"/>
                    <a:pt x="10475" y="245119"/>
                  </a:cubicBezTo>
                  <a:cubicBezTo>
                    <a:pt x="14665" y="249309"/>
                    <a:pt x="18855" y="253499"/>
                    <a:pt x="23045" y="259086"/>
                  </a:cubicBezTo>
                  <a:cubicBezTo>
                    <a:pt x="80310" y="317747"/>
                    <a:pt x="136177" y="375012"/>
                    <a:pt x="193442" y="433672"/>
                  </a:cubicBezTo>
                  <a:lnTo>
                    <a:pt x="356854" y="270260"/>
                  </a:lnTo>
                  <a:close/>
                </a:path>
              </a:pathLst>
            </a:custGeom>
            <a:noFill/>
            <a:ln w="9525"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866C299E-7633-4C3A-A7F5-75CC522B58AB}"/>
                </a:ext>
              </a:extLst>
            </p:cNvPr>
            <p:cNvSpPr/>
            <p:nvPr/>
          </p:nvSpPr>
          <p:spPr>
            <a:xfrm>
              <a:off x="2700202" y="3434673"/>
              <a:ext cx="391073" cy="432974"/>
            </a:xfrm>
            <a:custGeom>
              <a:avLst/>
              <a:gdLst>
                <a:gd name="connsiteX0" fmla="*/ 359648 w 391073"/>
                <a:gd name="connsiteY0" fmla="*/ 270260 h 432974"/>
                <a:gd name="connsiteX1" fmla="*/ 359648 w 391073"/>
                <a:gd name="connsiteY1" fmla="*/ 270260 h 432974"/>
                <a:gd name="connsiteX2" fmla="*/ 381995 w 391073"/>
                <a:gd name="connsiteY2" fmla="*/ 247913 h 432974"/>
                <a:gd name="connsiteX3" fmla="*/ 377805 w 391073"/>
                <a:gd name="connsiteY3" fmla="*/ 239532 h 432974"/>
                <a:gd name="connsiteX4" fmla="*/ 376408 w 391073"/>
                <a:gd name="connsiteY4" fmla="*/ 232549 h 432974"/>
                <a:gd name="connsiteX5" fmla="*/ 376408 w 391073"/>
                <a:gd name="connsiteY5" fmla="*/ 229756 h 432974"/>
                <a:gd name="connsiteX6" fmla="*/ 376408 w 391073"/>
                <a:gd name="connsiteY6" fmla="*/ 228359 h 432974"/>
                <a:gd name="connsiteX7" fmla="*/ 376408 w 391073"/>
                <a:gd name="connsiteY7" fmla="*/ 226962 h 432974"/>
                <a:gd name="connsiteX8" fmla="*/ 376408 w 391073"/>
                <a:gd name="connsiteY8" fmla="*/ 225565 h 432974"/>
                <a:gd name="connsiteX9" fmla="*/ 376408 w 391073"/>
                <a:gd name="connsiteY9" fmla="*/ 221375 h 432974"/>
                <a:gd name="connsiteX10" fmla="*/ 379202 w 391073"/>
                <a:gd name="connsiteY10" fmla="*/ 210202 h 432974"/>
                <a:gd name="connsiteX11" fmla="*/ 384788 w 391073"/>
                <a:gd name="connsiteY11" fmla="*/ 200425 h 432974"/>
                <a:gd name="connsiteX12" fmla="*/ 387582 w 391073"/>
                <a:gd name="connsiteY12" fmla="*/ 197632 h 432974"/>
                <a:gd name="connsiteX13" fmla="*/ 387582 w 391073"/>
                <a:gd name="connsiteY13" fmla="*/ 197632 h 432974"/>
                <a:gd name="connsiteX14" fmla="*/ 215789 w 391073"/>
                <a:gd name="connsiteY14" fmla="*/ 21649 h 432974"/>
                <a:gd name="connsiteX15" fmla="*/ 204615 w 391073"/>
                <a:gd name="connsiteY15" fmla="*/ 10475 h 432974"/>
                <a:gd name="connsiteX16" fmla="*/ 204615 w 391073"/>
                <a:gd name="connsiteY16" fmla="*/ 10475 h 432974"/>
                <a:gd name="connsiteX17" fmla="*/ 204615 w 391073"/>
                <a:gd name="connsiteY17" fmla="*/ 10475 h 432974"/>
                <a:gd name="connsiteX18" fmla="*/ 179475 w 391073"/>
                <a:gd name="connsiteY18" fmla="*/ 35615 h 432974"/>
                <a:gd name="connsiteX19" fmla="*/ 179475 w 391073"/>
                <a:gd name="connsiteY19" fmla="*/ 35615 h 432974"/>
                <a:gd name="connsiteX20" fmla="*/ 11872 w 391073"/>
                <a:gd name="connsiteY20" fmla="*/ 197632 h 432974"/>
                <a:gd name="connsiteX21" fmla="*/ 18855 w 391073"/>
                <a:gd name="connsiteY21" fmla="*/ 217185 h 432974"/>
                <a:gd name="connsiteX22" fmla="*/ 18855 w 391073"/>
                <a:gd name="connsiteY22" fmla="*/ 221375 h 432974"/>
                <a:gd name="connsiteX23" fmla="*/ 18855 w 391073"/>
                <a:gd name="connsiteY23" fmla="*/ 222772 h 432974"/>
                <a:gd name="connsiteX24" fmla="*/ 18855 w 391073"/>
                <a:gd name="connsiteY24" fmla="*/ 224169 h 432974"/>
                <a:gd name="connsiteX25" fmla="*/ 18855 w 391073"/>
                <a:gd name="connsiteY25" fmla="*/ 226962 h 432974"/>
                <a:gd name="connsiteX26" fmla="*/ 16062 w 391073"/>
                <a:gd name="connsiteY26" fmla="*/ 236739 h 432974"/>
                <a:gd name="connsiteX27" fmla="*/ 10475 w 391073"/>
                <a:gd name="connsiteY27" fmla="*/ 245119 h 432974"/>
                <a:gd name="connsiteX28" fmla="*/ 23045 w 391073"/>
                <a:gd name="connsiteY28" fmla="*/ 259086 h 432974"/>
                <a:gd name="connsiteX29" fmla="*/ 193442 w 391073"/>
                <a:gd name="connsiteY29" fmla="*/ 433672 h 432974"/>
                <a:gd name="connsiteX30" fmla="*/ 359648 w 391073"/>
                <a:gd name="connsiteY30" fmla="*/ 270260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359648" y="270260"/>
                  </a:moveTo>
                  <a:lnTo>
                    <a:pt x="359648" y="270260"/>
                  </a:lnTo>
                  <a:lnTo>
                    <a:pt x="381995" y="247913"/>
                  </a:lnTo>
                  <a:cubicBezTo>
                    <a:pt x="380598" y="245119"/>
                    <a:pt x="377805" y="242326"/>
                    <a:pt x="377805" y="239532"/>
                  </a:cubicBezTo>
                  <a:cubicBezTo>
                    <a:pt x="376408" y="236739"/>
                    <a:pt x="376408" y="233946"/>
                    <a:pt x="376408" y="232549"/>
                  </a:cubicBezTo>
                  <a:cubicBezTo>
                    <a:pt x="376408" y="231152"/>
                    <a:pt x="376408" y="231152"/>
                    <a:pt x="376408" y="229756"/>
                  </a:cubicBezTo>
                  <a:cubicBezTo>
                    <a:pt x="376408" y="228359"/>
                    <a:pt x="376408" y="228359"/>
                    <a:pt x="376408" y="228359"/>
                  </a:cubicBezTo>
                  <a:cubicBezTo>
                    <a:pt x="376408" y="226962"/>
                    <a:pt x="376408" y="226962"/>
                    <a:pt x="376408" y="226962"/>
                  </a:cubicBezTo>
                  <a:cubicBezTo>
                    <a:pt x="376408" y="226962"/>
                    <a:pt x="376408" y="226962"/>
                    <a:pt x="376408" y="225565"/>
                  </a:cubicBezTo>
                  <a:cubicBezTo>
                    <a:pt x="376408" y="224169"/>
                    <a:pt x="376408" y="222772"/>
                    <a:pt x="376408" y="221375"/>
                  </a:cubicBezTo>
                  <a:cubicBezTo>
                    <a:pt x="376408" y="218582"/>
                    <a:pt x="377805" y="214392"/>
                    <a:pt x="379202" y="210202"/>
                  </a:cubicBezTo>
                  <a:cubicBezTo>
                    <a:pt x="380598" y="206012"/>
                    <a:pt x="383392" y="203218"/>
                    <a:pt x="384788" y="200425"/>
                  </a:cubicBezTo>
                  <a:cubicBezTo>
                    <a:pt x="386185" y="199028"/>
                    <a:pt x="386185" y="199028"/>
                    <a:pt x="387582" y="197632"/>
                  </a:cubicBezTo>
                  <a:cubicBezTo>
                    <a:pt x="387582" y="197632"/>
                    <a:pt x="387582" y="197632"/>
                    <a:pt x="387582" y="197632"/>
                  </a:cubicBezTo>
                  <a:cubicBezTo>
                    <a:pt x="330317" y="138971"/>
                    <a:pt x="273053" y="80310"/>
                    <a:pt x="215789" y="21649"/>
                  </a:cubicBezTo>
                  <a:cubicBezTo>
                    <a:pt x="211599" y="17459"/>
                    <a:pt x="208805" y="14665"/>
                    <a:pt x="204615" y="10475"/>
                  </a:cubicBezTo>
                  <a:lnTo>
                    <a:pt x="204615" y="10475"/>
                  </a:lnTo>
                  <a:lnTo>
                    <a:pt x="204615" y="10475"/>
                  </a:lnTo>
                  <a:lnTo>
                    <a:pt x="179475" y="35615"/>
                  </a:lnTo>
                  <a:lnTo>
                    <a:pt x="179475" y="35615"/>
                  </a:lnTo>
                  <a:lnTo>
                    <a:pt x="11872" y="197632"/>
                  </a:lnTo>
                  <a:cubicBezTo>
                    <a:pt x="16062" y="204615"/>
                    <a:pt x="17459" y="212995"/>
                    <a:pt x="18855" y="217185"/>
                  </a:cubicBezTo>
                  <a:cubicBezTo>
                    <a:pt x="18855" y="218582"/>
                    <a:pt x="18855" y="219979"/>
                    <a:pt x="18855" y="221375"/>
                  </a:cubicBezTo>
                  <a:cubicBezTo>
                    <a:pt x="18855" y="222772"/>
                    <a:pt x="18855" y="222772"/>
                    <a:pt x="18855" y="222772"/>
                  </a:cubicBezTo>
                  <a:cubicBezTo>
                    <a:pt x="18855" y="222772"/>
                    <a:pt x="18855" y="222772"/>
                    <a:pt x="18855" y="224169"/>
                  </a:cubicBezTo>
                  <a:cubicBezTo>
                    <a:pt x="18855" y="225565"/>
                    <a:pt x="18855" y="225565"/>
                    <a:pt x="18855" y="226962"/>
                  </a:cubicBezTo>
                  <a:cubicBezTo>
                    <a:pt x="18855" y="229756"/>
                    <a:pt x="17459" y="232549"/>
                    <a:pt x="16062" y="236739"/>
                  </a:cubicBezTo>
                  <a:cubicBezTo>
                    <a:pt x="14665" y="239532"/>
                    <a:pt x="13269" y="242326"/>
                    <a:pt x="10475" y="245119"/>
                  </a:cubicBezTo>
                  <a:cubicBezTo>
                    <a:pt x="14665" y="249309"/>
                    <a:pt x="18855" y="253499"/>
                    <a:pt x="23045" y="259086"/>
                  </a:cubicBezTo>
                  <a:cubicBezTo>
                    <a:pt x="80310" y="317747"/>
                    <a:pt x="136177" y="375011"/>
                    <a:pt x="193442" y="433672"/>
                  </a:cubicBezTo>
                  <a:lnTo>
                    <a:pt x="359648" y="270260"/>
                  </a:lnTo>
                  <a:close/>
                </a:path>
              </a:pathLst>
            </a:custGeom>
            <a:noFill/>
            <a:ln w="9525"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EEE9175E-55F8-4089-9C56-EF136E4E32AE}"/>
                </a:ext>
              </a:extLst>
            </p:cNvPr>
            <p:cNvSpPr/>
            <p:nvPr/>
          </p:nvSpPr>
          <p:spPr>
            <a:xfrm>
              <a:off x="2507459" y="3187459"/>
              <a:ext cx="391073" cy="432974"/>
            </a:xfrm>
            <a:custGeom>
              <a:avLst/>
              <a:gdLst>
                <a:gd name="connsiteX0" fmla="*/ 359648 w 391073"/>
                <a:gd name="connsiteY0" fmla="*/ 270260 h 432974"/>
                <a:gd name="connsiteX1" fmla="*/ 381995 w 391073"/>
                <a:gd name="connsiteY1" fmla="*/ 247913 h 432974"/>
                <a:gd name="connsiteX2" fmla="*/ 377805 w 391073"/>
                <a:gd name="connsiteY2" fmla="*/ 239533 h 432974"/>
                <a:gd name="connsiteX3" fmla="*/ 376408 w 391073"/>
                <a:gd name="connsiteY3" fmla="*/ 232549 h 432974"/>
                <a:gd name="connsiteX4" fmla="*/ 376408 w 391073"/>
                <a:gd name="connsiteY4" fmla="*/ 229756 h 432974"/>
                <a:gd name="connsiteX5" fmla="*/ 376408 w 391073"/>
                <a:gd name="connsiteY5" fmla="*/ 228359 h 432974"/>
                <a:gd name="connsiteX6" fmla="*/ 376408 w 391073"/>
                <a:gd name="connsiteY6" fmla="*/ 226962 h 432974"/>
                <a:gd name="connsiteX7" fmla="*/ 376408 w 391073"/>
                <a:gd name="connsiteY7" fmla="*/ 225566 h 432974"/>
                <a:gd name="connsiteX8" fmla="*/ 376408 w 391073"/>
                <a:gd name="connsiteY8" fmla="*/ 221376 h 432974"/>
                <a:gd name="connsiteX9" fmla="*/ 379202 w 391073"/>
                <a:gd name="connsiteY9" fmla="*/ 210202 h 432974"/>
                <a:gd name="connsiteX10" fmla="*/ 384788 w 391073"/>
                <a:gd name="connsiteY10" fmla="*/ 200425 h 432974"/>
                <a:gd name="connsiteX11" fmla="*/ 387582 w 391073"/>
                <a:gd name="connsiteY11" fmla="*/ 197632 h 432974"/>
                <a:gd name="connsiteX12" fmla="*/ 387582 w 391073"/>
                <a:gd name="connsiteY12" fmla="*/ 197632 h 432974"/>
                <a:gd name="connsiteX13" fmla="*/ 215789 w 391073"/>
                <a:gd name="connsiteY13" fmla="*/ 21649 h 432974"/>
                <a:gd name="connsiteX14" fmla="*/ 204615 w 391073"/>
                <a:gd name="connsiteY14" fmla="*/ 10475 h 432974"/>
                <a:gd name="connsiteX15" fmla="*/ 204615 w 391073"/>
                <a:gd name="connsiteY15" fmla="*/ 10475 h 432974"/>
                <a:gd name="connsiteX16" fmla="*/ 204615 w 391073"/>
                <a:gd name="connsiteY16" fmla="*/ 10475 h 432974"/>
                <a:gd name="connsiteX17" fmla="*/ 179475 w 391073"/>
                <a:gd name="connsiteY17" fmla="*/ 35616 h 432974"/>
                <a:gd name="connsiteX18" fmla="*/ 179475 w 391073"/>
                <a:gd name="connsiteY18" fmla="*/ 35616 h 432974"/>
                <a:gd name="connsiteX19" fmla="*/ 11872 w 391073"/>
                <a:gd name="connsiteY19" fmla="*/ 197632 h 432974"/>
                <a:gd name="connsiteX20" fmla="*/ 18855 w 391073"/>
                <a:gd name="connsiteY20" fmla="*/ 217185 h 432974"/>
                <a:gd name="connsiteX21" fmla="*/ 18855 w 391073"/>
                <a:gd name="connsiteY21" fmla="*/ 221376 h 432974"/>
                <a:gd name="connsiteX22" fmla="*/ 18855 w 391073"/>
                <a:gd name="connsiteY22" fmla="*/ 222772 h 432974"/>
                <a:gd name="connsiteX23" fmla="*/ 18855 w 391073"/>
                <a:gd name="connsiteY23" fmla="*/ 224169 h 432974"/>
                <a:gd name="connsiteX24" fmla="*/ 18855 w 391073"/>
                <a:gd name="connsiteY24" fmla="*/ 226962 h 432974"/>
                <a:gd name="connsiteX25" fmla="*/ 16062 w 391073"/>
                <a:gd name="connsiteY25" fmla="*/ 236739 h 432974"/>
                <a:gd name="connsiteX26" fmla="*/ 10475 w 391073"/>
                <a:gd name="connsiteY26" fmla="*/ 245119 h 432974"/>
                <a:gd name="connsiteX27" fmla="*/ 23045 w 391073"/>
                <a:gd name="connsiteY27" fmla="*/ 259086 h 432974"/>
                <a:gd name="connsiteX28" fmla="*/ 193442 w 391073"/>
                <a:gd name="connsiteY28" fmla="*/ 433673 h 432974"/>
                <a:gd name="connsiteX29" fmla="*/ 359648 w 391073"/>
                <a:gd name="connsiteY29" fmla="*/ 270260 h 432974"/>
                <a:gd name="connsiteX30" fmla="*/ 359648 w 391073"/>
                <a:gd name="connsiteY30" fmla="*/ 270260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359648" y="270260"/>
                  </a:moveTo>
                  <a:lnTo>
                    <a:pt x="381995" y="247913"/>
                  </a:lnTo>
                  <a:cubicBezTo>
                    <a:pt x="380598" y="245119"/>
                    <a:pt x="377805" y="242326"/>
                    <a:pt x="377805" y="239533"/>
                  </a:cubicBezTo>
                  <a:cubicBezTo>
                    <a:pt x="376408" y="236739"/>
                    <a:pt x="376408" y="233946"/>
                    <a:pt x="376408" y="232549"/>
                  </a:cubicBezTo>
                  <a:cubicBezTo>
                    <a:pt x="376408" y="231152"/>
                    <a:pt x="376408" y="231152"/>
                    <a:pt x="376408" y="229756"/>
                  </a:cubicBezTo>
                  <a:cubicBezTo>
                    <a:pt x="376408" y="228359"/>
                    <a:pt x="376408" y="228359"/>
                    <a:pt x="376408" y="228359"/>
                  </a:cubicBezTo>
                  <a:cubicBezTo>
                    <a:pt x="376408" y="226962"/>
                    <a:pt x="376408" y="226962"/>
                    <a:pt x="376408" y="226962"/>
                  </a:cubicBezTo>
                  <a:cubicBezTo>
                    <a:pt x="376408" y="226962"/>
                    <a:pt x="376408" y="226962"/>
                    <a:pt x="376408" y="225566"/>
                  </a:cubicBezTo>
                  <a:cubicBezTo>
                    <a:pt x="376408" y="224169"/>
                    <a:pt x="376408" y="222772"/>
                    <a:pt x="376408" y="221376"/>
                  </a:cubicBezTo>
                  <a:cubicBezTo>
                    <a:pt x="376408" y="218582"/>
                    <a:pt x="377805" y="214392"/>
                    <a:pt x="379202" y="210202"/>
                  </a:cubicBezTo>
                  <a:cubicBezTo>
                    <a:pt x="380598" y="206012"/>
                    <a:pt x="383392" y="203219"/>
                    <a:pt x="384788" y="200425"/>
                  </a:cubicBezTo>
                  <a:cubicBezTo>
                    <a:pt x="386185" y="199028"/>
                    <a:pt x="386185" y="199028"/>
                    <a:pt x="387582" y="197632"/>
                  </a:cubicBezTo>
                  <a:cubicBezTo>
                    <a:pt x="387582" y="197632"/>
                    <a:pt x="387582" y="197632"/>
                    <a:pt x="387582" y="197632"/>
                  </a:cubicBezTo>
                  <a:cubicBezTo>
                    <a:pt x="330317" y="138971"/>
                    <a:pt x="273053" y="80310"/>
                    <a:pt x="215789" y="21649"/>
                  </a:cubicBezTo>
                  <a:cubicBezTo>
                    <a:pt x="211599" y="17459"/>
                    <a:pt x="208805" y="14665"/>
                    <a:pt x="204615" y="10475"/>
                  </a:cubicBezTo>
                  <a:lnTo>
                    <a:pt x="204615" y="10475"/>
                  </a:lnTo>
                  <a:lnTo>
                    <a:pt x="204615" y="10475"/>
                  </a:lnTo>
                  <a:lnTo>
                    <a:pt x="179475" y="35616"/>
                  </a:lnTo>
                  <a:lnTo>
                    <a:pt x="179475" y="35616"/>
                  </a:lnTo>
                  <a:lnTo>
                    <a:pt x="11872" y="197632"/>
                  </a:lnTo>
                  <a:cubicBezTo>
                    <a:pt x="16062" y="204615"/>
                    <a:pt x="17459" y="212995"/>
                    <a:pt x="18855" y="217185"/>
                  </a:cubicBezTo>
                  <a:cubicBezTo>
                    <a:pt x="18855" y="218582"/>
                    <a:pt x="18855" y="219979"/>
                    <a:pt x="18855" y="221376"/>
                  </a:cubicBezTo>
                  <a:cubicBezTo>
                    <a:pt x="18855" y="222772"/>
                    <a:pt x="18855" y="222772"/>
                    <a:pt x="18855" y="222772"/>
                  </a:cubicBezTo>
                  <a:cubicBezTo>
                    <a:pt x="18855" y="222772"/>
                    <a:pt x="18855" y="222772"/>
                    <a:pt x="18855" y="224169"/>
                  </a:cubicBezTo>
                  <a:cubicBezTo>
                    <a:pt x="18855" y="225566"/>
                    <a:pt x="18855" y="225566"/>
                    <a:pt x="18855" y="226962"/>
                  </a:cubicBezTo>
                  <a:cubicBezTo>
                    <a:pt x="18855" y="229756"/>
                    <a:pt x="17459" y="232549"/>
                    <a:pt x="16062" y="236739"/>
                  </a:cubicBezTo>
                  <a:cubicBezTo>
                    <a:pt x="14665" y="239533"/>
                    <a:pt x="13269" y="242326"/>
                    <a:pt x="10475" y="245119"/>
                  </a:cubicBezTo>
                  <a:cubicBezTo>
                    <a:pt x="14665" y="249309"/>
                    <a:pt x="18855" y="253499"/>
                    <a:pt x="23045" y="259086"/>
                  </a:cubicBezTo>
                  <a:cubicBezTo>
                    <a:pt x="80310" y="317747"/>
                    <a:pt x="136177" y="375012"/>
                    <a:pt x="193442" y="433673"/>
                  </a:cubicBezTo>
                  <a:lnTo>
                    <a:pt x="359648" y="270260"/>
                  </a:lnTo>
                  <a:lnTo>
                    <a:pt x="359648" y="270260"/>
                  </a:lnTo>
                  <a:close/>
                </a:path>
              </a:pathLst>
            </a:custGeom>
            <a:noFill/>
            <a:ln w="9525"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41FCAF7D-ABA1-4F52-B49E-EBC70DFF156A}"/>
                </a:ext>
              </a:extLst>
            </p:cNvPr>
            <p:cNvSpPr/>
            <p:nvPr/>
          </p:nvSpPr>
          <p:spPr>
            <a:xfrm>
              <a:off x="2676459" y="4420737"/>
              <a:ext cx="391073" cy="432974"/>
            </a:xfrm>
            <a:custGeom>
              <a:avLst/>
              <a:gdLst>
                <a:gd name="connsiteX0" fmla="*/ 358251 w 391073"/>
                <a:gd name="connsiteY0" fmla="*/ 271656 h 432974"/>
                <a:gd name="connsiteX1" fmla="*/ 358251 w 391073"/>
                <a:gd name="connsiteY1" fmla="*/ 271656 h 432974"/>
                <a:gd name="connsiteX2" fmla="*/ 381995 w 391073"/>
                <a:gd name="connsiteY2" fmla="*/ 247913 h 432974"/>
                <a:gd name="connsiteX3" fmla="*/ 377805 w 391073"/>
                <a:gd name="connsiteY3" fmla="*/ 239532 h 432974"/>
                <a:gd name="connsiteX4" fmla="*/ 376408 w 391073"/>
                <a:gd name="connsiteY4" fmla="*/ 232549 h 432974"/>
                <a:gd name="connsiteX5" fmla="*/ 376408 w 391073"/>
                <a:gd name="connsiteY5" fmla="*/ 229755 h 432974"/>
                <a:gd name="connsiteX6" fmla="*/ 376408 w 391073"/>
                <a:gd name="connsiteY6" fmla="*/ 228359 h 432974"/>
                <a:gd name="connsiteX7" fmla="*/ 376408 w 391073"/>
                <a:gd name="connsiteY7" fmla="*/ 226962 h 432974"/>
                <a:gd name="connsiteX8" fmla="*/ 376408 w 391073"/>
                <a:gd name="connsiteY8" fmla="*/ 225565 h 432974"/>
                <a:gd name="connsiteX9" fmla="*/ 376408 w 391073"/>
                <a:gd name="connsiteY9" fmla="*/ 221375 h 432974"/>
                <a:gd name="connsiteX10" fmla="*/ 379202 w 391073"/>
                <a:gd name="connsiteY10" fmla="*/ 210202 h 432974"/>
                <a:gd name="connsiteX11" fmla="*/ 384788 w 391073"/>
                <a:gd name="connsiteY11" fmla="*/ 200425 h 432974"/>
                <a:gd name="connsiteX12" fmla="*/ 387582 w 391073"/>
                <a:gd name="connsiteY12" fmla="*/ 197632 h 432974"/>
                <a:gd name="connsiteX13" fmla="*/ 387582 w 391073"/>
                <a:gd name="connsiteY13" fmla="*/ 197632 h 432974"/>
                <a:gd name="connsiteX14" fmla="*/ 217185 w 391073"/>
                <a:gd name="connsiteY14" fmla="*/ 23045 h 432974"/>
                <a:gd name="connsiteX15" fmla="*/ 204615 w 391073"/>
                <a:gd name="connsiteY15" fmla="*/ 10475 h 432974"/>
                <a:gd name="connsiteX16" fmla="*/ 203218 w 391073"/>
                <a:gd name="connsiteY16" fmla="*/ 11872 h 432974"/>
                <a:gd name="connsiteX17" fmla="*/ 203218 w 391073"/>
                <a:gd name="connsiteY17" fmla="*/ 11872 h 432974"/>
                <a:gd name="connsiteX18" fmla="*/ 178078 w 391073"/>
                <a:gd name="connsiteY18" fmla="*/ 37012 h 432974"/>
                <a:gd name="connsiteX19" fmla="*/ 178078 w 391073"/>
                <a:gd name="connsiteY19" fmla="*/ 37012 h 432974"/>
                <a:gd name="connsiteX20" fmla="*/ 11872 w 391073"/>
                <a:gd name="connsiteY20" fmla="*/ 199028 h 432974"/>
                <a:gd name="connsiteX21" fmla="*/ 18855 w 391073"/>
                <a:gd name="connsiteY21" fmla="*/ 218582 h 432974"/>
                <a:gd name="connsiteX22" fmla="*/ 18855 w 391073"/>
                <a:gd name="connsiteY22" fmla="*/ 222772 h 432974"/>
                <a:gd name="connsiteX23" fmla="*/ 18855 w 391073"/>
                <a:gd name="connsiteY23" fmla="*/ 224169 h 432974"/>
                <a:gd name="connsiteX24" fmla="*/ 18855 w 391073"/>
                <a:gd name="connsiteY24" fmla="*/ 225565 h 432974"/>
                <a:gd name="connsiteX25" fmla="*/ 18855 w 391073"/>
                <a:gd name="connsiteY25" fmla="*/ 228359 h 432974"/>
                <a:gd name="connsiteX26" fmla="*/ 16062 w 391073"/>
                <a:gd name="connsiteY26" fmla="*/ 238136 h 432974"/>
                <a:gd name="connsiteX27" fmla="*/ 10475 w 391073"/>
                <a:gd name="connsiteY27" fmla="*/ 246516 h 432974"/>
                <a:gd name="connsiteX28" fmla="*/ 23045 w 391073"/>
                <a:gd name="connsiteY28" fmla="*/ 260483 h 432974"/>
                <a:gd name="connsiteX29" fmla="*/ 193442 w 391073"/>
                <a:gd name="connsiteY29" fmla="*/ 435069 h 432974"/>
                <a:gd name="connsiteX30" fmla="*/ 358251 w 391073"/>
                <a:gd name="connsiteY30" fmla="*/ 271656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358251" y="271656"/>
                  </a:moveTo>
                  <a:lnTo>
                    <a:pt x="358251" y="271656"/>
                  </a:lnTo>
                  <a:lnTo>
                    <a:pt x="381995" y="247913"/>
                  </a:lnTo>
                  <a:cubicBezTo>
                    <a:pt x="380598" y="245119"/>
                    <a:pt x="379202" y="242325"/>
                    <a:pt x="377805" y="239532"/>
                  </a:cubicBezTo>
                  <a:cubicBezTo>
                    <a:pt x="376408" y="236739"/>
                    <a:pt x="376408" y="233946"/>
                    <a:pt x="376408" y="232549"/>
                  </a:cubicBezTo>
                  <a:cubicBezTo>
                    <a:pt x="376408" y="231152"/>
                    <a:pt x="376408" y="231152"/>
                    <a:pt x="376408" y="229755"/>
                  </a:cubicBezTo>
                  <a:cubicBezTo>
                    <a:pt x="376408" y="228359"/>
                    <a:pt x="376408" y="228359"/>
                    <a:pt x="376408" y="228359"/>
                  </a:cubicBezTo>
                  <a:cubicBezTo>
                    <a:pt x="376408" y="226962"/>
                    <a:pt x="376408" y="226962"/>
                    <a:pt x="376408" y="226962"/>
                  </a:cubicBezTo>
                  <a:cubicBezTo>
                    <a:pt x="376408" y="226962"/>
                    <a:pt x="376408" y="226962"/>
                    <a:pt x="376408" y="225565"/>
                  </a:cubicBezTo>
                  <a:cubicBezTo>
                    <a:pt x="376408" y="224169"/>
                    <a:pt x="376408" y="222772"/>
                    <a:pt x="376408" y="221375"/>
                  </a:cubicBezTo>
                  <a:cubicBezTo>
                    <a:pt x="376408" y="218582"/>
                    <a:pt x="377805" y="214392"/>
                    <a:pt x="379202" y="210202"/>
                  </a:cubicBezTo>
                  <a:cubicBezTo>
                    <a:pt x="380598" y="206012"/>
                    <a:pt x="383392" y="203218"/>
                    <a:pt x="384788" y="200425"/>
                  </a:cubicBezTo>
                  <a:cubicBezTo>
                    <a:pt x="386185" y="199028"/>
                    <a:pt x="386185" y="199028"/>
                    <a:pt x="387582" y="197632"/>
                  </a:cubicBezTo>
                  <a:lnTo>
                    <a:pt x="387582" y="197632"/>
                  </a:lnTo>
                  <a:cubicBezTo>
                    <a:pt x="330317" y="138970"/>
                    <a:pt x="274450" y="81706"/>
                    <a:pt x="217185" y="23045"/>
                  </a:cubicBezTo>
                  <a:cubicBezTo>
                    <a:pt x="212995" y="18855"/>
                    <a:pt x="208805" y="14665"/>
                    <a:pt x="204615" y="10475"/>
                  </a:cubicBezTo>
                  <a:lnTo>
                    <a:pt x="203218" y="11872"/>
                  </a:lnTo>
                  <a:lnTo>
                    <a:pt x="203218" y="11872"/>
                  </a:lnTo>
                  <a:lnTo>
                    <a:pt x="178078" y="37012"/>
                  </a:lnTo>
                  <a:lnTo>
                    <a:pt x="178078" y="37012"/>
                  </a:lnTo>
                  <a:lnTo>
                    <a:pt x="11872" y="199028"/>
                  </a:lnTo>
                  <a:cubicBezTo>
                    <a:pt x="16062" y="206012"/>
                    <a:pt x="17459" y="214392"/>
                    <a:pt x="18855" y="218582"/>
                  </a:cubicBezTo>
                  <a:cubicBezTo>
                    <a:pt x="18855" y="219979"/>
                    <a:pt x="18855" y="221375"/>
                    <a:pt x="18855" y="222772"/>
                  </a:cubicBezTo>
                  <a:cubicBezTo>
                    <a:pt x="18855" y="224169"/>
                    <a:pt x="18855" y="224169"/>
                    <a:pt x="18855" y="224169"/>
                  </a:cubicBezTo>
                  <a:cubicBezTo>
                    <a:pt x="18855" y="224169"/>
                    <a:pt x="18855" y="224169"/>
                    <a:pt x="18855" y="225565"/>
                  </a:cubicBezTo>
                  <a:cubicBezTo>
                    <a:pt x="18855" y="226962"/>
                    <a:pt x="18855" y="226962"/>
                    <a:pt x="18855" y="228359"/>
                  </a:cubicBezTo>
                  <a:cubicBezTo>
                    <a:pt x="18855" y="231152"/>
                    <a:pt x="17459" y="235342"/>
                    <a:pt x="16062" y="238136"/>
                  </a:cubicBezTo>
                  <a:cubicBezTo>
                    <a:pt x="14665" y="240929"/>
                    <a:pt x="13269" y="243722"/>
                    <a:pt x="10475" y="246516"/>
                  </a:cubicBezTo>
                  <a:cubicBezTo>
                    <a:pt x="14665" y="250706"/>
                    <a:pt x="18855" y="254896"/>
                    <a:pt x="23045" y="260483"/>
                  </a:cubicBezTo>
                  <a:cubicBezTo>
                    <a:pt x="80310" y="319143"/>
                    <a:pt x="136177" y="376408"/>
                    <a:pt x="193442" y="435069"/>
                  </a:cubicBezTo>
                  <a:lnTo>
                    <a:pt x="358251" y="271656"/>
                  </a:lnTo>
                  <a:close/>
                </a:path>
              </a:pathLst>
            </a:custGeom>
            <a:noFill/>
            <a:ln w="9525"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A5FEB8EE-F457-481C-BD44-452A652DAA90}"/>
                </a:ext>
              </a:extLst>
            </p:cNvPr>
            <p:cNvSpPr/>
            <p:nvPr/>
          </p:nvSpPr>
          <p:spPr>
            <a:xfrm>
              <a:off x="5550848" y="1476513"/>
              <a:ext cx="391073" cy="432974"/>
            </a:xfrm>
            <a:custGeom>
              <a:avLst/>
              <a:gdLst>
                <a:gd name="connsiteX0" fmla="*/ 201822 w 391073"/>
                <a:gd name="connsiteY0" fmla="*/ 10475 h 432974"/>
                <a:gd name="connsiteX1" fmla="*/ 201822 w 391073"/>
                <a:gd name="connsiteY1" fmla="*/ 10475 h 432974"/>
                <a:gd name="connsiteX2" fmla="*/ 176681 w 391073"/>
                <a:gd name="connsiteY2" fmla="*/ 35616 h 432974"/>
                <a:gd name="connsiteX3" fmla="*/ 176681 w 391073"/>
                <a:gd name="connsiteY3" fmla="*/ 35616 h 432974"/>
                <a:gd name="connsiteX4" fmla="*/ 11872 w 391073"/>
                <a:gd name="connsiteY4" fmla="*/ 196235 h 432974"/>
                <a:gd name="connsiteX5" fmla="*/ 18855 w 391073"/>
                <a:gd name="connsiteY5" fmla="*/ 215789 h 432974"/>
                <a:gd name="connsiteX6" fmla="*/ 18855 w 391073"/>
                <a:gd name="connsiteY6" fmla="*/ 219979 h 432974"/>
                <a:gd name="connsiteX7" fmla="*/ 18855 w 391073"/>
                <a:gd name="connsiteY7" fmla="*/ 221375 h 432974"/>
                <a:gd name="connsiteX8" fmla="*/ 18855 w 391073"/>
                <a:gd name="connsiteY8" fmla="*/ 222772 h 432974"/>
                <a:gd name="connsiteX9" fmla="*/ 18855 w 391073"/>
                <a:gd name="connsiteY9" fmla="*/ 225566 h 432974"/>
                <a:gd name="connsiteX10" fmla="*/ 16062 w 391073"/>
                <a:gd name="connsiteY10" fmla="*/ 235342 h 432974"/>
                <a:gd name="connsiteX11" fmla="*/ 10475 w 391073"/>
                <a:gd name="connsiteY11" fmla="*/ 243722 h 432974"/>
                <a:gd name="connsiteX12" fmla="*/ 23045 w 391073"/>
                <a:gd name="connsiteY12" fmla="*/ 257689 h 432974"/>
                <a:gd name="connsiteX13" fmla="*/ 193442 w 391073"/>
                <a:gd name="connsiteY13" fmla="*/ 432276 h 432974"/>
                <a:gd name="connsiteX14" fmla="*/ 358251 w 391073"/>
                <a:gd name="connsiteY14" fmla="*/ 268863 h 432974"/>
                <a:gd name="connsiteX15" fmla="*/ 358251 w 391073"/>
                <a:gd name="connsiteY15" fmla="*/ 268863 h 432974"/>
                <a:gd name="connsiteX16" fmla="*/ 383392 w 391073"/>
                <a:gd name="connsiteY16" fmla="*/ 245119 h 432974"/>
                <a:gd name="connsiteX17" fmla="*/ 379201 w 391073"/>
                <a:gd name="connsiteY17" fmla="*/ 238136 h 432974"/>
                <a:gd name="connsiteX18" fmla="*/ 377805 w 391073"/>
                <a:gd name="connsiteY18" fmla="*/ 231152 h 432974"/>
                <a:gd name="connsiteX19" fmla="*/ 377805 w 391073"/>
                <a:gd name="connsiteY19" fmla="*/ 228359 h 432974"/>
                <a:gd name="connsiteX20" fmla="*/ 377805 w 391073"/>
                <a:gd name="connsiteY20" fmla="*/ 226962 h 432974"/>
                <a:gd name="connsiteX21" fmla="*/ 377805 w 391073"/>
                <a:gd name="connsiteY21" fmla="*/ 225566 h 432974"/>
                <a:gd name="connsiteX22" fmla="*/ 377805 w 391073"/>
                <a:gd name="connsiteY22" fmla="*/ 224169 h 432974"/>
                <a:gd name="connsiteX23" fmla="*/ 377805 w 391073"/>
                <a:gd name="connsiteY23" fmla="*/ 219979 h 432974"/>
                <a:gd name="connsiteX24" fmla="*/ 380598 w 391073"/>
                <a:gd name="connsiteY24" fmla="*/ 208805 h 432974"/>
                <a:gd name="connsiteX25" fmla="*/ 386185 w 391073"/>
                <a:gd name="connsiteY25" fmla="*/ 199028 h 432974"/>
                <a:gd name="connsiteX26" fmla="*/ 387582 w 391073"/>
                <a:gd name="connsiteY26" fmla="*/ 197632 h 432974"/>
                <a:gd name="connsiteX27" fmla="*/ 217185 w 391073"/>
                <a:gd name="connsiteY27" fmla="*/ 23045 h 432974"/>
                <a:gd name="connsiteX28" fmla="*/ 201822 w 391073"/>
                <a:gd name="connsiteY28" fmla="*/ 10475 h 432974"/>
                <a:gd name="connsiteX29" fmla="*/ 201822 w 391073"/>
                <a:gd name="connsiteY29" fmla="*/ 1047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201822" y="10475"/>
                  </a:moveTo>
                  <a:lnTo>
                    <a:pt x="201822" y="10475"/>
                  </a:lnTo>
                  <a:lnTo>
                    <a:pt x="176681" y="35616"/>
                  </a:lnTo>
                  <a:lnTo>
                    <a:pt x="176681" y="35616"/>
                  </a:lnTo>
                  <a:lnTo>
                    <a:pt x="11872" y="196235"/>
                  </a:lnTo>
                  <a:cubicBezTo>
                    <a:pt x="16062" y="203218"/>
                    <a:pt x="17459" y="211599"/>
                    <a:pt x="18855" y="215789"/>
                  </a:cubicBezTo>
                  <a:cubicBezTo>
                    <a:pt x="18855" y="217185"/>
                    <a:pt x="18855" y="218582"/>
                    <a:pt x="18855" y="219979"/>
                  </a:cubicBezTo>
                  <a:cubicBezTo>
                    <a:pt x="18855" y="221375"/>
                    <a:pt x="18855" y="221375"/>
                    <a:pt x="18855" y="221375"/>
                  </a:cubicBezTo>
                  <a:cubicBezTo>
                    <a:pt x="18855" y="221375"/>
                    <a:pt x="18855" y="221375"/>
                    <a:pt x="18855" y="222772"/>
                  </a:cubicBezTo>
                  <a:cubicBezTo>
                    <a:pt x="18855" y="224169"/>
                    <a:pt x="18855" y="224169"/>
                    <a:pt x="18855" y="225566"/>
                  </a:cubicBezTo>
                  <a:cubicBezTo>
                    <a:pt x="18855" y="228359"/>
                    <a:pt x="17459" y="231152"/>
                    <a:pt x="16062" y="235342"/>
                  </a:cubicBezTo>
                  <a:cubicBezTo>
                    <a:pt x="14665" y="238136"/>
                    <a:pt x="13269" y="240929"/>
                    <a:pt x="10475" y="243722"/>
                  </a:cubicBezTo>
                  <a:cubicBezTo>
                    <a:pt x="14665" y="247913"/>
                    <a:pt x="18855" y="252103"/>
                    <a:pt x="23045" y="257689"/>
                  </a:cubicBezTo>
                  <a:cubicBezTo>
                    <a:pt x="80310" y="316350"/>
                    <a:pt x="136177" y="373615"/>
                    <a:pt x="193442" y="432276"/>
                  </a:cubicBezTo>
                  <a:lnTo>
                    <a:pt x="358251" y="268863"/>
                  </a:lnTo>
                  <a:lnTo>
                    <a:pt x="358251" y="268863"/>
                  </a:lnTo>
                  <a:lnTo>
                    <a:pt x="383392" y="245119"/>
                  </a:lnTo>
                  <a:cubicBezTo>
                    <a:pt x="381995" y="242326"/>
                    <a:pt x="380598" y="239532"/>
                    <a:pt x="379201" y="238136"/>
                  </a:cubicBezTo>
                  <a:cubicBezTo>
                    <a:pt x="377805" y="235342"/>
                    <a:pt x="377805" y="232549"/>
                    <a:pt x="377805" y="231152"/>
                  </a:cubicBezTo>
                  <a:cubicBezTo>
                    <a:pt x="377805" y="229756"/>
                    <a:pt x="377805" y="229756"/>
                    <a:pt x="377805" y="228359"/>
                  </a:cubicBezTo>
                  <a:cubicBezTo>
                    <a:pt x="377805" y="226962"/>
                    <a:pt x="377805" y="226962"/>
                    <a:pt x="377805" y="226962"/>
                  </a:cubicBezTo>
                  <a:cubicBezTo>
                    <a:pt x="377805" y="225566"/>
                    <a:pt x="377805" y="225566"/>
                    <a:pt x="377805" y="225566"/>
                  </a:cubicBezTo>
                  <a:cubicBezTo>
                    <a:pt x="377805" y="225566"/>
                    <a:pt x="377805" y="225566"/>
                    <a:pt x="377805" y="224169"/>
                  </a:cubicBezTo>
                  <a:cubicBezTo>
                    <a:pt x="377805" y="222772"/>
                    <a:pt x="377805" y="221375"/>
                    <a:pt x="377805" y="219979"/>
                  </a:cubicBezTo>
                  <a:cubicBezTo>
                    <a:pt x="377805" y="217185"/>
                    <a:pt x="379201" y="212995"/>
                    <a:pt x="380598" y="208805"/>
                  </a:cubicBezTo>
                  <a:cubicBezTo>
                    <a:pt x="381995" y="204615"/>
                    <a:pt x="384788" y="201822"/>
                    <a:pt x="386185" y="199028"/>
                  </a:cubicBezTo>
                  <a:cubicBezTo>
                    <a:pt x="386185" y="197632"/>
                    <a:pt x="387582" y="197632"/>
                    <a:pt x="387582" y="197632"/>
                  </a:cubicBezTo>
                  <a:cubicBezTo>
                    <a:pt x="330317" y="138971"/>
                    <a:pt x="274450" y="81706"/>
                    <a:pt x="217185" y="23045"/>
                  </a:cubicBezTo>
                  <a:cubicBezTo>
                    <a:pt x="211599" y="17459"/>
                    <a:pt x="207408" y="13269"/>
                    <a:pt x="201822" y="10475"/>
                  </a:cubicBezTo>
                  <a:lnTo>
                    <a:pt x="201822" y="10475"/>
                  </a:lnTo>
                  <a:close/>
                </a:path>
              </a:pathLst>
            </a:custGeom>
            <a:noFill/>
            <a:ln w="9525"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5DEC0B0A-D0DA-4327-BCE0-64AC07E2C0BC}"/>
                </a:ext>
              </a:extLst>
            </p:cNvPr>
            <p:cNvSpPr/>
            <p:nvPr/>
          </p:nvSpPr>
          <p:spPr>
            <a:xfrm>
              <a:off x="2525616" y="2201395"/>
              <a:ext cx="391073" cy="432974"/>
            </a:xfrm>
            <a:custGeom>
              <a:avLst/>
              <a:gdLst>
                <a:gd name="connsiteX0" fmla="*/ 359648 w 391073"/>
                <a:gd name="connsiteY0" fmla="*/ 270260 h 432974"/>
                <a:gd name="connsiteX1" fmla="*/ 359648 w 391073"/>
                <a:gd name="connsiteY1" fmla="*/ 270260 h 432974"/>
                <a:gd name="connsiteX2" fmla="*/ 383392 w 391073"/>
                <a:gd name="connsiteY2" fmla="*/ 247913 h 432974"/>
                <a:gd name="connsiteX3" fmla="*/ 379202 w 391073"/>
                <a:gd name="connsiteY3" fmla="*/ 239532 h 432974"/>
                <a:gd name="connsiteX4" fmla="*/ 377805 w 391073"/>
                <a:gd name="connsiteY4" fmla="*/ 232549 h 432974"/>
                <a:gd name="connsiteX5" fmla="*/ 377805 w 391073"/>
                <a:gd name="connsiteY5" fmla="*/ 229756 h 432974"/>
                <a:gd name="connsiteX6" fmla="*/ 377805 w 391073"/>
                <a:gd name="connsiteY6" fmla="*/ 228359 h 432974"/>
                <a:gd name="connsiteX7" fmla="*/ 377805 w 391073"/>
                <a:gd name="connsiteY7" fmla="*/ 226962 h 432974"/>
                <a:gd name="connsiteX8" fmla="*/ 377805 w 391073"/>
                <a:gd name="connsiteY8" fmla="*/ 225565 h 432974"/>
                <a:gd name="connsiteX9" fmla="*/ 377805 w 391073"/>
                <a:gd name="connsiteY9" fmla="*/ 221375 h 432974"/>
                <a:gd name="connsiteX10" fmla="*/ 380598 w 391073"/>
                <a:gd name="connsiteY10" fmla="*/ 210202 h 432974"/>
                <a:gd name="connsiteX11" fmla="*/ 386185 w 391073"/>
                <a:gd name="connsiteY11" fmla="*/ 200425 h 432974"/>
                <a:gd name="connsiteX12" fmla="*/ 388978 w 391073"/>
                <a:gd name="connsiteY12" fmla="*/ 197632 h 432974"/>
                <a:gd name="connsiteX13" fmla="*/ 388978 w 391073"/>
                <a:gd name="connsiteY13" fmla="*/ 197632 h 432974"/>
                <a:gd name="connsiteX14" fmla="*/ 218582 w 391073"/>
                <a:gd name="connsiteY14" fmla="*/ 23045 h 432974"/>
                <a:gd name="connsiteX15" fmla="*/ 206012 w 391073"/>
                <a:gd name="connsiteY15" fmla="*/ 10475 h 432974"/>
                <a:gd name="connsiteX16" fmla="*/ 204615 w 391073"/>
                <a:gd name="connsiteY16" fmla="*/ 11872 h 432974"/>
                <a:gd name="connsiteX17" fmla="*/ 204615 w 391073"/>
                <a:gd name="connsiteY17" fmla="*/ 11872 h 432974"/>
                <a:gd name="connsiteX18" fmla="*/ 179475 w 391073"/>
                <a:gd name="connsiteY18" fmla="*/ 37012 h 432974"/>
                <a:gd name="connsiteX19" fmla="*/ 179475 w 391073"/>
                <a:gd name="connsiteY19" fmla="*/ 37012 h 432974"/>
                <a:gd name="connsiteX20" fmla="*/ 11872 w 391073"/>
                <a:gd name="connsiteY20" fmla="*/ 196235 h 432974"/>
                <a:gd name="connsiteX21" fmla="*/ 18855 w 391073"/>
                <a:gd name="connsiteY21" fmla="*/ 215789 h 432974"/>
                <a:gd name="connsiteX22" fmla="*/ 18855 w 391073"/>
                <a:gd name="connsiteY22" fmla="*/ 219979 h 432974"/>
                <a:gd name="connsiteX23" fmla="*/ 18855 w 391073"/>
                <a:gd name="connsiteY23" fmla="*/ 221375 h 432974"/>
                <a:gd name="connsiteX24" fmla="*/ 18855 w 391073"/>
                <a:gd name="connsiteY24" fmla="*/ 222772 h 432974"/>
                <a:gd name="connsiteX25" fmla="*/ 18855 w 391073"/>
                <a:gd name="connsiteY25" fmla="*/ 225565 h 432974"/>
                <a:gd name="connsiteX26" fmla="*/ 16062 w 391073"/>
                <a:gd name="connsiteY26" fmla="*/ 235342 h 432974"/>
                <a:gd name="connsiteX27" fmla="*/ 10475 w 391073"/>
                <a:gd name="connsiteY27" fmla="*/ 243722 h 432974"/>
                <a:gd name="connsiteX28" fmla="*/ 23045 w 391073"/>
                <a:gd name="connsiteY28" fmla="*/ 257689 h 432974"/>
                <a:gd name="connsiteX29" fmla="*/ 193442 w 391073"/>
                <a:gd name="connsiteY29" fmla="*/ 432276 h 432974"/>
                <a:gd name="connsiteX30" fmla="*/ 359648 w 391073"/>
                <a:gd name="connsiteY30" fmla="*/ 270260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359648" y="270260"/>
                  </a:moveTo>
                  <a:lnTo>
                    <a:pt x="359648" y="270260"/>
                  </a:lnTo>
                  <a:lnTo>
                    <a:pt x="383392" y="247913"/>
                  </a:lnTo>
                  <a:cubicBezTo>
                    <a:pt x="381995" y="245119"/>
                    <a:pt x="379202" y="242326"/>
                    <a:pt x="379202" y="239532"/>
                  </a:cubicBezTo>
                  <a:cubicBezTo>
                    <a:pt x="377805" y="236739"/>
                    <a:pt x="377805" y="233946"/>
                    <a:pt x="377805" y="232549"/>
                  </a:cubicBezTo>
                  <a:cubicBezTo>
                    <a:pt x="377805" y="231152"/>
                    <a:pt x="377805" y="231152"/>
                    <a:pt x="377805" y="229756"/>
                  </a:cubicBezTo>
                  <a:cubicBezTo>
                    <a:pt x="377805" y="228359"/>
                    <a:pt x="377805" y="228359"/>
                    <a:pt x="377805" y="228359"/>
                  </a:cubicBezTo>
                  <a:cubicBezTo>
                    <a:pt x="377805" y="226962"/>
                    <a:pt x="377805" y="226962"/>
                    <a:pt x="377805" y="226962"/>
                  </a:cubicBezTo>
                  <a:cubicBezTo>
                    <a:pt x="377805" y="226962"/>
                    <a:pt x="377805" y="226962"/>
                    <a:pt x="377805" y="225565"/>
                  </a:cubicBezTo>
                  <a:cubicBezTo>
                    <a:pt x="377805" y="224169"/>
                    <a:pt x="377805" y="222772"/>
                    <a:pt x="377805" y="221375"/>
                  </a:cubicBezTo>
                  <a:cubicBezTo>
                    <a:pt x="377805" y="218582"/>
                    <a:pt x="379202" y="214392"/>
                    <a:pt x="380598" y="210202"/>
                  </a:cubicBezTo>
                  <a:cubicBezTo>
                    <a:pt x="381995" y="206012"/>
                    <a:pt x="384788" y="203219"/>
                    <a:pt x="386185" y="200425"/>
                  </a:cubicBezTo>
                  <a:cubicBezTo>
                    <a:pt x="387582" y="199028"/>
                    <a:pt x="387582" y="199028"/>
                    <a:pt x="388978" y="197632"/>
                  </a:cubicBezTo>
                  <a:cubicBezTo>
                    <a:pt x="388978" y="197632"/>
                    <a:pt x="388978" y="197632"/>
                    <a:pt x="388978" y="197632"/>
                  </a:cubicBezTo>
                  <a:cubicBezTo>
                    <a:pt x="331714" y="138971"/>
                    <a:pt x="275846" y="81706"/>
                    <a:pt x="218582" y="23045"/>
                  </a:cubicBezTo>
                  <a:cubicBezTo>
                    <a:pt x="214392" y="18855"/>
                    <a:pt x="210202" y="14665"/>
                    <a:pt x="206012" y="10475"/>
                  </a:cubicBezTo>
                  <a:lnTo>
                    <a:pt x="204615" y="11872"/>
                  </a:lnTo>
                  <a:lnTo>
                    <a:pt x="204615" y="11872"/>
                  </a:lnTo>
                  <a:lnTo>
                    <a:pt x="179475" y="37012"/>
                  </a:lnTo>
                  <a:lnTo>
                    <a:pt x="179475" y="37012"/>
                  </a:lnTo>
                  <a:lnTo>
                    <a:pt x="11872" y="196235"/>
                  </a:lnTo>
                  <a:cubicBezTo>
                    <a:pt x="16062" y="203219"/>
                    <a:pt x="18855" y="211599"/>
                    <a:pt x="18855" y="215789"/>
                  </a:cubicBezTo>
                  <a:cubicBezTo>
                    <a:pt x="18855" y="217185"/>
                    <a:pt x="18855" y="218582"/>
                    <a:pt x="18855" y="219979"/>
                  </a:cubicBezTo>
                  <a:cubicBezTo>
                    <a:pt x="18855" y="221375"/>
                    <a:pt x="18855" y="221375"/>
                    <a:pt x="18855" y="221375"/>
                  </a:cubicBezTo>
                  <a:cubicBezTo>
                    <a:pt x="18855" y="221375"/>
                    <a:pt x="18855" y="221375"/>
                    <a:pt x="18855" y="222772"/>
                  </a:cubicBezTo>
                  <a:cubicBezTo>
                    <a:pt x="18855" y="224169"/>
                    <a:pt x="18855" y="224169"/>
                    <a:pt x="18855" y="225565"/>
                  </a:cubicBezTo>
                  <a:cubicBezTo>
                    <a:pt x="18855" y="228359"/>
                    <a:pt x="17459" y="232549"/>
                    <a:pt x="16062" y="235342"/>
                  </a:cubicBezTo>
                  <a:cubicBezTo>
                    <a:pt x="14665" y="238136"/>
                    <a:pt x="13269" y="240929"/>
                    <a:pt x="10475" y="243722"/>
                  </a:cubicBezTo>
                  <a:cubicBezTo>
                    <a:pt x="14665" y="247913"/>
                    <a:pt x="18855" y="252103"/>
                    <a:pt x="23045" y="257689"/>
                  </a:cubicBezTo>
                  <a:cubicBezTo>
                    <a:pt x="80310" y="316350"/>
                    <a:pt x="136177" y="373615"/>
                    <a:pt x="193442" y="432276"/>
                  </a:cubicBezTo>
                  <a:lnTo>
                    <a:pt x="359648" y="270260"/>
                  </a:lnTo>
                  <a:close/>
                </a:path>
              </a:pathLst>
            </a:custGeom>
            <a:noFill/>
            <a:ln w="9525"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19585849-ED50-4648-9E9A-ED10686DB3ED}"/>
                </a:ext>
              </a:extLst>
            </p:cNvPr>
            <p:cNvSpPr/>
            <p:nvPr/>
          </p:nvSpPr>
          <p:spPr>
            <a:xfrm>
              <a:off x="2546566" y="1708364"/>
              <a:ext cx="391073" cy="432974"/>
            </a:xfrm>
            <a:custGeom>
              <a:avLst/>
              <a:gdLst>
                <a:gd name="connsiteX0" fmla="*/ 356854 w 391073"/>
                <a:gd name="connsiteY0" fmla="*/ 268863 h 432974"/>
                <a:gd name="connsiteX1" fmla="*/ 356854 w 391073"/>
                <a:gd name="connsiteY1" fmla="*/ 268863 h 432974"/>
                <a:gd name="connsiteX2" fmla="*/ 381995 w 391073"/>
                <a:gd name="connsiteY2" fmla="*/ 245119 h 432974"/>
                <a:gd name="connsiteX3" fmla="*/ 377805 w 391073"/>
                <a:gd name="connsiteY3" fmla="*/ 238136 h 432974"/>
                <a:gd name="connsiteX4" fmla="*/ 376408 w 391073"/>
                <a:gd name="connsiteY4" fmla="*/ 231152 h 432974"/>
                <a:gd name="connsiteX5" fmla="*/ 376408 w 391073"/>
                <a:gd name="connsiteY5" fmla="*/ 228359 h 432974"/>
                <a:gd name="connsiteX6" fmla="*/ 376408 w 391073"/>
                <a:gd name="connsiteY6" fmla="*/ 226962 h 432974"/>
                <a:gd name="connsiteX7" fmla="*/ 376408 w 391073"/>
                <a:gd name="connsiteY7" fmla="*/ 225566 h 432974"/>
                <a:gd name="connsiteX8" fmla="*/ 376408 w 391073"/>
                <a:gd name="connsiteY8" fmla="*/ 224169 h 432974"/>
                <a:gd name="connsiteX9" fmla="*/ 376408 w 391073"/>
                <a:gd name="connsiteY9" fmla="*/ 219979 h 432974"/>
                <a:gd name="connsiteX10" fmla="*/ 379202 w 391073"/>
                <a:gd name="connsiteY10" fmla="*/ 208805 h 432974"/>
                <a:gd name="connsiteX11" fmla="*/ 384788 w 391073"/>
                <a:gd name="connsiteY11" fmla="*/ 199028 h 432974"/>
                <a:gd name="connsiteX12" fmla="*/ 386185 w 391073"/>
                <a:gd name="connsiteY12" fmla="*/ 197632 h 432974"/>
                <a:gd name="connsiteX13" fmla="*/ 215789 w 391073"/>
                <a:gd name="connsiteY13" fmla="*/ 23045 h 432974"/>
                <a:gd name="connsiteX14" fmla="*/ 203218 w 391073"/>
                <a:gd name="connsiteY14" fmla="*/ 10475 h 432974"/>
                <a:gd name="connsiteX15" fmla="*/ 200425 w 391073"/>
                <a:gd name="connsiteY15" fmla="*/ 10475 h 432974"/>
                <a:gd name="connsiteX16" fmla="*/ 200425 w 391073"/>
                <a:gd name="connsiteY16" fmla="*/ 10475 h 432974"/>
                <a:gd name="connsiteX17" fmla="*/ 175285 w 391073"/>
                <a:gd name="connsiteY17" fmla="*/ 35616 h 432974"/>
                <a:gd name="connsiteX18" fmla="*/ 175285 w 391073"/>
                <a:gd name="connsiteY18" fmla="*/ 35616 h 432974"/>
                <a:gd name="connsiteX19" fmla="*/ 10475 w 391073"/>
                <a:gd name="connsiteY19" fmla="*/ 196235 h 432974"/>
                <a:gd name="connsiteX20" fmla="*/ 17459 w 391073"/>
                <a:gd name="connsiteY20" fmla="*/ 215789 h 432974"/>
                <a:gd name="connsiteX21" fmla="*/ 17459 w 391073"/>
                <a:gd name="connsiteY21" fmla="*/ 219979 h 432974"/>
                <a:gd name="connsiteX22" fmla="*/ 17459 w 391073"/>
                <a:gd name="connsiteY22" fmla="*/ 221375 h 432974"/>
                <a:gd name="connsiteX23" fmla="*/ 17459 w 391073"/>
                <a:gd name="connsiteY23" fmla="*/ 222772 h 432974"/>
                <a:gd name="connsiteX24" fmla="*/ 17459 w 391073"/>
                <a:gd name="connsiteY24" fmla="*/ 225566 h 432974"/>
                <a:gd name="connsiteX25" fmla="*/ 14665 w 391073"/>
                <a:gd name="connsiteY25" fmla="*/ 235342 h 432974"/>
                <a:gd name="connsiteX26" fmla="*/ 10475 w 391073"/>
                <a:gd name="connsiteY26" fmla="*/ 243722 h 432974"/>
                <a:gd name="connsiteX27" fmla="*/ 21649 w 391073"/>
                <a:gd name="connsiteY27" fmla="*/ 254896 h 432974"/>
                <a:gd name="connsiteX28" fmla="*/ 193442 w 391073"/>
                <a:gd name="connsiteY28" fmla="*/ 430879 h 432974"/>
                <a:gd name="connsiteX29" fmla="*/ 356854 w 391073"/>
                <a:gd name="connsiteY29" fmla="*/ 268863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356854" y="268863"/>
                  </a:moveTo>
                  <a:lnTo>
                    <a:pt x="356854" y="268863"/>
                  </a:lnTo>
                  <a:lnTo>
                    <a:pt x="381995" y="245119"/>
                  </a:lnTo>
                  <a:cubicBezTo>
                    <a:pt x="380598" y="242326"/>
                    <a:pt x="379202" y="239532"/>
                    <a:pt x="377805" y="238136"/>
                  </a:cubicBezTo>
                  <a:cubicBezTo>
                    <a:pt x="376408" y="235342"/>
                    <a:pt x="376408" y="232549"/>
                    <a:pt x="376408" y="231152"/>
                  </a:cubicBezTo>
                  <a:cubicBezTo>
                    <a:pt x="376408" y="229756"/>
                    <a:pt x="376408" y="229756"/>
                    <a:pt x="376408" y="228359"/>
                  </a:cubicBezTo>
                  <a:cubicBezTo>
                    <a:pt x="376408" y="226962"/>
                    <a:pt x="376408" y="226962"/>
                    <a:pt x="376408" y="226962"/>
                  </a:cubicBezTo>
                  <a:cubicBezTo>
                    <a:pt x="376408" y="225566"/>
                    <a:pt x="376408" y="225566"/>
                    <a:pt x="376408" y="225566"/>
                  </a:cubicBezTo>
                  <a:cubicBezTo>
                    <a:pt x="376408" y="225566"/>
                    <a:pt x="376408" y="225566"/>
                    <a:pt x="376408" y="224169"/>
                  </a:cubicBezTo>
                  <a:cubicBezTo>
                    <a:pt x="376408" y="222772"/>
                    <a:pt x="376408" y="221375"/>
                    <a:pt x="376408" y="219979"/>
                  </a:cubicBezTo>
                  <a:cubicBezTo>
                    <a:pt x="376408" y="217185"/>
                    <a:pt x="377805" y="212995"/>
                    <a:pt x="379202" y="208805"/>
                  </a:cubicBezTo>
                  <a:cubicBezTo>
                    <a:pt x="380598" y="204615"/>
                    <a:pt x="383392" y="201822"/>
                    <a:pt x="384788" y="199028"/>
                  </a:cubicBezTo>
                  <a:cubicBezTo>
                    <a:pt x="384788" y="197632"/>
                    <a:pt x="386185" y="197632"/>
                    <a:pt x="386185" y="197632"/>
                  </a:cubicBezTo>
                  <a:cubicBezTo>
                    <a:pt x="328921" y="138971"/>
                    <a:pt x="273053" y="81706"/>
                    <a:pt x="215789" y="23045"/>
                  </a:cubicBezTo>
                  <a:cubicBezTo>
                    <a:pt x="211599" y="18855"/>
                    <a:pt x="207409" y="14665"/>
                    <a:pt x="203218" y="10475"/>
                  </a:cubicBezTo>
                  <a:lnTo>
                    <a:pt x="200425" y="10475"/>
                  </a:lnTo>
                  <a:lnTo>
                    <a:pt x="200425" y="10475"/>
                  </a:lnTo>
                  <a:lnTo>
                    <a:pt x="175285" y="35616"/>
                  </a:lnTo>
                  <a:lnTo>
                    <a:pt x="175285" y="35616"/>
                  </a:lnTo>
                  <a:lnTo>
                    <a:pt x="10475" y="196235"/>
                  </a:lnTo>
                  <a:cubicBezTo>
                    <a:pt x="14665" y="203219"/>
                    <a:pt x="16062" y="211599"/>
                    <a:pt x="17459" y="215789"/>
                  </a:cubicBezTo>
                  <a:cubicBezTo>
                    <a:pt x="17459" y="217185"/>
                    <a:pt x="17459" y="218582"/>
                    <a:pt x="17459" y="219979"/>
                  </a:cubicBezTo>
                  <a:cubicBezTo>
                    <a:pt x="17459" y="221375"/>
                    <a:pt x="17459" y="221375"/>
                    <a:pt x="17459" y="221375"/>
                  </a:cubicBezTo>
                  <a:cubicBezTo>
                    <a:pt x="17459" y="221375"/>
                    <a:pt x="17459" y="221375"/>
                    <a:pt x="17459" y="222772"/>
                  </a:cubicBezTo>
                  <a:cubicBezTo>
                    <a:pt x="17459" y="224169"/>
                    <a:pt x="17459" y="224169"/>
                    <a:pt x="17459" y="225566"/>
                  </a:cubicBezTo>
                  <a:cubicBezTo>
                    <a:pt x="17459" y="228359"/>
                    <a:pt x="16062" y="232549"/>
                    <a:pt x="14665" y="235342"/>
                  </a:cubicBezTo>
                  <a:cubicBezTo>
                    <a:pt x="13269" y="238136"/>
                    <a:pt x="11872" y="240929"/>
                    <a:pt x="10475" y="243722"/>
                  </a:cubicBezTo>
                  <a:cubicBezTo>
                    <a:pt x="14665" y="247913"/>
                    <a:pt x="17459" y="252103"/>
                    <a:pt x="21649" y="254896"/>
                  </a:cubicBezTo>
                  <a:cubicBezTo>
                    <a:pt x="78913" y="313557"/>
                    <a:pt x="136177" y="372218"/>
                    <a:pt x="193442" y="430879"/>
                  </a:cubicBezTo>
                  <a:lnTo>
                    <a:pt x="356854" y="268863"/>
                  </a:lnTo>
                  <a:close/>
                </a:path>
              </a:pathLst>
            </a:custGeom>
            <a:noFill/>
            <a:ln w="9525"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14AFE19E-F0F6-4BA5-8641-09C0996BE0BE}"/>
                </a:ext>
              </a:extLst>
            </p:cNvPr>
            <p:cNvSpPr/>
            <p:nvPr/>
          </p:nvSpPr>
          <p:spPr>
            <a:xfrm>
              <a:off x="2722549" y="2155305"/>
              <a:ext cx="27934" cy="41901"/>
            </a:xfrm>
            <a:custGeom>
              <a:avLst/>
              <a:gdLst>
                <a:gd name="connsiteX0" fmla="*/ 14665 w 27933"/>
                <a:gd name="connsiteY0" fmla="*/ 10475 h 41900"/>
                <a:gd name="connsiteX1" fmla="*/ 11872 w 27933"/>
                <a:gd name="connsiteY1" fmla="*/ 14665 h 41900"/>
                <a:gd name="connsiteX2" fmla="*/ 10475 w 27933"/>
                <a:gd name="connsiteY2" fmla="*/ 20252 h 41900"/>
                <a:gd name="connsiteX3" fmla="*/ 10475 w 27933"/>
                <a:gd name="connsiteY3" fmla="*/ 21649 h 41900"/>
                <a:gd name="connsiteX4" fmla="*/ 10475 w 27933"/>
                <a:gd name="connsiteY4" fmla="*/ 23045 h 41900"/>
                <a:gd name="connsiteX5" fmla="*/ 10475 w 27933"/>
                <a:gd name="connsiteY5" fmla="*/ 24442 h 41900"/>
                <a:gd name="connsiteX6" fmla="*/ 10475 w 27933"/>
                <a:gd name="connsiteY6" fmla="*/ 25839 h 41900"/>
                <a:gd name="connsiteX7" fmla="*/ 10475 w 27933"/>
                <a:gd name="connsiteY7" fmla="*/ 27235 h 41900"/>
                <a:gd name="connsiteX8" fmla="*/ 11872 w 27933"/>
                <a:gd name="connsiteY8" fmla="*/ 31426 h 41900"/>
                <a:gd name="connsiteX9" fmla="*/ 13269 w 27933"/>
                <a:gd name="connsiteY9" fmla="*/ 32822 h 41900"/>
                <a:gd name="connsiteX10" fmla="*/ 16062 w 27933"/>
                <a:gd name="connsiteY10" fmla="*/ 28632 h 41900"/>
                <a:gd name="connsiteX11" fmla="*/ 17459 w 27933"/>
                <a:gd name="connsiteY11" fmla="*/ 23045 h 41900"/>
                <a:gd name="connsiteX12" fmla="*/ 17459 w 27933"/>
                <a:gd name="connsiteY12" fmla="*/ 21649 h 41900"/>
                <a:gd name="connsiteX13" fmla="*/ 17459 w 27933"/>
                <a:gd name="connsiteY13" fmla="*/ 21649 h 41900"/>
                <a:gd name="connsiteX14" fmla="*/ 17459 w 27933"/>
                <a:gd name="connsiteY14" fmla="*/ 21649 h 41900"/>
                <a:gd name="connsiteX15" fmla="*/ 17459 w 27933"/>
                <a:gd name="connsiteY15" fmla="*/ 20252 h 41900"/>
                <a:gd name="connsiteX16" fmla="*/ 14665 w 27933"/>
                <a:gd name="connsiteY16" fmla="*/ 10475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33" h="41900">
                  <a:moveTo>
                    <a:pt x="14665" y="10475"/>
                  </a:moveTo>
                  <a:cubicBezTo>
                    <a:pt x="13269" y="11872"/>
                    <a:pt x="13269" y="13269"/>
                    <a:pt x="11872" y="14665"/>
                  </a:cubicBezTo>
                  <a:cubicBezTo>
                    <a:pt x="10475" y="16062"/>
                    <a:pt x="10475" y="18855"/>
                    <a:pt x="10475" y="20252"/>
                  </a:cubicBezTo>
                  <a:cubicBezTo>
                    <a:pt x="10475" y="21649"/>
                    <a:pt x="10475" y="21649"/>
                    <a:pt x="10475" y="21649"/>
                  </a:cubicBezTo>
                  <a:cubicBezTo>
                    <a:pt x="10475" y="21649"/>
                    <a:pt x="10475" y="23045"/>
                    <a:pt x="10475" y="23045"/>
                  </a:cubicBezTo>
                  <a:cubicBezTo>
                    <a:pt x="10475" y="23045"/>
                    <a:pt x="10475" y="23045"/>
                    <a:pt x="10475" y="24442"/>
                  </a:cubicBezTo>
                  <a:cubicBezTo>
                    <a:pt x="10475" y="24442"/>
                    <a:pt x="10475" y="24442"/>
                    <a:pt x="10475" y="25839"/>
                  </a:cubicBezTo>
                  <a:cubicBezTo>
                    <a:pt x="10475" y="25839"/>
                    <a:pt x="10475" y="27235"/>
                    <a:pt x="10475" y="27235"/>
                  </a:cubicBezTo>
                  <a:cubicBezTo>
                    <a:pt x="10475" y="28632"/>
                    <a:pt x="10475" y="30029"/>
                    <a:pt x="11872" y="31426"/>
                  </a:cubicBezTo>
                  <a:cubicBezTo>
                    <a:pt x="11872" y="31426"/>
                    <a:pt x="11872" y="32822"/>
                    <a:pt x="13269" y="32822"/>
                  </a:cubicBezTo>
                  <a:cubicBezTo>
                    <a:pt x="14665" y="31426"/>
                    <a:pt x="14665" y="30029"/>
                    <a:pt x="16062" y="28632"/>
                  </a:cubicBezTo>
                  <a:cubicBezTo>
                    <a:pt x="17459" y="27235"/>
                    <a:pt x="17459" y="24442"/>
                    <a:pt x="17459" y="23045"/>
                  </a:cubicBezTo>
                  <a:cubicBezTo>
                    <a:pt x="17459" y="21649"/>
                    <a:pt x="17459" y="21649"/>
                    <a:pt x="17459" y="21649"/>
                  </a:cubicBezTo>
                  <a:cubicBezTo>
                    <a:pt x="17459" y="21649"/>
                    <a:pt x="17459" y="21649"/>
                    <a:pt x="17459" y="21649"/>
                  </a:cubicBezTo>
                  <a:cubicBezTo>
                    <a:pt x="17459" y="21649"/>
                    <a:pt x="17459" y="21649"/>
                    <a:pt x="17459" y="21649"/>
                  </a:cubicBezTo>
                  <a:cubicBezTo>
                    <a:pt x="17459" y="21649"/>
                    <a:pt x="17459" y="20252"/>
                    <a:pt x="17459" y="20252"/>
                  </a:cubicBezTo>
                  <a:cubicBezTo>
                    <a:pt x="16062" y="16062"/>
                    <a:pt x="14665" y="13269"/>
                    <a:pt x="14665" y="10475"/>
                  </a:cubicBezTo>
                  <a:close/>
                </a:path>
              </a:pathLst>
            </a:custGeom>
            <a:noFill/>
            <a:ln w="9525"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8F150E53-E7D2-4357-88F6-F56C81C9D2CE}"/>
                </a:ext>
              </a:extLst>
            </p:cNvPr>
            <p:cNvSpPr/>
            <p:nvPr/>
          </p:nvSpPr>
          <p:spPr>
            <a:xfrm>
              <a:off x="2708583" y="2649733"/>
              <a:ext cx="13967" cy="41901"/>
            </a:xfrm>
            <a:custGeom>
              <a:avLst/>
              <a:gdLst>
                <a:gd name="connsiteX0" fmla="*/ 13269 w 13966"/>
                <a:gd name="connsiteY0" fmla="*/ 10475 h 41900"/>
                <a:gd name="connsiteX1" fmla="*/ 11872 w 13966"/>
                <a:gd name="connsiteY1" fmla="*/ 13269 h 41900"/>
                <a:gd name="connsiteX2" fmla="*/ 10475 w 13966"/>
                <a:gd name="connsiteY2" fmla="*/ 18855 h 41900"/>
                <a:gd name="connsiteX3" fmla="*/ 10475 w 13966"/>
                <a:gd name="connsiteY3" fmla="*/ 20252 h 41900"/>
                <a:gd name="connsiteX4" fmla="*/ 10475 w 13966"/>
                <a:gd name="connsiteY4" fmla="*/ 21649 h 41900"/>
                <a:gd name="connsiteX5" fmla="*/ 10475 w 13966"/>
                <a:gd name="connsiteY5" fmla="*/ 23046 h 41900"/>
                <a:gd name="connsiteX6" fmla="*/ 10475 w 13966"/>
                <a:gd name="connsiteY6" fmla="*/ 24442 h 41900"/>
                <a:gd name="connsiteX7" fmla="*/ 10475 w 13966"/>
                <a:gd name="connsiteY7" fmla="*/ 25839 h 41900"/>
                <a:gd name="connsiteX8" fmla="*/ 11872 w 13966"/>
                <a:gd name="connsiteY8" fmla="*/ 30029 h 41900"/>
                <a:gd name="connsiteX9" fmla="*/ 11872 w 13966"/>
                <a:gd name="connsiteY9" fmla="*/ 31426 h 41900"/>
                <a:gd name="connsiteX10" fmla="*/ 13269 w 13966"/>
                <a:gd name="connsiteY10" fmla="*/ 28632 h 41900"/>
                <a:gd name="connsiteX11" fmla="*/ 14665 w 13966"/>
                <a:gd name="connsiteY11" fmla="*/ 23046 h 41900"/>
                <a:gd name="connsiteX12" fmla="*/ 14665 w 13966"/>
                <a:gd name="connsiteY12" fmla="*/ 21649 h 41900"/>
                <a:gd name="connsiteX13" fmla="*/ 14665 w 13966"/>
                <a:gd name="connsiteY13" fmla="*/ 21649 h 41900"/>
                <a:gd name="connsiteX14" fmla="*/ 14665 w 13966"/>
                <a:gd name="connsiteY14" fmla="*/ 21649 h 41900"/>
                <a:gd name="connsiteX15" fmla="*/ 14665 w 13966"/>
                <a:gd name="connsiteY15" fmla="*/ 20252 h 41900"/>
                <a:gd name="connsiteX16" fmla="*/ 13269 w 13966"/>
                <a:gd name="connsiteY16" fmla="*/ 10475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41900">
                  <a:moveTo>
                    <a:pt x="13269" y="10475"/>
                  </a:moveTo>
                  <a:cubicBezTo>
                    <a:pt x="13269" y="11872"/>
                    <a:pt x="11872" y="11872"/>
                    <a:pt x="11872" y="13269"/>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1649"/>
                    <a:pt x="10475" y="23046"/>
                  </a:cubicBezTo>
                  <a:cubicBezTo>
                    <a:pt x="10475" y="23046"/>
                    <a:pt x="10475" y="23046"/>
                    <a:pt x="10475" y="24442"/>
                  </a:cubicBezTo>
                  <a:cubicBezTo>
                    <a:pt x="10475" y="24442"/>
                    <a:pt x="10475" y="25839"/>
                    <a:pt x="10475" y="25839"/>
                  </a:cubicBezTo>
                  <a:cubicBezTo>
                    <a:pt x="10475" y="27236"/>
                    <a:pt x="10475" y="28632"/>
                    <a:pt x="11872" y="30029"/>
                  </a:cubicBezTo>
                  <a:cubicBezTo>
                    <a:pt x="11872" y="30029"/>
                    <a:pt x="11872" y="30029"/>
                    <a:pt x="11872" y="31426"/>
                  </a:cubicBezTo>
                  <a:cubicBezTo>
                    <a:pt x="11872" y="30029"/>
                    <a:pt x="13269" y="30029"/>
                    <a:pt x="13269" y="28632"/>
                  </a:cubicBezTo>
                  <a:cubicBezTo>
                    <a:pt x="14665" y="27236"/>
                    <a:pt x="14665" y="24442"/>
                    <a:pt x="14665" y="23046"/>
                  </a:cubicBezTo>
                  <a:cubicBezTo>
                    <a:pt x="14665" y="21649"/>
                    <a:pt x="14665" y="21649"/>
                    <a:pt x="14665" y="21649"/>
                  </a:cubicBezTo>
                  <a:cubicBezTo>
                    <a:pt x="14665" y="21649"/>
                    <a:pt x="14665" y="21649"/>
                    <a:pt x="14665" y="21649"/>
                  </a:cubicBezTo>
                  <a:cubicBezTo>
                    <a:pt x="14665" y="21649"/>
                    <a:pt x="14665" y="21649"/>
                    <a:pt x="14665" y="21649"/>
                  </a:cubicBezTo>
                  <a:cubicBezTo>
                    <a:pt x="14665" y="21649"/>
                    <a:pt x="14665" y="20252"/>
                    <a:pt x="14665" y="20252"/>
                  </a:cubicBezTo>
                  <a:cubicBezTo>
                    <a:pt x="14665" y="16062"/>
                    <a:pt x="14665" y="13269"/>
                    <a:pt x="13269" y="10475"/>
                  </a:cubicBezTo>
                  <a:close/>
                </a:path>
              </a:pathLst>
            </a:custGeom>
            <a:noFill/>
            <a:ln w="9525"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C9A0FE19-E14A-418E-88DB-7AE6164FAE8E}"/>
                </a:ext>
              </a:extLst>
            </p:cNvPr>
            <p:cNvSpPr/>
            <p:nvPr/>
          </p:nvSpPr>
          <p:spPr>
            <a:xfrm>
              <a:off x="2679252" y="3635797"/>
              <a:ext cx="13967" cy="41901"/>
            </a:xfrm>
            <a:custGeom>
              <a:avLst/>
              <a:gdLst>
                <a:gd name="connsiteX0" fmla="*/ 13269 w 13966"/>
                <a:gd name="connsiteY0" fmla="*/ 10475 h 41900"/>
                <a:gd name="connsiteX1" fmla="*/ 11872 w 13966"/>
                <a:gd name="connsiteY1" fmla="*/ 13269 h 41900"/>
                <a:gd name="connsiteX2" fmla="*/ 10475 w 13966"/>
                <a:gd name="connsiteY2" fmla="*/ 18855 h 41900"/>
                <a:gd name="connsiteX3" fmla="*/ 10475 w 13966"/>
                <a:gd name="connsiteY3" fmla="*/ 20252 h 41900"/>
                <a:gd name="connsiteX4" fmla="*/ 10475 w 13966"/>
                <a:gd name="connsiteY4" fmla="*/ 21649 h 41900"/>
                <a:gd name="connsiteX5" fmla="*/ 10475 w 13966"/>
                <a:gd name="connsiteY5" fmla="*/ 23045 h 41900"/>
                <a:gd name="connsiteX6" fmla="*/ 10475 w 13966"/>
                <a:gd name="connsiteY6" fmla="*/ 24442 h 41900"/>
                <a:gd name="connsiteX7" fmla="*/ 10475 w 13966"/>
                <a:gd name="connsiteY7" fmla="*/ 25839 h 41900"/>
                <a:gd name="connsiteX8" fmla="*/ 11872 w 13966"/>
                <a:gd name="connsiteY8" fmla="*/ 30029 h 41900"/>
                <a:gd name="connsiteX9" fmla="*/ 11872 w 13966"/>
                <a:gd name="connsiteY9" fmla="*/ 31426 h 41900"/>
                <a:gd name="connsiteX10" fmla="*/ 13269 w 13966"/>
                <a:gd name="connsiteY10" fmla="*/ 28632 h 41900"/>
                <a:gd name="connsiteX11" fmla="*/ 14665 w 13966"/>
                <a:gd name="connsiteY11" fmla="*/ 23045 h 41900"/>
                <a:gd name="connsiteX12" fmla="*/ 14665 w 13966"/>
                <a:gd name="connsiteY12" fmla="*/ 21649 h 41900"/>
                <a:gd name="connsiteX13" fmla="*/ 14665 w 13966"/>
                <a:gd name="connsiteY13" fmla="*/ 21649 h 41900"/>
                <a:gd name="connsiteX14" fmla="*/ 14665 w 13966"/>
                <a:gd name="connsiteY14" fmla="*/ 21649 h 41900"/>
                <a:gd name="connsiteX15" fmla="*/ 14665 w 13966"/>
                <a:gd name="connsiteY15" fmla="*/ 20252 h 41900"/>
                <a:gd name="connsiteX16" fmla="*/ 13269 w 13966"/>
                <a:gd name="connsiteY16" fmla="*/ 10475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41900">
                  <a:moveTo>
                    <a:pt x="13269" y="10475"/>
                  </a:moveTo>
                  <a:cubicBezTo>
                    <a:pt x="13269" y="11872"/>
                    <a:pt x="11872" y="11872"/>
                    <a:pt x="11872" y="13269"/>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1649"/>
                    <a:pt x="10475" y="23045"/>
                  </a:cubicBezTo>
                  <a:cubicBezTo>
                    <a:pt x="10475" y="23045"/>
                    <a:pt x="10475" y="23045"/>
                    <a:pt x="10475" y="24442"/>
                  </a:cubicBezTo>
                  <a:cubicBezTo>
                    <a:pt x="10475" y="24442"/>
                    <a:pt x="10475" y="25839"/>
                    <a:pt x="10475" y="25839"/>
                  </a:cubicBezTo>
                  <a:cubicBezTo>
                    <a:pt x="10475" y="27235"/>
                    <a:pt x="10475" y="28632"/>
                    <a:pt x="11872" y="30029"/>
                  </a:cubicBezTo>
                  <a:cubicBezTo>
                    <a:pt x="11872" y="30029"/>
                    <a:pt x="11872" y="30029"/>
                    <a:pt x="11872" y="31426"/>
                  </a:cubicBezTo>
                  <a:cubicBezTo>
                    <a:pt x="11872" y="30029"/>
                    <a:pt x="13269" y="30029"/>
                    <a:pt x="13269" y="28632"/>
                  </a:cubicBezTo>
                  <a:cubicBezTo>
                    <a:pt x="14665" y="27235"/>
                    <a:pt x="14665" y="24442"/>
                    <a:pt x="14665" y="23045"/>
                  </a:cubicBezTo>
                  <a:cubicBezTo>
                    <a:pt x="14665" y="21649"/>
                    <a:pt x="14665" y="21649"/>
                    <a:pt x="14665" y="21649"/>
                  </a:cubicBezTo>
                  <a:cubicBezTo>
                    <a:pt x="14665" y="21649"/>
                    <a:pt x="14665" y="21649"/>
                    <a:pt x="14665" y="21649"/>
                  </a:cubicBezTo>
                  <a:cubicBezTo>
                    <a:pt x="14665" y="21649"/>
                    <a:pt x="14665" y="21649"/>
                    <a:pt x="14665" y="21649"/>
                  </a:cubicBezTo>
                  <a:cubicBezTo>
                    <a:pt x="14665" y="21649"/>
                    <a:pt x="14665" y="20252"/>
                    <a:pt x="14665" y="20252"/>
                  </a:cubicBezTo>
                  <a:cubicBezTo>
                    <a:pt x="14665" y="16062"/>
                    <a:pt x="14665" y="13269"/>
                    <a:pt x="13269" y="10475"/>
                  </a:cubicBezTo>
                  <a:close/>
                </a:path>
              </a:pathLst>
            </a:custGeom>
            <a:noFill/>
            <a:ln w="9525"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F0F83AB5-4BF7-45A2-B75B-746F88B1F978}"/>
                </a:ext>
              </a:extLst>
            </p:cNvPr>
            <p:cNvSpPr/>
            <p:nvPr/>
          </p:nvSpPr>
          <p:spPr>
            <a:xfrm>
              <a:off x="2525616" y="2695824"/>
              <a:ext cx="391073" cy="432974"/>
            </a:xfrm>
            <a:custGeom>
              <a:avLst/>
              <a:gdLst>
                <a:gd name="connsiteX0" fmla="*/ 358251 w 391073"/>
                <a:gd name="connsiteY0" fmla="*/ 268863 h 432974"/>
                <a:gd name="connsiteX1" fmla="*/ 358251 w 391073"/>
                <a:gd name="connsiteY1" fmla="*/ 268863 h 432974"/>
                <a:gd name="connsiteX2" fmla="*/ 383392 w 391073"/>
                <a:gd name="connsiteY2" fmla="*/ 245119 h 432974"/>
                <a:gd name="connsiteX3" fmla="*/ 379202 w 391073"/>
                <a:gd name="connsiteY3" fmla="*/ 238136 h 432974"/>
                <a:gd name="connsiteX4" fmla="*/ 377805 w 391073"/>
                <a:gd name="connsiteY4" fmla="*/ 231152 h 432974"/>
                <a:gd name="connsiteX5" fmla="*/ 377805 w 391073"/>
                <a:gd name="connsiteY5" fmla="*/ 228359 h 432974"/>
                <a:gd name="connsiteX6" fmla="*/ 377805 w 391073"/>
                <a:gd name="connsiteY6" fmla="*/ 226962 h 432974"/>
                <a:gd name="connsiteX7" fmla="*/ 377805 w 391073"/>
                <a:gd name="connsiteY7" fmla="*/ 225566 h 432974"/>
                <a:gd name="connsiteX8" fmla="*/ 377805 w 391073"/>
                <a:gd name="connsiteY8" fmla="*/ 224169 h 432974"/>
                <a:gd name="connsiteX9" fmla="*/ 377805 w 391073"/>
                <a:gd name="connsiteY9" fmla="*/ 219979 h 432974"/>
                <a:gd name="connsiteX10" fmla="*/ 380598 w 391073"/>
                <a:gd name="connsiteY10" fmla="*/ 208805 h 432974"/>
                <a:gd name="connsiteX11" fmla="*/ 386185 w 391073"/>
                <a:gd name="connsiteY11" fmla="*/ 199028 h 432974"/>
                <a:gd name="connsiteX12" fmla="*/ 387582 w 391073"/>
                <a:gd name="connsiteY12" fmla="*/ 197632 h 432974"/>
                <a:gd name="connsiteX13" fmla="*/ 217185 w 391073"/>
                <a:gd name="connsiteY13" fmla="*/ 23046 h 432974"/>
                <a:gd name="connsiteX14" fmla="*/ 204615 w 391073"/>
                <a:gd name="connsiteY14" fmla="*/ 10475 h 432974"/>
                <a:gd name="connsiteX15" fmla="*/ 203218 w 391073"/>
                <a:gd name="connsiteY15" fmla="*/ 11872 h 432974"/>
                <a:gd name="connsiteX16" fmla="*/ 203218 w 391073"/>
                <a:gd name="connsiteY16" fmla="*/ 11872 h 432974"/>
                <a:gd name="connsiteX17" fmla="*/ 178078 w 391073"/>
                <a:gd name="connsiteY17" fmla="*/ 37012 h 432974"/>
                <a:gd name="connsiteX18" fmla="*/ 178078 w 391073"/>
                <a:gd name="connsiteY18" fmla="*/ 37012 h 432974"/>
                <a:gd name="connsiteX19" fmla="*/ 11872 w 391073"/>
                <a:gd name="connsiteY19" fmla="*/ 194838 h 432974"/>
                <a:gd name="connsiteX20" fmla="*/ 18855 w 391073"/>
                <a:gd name="connsiteY20" fmla="*/ 214392 h 432974"/>
                <a:gd name="connsiteX21" fmla="*/ 18855 w 391073"/>
                <a:gd name="connsiteY21" fmla="*/ 218582 h 432974"/>
                <a:gd name="connsiteX22" fmla="*/ 18855 w 391073"/>
                <a:gd name="connsiteY22" fmla="*/ 219979 h 432974"/>
                <a:gd name="connsiteX23" fmla="*/ 18855 w 391073"/>
                <a:gd name="connsiteY23" fmla="*/ 221376 h 432974"/>
                <a:gd name="connsiteX24" fmla="*/ 18855 w 391073"/>
                <a:gd name="connsiteY24" fmla="*/ 224169 h 432974"/>
                <a:gd name="connsiteX25" fmla="*/ 16062 w 391073"/>
                <a:gd name="connsiteY25" fmla="*/ 233946 h 432974"/>
                <a:gd name="connsiteX26" fmla="*/ 10475 w 391073"/>
                <a:gd name="connsiteY26" fmla="*/ 242326 h 432974"/>
                <a:gd name="connsiteX27" fmla="*/ 10475 w 391073"/>
                <a:gd name="connsiteY27" fmla="*/ 242326 h 432974"/>
                <a:gd name="connsiteX28" fmla="*/ 21649 w 391073"/>
                <a:gd name="connsiteY28" fmla="*/ 253499 h 432974"/>
                <a:gd name="connsiteX29" fmla="*/ 193442 w 391073"/>
                <a:gd name="connsiteY29" fmla="*/ 429482 h 432974"/>
                <a:gd name="connsiteX30" fmla="*/ 358251 w 391073"/>
                <a:gd name="connsiteY30" fmla="*/ 268863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358251" y="268863"/>
                  </a:moveTo>
                  <a:lnTo>
                    <a:pt x="358251" y="268863"/>
                  </a:lnTo>
                  <a:lnTo>
                    <a:pt x="383392" y="245119"/>
                  </a:lnTo>
                  <a:cubicBezTo>
                    <a:pt x="381995" y="242326"/>
                    <a:pt x="380598" y="239533"/>
                    <a:pt x="379202" y="238136"/>
                  </a:cubicBezTo>
                  <a:cubicBezTo>
                    <a:pt x="377805" y="235342"/>
                    <a:pt x="377805" y="232549"/>
                    <a:pt x="377805" y="231152"/>
                  </a:cubicBezTo>
                  <a:cubicBezTo>
                    <a:pt x="377805" y="229756"/>
                    <a:pt x="377805" y="229756"/>
                    <a:pt x="377805" y="228359"/>
                  </a:cubicBezTo>
                  <a:cubicBezTo>
                    <a:pt x="377805" y="226962"/>
                    <a:pt x="377805" y="226962"/>
                    <a:pt x="377805" y="226962"/>
                  </a:cubicBezTo>
                  <a:cubicBezTo>
                    <a:pt x="377805" y="225566"/>
                    <a:pt x="377805" y="225566"/>
                    <a:pt x="377805" y="225566"/>
                  </a:cubicBezTo>
                  <a:cubicBezTo>
                    <a:pt x="377805" y="225566"/>
                    <a:pt x="377805" y="225566"/>
                    <a:pt x="377805" y="224169"/>
                  </a:cubicBezTo>
                  <a:cubicBezTo>
                    <a:pt x="377805" y="222772"/>
                    <a:pt x="377805" y="221376"/>
                    <a:pt x="377805" y="219979"/>
                  </a:cubicBezTo>
                  <a:cubicBezTo>
                    <a:pt x="377805" y="217185"/>
                    <a:pt x="379202" y="212995"/>
                    <a:pt x="380598" y="208805"/>
                  </a:cubicBezTo>
                  <a:cubicBezTo>
                    <a:pt x="381995" y="204615"/>
                    <a:pt x="384788" y="201822"/>
                    <a:pt x="386185" y="199028"/>
                  </a:cubicBezTo>
                  <a:cubicBezTo>
                    <a:pt x="386185" y="197632"/>
                    <a:pt x="387582" y="197632"/>
                    <a:pt x="387582" y="197632"/>
                  </a:cubicBezTo>
                  <a:cubicBezTo>
                    <a:pt x="330317" y="138971"/>
                    <a:pt x="274450" y="81706"/>
                    <a:pt x="217185" y="23046"/>
                  </a:cubicBezTo>
                  <a:cubicBezTo>
                    <a:pt x="212995" y="18855"/>
                    <a:pt x="208805" y="14665"/>
                    <a:pt x="204615" y="10475"/>
                  </a:cubicBezTo>
                  <a:lnTo>
                    <a:pt x="203218" y="11872"/>
                  </a:lnTo>
                  <a:lnTo>
                    <a:pt x="203218" y="11872"/>
                  </a:lnTo>
                  <a:lnTo>
                    <a:pt x="178078" y="37012"/>
                  </a:lnTo>
                  <a:lnTo>
                    <a:pt x="178078" y="37012"/>
                  </a:lnTo>
                  <a:lnTo>
                    <a:pt x="11872" y="194838"/>
                  </a:lnTo>
                  <a:cubicBezTo>
                    <a:pt x="16062" y="201822"/>
                    <a:pt x="18855" y="210202"/>
                    <a:pt x="18855" y="214392"/>
                  </a:cubicBezTo>
                  <a:cubicBezTo>
                    <a:pt x="18855" y="215789"/>
                    <a:pt x="18855" y="217185"/>
                    <a:pt x="18855" y="218582"/>
                  </a:cubicBezTo>
                  <a:cubicBezTo>
                    <a:pt x="18855" y="219979"/>
                    <a:pt x="18855" y="219979"/>
                    <a:pt x="18855" y="219979"/>
                  </a:cubicBezTo>
                  <a:cubicBezTo>
                    <a:pt x="18855" y="219979"/>
                    <a:pt x="18855" y="219979"/>
                    <a:pt x="18855" y="221376"/>
                  </a:cubicBezTo>
                  <a:cubicBezTo>
                    <a:pt x="18855" y="222772"/>
                    <a:pt x="18855" y="222772"/>
                    <a:pt x="18855" y="224169"/>
                  </a:cubicBezTo>
                  <a:cubicBezTo>
                    <a:pt x="18855" y="226962"/>
                    <a:pt x="17459" y="229756"/>
                    <a:pt x="16062" y="233946"/>
                  </a:cubicBezTo>
                  <a:cubicBezTo>
                    <a:pt x="14665" y="236739"/>
                    <a:pt x="11872" y="240929"/>
                    <a:pt x="10475" y="242326"/>
                  </a:cubicBezTo>
                  <a:cubicBezTo>
                    <a:pt x="10475" y="242326"/>
                    <a:pt x="10475" y="242326"/>
                    <a:pt x="10475" y="242326"/>
                  </a:cubicBezTo>
                  <a:cubicBezTo>
                    <a:pt x="14665" y="246516"/>
                    <a:pt x="17459" y="249309"/>
                    <a:pt x="21649" y="253499"/>
                  </a:cubicBezTo>
                  <a:cubicBezTo>
                    <a:pt x="78913" y="312160"/>
                    <a:pt x="136177" y="370821"/>
                    <a:pt x="193442" y="429482"/>
                  </a:cubicBezTo>
                  <a:lnTo>
                    <a:pt x="358251" y="268863"/>
                  </a:lnTo>
                  <a:close/>
                </a:path>
              </a:pathLst>
            </a:custGeom>
            <a:noFill/>
            <a:ln w="9525"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22F92F72-38D8-499B-997C-6366150E24BF}"/>
                </a:ext>
              </a:extLst>
            </p:cNvPr>
            <p:cNvSpPr/>
            <p:nvPr/>
          </p:nvSpPr>
          <p:spPr>
            <a:xfrm>
              <a:off x="2696012" y="3139972"/>
              <a:ext cx="27934" cy="41901"/>
            </a:xfrm>
            <a:custGeom>
              <a:avLst/>
              <a:gdLst>
                <a:gd name="connsiteX0" fmla="*/ 16062 w 27933"/>
                <a:gd name="connsiteY0" fmla="*/ 10475 h 41900"/>
                <a:gd name="connsiteX1" fmla="*/ 14665 w 27933"/>
                <a:gd name="connsiteY1" fmla="*/ 11872 h 41900"/>
                <a:gd name="connsiteX2" fmla="*/ 11872 w 27933"/>
                <a:gd name="connsiteY2" fmla="*/ 17459 h 41900"/>
                <a:gd name="connsiteX3" fmla="*/ 10475 w 27933"/>
                <a:gd name="connsiteY3" fmla="*/ 23045 h 41900"/>
                <a:gd name="connsiteX4" fmla="*/ 10475 w 27933"/>
                <a:gd name="connsiteY4" fmla="*/ 24442 h 41900"/>
                <a:gd name="connsiteX5" fmla="*/ 10475 w 27933"/>
                <a:gd name="connsiteY5" fmla="*/ 25839 h 41900"/>
                <a:gd name="connsiteX6" fmla="*/ 10475 w 27933"/>
                <a:gd name="connsiteY6" fmla="*/ 27235 h 41900"/>
                <a:gd name="connsiteX7" fmla="*/ 10475 w 27933"/>
                <a:gd name="connsiteY7" fmla="*/ 28632 h 41900"/>
                <a:gd name="connsiteX8" fmla="*/ 10475 w 27933"/>
                <a:gd name="connsiteY8" fmla="*/ 30029 h 41900"/>
                <a:gd name="connsiteX9" fmla="*/ 11872 w 27933"/>
                <a:gd name="connsiteY9" fmla="*/ 34219 h 41900"/>
                <a:gd name="connsiteX10" fmla="*/ 13269 w 27933"/>
                <a:gd name="connsiteY10" fmla="*/ 35616 h 41900"/>
                <a:gd name="connsiteX11" fmla="*/ 14665 w 27933"/>
                <a:gd name="connsiteY11" fmla="*/ 34219 h 41900"/>
                <a:gd name="connsiteX12" fmla="*/ 17459 w 27933"/>
                <a:gd name="connsiteY12" fmla="*/ 30029 h 41900"/>
                <a:gd name="connsiteX13" fmla="*/ 18855 w 27933"/>
                <a:gd name="connsiteY13" fmla="*/ 24442 h 41900"/>
                <a:gd name="connsiteX14" fmla="*/ 18855 w 27933"/>
                <a:gd name="connsiteY14" fmla="*/ 23045 h 41900"/>
                <a:gd name="connsiteX15" fmla="*/ 18855 w 27933"/>
                <a:gd name="connsiteY15" fmla="*/ 23045 h 41900"/>
                <a:gd name="connsiteX16" fmla="*/ 18855 w 27933"/>
                <a:gd name="connsiteY16" fmla="*/ 23045 h 41900"/>
                <a:gd name="connsiteX17" fmla="*/ 18855 w 27933"/>
                <a:gd name="connsiteY17" fmla="*/ 21649 h 41900"/>
                <a:gd name="connsiteX18" fmla="*/ 16062 w 27933"/>
                <a:gd name="connsiteY18" fmla="*/ 10475 h 41900"/>
                <a:gd name="connsiteX19" fmla="*/ 16062 w 27933"/>
                <a:gd name="connsiteY19" fmla="*/ 10475 h 41900"/>
                <a:gd name="connsiteX20" fmla="*/ 16062 w 27933"/>
                <a:gd name="connsiteY20" fmla="*/ 10475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33" h="41900">
                  <a:moveTo>
                    <a:pt x="16062" y="10475"/>
                  </a:moveTo>
                  <a:cubicBezTo>
                    <a:pt x="16062" y="10475"/>
                    <a:pt x="14665" y="11872"/>
                    <a:pt x="14665" y="11872"/>
                  </a:cubicBezTo>
                  <a:cubicBezTo>
                    <a:pt x="13269" y="13269"/>
                    <a:pt x="11872" y="14665"/>
                    <a:pt x="11872" y="17459"/>
                  </a:cubicBezTo>
                  <a:cubicBezTo>
                    <a:pt x="10475" y="18855"/>
                    <a:pt x="10475" y="21649"/>
                    <a:pt x="10475" y="23045"/>
                  </a:cubicBezTo>
                  <a:cubicBezTo>
                    <a:pt x="10475" y="24442"/>
                    <a:pt x="10475" y="24442"/>
                    <a:pt x="10475" y="24442"/>
                  </a:cubicBezTo>
                  <a:cubicBezTo>
                    <a:pt x="10475" y="24442"/>
                    <a:pt x="10475" y="25839"/>
                    <a:pt x="10475" y="25839"/>
                  </a:cubicBezTo>
                  <a:cubicBezTo>
                    <a:pt x="10475" y="25839"/>
                    <a:pt x="10475" y="25839"/>
                    <a:pt x="10475" y="27235"/>
                  </a:cubicBezTo>
                  <a:cubicBezTo>
                    <a:pt x="10475" y="27235"/>
                    <a:pt x="10475" y="27235"/>
                    <a:pt x="10475" y="28632"/>
                  </a:cubicBezTo>
                  <a:cubicBezTo>
                    <a:pt x="10475" y="28632"/>
                    <a:pt x="10475" y="30029"/>
                    <a:pt x="10475" y="30029"/>
                  </a:cubicBezTo>
                  <a:cubicBezTo>
                    <a:pt x="10475" y="31426"/>
                    <a:pt x="10475" y="32822"/>
                    <a:pt x="11872" y="34219"/>
                  </a:cubicBezTo>
                  <a:cubicBezTo>
                    <a:pt x="11872" y="34219"/>
                    <a:pt x="11872" y="35616"/>
                    <a:pt x="13269" y="35616"/>
                  </a:cubicBezTo>
                  <a:cubicBezTo>
                    <a:pt x="13269" y="35616"/>
                    <a:pt x="13269" y="35616"/>
                    <a:pt x="14665" y="34219"/>
                  </a:cubicBezTo>
                  <a:cubicBezTo>
                    <a:pt x="16062" y="32822"/>
                    <a:pt x="16062" y="31426"/>
                    <a:pt x="17459" y="30029"/>
                  </a:cubicBezTo>
                  <a:cubicBezTo>
                    <a:pt x="18855" y="28632"/>
                    <a:pt x="18855" y="25839"/>
                    <a:pt x="18855" y="24442"/>
                  </a:cubicBezTo>
                  <a:cubicBezTo>
                    <a:pt x="18855" y="23045"/>
                    <a:pt x="18855" y="23045"/>
                    <a:pt x="18855" y="23045"/>
                  </a:cubicBezTo>
                  <a:cubicBezTo>
                    <a:pt x="18855" y="23045"/>
                    <a:pt x="18855" y="23045"/>
                    <a:pt x="18855" y="23045"/>
                  </a:cubicBezTo>
                  <a:cubicBezTo>
                    <a:pt x="18855" y="23045"/>
                    <a:pt x="18855" y="23045"/>
                    <a:pt x="18855" y="23045"/>
                  </a:cubicBezTo>
                  <a:cubicBezTo>
                    <a:pt x="18855" y="23045"/>
                    <a:pt x="18855" y="21649"/>
                    <a:pt x="18855" y="21649"/>
                  </a:cubicBezTo>
                  <a:cubicBezTo>
                    <a:pt x="17459" y="17459"/>
                    <a:pt x="16062" y="14665"/>
                    <a:pt x="16062" y="10475"/>
                  </a:cubicBezTo>
                  <a:cubicBezTo>
                    <a:pt x="14665" y="11872"/>
                    <a:pt x="16062" y="11872"/>
                    <a:pt x="16062" y="10475"/>
                  </a:cubicBezTo>
                  <a:cubicBezTo>
                    <a:pt x="16062" y="10475"/>
                    <a:pt x="16062" y="10475"/>
                    <a:pt x="16062" y="10475"/>
                  </a:cubicBezTo>
                  <a:close/>
                </a:path>
              </a:pathLst>
            </a:custGeom>
            <a:noFill/>
            <a:ln w="9525"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D6F62E4A-EA84-4241-A61E-5AD79BA03A5D}"/>
                </a:ext>
              </a:extLst>
            </p:cNvPr>
            <p:cNvSpPr/>
            <p:nvPr/>
          </p:nvSpPr>
          <p:spPr>
            <a:xfrm>
              <a:off x="3352457" y="1436009"/>
              <a:ext cx="405040" cy="223471"/>
            </a:xfrm>
            <a:custGeom>
              <a:avLst/>
              <a:gdLst>
                <a:gd name="connsiteX0" fmla="*/ 196235 w 405040"/>
                <a:gd name="connsiteY0" fmla="*/ 214392 h 223470"/>
                <a:gd name="connsiteX1" fmla="*/ 362441 w 405040"/>
                <a:gd name="connsiteY1" fmla="*/ 52376 h 223470"/>
                <a:gd name="connsiteX2" fmla="*/ 362441 w 405040"/>
                <a:gd name="connsiteY2" fmla="*/ 52376 h 223470"/>
                <a:gd name="connsiteX3" fmla="*/ 387582 w 405040"/>
                <a:gd name="connsiteY3" fmla="*/ 27235 h 223470"/>
                <a:gd name="connsiteX4" fmla="*/ 387582 w 405040"/>
                <a:gd name="connsiteY4" fmla="*/ 27235 h 223470"/>
                <a:gd name="connsiteX5" fmla="*/ 397359 w 405040"/>
                <a:gd name="connsiteY5" fmla="*/ 17459 h 223470"/>
                <a:gd name="connsiteX6" fmla="*/ 397359 w 405040"/>
                <a:gd name="connsiteY6" fmla="*/ 17459 h 223470"/>
                <a:gd name="connsiteX7" fmla="*/ 397359 w 405040"/>
                <a:gd name="connsiteY7" fmla="*/ 17459 h 223470"/>
                <a:gd name="connsiteX8" fmla="*/ 398755 w 405040"/>
                <a:gd name="connsiteY8" fmla="*/ 16062 h 223470"/>
                <a:gd name="connsiteX9" fmla="*/ 401549 w 405040"/>
                <a:gd name="connsiteY9" fmla="*/ 11872 h 223470"/>
                <a:gd name="connsiteX10" fmla="*/ 401549 w 405040"/>
                <a:gd name="connsiteY10" fmla="*/ 10475 h 223470"/>
                <a:gd name="connsiteX11" fmla="*/ 18855 w 405040"/>
                <a:gd name="connsiteY11" fmla="*/ 10475 h 223470"/>
                <a:gd name="connsiteX12" fmla="*/ 16062 w 405040"/>
                <a:gd name="connsiteY12" fmla="*/ 17459 h 223470"/>
                <a:gd name="connsiteX13" fmla="*/ 10475 w 405040"/>
                <a:gd name="connsiteY13" fmla="*/ 25839 h 223470"/>
                <a:gd name="connsiteX14" fmla="*/ 23045 w 405040"/>
                <a:gd name="connsiteY14" fmla="*/ 39806 h 223470"/>
                <a:gd name="connsiteX15" fmla="*/ 196235 w 405040"/>
                <a:gd name="connsiteY15" fmla="*/ 214392 h 223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5040" h="223470">
                  <a:moveTo>
                    <a:pt x="196235" y="214392"/>
                  </a:moveTo>
                  <a:lnTo>
                    <a:pt x="362441" y="52376"/>
                  </a:lnTo>
                  <a:lnTo>
                    <a:pt x="362441" y="52376"/>
                  </a:lnTo>
                  <a:lnTo>
                    <a:pt x="387582" y="27235"/>
                  </a:lnTo>
                  <a:lnTo>
                    <a:pt x="387582" y="27235"/>
                  </a:lnTo>
                  <a:lnTo>
                    <a:pt x="397359" y="17459"/>
                  </a:lnTo>
                  <a:lnTo>
                    <a:pt x="397359" y="17459"/>
                  </a:lnTo>
                  <a:cubicBezTo>
                    <a:pt x="397359" y="17459"/>
                    <a:pt x="397359" y="17459"/>
                    <a:pt x="397359" y="17459"/>
                  </a:cubicBezTo>
                  <a:cubicBezTo>
                    <a:pt x="397359" y="17459"/>
                    <a:pt x="398755" y="16062"/>
                    <a:pt x="398755" y="16062"/>
                  </a:cubicBezTo>
                  <a:cubicBezTo>
                    <a:pt x="400152" y="14665"/>
                    <a:pt x="400152" y="13269"/>
                    <a:pt x="401549" y="11872"/>
                  </a:cubicBezTo>
                  <a:cubicBezTo>
                    <a:pt x="401549" y="11872"/>
                    <a:pt x="401549" y="11872"/>
                    <a:pt x="401549" y="10475"/>
                  </a:cubicBezTo>
                  <a:lnTo>
                    <a:pt x="18855" y="10475"/>
                  </a:lnTo>
                  <a:cubicBezTo>
                    <a:pt x="18855" y="13269"/>
                    <a:pt x="17459" y="16062"/>
                    <a:pt x="16062" y="17459"/>
                  </a:cubicBezTo>
                  <a:cubicBezTo>
                    <a:pt x="14665" y="20252"/>
                    <a:pt x="13269" y="23045"/>
                    <a:pt x="10475" y="25839"/>
                  </a:cubicBezTo>
                  <a:cubicBezTo>
                    <a:pt x="14665" y="30029"/>
                    <a:pt x="18855" y="34219"/>
                    <a:pt x="23045" y="39806"/>
                  </a:cubicBezTo>
                  <a:cubicBezTo>
                    <a:pt x="81706" y="98467"/>
                    <a:pt x="138971" y="155731"/>
                    <a:pt x="196235" y="214392"/>
                  </a:cubicBezTo>
                  <a:close/>
                </a:path>
              </a:pathLst>
            </a:custGeom>
            <a:noFill/>
            <a:ln w="9525"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C4A95909-FCE8-4A1B-B315-EE15284FB00E}"/>
                </a:ext>
              </a:extLst>
            </p:cNvPr>
            <p:cNvSpPr/>
            <p:nvPr/>
          </p:nvSpPr>
          <p:spPr>
            <a:xfrm>
              <a:off x="5863707" y="4638620"/>
              <a:ext cx="13967" cy="27934"/>
            </a:xfrm>
            <a:custGeom>
              <a:avLst/>
              <a:gdLst>
                <a:gd name="connsiteX0" fmla="*/ 10475 w 13966"/>
                <a:gd name="connsiteY0" fmla="*/ 23046 h 27933"/>
                <a:gd name="connsiteX1" fmla="*/ 11872 w 13966"/>
                <a:gd name="connsiteY1" fmla="*/ 27236 h 27933"/>
                <a:gd name="connsiteX2" fmla="*/ 11872 w 13966"/>
                <a:gd name="connsiteY2" fmla="*/ 28632 h 27933"/>
                <a:gd name="connsiteX3" fmla="*/ 13269 w 13966"/>
                <a:gd name="connsiteY3" fmla="*/ 25839 h 27933"/>
                <a:gd name="connsiteX4" fmla="*/ 14665 w 13966"/>
                <a:gd name="connsiteY4" fmla="*/ 20252 h 27933"/>
                <a:gd name="connsiteX5" fmla="*/ 14665 w 13966"/>
                <a:gd name="connsiteY5" fmla="*/ 18855 h 27933"/>
                <a:gd name="connsiteX6" fmla="*/ 14665 w 13966"/>
                <a:gd name="connsiteY6" fmla="*/ 18855 h 27933"/>
                <a:gd name="connsiteX7" fmla="*/ 14665 w 13966"/>
                <a:gd name="connsiteY7" fmla="*/ 18855 h 27933"/>
                <a:gd name="connsiteX8" fmla="*/ 14665 w 13966"/>
                <a:gd name="connsiteY8" fmla="*/ 17459 h 27933"/>
                <a:gd name="connsiteX9" fmla="*/ 13269 w 13966"/>
                <a:gd name="connsiteY9" fmla="*/ 10475 h 27933"/>
                <a:gd name="connsiteX10" fmla="*/ 11872 w 13966"/>
                <a:gd name="connsiteY10" fmla="*/ 13269 h 27933"/>
                <a:gd name="connsiteX11" fmla="*/ 10475 w 13966"/>
                <a:gd name="connsiteY11" fmla="*/ 18855 h 27933"/>
                <a:gd name="connsiteX12" fmla="*/ 10475 w 13966"/>
                <a:gd name="connsiteY12" fmla="*/ 20252 h 27933"/>
                <a:gd name="connsiteX13" fmla="*/ 10475 w 13966"/>
                <a:gd name="connsiteY13" fmla="*/ 21649 h 27933"/>
                <a:gd name="connsiteX14" fmla="*/ 10475 w 13966"/>
                <a:gd name="connsiteY14" fmla="*/ 23046 h 27933"/>
                <a:gd name="connsiteX15" fmla="*/ 10475 w 13966"/>
                <a:gd name="connsiteY15" fmla="*/ 24442 h 27933"/>
                <a:gd name="connsiteX16" fmla="*/ 10475 w 13966"/>
                <a:gd name="connsiteY16" fmla="*/ 23046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27933">
                  <a:moveTo>
                    <a:pt x="10475" y="23046"/>
                  </a:moveTo>
                  <a:cubicBezTo>
                    <a:pt x="10475" y="24442"/>
                    <a:pt x="10475" y="25839"/>
                    <a:pt x="11872" y="27236"/>
                  </a:cubicBezTo>
                  <a:cubicBezTo>
                    <a:pt x="11872" y="27236"/>
                    <a:pt x="11872" y="27236"/>
                    <a:pt x="11872" y="28632"/>
                  </a:cubicBezTo>
                  <a:cubicBezTo>
                    <a:pt x="11872" y="27236"/>
                    <a:pt x="13269" y="27236"/>
                    <a:pt x="13269" y="25839"/>
                  </a:cubicBezTo>
                  <a:cubicBezTo>
                    <a:pt x="14665" y="24442"/>
                    <a:pt x="14665" y="21649"/>
                    <a:pt x="14665" y="20252"/>
                  </a:cubicBezTo>
                  <a:cubicBezTo>
                    <a:pt x="14665" y="18855"/>
                    <a:pt x="14665" y="18855"/>
                    <a:pt x="14665" y="18855"/>
                  </a:cubicBezTo>
                  <a:cubicBezTo>
                    <a:pt x="14665" y="18855"/>
                    <a:pt x="14665" y="18855"/>
                    <a:pt x="14665" y="18855"/>
                  </a:cubicBezTo>
                  <a:cubicBezTo>
                    <a:pt x="14665" y="18855"/>
                    <a:pt x="14665" y="18855"/>
                    <a:pt x="14665" y="18855"/>
                  </a:cubicBezTo>
                  <a:cubicBezTo>
                    <a:pt x="14665" y="18855"/>
                    <a:pt x="14665" y="17459"/>
                    <a:pt x="14665" y="17459"/>
                  </a:cubicBezTo>
                  <a:cubicBezTo>
                    <a:pt x="14665" y="16062"/>
                    <a:pt x="13269" y="13269"/>
                    <a:pt x="13269" y="10475"/>
                  </a:cubicBezTo>
                  <a:cubicBezTo>
                    <a:pt x="13269" y="11872"/>
                    <a:pt x="11872" y="11872"/>
                    <a:pt x="11872" y="13269"/>
                  </a:cubicBezTo>
                  <a:cubicBezTo>
                    <a:pt x="10475" y="14666"/>
                    <a:pt x="10475" y="17459"/>
                    <a:pt x="10475" y="18855"/>
                  </a:cubicBezTo>
                  <a:cubicBezTo>
                    <a:pt x="10475" y="20252"/>
                    <a:pt x="10475" y="20252"/>
                    <a:pt x="10475" y="20252"/>
                  </a:cubicBezTo>
                  <a:cubicBezTo>
                    <a:pt x="10475" y="20252"/>
                    <a:pt x="10475" y="21649"/>
                    <a:pt x="10475" y="21649"/>
                  </a:cubicBezTo>
                  <a:cubicBezTo>
                    <a:pt x="10475" y="21649"/>
                    <a:pt x="10475" y="21649"/>
                    <a:pt x="10475" y="23046"/>
                  </a:cubicBezTo>
                  <a:cubicBezTo>
                    <a:pt x="10475" y="23046"/>
                    <a:pt x="10475" y="23046"/>
                    <a:pt x="10475" y="24442"/>
                  </a:cubicBezTo>
                  <a:cubicBezTo>
                    <a:pt x="10475" y="21649"/>
                    <a:pt x="10475" y="23046"/>
                    <a:pt x="10475" y="23046"/>
                  </a:cubicBezTo>
                  <a:close/>
                </a:path>
              </a:pathLst>
            </a:custGeom>
            <a:noFill/>
            <a:ln w="9525"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C0B51B1-ECC4-4754-B63B-79ECD4D81B07}"/>
                </a:ext>
              </a:extLst>
            </p:cNvPr>
            <p:cNvSpPr/>
            <p:nvPr/>
          </p:nvSpPr>
          <p:spPr>
            <a:xfrm>
              <a:off x="5679344" y="4680521"/>
              <a:ext cx="391073" cy="432974"/>
            </a:xfrm>
            <a:custGeom>
              <a:avLst/>
              <a:gdLst>
                <a:gd name="connsiteX0" fmla="*/ 204615 w 391073"/>
                <a:gd name="connsiteY0" fmla="*/ 10475 h 432974"/>
                <a:gd name="connsiteX1" fmla="*/ 204615 w 391073"/>
                <a:gd name="connsiteY1" fmla="*/ 10475 h 432974"/>
                <a:gd name="connsiteX2" fmla="*/ 204615 w 391073"/>
                <a:gd name="connsiteY2" fmla="*/ 10475 h 432974"/>
                <a:gd name="connsiteX3" fmla="*/ 178078 w 391073"/>
                <a:gd name="connsiteY3" fmla="*/ 35616 h 432974"/>
                <a:gd name="connsiteX4" fmla="*/ 178078 w 391073"/>
                <a:gd name="connsiteY4" fmla="*/ 35616 h 432974"/>
                <a:gd name="connsiteX5" fmla="*/ 13269 w 391073"/>
                <a:gd name="connsiteY5" fmla="*/ 196235 h 432974"/>
                <a:gd name="connsiteX6" fmla="*/ 18855 w 391073"/>
                <a:gd name="connsiteY6" fmla="*/ 212995 h 432974"/>
                <a:gd name="connsiteX7" fmla="*/ 18855 w 391073"/>
                <a:gd name="connsiteY7" fmla="*/ 217186 h 432974"/>
                <a:gd name="connsiteX8" fmla="*/ 18855 w 391073"/>
                <a:gd name="connsiteY8" fmla="*/ 218582 h 432974"/>
                <a:gd name="connsiteX9" fmla="*/ 18855 w 391073"/>
                <a:gd name="connsiteY9" fmla="*/ 219979 h 432974"/>
                <a:gd name="connsiteX10" fmla="*/ 18855 w 391073"/>
                <a:gd name="connsiteY10" fmla="*/ 222772 h 432974"/>
                <a:gd name="connsiteX11" fmla="*/ 16062 w 391073"/>
                <a:gd name="connsiteY11" fmla="*/ 232549 h 432974"/>
                <a:gd name="connsiteX12" fmla="*/ 10475 w 391073"/>
                <a:gd name="connsiteY12" fmla="*/ 240929 h 432974"/>
                <a:gd name="connsiteX13" fmla="*/ 23045 w 391073"/>
                <a:gd name="connsiteY13" fmla="*/ 254896 h 432974"/>
                <a:gd name="connsiteX14" fmla="*/ 196235 w 391073"/>
                <a:gd name="connsiteY14" fmla="*/ 430879 h 432974"/>
                <a:gd name="connsiteX15" fmla="*/ 361044 w 391073"/>
                <a:gd name="connsiteY15" fmla="*/ 270260 h 432974"/>
                <a:gd name="connsiteX16" fmla="*/ 361044 w 391073"/>
                <a:gd name="connsiteY16" fmla="*/ 270260 h 432974"/>
                <a:gd name="connsiteX17" fmla="*/ 386185 w 391073"/>
                <a:gd name="connsiteY17" fmla="*/ 246516 h 432974"/>
                <a:gd name="connsiteX18" fmla="*/ 381995 w 391073"/>
                <a:gd name="connsiteY18" fmla="*/ 239533 h 432974"/>
                <a:gd name="connsiteX19" fmla="*/ 380598 w 391073"/>
                <a:gd name="connsiteY19" fmla="*/ 232549 h 432974"/>
                <a:gd name="connsiteX20" fmla="*/ 380598 w 391073"/>
                <a:gd name="connsiteY20" fmla="*/ 229756 h 432974"/>
                <a:gd name="connsiteX21" fmla="*/ 380598 w 391073"/>
                <a:gd name="connsiteY21" fmla="*/ 228359 h 432974"/>
                <a:gd name="connsiteX22" fmla="*/ 380598 w 391073"/>
                <a:gd name="connsiteY22" fmla="*/ 226962 h 432974"/>
                <a:gd name="connsiteX23" fmla="*/ 380598 w 391073"/>
                <a:gd name="connsiteY23" fmla="*/ 225566 h 432974"/>
                <a:gd name="connsiteX24" fmla="*/ 380598 w 391073"/>
                <a:gd name="connsiteY24" fmla="*/ 221376 h 432974"/>
                <a:gd name="connsiteX25" fmla="*/ 383392 w 391073"/>
                <a:gd name="connsiteY25" fmla="*/ 210202 h 432974"/>
                <a:gd name="connsiteX26" fmla="*/ 388978 w 391073"/>
                <a:gd name="connsiteY26" fmla="*/ 200425 h 432974"/>
                <a:gd name="connsiteX27" fmla="*/ 390375 w 391073"/>
                <a:gd name="connsiteY27" fmla="*/ 199028 h 432974"/>
                <a:gd name="connsiteX28" fmla="*/ 219979 w 391073"/>
                <a:gd name="connsiteY28" fmla="*/ 24442 h 432974"/>
                <a:gd name="connsiteX29" fmla="*/ 204615 w 391073"/>
                <a:gd name="connsiteY29" fmla="*/ 1047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204615" y="10475"/>
                  </a:moveTo>
                  <a:lnTo>
                    <a:pt x="204615" y="10475"/>
                  </a:lnTo>
                  <a:lnTo>
                    <a:pt x="204615" y="10475"/>
                  </a:lnTo>
                  <a:lnTo>
                    <a:pt x="178078" y="35616"/>
                  </a:lnTo>
                  <a:lnTo>
                    <a:pt x="178078" y="35616"/>
                  </a:lnTo>
                  <a:lnTo>
                    <a:pt x="13269" y="196235"/>
                  </a:lnTo>
                  <a:cubicBezTo>
                    <a:pt x="16062" y="203219"/>
                    <a:pt x="18855" y="208805"/>
                    <a:pt x="18855" y="212995"/>
                  </a:cubicBezTo>
                  <a:cubicBezTo>
                    <a:pt x="18855" y="214392"/>
                    <a:pt x="18855" y="215789"/>
                    <a:pt x="18855" y="217186"/>
                  </a:cubicBezTo>
                  <a:cubicBezTo>
                    <a:pt x="18855" y="218582"/>
                    <a:pt x="18855" y="218582"/>
                    <a:pt x="18855" y="218582"/>
                  </a:cubicBezTo>
                  <a:cubicBezTo>
                    <a:pt x="18855" y="218582"/>
                    <a:pt x="18855" y="218582"/>
                    <a:pt x="18855" y="219979"/>
                  </a:cubicBezTo>
                  <a:cubicBezTo>
                    <a:pt x="18855" y="221376"/>
                    <a:pt x="18855" y="221376"/>
                    <a:pt x="18855" y="222772"/>
                  </a:cubicBezTo>
                  <a:cubicBezTo>
                    <a:pt x="18855" y="225566"/>
                    <a:pt x="17459" y="228359"/>
                    <a:pt x="16062" y="232549"/>
                  </a:cubicBezTo>
                  <a:cubicBezTo>
                    <a:pt x="14665" y="235342"/>
                    <a:pt x="13269" y="238136"/>
                    <a:pt x="10475" y="240929"/>
                  </a:cubicBezTo>
                  <a:cubicBezTo>
                    <a:pt x="14665" y="245119"/>
                    <a:pt x="18855" y="249309"/>
                    <a:pt x="23045" y="254896"/>
                  </a:cubicBezTo>
                  <a:cubicBezTo>
                    <a:pt x="80310" y="313557"/>
                    <a:pt x="137574" y="372218"/>
                    <a:pt x="196235" y="430879"/>
                  </a:cubicBezTo>
                  <a:lnTo>
                    <a:pt x="361044" y="270260"/>
                  </a:lnTo>
                  <a:lnTo>
                    <a:pt x="361044" y="270260"/>
                  </a:lnTo>
                  <a:lnTo>
                    <a:pt x="386185" y="246516"/>
                  </a:lnTo>
                  <a:cubicBezTo>
                    <a:pt x="384788" y="243723"/>
                    <a:pt x="383392" y="240929"/>
                    <a:pt x="381995" y="239533"/>
                  </a:cubicBezTo>
                  <a:cubicBezTo>
                    <a:pt x="380598" y="236739"/>
                    <a:pt x="380598" y="233946"/>
                    <a:pt x="380598" y="232549"/>
                  </a:cubicBezTo>
                  <a:cubicBezTo>
                    <a:pt x="380598" y="231153"/>
                    <a:pt x="380598" y="231153"/>
                    <a:pt x="380598" y="229756"/>
                  </a:cubicBezTo>
                  <a:cubicBezTo>
                    <a:pt x="380598" y="228359"/>
                    <a:pt x="380598" y="228359"/>
                    <a:pt x="380598" y="228359"/>
                  </a:cubicBezTo>
                  <a:cubicBezTo>
                    <a:pt x="380598" y="226962"/>
                    <a:pt x="380598" y="226962"/>
                    <a:pt x="380598" y="226962"/>
                  </a:cubicBezTo>
                  <a:cubicBezTo>
                    <a:pt x="380598" y="226962"/>
                    <a:pt x="380598" y="226962"/>
                    <a:pt x="380598" y="225566"/>
                  </a:cubicBezTo>
                  <a:cubicBezTo>
                    <a:pt x="380598" y="224169"/>
                    <a:pt x="380598" y="222772"/>
                    <a:pt x="380598" y="221376"/>
                  </a:cubicBezTo>
                  <a:cubicBezTo>
                    <a:pt x="380598" y="218582"/>
                    <a:pt x="381995" y="214392"/>
                    <a:pt x="383392" y="210202"/>
                  </a:cubicBezTo>
                  <a:cubicBezTo>
                    <a:pt x="384788" y="206012"/>
                    <a:pt x="387582" y="203219"/>
                    <a:pt x="388978" y="200425"/>
                  </a:cubicBezTo>
                  <a:cubicBezTo>
                    <a:pt x="388978" y="199028"/>
                    <a:pt x="390375" y="199028"/>
                    <a:pt x="390375" y="199028"/>
                  </a:cubicBezTo>
                  <a:cubicBezTo>
                    <a:pt x="333111" y="140368"/>
                    <a:pt x="277243" y="83103"/>
                    <a:pt x="219979" y="24442"/>
                  </a:cubicBezTo>
                  <a:cubicBezTo>
                    <a:pt x="212995" y="20252"/>
                    <a:pt x="208805" y="16062"/>
                    <a:pt x="204615" y="10475"/>
                  </a:cubicBezTo>
                  <a:close/>
                </a:path>
              </a:pathLst>
            </a:custGeom>
            <a:noFill/>
            <a:ln w="9525"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C62D2B5-2F74-4E2A-B961-8C106E3F16C5}"/>
                </a:ext>
              </a:extLst>
            </p:cNvPr>
            <p:cNvSpPr/>
            <p:nvPr/>
          </p:nvSpPr>
          <p:spPr>
            <a:xfrm>
              <a:off x="5684930" y="4187490"/>
              <a:ext cx="391073" cy="432974"/>
            </a:xfrm>
            <a:custGeom>
              <a:avLst/>
              <a:gdLst>
                <a:gd name="connsiteX0" fmla="*/ 203219 w 391073"/>
                <a:gd name="connsiteY0" fmla="*/ 10475 h 432974"/>
                <a:gd name="connsiteX1" fmla="*/ 203219 w 391073"/>
                <a:gd name="connsiteY1" fmla="*/ 10475 h 432974"/>
                <a:gd name="connsiteX2" fmla="*/ 178078 w 391073"/>
                <a:gd name="connsiteY2" fmla="*/ 35615 h 432974"/>
                <a:gd name="connsiteX3" fmla="*/ 178078 w 391073"/>
                <a:gd name="connsiteY3" fmla="*/ 35615 h 432974"/>
                <a:gd name="connsiteX4" fmla="*/ 11872 w 391073"/>
                <a:gd name="connsiteY4" fmla="*/ 197632 h 432974"/>
                <a:gd name="connsiteX5" fmla="*/ 18855 w 391073"/>
                <a:gd name="connsiteY5" fmla="*/ 217185 h 432974"/>
                <a:gd name="connsiteX6" fmla="*/ 18855 w 391073"/>
                <a:gd name="connsiteY6" fmla="*/ 221376 h 432974"/>
                <a:gd name="connsiteX7" fmla="*/ 18855 w 391073"/>
                <a:gd name="connsiteY7" fmla="*/ 222772 h 432974"/>
                <a:gd name="connsiteX8" fmla="*/ 18855 w 391073"/>
                <a:gd name="connsiteY8" fmla="*/ 224169 h 432974"/>
                <a:gd name="connsiteX9" fmla="*/ 18855 w 391073"/>
                <a:gd name="connsiteY9" fmla="*/ 226962 h 432974"/>
                <a:gd name="connsiteX10" fmla="*/ 16062 w 391073"/>
                <a:gd name="connsiteY10" fmla="*/ 236739 h 432974"/>
                <a:gd name="connsiteX11" fmla="*/ 10475 w 391073"/>
                <a:gd name="connsiteY11" fmla="*/ 245119 h 432974"/>
                <a:gd name="connsiteX12" fmla="*/ 23046 w 391073"/>
                <a:gd name="connsiteY12" fmla="*/ 259086 h 432974"/>
                <a:gd name="connsiteX13" fmla="*/ 193442 w 391073"/>
                <a:gd name="connsiteY13" fmla="*/ 433672 h 432974"/>
                <a:gd name="connsiteX14" fmla="*/ 359648 w 391073"/>
                <a:gd name="connsiteY14" fmla="*/ 271657 h 432974"/>
                <a:gd name="connsiteX15" fmla="*/ 359648 w 391073"/>
                <a:gd name="connsiteY15" fmla="*/ 271657 h 432974"/>
                <a:gd name="connsiteX16" fmla="*/ 383392 w 391073"/>
                <a:gd name="connsiteY16" fmla="*/ 249309 h 432974"/>
                <a:gd name="connsiteX17" fmla="*/ 379202 w 391073"/>
                <a:gd name="connsiteY17" fmla="*/ 240929 h 432974"/>
                <a:gd name="connsiteX18" fmla="*/ 377805 w 391073"/>
                <a:gd name="connsiteY18" fmla="*/ 233946 h 432974"/>
                <a:gd name="connsiteX19" fmla="*/ 377805 w 391073"/>
                <a:gd name="connsiteY19" fmla="*/ 231152 h 432974"/>
                <a:gd name="connsiteX20" fmla="*/ 377805 w 391073"/>
                <a:gd name="connsiteY20" fmla="*/ 229756 h 432974"/>
                <a:gd name="connsiteX21" fmla="*/ 377805 w 391073"/>
                <a:gd name="connsiteY21" fmla="*/ 228359 h 432974"/>
                <a:gd name="connsiteX22" fmla="*/ 377805 w 391073"/>
                <a:gd name="connsiteY22" fmla="*/ 226962 h 432974"/>
                <a:gd name="connsiteX23" fmla="*/ 377805 w 391073"/>
                <a:gd name="connsiteY23" fmla="*/ 222772 h 432974"/>
                <a:gd name="connsiteX24" fmla="*/ 380598 w 391073"/>
                <a:gd name="connsiteY24" fmla="*/ 211599 h 432974"/>
                <a:gd name="connsiteX25" fmla="*/ 386185 w 391073"/>
                <a:gd name="connsiteY25" fmla="*/ 201822 h 432974"/>
                <a:gd name="connsiteX26" fmla="*/ 388978 w 391073"/>
                <a:gd name="connsiteY26" fmla="*/ 199028 h 432974"/>
                <a:gd name="connsiteX27" fmla="*/ 388978 w 391073"/>
                <a:gd name="connsiteY27" fmla="*/ 199028 h 432974"/>
                <a:gd name="connsiteX28" fmla="*/ 218582 w 391073"/>
                <a:gd name="connsiteY28" fmla="*/ 24442 h 432974"/>
                <a:gd name="connsiteX29" fmla="*/ 203219 w 391073"/>
                <a:gd name="connsiteY29" fmla="*/ 10475 h 432974"/>
                <a:gd name="connsiteX30" fmla="*/ 203219 w 391073"/>
                <a:gd name="connsiteY30" fmla="*/ 1047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203219" y="10475"/>
                  </a:moveTo>
                  <a:lnTo>
                    <a:pt x="203219" y="10475"/>
                  </a:lnTo>
                  <a:lnTo>
                    <a:pt x="178078" y="35615"/>
                  </a:lnTo>
                  <a:lnTo>
                    <a:pt x="178078" y="35615"/>
                  </a:lnTo>
                  <a:lnTo>
                    <a:pt x="11872" y="197632"/>
                  </a:lnTo>
                  <a:cubicBezTo>
                    <a:pt x="16062" y="204615"/>
                    <a:pt x="18855" y="212995"/>
                    <a:pt x="18855" y="217185"/>
                  </a:cubicBezTo>
                  <a:cubicBezTo>
                    <a:pt x="18855" y="218582"/>
                    <a:pt x="18855" y="219979"/>
                    <a:pt x="18855" y="221376"/>
                  </a:cubicBezTo>
                  <a:cubicBezTo>
                    <a:pt x="18855" y="222772"/>
                    <a:pt x="18855" y="222772"/>
                    <a:pt x="18855" y="222772"/>
                  </a:cubicBezTo>
                  <a:cubicBezTo>
                    <a:pt x="18855" y="222772"/>
                    <a:pt x="18855" y="222772"/>
                    <a:pt x="18855" y="224169"/>
                  </a:cubicBezTo>
                  <a:cubicBezTo>
                    <a:pt x="18855" y="225565"/>
                    <a:pt x="18855" y="225565"/>
                    <a:pt x="18855" y="226962"/>
                  </a:cubicBezTo>
                  <a:cubicBezTo>
                    <a:pt x="18855" y="229756"/>
                    <a:pt x="17459" y="233946"/>
                    <a:pt x="16062" y="236739"/>
                  </a:cubicBezTo>
                  <a:cubicBezTo>
                    <a:pt x="14665" y="239532"/>
                    <a:pt x="13269" y="242326"/>
                    <a:pt x="10475" y="245119"/>
                  </a:cubicBezTo>
                  <a:cubicBezTo>
                    <a:pt x="14665" y="249309"/>
                    <a:pt x="18855" y="253499"/>
                    <a:pt x="23046" y="259086"/>
                  </a:cubicBezTo>
                  <a:cubicBezTo>
                    <a:pt x="80310" y="317747"/>
                    <a:pt x="136177" y="375012"/>
                    <a:pt x="193442" y="433672"/>
                  </a:cubicBezTo>
                  <a:lnTo>
                    <a:pt x="359648" y="271657"/>
                  </a:lnTo>
                  <a:lnTo>
                    <a:pt x="359648" y="271657"/>
                  </a:lnTo>
                  <a:lnTo>
                    <a:pt x="383392" y="249309"/>
                  </a:lnTo>
                  <a:cubicBezTo>
                    <a:pt x="381995" y="246516"/>
                    <a:pt x="379202" y="243723"/>
                    <a:pt x="379202" y="240929"/>
                  </a:cubicBezTo>
                  <a:cubicBezTo>
                    <a:pt x="377805" y="238136"/>
                    <a:pt x="377805" y="235342"/>
                    <a:pt x="377805" y="233946"/>
                  </a:cubicBezTo>
                  <a:cubicBezTo>
                    <a:pt x="377805" y="232549"/>
                    <a:pt x="377805" y="232549"/>
                    <a:pt x="377805" y="231152"/>
                  </a:cubicBezTo>
                  <a:cubicBezTo>
                    <a:pt x="377805" y="229756"/>
                    <a:pt x="377805" y="229756"/>
                    <a:pt x="377805" y="229756"/>
                  </a:cubicBezTo>
                  <a:cubicBezTo>
                    <a:pt x="377805" y="228359"/>
                    <a:pt x="377805" y="228359"/>
                    <a:pt x="377805" y="228359"/>
                  </a:cubicBezTo>
                  <a:cubicBezTo>
                    <a:pt x="377805" y="228359"/>
                    <a:pt x="377805" y="228359"/>
                    <a:pt x="377805" y="226962"/>
                  </a:cubicBezTo>
                  <a:cubicBezTo>
                    <a:pt x="377805" y="225565"/>
                    <a:pt x="377805" y="224169"/>
                    <a:pt x="377805" y="222772"/>
                  </a:cubicBezTo>
                  <a:cubicBezTo>
                    <a:pt x="377805" y="219979"/>
                    <a:pt x="379202" y="215789"/>
                    <a:pt x="380598" y="211599"/>
                  </a:cubicBezTo>
                  <a:cubicBezTo>
                    <a:pt x="381995" y="207409"/>
                    <a:pt x="384788" y="204615"/>
                    <a:pt x="386185" y="201822"/>
                  </a:cubicBezTo>
                  <a:cubicBezTo>
                    <a:pt x="387582" y="200425"/>
                    <a:pt x="387582" y="200425"/>
                    <a:pt x="388978" y="199028"/>
                  </a:cubicBezTo>
                  <a:cubicBezTo>
                    <a:pt x="388978" y="199028"/>
                    <a:pt x="388978" y="199028"/>
                    <a:pt x="388978" y="199028"/>
                  </a:cubicBezTo>
                  <a:cubicBezTo>
                    <a:pt x="331714" y="140367"/>
                    <a:pt x="275846" y="83103"/>
                    <a:pt x="218582" y="24442"/>
                  </a:cubicBezTo>
                  <a:cubicBezTo>
                    <a:pt x="211599" y="18855"/>
                    <a:pt x="207409" y="14665"/>
                    <a:pt x="203219" y="10475"/>
                  </a:cubicBezTo>
                  <a:lnTo>
                    <a:pt x="203219" y="10475"/>
                  </a:lnTo>
                  <a:close/>
                </a:path>
              </a:pathLst>
            </a:custGeom>
            <a:noFill/>
            <a:ln w="9525"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2BAD1CD-2CD5-4585-AB09-9C3073B5EEAC}"/>
                </a:ext>
              </a:extLst>
            </p:cNvPr>
            <p:cNvSpPr/>
            <p:nvPr/>
          </p:nvSpPr>
          <p:spPr>
            <a:xfrm>
              <a:off x="6067624" y="4388613"/>
              <a:ext cx="27934" cy="41901"/>
            </a:xfrm>
            <a:custGeom>
              <a:avLst/>
              <a:gdLst>
                <a:gd name="connsiteX0" fmla="*/ 10475 w 27933"/>
                <a:gd name="connsiteY0" fmla="*/ 25839 h 41900"/>
                <a:gd name="connsiteX1" fmla="*/ 10475 w 27933"/>
                <a:gd name="connsiteY1" fmla="*/ 27236 h 41900"/>
                <a:gd name="connsiteX2" fmla="*/ 11872 w 27933"/>
                <a:gd name="connsiteY2" fmla="*/ 31426 h 41900"/>
                <a:gd name="connsiteX3" fmla="*/ 13268 w 27933"/>
                <a:gd name="connsiteY3" fmla="*/ 32822 h 41900"/>
                <a:gd name="connsiteX4" fmla="*/ 13268 w 27933"/>
                <a:gd name="connsiteY4" fmla="*/ 32822 h 41900"/>
                <a:gd name="connsiteX5" fmla="*/ 16062 w 27933"/>
                <a:gd name="connsiteY5" fmla="*/ 28632 h 41900"/>
                <a:gd name="connsiteX6" fmla="*/ 17459 w 27933"/>
                <a:gd name="connsiteY6" fmla="*/ 23045 h 41900"/>
                <a:gd name="connsiteX7" fmla="*/ 17459 w 27933"/>
                <a:gd name="connsiteY7" fmla="*/ 21649 h 41900"/>
                <a:gd name="connsiteX8" fmla="*/ 17459 w 27933"/>
                <a:gd name="connsiteY8" fmla="*/ 21649 h 41900"/>
                <a:gd name="connsiteX9" fmla="*/ 17459 w 27933"/>
                <a:gd name="connsiteY9" fmla="*/ 21649 h 41900"/>
                <a:gd name="connsiteX10" fmla="*/ 17459 w 27933"/>
                <a:gd name="connsiteY10" fmla="*/ 20252 h 41900"/>
                <a:gd name="connsiteX11" fmla="*/ 14665 w 27933"/>
                <a:gd name="connsiteY11" fmla="*/ 13269 h 41900"/>
                <a:gd name="connsiteX12" fmla="*/ 16062 w 27933"/>
                <a:gd name="connsiteY12" fmla="*/ 10475 h 41900"/>
                <a:gd name="connsiteX13" fmla="*/ 16062 w 27933"/>
                <a:gd name="connsiteY13" fmla="*/ 10475 h 41900"/>
                <a:gd name="connsiteX14" fmla="*/ 16062 w 27933"/>
                <a:gd name="connsiteY14" fmla="*/ 10475 h 41900"/>
                <a:gd name="connsiteX15" fmla="*/ 16062 w 27933"/>
                <a:gd name="connsiteY15" fmla="*/ 10475 h 41900"/>
                <a:gd name="connsiteX16" fmla="*/ 14665 w 27933"/>
                <a:gd name="connsiteY16" fmla="*/ 11872 h 41900"/>
                <a:gd name="connsiteX17" fmla="*/ 11872 w 27933"/>
                <a:gd name="connsiteY17" fmla="*/ 17459 h 41900"/>
                <a:gd name="connsiteX18" fmla="*/ 10475 w 27933"/>
                <a:gd name="connsiteY18" fmla="*/ 23045 h 41900"/>
                <a:gd name="connsiteX19" fmla="*/ 10475 w 27933"/>
                <a:gd name="connsiteY19" fmla="*/ 24442 h 41900"/>
                <a:gd name="connsiteX20" fmla="*/ 10475 w 27933"/>
                <a:gd name="connsiteY20" fmla="*/ 25839 h 41900"/>
                <a:gd name="connsiteX21" fmla="*/ 10475 w 27933"/>
                <a:gd name="connsiteY21" fmla="*/ 25839 h 41900"/>
                <a:gd name="connsiteX22" fmla="*/ 10475 w 27933"/>
                <a:gd name="connsiteY22" fmla="*/ 25839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933" h="41900">
                  <a:moveTo>
                    <a:pt x="10475" y="25839"/>
                  </a:moveTo>
                  <a:cubicBezTo>
                    <a:pt x="10475" y="25839"/>
                    <a:pt x="10475" y="27236"/>
                    <a:pt x="10475" y="27236"/>
                  </a:cubicBezTo>
                  <a:cubicBezTo>
                    <a:pt x="10475" y="28632"/>
                    <a:pt x="10475" y="30029"/>
                    <a:pt x="11872" y="31426"/>
                  </a:cubicBezTo>
                  <a:cubicBezTo>
                    <a:pt x="11872" y="31426"/>
                    <a:pt x="13268" y="32822"/>
                    <a:pt x="13268" y="32822"/>
                  </a:cubicBezTo>
                  <a:cubicBezTo>
                    <a:pt x="13268" y="32822"/>
                    <a:pt x="13268" y="32822"/>
                    <a:pt x="13268" y="32822"/>
                  </a:cubicBezTo>
                  <a:cubicBezTo>
                    <a:pt x="14665" y="31426"/>
                    <a:pt x="14665" y="30029"/>
                    <a:pt x="16062" y="28632"/>
                  </a:cubicBezTo>
                  <a:cubicBezTo>
                    <a:pt x="17459" y="27236"/>
                    <a:pt x="17459" y="24442"/>
                    <a:pt x="17459" y="23045"/>
                  </a:cubicBezTo>
                  <a:cubicBezTo>
                    <a:pt x="17459" y="21649"/>
                    <a:pt x="17459" y="21649"/>
                    <a:pt x="17459" y="21649"/>
                  </a:cubicBezTo>
                  <a:cubicBezTo>
                    <a:pt x="17459" y="21649"/>
                    <a:pt x="17459" y="21649"/>
                    <a:pt x="17459" y="21649"/>
                  </a:cubicBezTo>
                  <a:cubicBezTo>
                    <a:pt x="17459" y="21649"/>
                    <a:pt x="17459" y="21649"/>
                    <a:pt x="17459" y="21649"/>
                  </a:cubicBezTo>
                  <a:cubicBezTo>
                    <a:pt x="17459" y="21649"/>
                    <a:pt x="17459" y="20252"/>
                    <a:pt x="17459" y="20252"/>
                  </a:cubicBezTo>
                  <a:cubicBezTo>
                    <a:pt x="17459" y="18855"/>
                    <a:pt x="16062" y="16062"/>
                    <a:pt x="14665" y="13269"/>
                  </a:cubicBezTo>
                  <a:cubicBezTo>
                    <a:pt x="14665" y="11872"/>
                    <a:pt x="16062" y="11872"/>
                    <a:pt x="16062" y="10475"/>
                  </a:cubicBezTo>
                  <a:lnTo>
                    <a:pt x="16062" y="10475"/>
                  </a:lnTo>
                  <a:lnTo>
                    <a:pt x="16062" y="10475"/>
                  </a:lnTo>
                  <a:cubicBezTo>
                    <a:pt x="16062" y="10475"/>
                    <a:pt x="16062" y="10475"/>
                    <a:pt x="16062" y="10475"/>
                  </a:cubicBezTo>
                  <a:cubicBezTo>
                    <a:pt x="16062" y="10475"/>
                    <a:pt x="14665" y="11872"/>
                    <a:pt x="14665" y="11872"/>
                  </a:cubicBezTo>
                  <a:cubicBezTo>
                    <a:pt x="13268" y="13269"/>
                    <a:pt x="11872" y="14666"/>
                    <a:pt x="11872" y="17459"/>
                  </a:cubicBezTo>
                  <a:cubicBezTo>
                    <a:pt x="10475" y="18855"/>
                    <a:pt x="10475" y="21649"/>
                    <a:pt x="10475" y="23045"/>
                  </a:cubicBezTo>
                  <a:cubicBezTo>
                    <a:pt x="10475" y="24442"/>
                    <a:pt x="10475" y="24442"/>
                    <a:pt x="10475" y="24442"/>
                  </a:cubicBezTo>
                  <a:cubicBezTo>
                    <a:pt x="10475" y="24442"/>
                    <a:pt x="10475" y="25839"/>
                    <a:pt x="10475" y="25839"/>
                  </a:cubicBezTo>
                  <a:cubicBezTo>
                    <a:pt x="10475" y="25839"/>
                    <a:pt x="10475" y="24442"/>
                    <a:pt x="10475" y="25839"/>
                  </a:cubicBezTo>
                  <a:cubicBezTo>
                    <a:pt x="10475" y="24442"/>
                    <a:pt x="10475" y="25839"/>
                    <a:pt x="10475" y="25839"/>
                  </a:cubicBezTo>
                  <a:close/>
                </a:path>
              </a:pathLst>
            </a:custGeom>
            <a:noFill/>
            <a:ln w="9525"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5ED816BB-581B-43F8-BD80-3F672BC2B509}"/>
                </a:ext>
              </a:extLst>
            </p:cNvPr>
            <p:cNvSpPr/>
            <p:nvPr/>
          </p:nvSpPr>
          <p:spPr>
            <a:xfrm>
              <a:off x="5652806" y="4881645"/>
              <a:ext cx="27934" cy="27934"/>
            </a:xfrm>
            <a:custGeom>
              <a:avLst/>
              <a:gdLst>
                <a:gd name="connsiteX0" fmla="*/ 20252 w 27933"/>
                <a:gd name="connsiteY0" fmla="*/ 14665 h 27933"/>
                <a:gd name="connsiteX1" fmla="*/ 18855 w 27933"/>
                <a:gd name="connsiteY1" fmla="*/ 10475 h 27933"/>
                <a:gd name="connsiteX2" fmla="*/ 16062 w 27933"/>
                <a:gd name="connsiteY2" fmla="*/ 14665 h 27933"/>
                <a:gd name="connsiteX3" fmla="*/ 14665 w 27933"/>
                <a:gd name="connsiteY3" fmla="*/ 20252 h 27933"/>
                <a:gd name="connsiteX4" fmla="*/ 10475 w 27933"/>
                <a:gd name="connsiteY4" fmla="*/ 21649 h 27933"/>
                <a:gd name="connsiteX5" fmla="*/ 10475 w 27933"/>
                <a:gd name="connsiteY5" fmla="*/ 23045 h 27933"/>
                <a:gd name="connsiteX6" fmla="*/ 14665 w 27933"/>
                <a:gd name="connsiteY6" fmla="*/ 24442 h 27933"/>
                <a:gd name="connsiteX7" fmla="*/ 14665 w 27933"/>
                <a:gd name="connsiteY7" fmla="*/ 25838 h 27933"/>
                <a:gd name="connsiteX8" fmla="*/ 14665 w 27933"/>
                <a:gd name="connsiteY8" fmla="*/ 27235 h 27933"/>
                <a:gd name="connsiteX9" fmla="*/ 14665 w 27933"/>
                <a:gd name="connsiteY9" fmla="*/ 30029 h 27933"/>
                <a:gd name="connsiteX10" fmla="*/ 17459 w 27933"/>
                <a:gd name="connsiteY10" fmla="*/ 25838 h 27933"/>
                <a:gd name="connsiteX11" fmla="*/ 18855 w 27933"/>
                <a:gd name="connsiteY11" fmla="*/ 20252 h 27933"/>
                <a:gd name="connsiteX12" fmla="*/ 18855 w 27933"/>
                <a:gd name="connsiteY12" fmla="*/ 18855 h 27933"/>
                <a:gd name="connsiteX13" fmla="*/ 28632 w 27933"/>
                <a:gd name="connsiteY13" fmla="*/ 18855 h 27933"/>
                <a:gd name="connsiteX14" fmla="*/ 28632 w 27933"/>
                <a:gd name="connsiteY14" fmla="*/ 18855 h 27933"/>
                <a:gd name="connsiteX15" fmla="*/ 20252 w 27933"/>
                <a:gd name="connsiteY15" fmla="*/ 14665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933" h="27933">
                  <a:moveTo>
                    <a:pt x="20252" y="14665"/>
                  </a:moveTo>
                  <a:cubicBezTo>
                    <a:pt x="20252" y="13268"/>
                    <a:pt x="18855" y="11872"/>
                    <a:pt x="18855" y="10475"/>
                  </a:cubicBezTo>
                  <a:cubicBezTo>
                    <a:pt x="17459" y="11872"/>
                    <a:pt x="17459" y="13268"/>
                    <a:pt x="16062" y="14665"/>
                  </a:cubicBezTo>
                  <a:cubicBezTo>
                    <a:pt x="14665" y="16062"/>
                    <a:pt x="14665" y="18855"/>
                    <a:pt x="14665" y="20252"/>
                  </a:cubicBezTo>
                  <a:cubicBezTo>
                    <a:pt x="14665" y="21649"/>
                    <a:pt x="14665" y="21649"/>
                    <a:pt x="10475" y="21649"/>
                  </a:cubicBezTo>
                  <a:lnTo>
                    <a:pt x="10475" y="23045"/>
                  </a:lnTo>
                  <a:cubicBezTo>
                    <a:pt x="14665" y="23045"/>
                    <a:pt x="14665" y="23045"/>
                    <a:pt x="14665" y="24442"/>
                  </a:cubicBezTo>
                  <a:cubicBezTo>
                    <a:pt x="14665" y="24442"/>
                    <a:pt x="14665" y="24442"/>
                    <a:pt x="14665" y="25838"/>
                  </a:cubicBezTo>
                  <a:cubicBezTo>
                    <a:pt x="14665" y="25838"/>
                    <a:pt x="14665" y="27235"/>
                    <a:pt x="14665" y="27235"/>
                  </a:cubicBezTo>
                  <a:cubicBezTo>
                    <a:pt x="14665" y="27235"/>
                    <a:pt x="14665" y="28632"/>
                    <a:pt x="14665" y="30029"/>
                  </a:cubicBezTo>
                  <a:cubicBezTo>
                    <a:pt x="16062" y="28632"/>
                    <a:pt x="16062" y="27235"/>
                    <a:pt x="17459" y="25838"/>
                  </a:cubicBezTo>
                  <a:cubicBezTo>
                    <a:pt x="18855" y="24442"/>
                    <a:pt x="18855" y="21649"/>
                    <a:pt x="18855" y="20252"/>
                  </a:cubicBezTo>
                  <a:cubicBezTo>
                    <a:pt x="18855" y="18855"/>
                    <a:pt x="18855" y="18855"/>
                    <a:pt x="18855" y="18855"/>
                  </a:cubicBezTo>
                  <a:cubicBezTo>
                    <a:pt x="18855" y="18855"/>
                    <a:pt x="18855" y="18855"/>
                    <a:pt x="28632" y="18855"/>
                  </a:cubicBezTo>
                  <a:lnTo>
                    <a:pt x="28632" y="18855"/>
                  </a:lnTo>
                  <a:cubicBezTo>
                    <a:pt x="20252" y="16062"/>
                    <a:pt x="20252" y="16062"/>
                    <a:pt x="20252" y="14665"/>
                  </a:cubicBezTo>
                  <a:close/>
                </a:path>
              </a:pathLst>
            </a:custGeom>
            <a:noFill/>
            <a:ln w="9525"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669A0643-9E0A-4072-97C3-3A5B0B0FF8B3}"/>
                </a:ext>
              </a:extLst>
            </p:cNvPr>
            <p:cNvSpPr/>
            <p:nvPr/>
          </p:nvSpPr>
          <p:spPr>
            <a:xfrm>
              <a:off x="6059243" y="4883041"/>
              <a:ext cx="13967" cy="41901"/>
            </a:xfrm>
            <a:custGeom>
              <a:avLst/>
              <a:gdLst>
                <a:gd name="connsiteX0" fmla="*/ 14665 w 13966"/>
                <a:gd name="connsiteY0" fmla="*/ 17459 h 41900"/>
                <a:gd name="connsiteX1" fmla="*/ 13269 w 13966"/>
                <a:gd name="connsiteY1" fmla="*/ 10475 h 41900"/>
                <a:gd name="connsiteX2" fmla="*/ 11872 w 13966"/>
                <a:gd name="connsiteY2" fmla="*/ 13269 h 41900"/>
                <a:gd name="connsiteX3" fmla="*/ 10475 w 13966"/>
                <a:gd name="connsiteY3" fmla="*/ 18855 h 41900"/>
                <a:gd name="connsiteX4" fmla="*/ 10475 w 13966"/>
                <a:gd name="connsiteY4" fmla="*/ 20252 h 41900"/>
                <a:gd name="connsiteX5" fmla="*/ 10475 w 13966"/>
                <a:gd name="connsiteY5" fmla="*/ 21649 h 41900"/>
                <a:gd name="connsiteX6" fmla="*/ 10475 w 13966"/>
                <a:gd name="connsiteY6" fmla="*/ 23046 h 41900"/>
                <a:gd name="connsiteX7" fmla="*/ 10475 w 13966"/>
                <a:gd name="connsiteY7" fmla="*/ 24442 h 41900"/>
                <a:gd name="connsiteX8" fmla="*/ 10475 w 13966"/>
                <a:gd name="connsiteY8" fmla="*/ 25839 h 41900"/>
                <a:gd name="connsiteX9" fmla="*/ 11872 w 13966"/>
                <a:gd name="connsiteY9" fmla="*/ 30029 h 41900"/>
                <a:gd name="connsiteX10" fmla="*/ 11872 w 13966"/>
                <a:gd name="connsiteY10" fmla="*/ 31426 h 41900"/>
                <a:gd name="connsiteX11" fmla="*/ 13269 w 13966"/>
                <a:gd name="connsiteY11" fmla="*/ 28632 h 41900"/>
                <a:gd name="connsiteX12" fmla="*/ 14665 w 13966"/>
                <a:gd name="connsiteY12" fmla="*/ 23046 h 41900"/>
                <a:gd name="connsiteX13" fmla="*/ 14665 w 13966"/>
                <a:gd name="connsiteY13" fmla="*/ 21649 h 41900"/>
                <a:gd name="connsiteX14" fmla="*/ 14665 w 13966"/>
                <a:gd name="connsiteY14" fmla="*/ 21649 h 41900"/>
                <a:gd name="connsiteX15" fmla="*/ 14665 w 13966"/>
                <a:gd name="connsiteY15" fmla="*/ 21649 h 41900"/>
                <a:gd name="connsiteX16" fmla="*/ 14665 w 13966"/>
                <a:gd name="connsiteY16" fmla="*/ 17459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41900">
                  <a:moveTo>
                    <a:pt x="14665" y="17459"/>
                  </a:moveTo>
                  <a:cubicBezTo>
                    <a:pt x="14665" y="16062"/>
                    <a:pt x="13269" y="13269"/>
                    <a:pt x="13269" y="10475"/>
                  </a:cubicBezTo>
                  <a:cubicBezTo>
                    <a:pt x="13269" y="11872"/>
                    <a:pt x="11872" y="11872"/>
                    <a:pt x="11872" y="13269"/>
                  </a:cubicBezTo>
                  <a:cubicBezTo>
                    <a:pt x="10475" y="14666"/>
                    <a:pt x="10475" y="17459"/>
                    <a:pt x="10475" y="18855"/>
                  </a:cubicBezTo>
                  <a:cubicBezTo>
                    <a:pt x="10475" y="20252"/>
                    <a:pt x="10475" y="20252"/>
                    <a:pt x="10475" y="20252"/>
                  </a:cubicBezTo>
                  <a:cubicBezTo>
                    <a:pt x="10475" y="20252"/>
                    <a:pt x="10475" y="21649"/>
                    <a:pt x="10475" y="21649"/>
                  </a:cubicBezTo>
                  <a:cubicBezTo>
                    <a:pt x="10475" y="21649"/>
                    <a:pt x="10475" y="21649"/>
                    <a:pt x="10475" y="23046"/>
                  </a:cubicBezTo>
                  <a:cubicBezTo>
                    <a:pt x="10475" y="23046"/>
                    <a:pt x="10475" y="23046"/>
                    <a:pt x="10475" y="24442"/>
                  </a:cubicBezTo>
                  <a:cubicBezTo>
                    <a:pt x="10475" y="24442"/>
                    <a:pt x="10475" y="25839"/>
                    <a:pt x="10475" y="25839"/>
                  </a:cubicBezTo>
                  <a:cubicBezTo>
                    <a:pt x="10475" y="27236"/>
                    <a:pt x="10475" y="28632"/>
                    <a:pt x="11872" y="30029"/>
                  </a:cubicBezTo>
                  <a:cubicBezTo>
                    <a:pt x="11872" y="30029"/>
                    <a:pt x="11872" y="30029"/>
                    <a:pt x="11872" y="31426"/>
                  </a:cubicBezTo>
                  <a:cubicBezTo>
                    <a:pt x="11872" y="30029"/>
                    <a:pt x="13269" y="30029"/>
                    <a:pt x="13269" y="28632"/>
                  </a:cubicBezTo>
                  <a:cubicBezTo>
                    <a:pt x="14665" y="27236"/>
                    <a:pt x="14665" y="24442"/>
                    <a:pt x="14665" y="23046"/>
                  </a:cubicBezTo>
                  <a:cubicBezTo>
                    <a:pt x="14665" y="21649"/>
                    <a:pt x="14665" y="21649"/>
                    <a:pt x="14665" y="21649"/>
                  </a:cubicBezTo>
                  <a:cubicBezTo>
                    <a:pt x="14665" y="21649"/>
                    <a:pt x="14665" y="21649"/>
                    <a:pt x="14665" y="21649"/>
                  </a:cubicBezTo>
                  <a:cubicBezTo>
                    <a:pt x="14665" y="21649"/>
                    <a:pt x="14665" y="21649"/>
                    <a:pt x="14665" y="21649"/>
                  </a:cubicBezTo>
                  <a:cubicBezTo>
                    <a:pt x="14665" y="18855"/>
                    <a:pt x="14665" y="18855"/>
                    <a:pt x="14665" y="17459"/>
                  </a:cubicBezTo>
                  <a:close/>
                </a:path>
              </a:pathLst>
            </a:custGeom>
            <a:noFill/>
            <a:ln w="9525"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3BAA238A-E6CD-4B2A-8D37-59F7A3ECDD9D}"/>
                </a:ext>
              </a:extLst>
            </p:cNvPr>
            <p:cNvSpPr/>
            <p:nvPr/>
          </p:nvSpPr>
          <p:spPr>
            <a:xfrm>
              <a:off x="5879070" y="4434704"/>
              <a:ext cx="391073" cy="432974"/>
            </a:xfrm>
            <a:custGeom>
              <a:avLst/>
              <a:gdLst>
                <a:gd name="connsiteX0" fmla="*/ 203218 w 391073"/>
                <a:gd name="connsiteY0" fmla="*/ 10475 h 432974"/>
                <a:gd name="connsiteX1" fmla="*/ 203218 w 391073"/>
                <a:gd name="connsiteY1" fmla="*/ 10475 h 432974"/>
                <a:gd name="connsiteX2" fmla="*/ 178078 w 391073"/>
                <a:gd name="connsiteY2" fmla="*/ 35615 h 432974"/>
                <a:gd name="connsiteX3" fmla="*/ 178078 w 391073"/>
                <a:gd name="connsiteY3" fmla="*/ 35615 h 432974"/>
                <a:gd name="connsiteX4" fmla="*/ 11872 w 391073"/>
                <a:gd name="connsiteY4" fmla="*/ 197632 h 432974"/>
                <a:gd name="connsiteX5" fmla="*/ 18855 w 391073"/>
                <a:gd name="connsiteY5" fmla="*/ 217185 h 432974"/>
                <a:gd name="connsiteX6" fmla="*/ 18855 w 391073"/>
                <a:gd name="connsiteY6" fmla="*/ 221375 h 432974"/>
                <a:gd name="connsiteX7" fmla="*/ 18855 w 391073"/>
                <a:gd name="connsiteY7" fmla="*/ 222772 h 432974"/>
                <a:gd name="connsiteX8" fmla="*/ 18855 w 391073"/>
                <a:gd name="connsiteY8" fmla="*/ 224169 h 432974"/>
                <a:gd name="connsiteX9" fmla="*/ 18855 w 391073"/>
                <a:gd name="connsiteY9" fmla="*/ 226962 h 432974"/>
                <a:gd name="connsiteX10" fmla="*/ 16062 w 391073"/>
                <a:gd name="connsiteY10" fmla="*/ 236739 h 432974"/>
                <a:gd name="connsiteX11" fmla="*/ 10475 w 391073"/>
                <a:gd name="connsiteY11" fmla="*/ 245119 h 432974"/>
                <a:gd name="connsiteX12" fmla="*/ 23045 w 391073"/>
                <a:gd name="connsiteY12" fmla="*/ 259086 h 432974"/>
                <a:gd name="connsiteX13" fmla="*/ 193442 w 391073"/>
                <a:gd name="connsiteY13" fmla="*/ 433672 h 432974"/>
                <a:gd name="connsiteX14" fmla="*/ 359648 w 391073"/>
                <a:gd name="connsiteY14" fmla="*/ 271656 h 432974"/>
                <a:gd name="connsiteX15" fmla="*/ 359648 w 391073"/>
                <a:gd name="connsiteY15" fmla="*/ 271656 h 432974"/>
                <a:gd name="connsiteX16" fmla="*/ 383391 w 391073"/>
                <a:gd name="connsiteY16" fmla="*/ 247913 h 432974"/>
                <a:gd name="connsiteX17" fmla="*/ 379201 w 391073"/>
                <a:gd name="connsiteY17" fmla="*/ 239532 h 432974"/>
                <a:gd name="connsiteX18" fmla="*/ 377805 w 391073"/>
                <a:gd name="connsiteY18" fmla="*/ 232549 h 432974"/>
                <a:gd name="connsiteX19" fmla="*/ 377805 w 391073"/>
                <a:gd name="connsiteY19" fmla="*/ 229755 h 432974"/>
                <a:gd name="connsiteX20" fmla="*/ 377805 w 391073"/>
                <a:gd name="connsiteY20" fmla="*/ 228359 h 432974"/>
                <a:gd name="connsiteX21" fmla="*/ 377805 w 391073"/>
                <a:gd name="connsiteY21" fmla="*/ 226962 h 432974"/>
                <a:gd name="connsiteX22" fmla="*/ 377805 w 391073"/>
                <a:gd name="connsiteY22" fmla="*/ 225565 h 432974"/>
                <a:gd name="connsiteX23" fmla="*/ 377805 w 391073"/>
                <a:gd name="connsiteY23" fmla="*/ 221375 h 432974"/>
                <a:gd name="connsiteX24" fmla="*/ 380598 w 391073"/>
                <a:gd name="connsiteY24" fmla="*/ 210202 h 432974"/>
                <a:gd name="connsiteX25" fmla="*/ 386185 w 391073"/>
                <a:gd name="connsiteY25" fmla="*/ 200425 h 432974"/>
                <a:gd name="connsiteX26" fmla="*/ 388978 w 391073"/>
                <a:gd name="connsiteY26" fmla="*/ 197632 h 432974"/>
                <a:gd name="connsiteX27" fmla="*/ 215788 w 391073"/>
                <a:gd name="connsiteY27" fmla="*/ 21649 h 432974"/>
                <a:gd name="connsiteX28" fmla="*/ 203218 w 391073"/>
                <a:gd name="connsiteY28" fmla="*/ 10475 h 432974"/>
                <a:gd name="connsiteX29" fmla="*/ 203218 w 391073"/>
                <a:gd name="connsiteY29" fmla="*/ 1047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203218" y="10475"/>
                  </a:moveTo>
                  <a:lnTo>
                    <a:pt x="203218" y="10475"/>
                  </a:lnTo>
                  <a:lnTo>
                    <a:pt x="178078" y="35615"/>
                  </a:lnTo>
                  <a:lnTo>
                    <a:pt x="178078" y="35615"/>
                  </a:lnTo>
                  <a:lnTo>
                    <a:pt x="11872" y="197632"/>
                  </a:lnTo>
                  <a:cubicBezTo>
                    <a:pt x="16062" y="204615"/>
                    <a:pt x="17459" y="212995"/>
                    <a:pt x="18855" y="217185"/>
                  </a:cubicBezTo>
                  <a:cubicBezTo>
                    <a:pt x="18855" y="218582"/>
                    <a:pt x="18855" y="219979"/>
                    <a:pt x="18855" y="221375"/>
                  </a:cubicBezTo>
                  <a:cubicBezTo>
                    <a:pt x="18855" y="222772"/>
                    <a:pt x="18855" y="222772"/>
                    <a:pt x="18855" y="222772"/>
                  </a:cubicBezTo>
                  <a:cubicBezTo>
                    <a:pt x="18855" y="222772"/>
                    <a:pt x="18855" y="222772"/>
                    <a:pt x="18855" y="224169"/>
                  </a:cubicBezTo>
                  <a:cubicBezTo>
                    <a:pt x="18855" y="225565"/>
                    <a:pt x="18855" y="225565"/>
                    <a:pt x="18855" y="226962"/>
                  </a:cubicBezTo>
                  <a:cubicBezTo>
                    <a:pt x="18855" y="229755"/>
                    <a:pt x="17459" y="232549"/>
                    <a:pt x="16062" y="236739"/>
                  </a:cubicBezTo>
                  <a:cubicBezTo>
                    <a:pt x="14665" y="239532"/>
                    <a:pt x="13269" y="242325"/>
                    <a:pt x="10475" y="245119"/>
                  </a:cubicBezTo>
                  <a:cubicBezTo>
                    <a:pt x="14665" y="249309"/>
                    <a:pt x="18855" y="253499"/>
                    <a:pt x="23045" y="259086"/>
                  </a:cubicBezTo>
                  <a:cubicBezTo>
                    <a:pt x="80310" y="317747"/>
                    <a:pt x="136177" y="375011"/>
                    <a:pt x="193442" y="433672"/>
                  </a:cubicBezTo>
                  <a:lnTo>
                    <a:pt x="359648" y="271656"/>
                  </a:lnTo>
                  <a:lnTo>
                    <a:pt x="359648" y="271656"/>
                  </a:lnTo>
                  <a:lnTo>
                    <a:pt x="383391" y="247913"/>
                  </a:lnTo>
                  <a:cubicBezTo>
                    <a:pt x="381995" y="245119"/>
                    <a:pt x="380598" y="242325"/>
                    <a:pt x="379201" y="239532"/>
                  </a:cubicBezTo>
                  <a:cubicBezTo>
                    <a:pt x="377805" y="236739"/>
                    <a:pt x="377805" y="233946"/>
                    <a:pt x="377805" y="232549"/>
                  </a:cubicBezTo>
                  <a:cubicBezTo>
                    <a:pt x="377805" y="231152"/>
                    <a:pt x="377805" y="231152"/>
                    <a:pt x="377805" y="229755"/>
                  </a:cubicBezTo>
                  <a:cubicBezTo>
                    <a:pt x="377805" y="228359"/>
                    <a:pt x="377805" y="228359"/>
                    <a:pt x="377805" y="228359"/>
                  </a:cubicBezTo>
                  <a:cubicBezTo>
                    <a:pt x="377805" y="226962"/>
                    <a:pt x="377805" y="226962"/>
                    <a:pt x="377805" y="226962"/>
                  </a:cubicBezTo>
                  <a:cubicBezTo>
                    <a:pt x="377805" y="226962"/>
                    <a:pt x="377805" y="226962"/>
                    <a:pt x="377805" y="225565"/>
                  </a:cubicBezTo>
                  <a:cubicBezTo>
                    <a:pt x="377805" y="224169"/>
                    <a:pt x="377805" y="222772"/>
                    <a:pt x="377805" y="221375"/>
                  </a:cubicBezTo>
                  <a:cubicBezTo>
                    <a:pt x="377805" y="218582"/>
                    <a:pt x="379201" y="214392"/>
                    <a:pt x="380598" y="210202"/>
                  </a:cubicBezTo>
                  <a:cubicBezTo>
                    <a:pt x="381995" y="206012"/>
                    <a:pt x="384788" y="203218"/>
                    <a:pt x="386185" y="200425"/>
                  </a:cubicBezTo>
                  <a:cubicBezTo>
                    <a:pt x="387582" y="199028"/>
                    <a:pt x="387582" y="199028"/>
                    <a:pt x="388978" y="197632"/>
                  </a:cubicBezTo>
                  <a:cubicBezTo>
                    <a:pt x="331714" y="138970"/>
                    <a:pt x="274450" y="80310"/>
                    <a:pt x="215788" y="21649"/>
                  </a:cubicBezTo>
                  <a:cubicBezTo>
                    <a:pt x="211599" y="17459"/>
                    <a:pt x="207409" y="13268"/>
                    <a:pt x="203218" y="10475"/>
                  </a:cubicBezTo>
                  <a:lnTo>
                    <a:pt x="203218" y="10475"/>
                  </a:lnTo>
                  <a:close/>
                </a:path>
              </a:pathLst>
            </a:custGeom>
            <a:noFill/>
            <a:ln w="9525"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D9FC5464-9AF0-42C0-A227-FFB354A92415}"/>
                </a:ext>
              </a:extLst>
            </p:cNvPr>
            <p:cNvSpPr/>
            <p:nvPr/>
          </p:nvSpPr>
          <p:spPr>
            <a:xfrm>
              <a:off x="5479617" y="4434704"/>
              <a:ext cx="391073" cy="432974"/>
            </a:xfrm>
            <a:custGeom>
              <a:avLst/>
              <a:gdLst>
                <a:gd name="connsiteX0" fmla="*/ 358251 w 391073"/>
                <a:gd name="connsiteY0" fmla="*/ 268863 h 432974"/>
                <a:gd name="connsiteX1" fmla="*/ 383392 w 391073"/>
                <a:gd name="connsiteY1" fmla="*/ 245119 h 432974"/>
                <a:gd name="connsiteX2" fmla="*/ 379201 w 391073"/>
                <a:gd name="connsiteY2" fmla="*/ 238136 h 432974"/>
                <a:gd name="connsiteX3" fmla="*/ 377805 w 391073"/>
                <a:gd name="connsiteY3" fmla="*/ 231152 h 432974"/>
                <a:gd name="connsiteX4" fmla="*/ 377805 w 391073"/>
                <a:gd name="connsiteY4" fmla="*/ 228359 h 432974"/>
                <a:gd name="connsiteX5" fmla="*/ 377805 w 391073"/>
                <a:gd name="connsiteY5" fmla="*/ 226962 h 432974"/>
                <a:gd name="connsiteX6" fmla="*/ 377805 w 391073"/>
                <a:gd name="connsiteY6" fmla="*/ 225565 h 432974"/>
                <a:gd name="connsiteX7" fmla="*/ 377805 w 391073"/>
                <a:gd name="connsiteY7" fmla="*/ 224169 h 432974"/>
                <a:gd name="connsiteX8" fmla="*/ 377805 w 391073"/>
                <a:gd name="connsiteY8" fmla="*/ 219979 h 432974"/>
                <a:gd name="connsiteX9" fmla="*/ 380598 w 391073"/>
                <a:gd name="connsiteY9" fmla="*/ 208805 h 432974"/>
                <a:gd name="connsiteX10" fmla="*/ 386185 w 391073"/>
                <a:gd name="connsiteY10" fmla="*/ 199028 h 432974"/>
                <a:gd name="connsiteX11" fmla="*/ 387582 w 391073"/>
                <a:gd name="connsiteY11" fmla="*/ 197632 h 432974"/>
                <a:gd name="connsiteX12" fmla="*/ 217185 w 391073"/>
                <a:gd name="connsiteY12" fmla="*/ 23045 h 432974"/>
                <a:gd name="connsiteX13" fmla="*/ 204615 w 391073"/>
                <a:gd name="connsiteY13" fmla="*/ 10475 h 432974"/>
                <a:gd name="connsiteX14" fmla="*/ 203219 w 391073"/>
                <a:gd name="connsiteY14" fmla="*/ 11872 h 432974"/>
                <a:gd name="connsiteX15" fmla="*/ 203219 w 391073"/>
                <a:gd name="connsiteY15" fmla="*/ 11872 h 432974"/>
                <a:gd name="connsiteX16" fmla="*/ 178078 w 391073"/>
                <a:gd name="connsiteY16" fmla="*/ 37012 h 432974"/>
                <a:gd name="connsiteX17" fmla="*/ 178078 w 391073"/>
                <a:gd name="connsiteY17" fmla="*/ 37012 h 432974"/>
                <a:gd name="connsiteX18" fmla="*/ 13269 w 391073"/>
                <a:gd name="connsiteY18" fmla="*/ 197632 h 432974"/>
                <a:gd name="connsiteX19" fmla="*/ 18855 w 391073"/>
                <a:gd name="connsiteY19" fmla="*/ 214392 h 432974"/>
                <a:gd name="connsiteX20" fmla="*/ 18855 w 391073"/>
                <a:gd name="connsiteY20" fmla="*/ 218582 h 432974"/>
                <a:gd name="connsiteX21" fmla="*/ 18855 w 391073"/>
                <a:gd name="connsiteY21" fmla="*/ 219979 h 432974"/>
                <a:gd name="connsiteX22" fmla="*/ 18855 w 391073"/>
                <a:gd name="connsiteY22" fmla="*/ 221375 h 432974"/>
                <a:gd name="connsiteX23" fmla="*/ 18855 w 391073"/>
                <a:gd name="connsiteY23" fmla="*/ 224169 h 432974"/>
                <a:gd name="connsiteX24" fmla="*/ 16062 w 391073"/>
                <a:gd name="connsiteY24" fmla="*/ 233946 h 432974"/>
                <a:gd name="connsiteX25" fmla="*/ 10475 w 391073"/>
                <a:gd name="connsiteY25" fmla="*/ 242325 h 432974"/>
                <a:gd name="connsiteX26" fmla="*/ 23045 w 391073"/>
                <a:gd name="connsiteY26" fmla="*/ 256292 h 432974"/>
                <a:gd name="connsiteX27" fmla="*/ 196235 w 391073"/>
                <a:gd name="connsiteY27" fmla="*/ 432276 h 432974"/>
                <a:gd name="connsiteX28" fmla="*/ 358251 w 391073"/>
                <a:gd name="connsiteY28" fmla="*/ 268863 h 432974"/>
                <a:gd name="connsiteX29" fmla="*/ 358251 w 391073"/>
                <a:gd name="connsiteY29" fmla="*/ 268863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358251" y="268863"/>
                  </a:moveTo>
                  <a:lnTo>
                    <a:pt x="383392" y="245119"/>
                  </a:lnTo>
                  <a:cubicBezTo>
                    <a:pt x="381995" y="242325"/>
                    <a:pt x="380598" y="239532"/>
                    <a:pt x="379201" y="238136"/>
                  </a:cubicBezTo>
                  <a:cubicBezTo>
                    <a:pt x="377805" y="235342"/>
                    <a:pt x="377805" y="232549"/>
                    <a:pt x="377805" y="231152"/>
                  </a:cubicBezTo>
                  <a:cubicBezTo>
                    <a:pt x="377805" y="229755"/>
                    <a:pt x="377805" y="229755"/>
                    <a:pt x="377805" y="228359"/>
                  </a:cubicBezTo>
                  <a:cubicBezTo>
                    <a:pt x="377805" y="226962"/>
                    <a:pt x="377805" y="226962"/>
                    <a:pt x="377805" y="226962"/>
                  </a:cubicBezTo>
                  <a:cubicBezTo>
                    <a:pt x="377805" y="225565"/>
                    <a:pt x="377805" y="225565"/>
                    <a:pt x="377805" y="225565"/>
                  </a:cubicBezTo>
                  <a:cubicBezTo>
                    <a:pt x="377805" y="225565"/>
                    <a:pt x="377805" y="225565"/>
                    <a:pt x="377805" y="224169"/>
                  </a:cubicBezTo>
                  <a:cubicBezTo>
                    <a:pt x="377805" y="222772"/>
                    <a:pt x="377805" y="221375"/>
                    <a:pt x="377805" y="219979"/>
                  </a:cubicBezTo>
                  <a:cubicBezTo>
                    <a:pt x="377805" y="217185"/>
                    <a:pt x="379201" y="212995"/>
                    <a:pt x="380598" y="208805"/>
                  </a:cubicBezTo>
                  <a:cubicBezTo>
                    <a:pt x="381995" y="204615"/>
                    <a:pt x="384788" y="201822"/>
                    <a:pt x="386185" y="199028"/>
                  </a:cubicBezTo>
                  <a:cubicBezTo>
                    <a:pt x="386185" y="197632"/>
                    <a:pt x="387582" y="197632"/>
                    <a:pt x="387582" y="197632"/>
                  </a:cubicBezTo>
                  <a:cubicBezTo>
                    <a:pt x="330317" y="138970"/>
                    <a:pt x="274450" y="81706"/>
                    <a:pt x="217185" y="23045"/>
                  </a:cubicBezTo>
                  <a:cubicBezTo>
                    <a:pt x="212995" y="18855"/>
                    <a:pt x="208805" y="14665"/>
                    <a:pt x="204615" y="10475"/>
                  </a:cubicBezTo>
                  <a:lnTo>
                    <a:pt x="203219" y="11872"/>
                  </a:lnTo>
                  <a:lnTo>
                    <a:pt x="203219" y="11872"/>
                  </a:lnTo>
                  <a:lnTo>
                    <a:pt x="178078" y="37012"/>
                  </a:lnTo>
                  <a:lnTo>
                    <a:pt x="178078" y="37012"/>
                  </a:lnTo>
                  <a:lnTo>
                    <a:pt x="13269" y="197632"/>
                  </a:lnTo>
                  <a:cubicBezTo>
                    <a:pt x="16062" y="204615"/>
                    <a:pt x="18855" y="210202"/>
                    <a:pt x="18855" y="214392"/>
                  </a:cubicBezTo>
                  <a:cubicBezTo>
                    <a:pt x="18855" y="215788"/>
                    <a:pt x="18855" y="217185"/>
                    <a:pt x="18855" y="218582"/>
                  </a:cubicBezTo>
                  <a:cubicBezTo>
                    <a:pt x="18855" y="219979"/>
                    <a:pt x="18855" y="219979"/>
                    <a:pt x="18855" y="219979"/>
                  </a:cubicBezTo>
                  <a:cubicBezTo>
                    <a:pt x="18855" y="219979"/>
                    <a:pt x="18855" y="219979"/>
                    <a:pt x="18855" y="221375"/>
                  </a:cubicBezTo>
                  <a:cubicBezTo>
                    <a:pt x="18855" y="222772"/>
                    <a:pt x="18855" y="222772"/>
                    <a:pt x="18855" y="224169"/>
                  </a:cubicBezTo>
                  <a:cubicBezTo>
                    <a:pt x="18855" y="226962"/>
                    <a:pt x="17459" y="231152"/>
                    <a:pt x="16062" y="233946"/>
                  </a:cubicBezTo>
                  <a:cubicBezTo>
                    <a:pt x="14665" y="236739"/>
                    <a:pt x="13269" y="239532"/>
                    <a:pt x="10475" y="242325"/>
                  </a:cubicBezTo>
                  <a:cubicBezTo>
                    <a:pt x="14665" y="246516"/>
                    <a:pt x="18855" y="250706"/>
                    <a:pt x="23045" y="256292"/>
                  </a:cubicBezTo>
                  <a:cubicBezTo>
                    <a:pt x="80310" y="314954"/>
                    <a:pt x="137574" y="373615"/>
                    <a:pt x="196235" y="432276"/>
                  </a:cubicBezTo>
                  <a:lnTo>
                    <a:pt x="358251" y="268863"/>
                  </a:lnTo>
                  <a:lnTo>
                    <a:pt x="358251" y="268863"/>
                  </a:lnTo>
                  <a:close/>
                </a:path>
              </a:pathLst>
            </a:custGeom>
            <a:noFill/>
            <a:ln w="9525"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66B1422F-C6D7-487C-8172-02ACBD5A8F2D}"/>
                </a:ext>
              </a:extLst>
            </p:cNvPr>
            <p:cNvSpPr/>
            <p:nvPr/>
          </p:nvSpPr>
          <p:spPr>
            <a:xfrm>
              <a:off x="4679313" y="4430514"/>
              <a:ext cx="391073" cy="432974"/>
            </a:xfrm>
            <a:custGeom>
              <a:avLst/>
              <a:gdLst>
                <a:gd name="connsiteX0" fmla="*/ 356855 w 391073"/>
                <a:gd name="connsiteY0" fmla="*/ 268863 h 432974"/>
                <a:gd name="connsiteX1" fmla="*/ 381995 w 391073"/>
                <a:gd name="connsiteY1" fmla="*/ 245119 h 432974"/>
                <a:gd name="connsiteX2" fmla="*/ 377805 w 391073"/>
                <a:gd name="connsiteY2" fmla="*/ 238136 h 432974"/>
                <a:gd name="connsiteX3" fmla="*/ 375012 w 391073"/>
                <a:gd name="connsiteY3" fmla="*/ 231153 h 432974"/>
                <a:gd name="connsiteX4" fmla="*/ 375012 w 391073"/>
                <a:gd name="connsiteY4" fmla="*/ 228359 h 432974"/>
                <a:gd name="connsiteX5" fmla="*/ 375012 w 391073"/>
                <a:gd name="connsiteY5" fmla="*/ 226962 h 432974"/>
                <a:gd name="connsiteX6" fmla="*/ 375012 w 391073"/>
                <a:gd name="connsiteY6" fmla="*/ 225565 h 432974"/>
                <a:gd name="connsiteX7" fmla="*/ 375012 w 391073"/>
                <a:gd name="connsiteY7" fmla="*/ 224169 h 432974"/>
                <a:gd name="connsiteX8" fmla="*/ 375012 w 391073"/>
                <a:gd name="connsiteY8" fmla="*/ 219979 h 432974"/>
                <a:gd name="connsiteX9" fmla="*/ 377805 w 391073"/>
                <a:gd name="connsiteY9" fmla="*/ 208805 h 432974"/>
                <a:gd name="connsiteX10" fmla="*/ 383392 w 391073"/>
                <a:gd name="connsiteY10" fmla="*/ 199028 h 432974"/>
                <a:gd name="connsiteX11" fmla="*/ 384788 w 391073"/>
                <a:gd name="connsiteY11" fmla="*/ 197632 h 432974"/>
                <a:gd name="connsiteX12" fmla="*/ 214392 w 391073"/>
                <a:gd name="connsiteY12" fmla="*/ 23045 h 432974"/>
                <a:gd name="connsiteX13" fmla="*/ 201822 w 391073"/>
                <a:gd name="connsiteY13" fmla="*/ 10475 h 432974"/>
                <a:gd name="connsiteX14" fmla="*/ 200425 w 391073"/>
                <a:gd name="connsiteY14" fmla="*/ 11872 h 432974"/>
                <a:gd name="connsiteX15" fmla="*/ 200425 w 391073"/>
                <a:gd name="connsiteY15" fmla="*/ 11872 h 432974"/>
                <a:gd name="connsiteX16" fmla="*/ 175285 w 391073"/>
                <a:gd name="connsiteY16" fmla="*/ 37012 h 432974"/>
                <a:gd name="connsiteX17" fmla="*/ 175285 w 391073"/>
                <a:gd name="connsiteY17" fmla="*/ 37012 h 432974"/>
                <a:gd name="connsiteX18" fmla="*/ 10475 w 391073"/>
                <a:gd name="connsiteY18" fmla="*/ 197632 h 432974"/>
                <a:gd name="connsiteX19" fmla="*/ 17459 w 391073"/>
                <a:gd name="connsiteY19" fmla="*/ 217186 h 432974"/>
                <a:gd name="connsiteX20" fmla="*/ 17459 w 391073"/>
                <a:gd name="connsiteY20" fmla="*/ 221376 h 432974"/>
                <a:gd name="connsiteX21" fmla="*/ 17459 w 391073"/>
                <a:gd name="connsiteY21" fmla="*/ 222772 h 432974"/>
                <a:gd name="connsiteX22" fmla="*/ 17459 w 391073"/>
                <a:gd name="connsiteY22" fmla="*/ 224169 h 432974"/>
                <a:gd name="connsiteX23" fmla="*/ 17459 w 391073"/>
                <a:gd name="connsiteY23" fmla="*/ 226962 h 432974"/>
                <a:gd name="connsiteX24" fmla="*/ 14665 w 391073"/>
                <a:gd name="connsiteY24" fmla="*/ 236739 h 432974"/>
                <a:gd name="connsiteX25" fmla="*/ 10475 w 391073"/>
                <a:gd name="connsiteY25" fmla="*/ 245119 h 432974"/>
                <a:gd name="connsiteX26" fmla="*/ 21649 w 391073"/>
                <a:gd name="connsiteY26" fmla="*/ 256293 h 432974"/>
                <a:gd name="connsiteX27" fmla="*/ 193442 w 391073"/>
                <a:gd name="connsiteY27" fmla="*/ 432276 h 432974"/>
                <a:gd name="connsiteX28" fmla="*/ 356855 w 391073"/>
                <a:gd name="connsiteY28" fmla="*/ 268863 h 432974"/>
                <a:gd name="connsiteX29" fmla="*/ 356855 w 391073"/>
                <a:gd name="connsiteY29" fmla="*/ 268863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356855" y="268863"/>
                  </a:moveTo>
                  <a:lnTo>
                    <a:pt x="381995" y="245119"/>
                  </a:lnTo>
                  <a:cubicBezTo>
                    <a:pt x="380598" y="242326"/>
                    <a:pt x="379202" y="239532"/>
                    <a:pt x="377805" y="238136"/>
                  </a:cubicBezTo>
                  <a:cubicBezTo>
                    <a:pt x="376408" y="235342"/>
                    <a:pt x="376408" y="232549"/>
                    <a:pt x="375012" y="231153"/>
                  </a:cubicBezTo>
                  <a:cubicBezTo>
                    <a:pt x="375012" y="229756"/>
                    <a:pt x="375012" y="229756"/>
                    <a:pt x="375012" y="228359"/>
                  </a:cubicBezTo>
                  <a:cubicBezTo>
                    <a:pt x="375012" y="226962"/>
                    <a:pt x="375012" y="226962"/>
                    <a:pt x="375012" y="226962"/>
                  </a:cubicBezTo>
                  <a:cubicBezTo>
                    <a:pt x="375012" y="225565"/>
                    <a:pt x="375012" y="225565"/>
                    <a:pt x="375012" y="225565"/>
                  </a:cubicBezTo>
                  <a:cubicBezTo>
                    <a:pt x="375012" y="225565"/>
                    <a:pt x="375012" y="225565"/>
                    <a:pt x="375012" y="224169"/>
                  </a:cubicBezTo>
                  <a:cubicBezTo>
                    <a:pt x="375012" y="222772"/>
                    <a:pt x="375012" y="221376"/>
                    <a:pt x="375012" y="219979"/>
                  </a:cubicBezTo>
                  <a:cubicBezTo>
                    <a:pt x="375012" y="217186"/>
                    <a:pt x="376408" y="212995"/>
                    <a:pt x="377805" y="208805"/>
                  </a:cubicBezTo>
                  <a:cubicBezTo>
                    <a:pt x="379202" y="204615"/>
                    <a:pt x="381995" y="201822"/>
                    <a:pt x="383392" y="199028"/>
                  </a:cubicBezTo>
                  <a:cubicBezTo>
                    <a:pt x="383392" y="197632"/>
                    <a:pt x="384788" y="197632"/>
                    <a:pt x="384788" y="197632"/>
                  </a:cubicBezTo>
                  <a:cubicBezTo>
                    <a:pt x="327524" y="138971"/>
                    <a:pt x="271656" y="81706"/>
                    <a:pt x="214392" y="23045"/>
                  </a:cubicBezTo>
                  <a:cubicBezTo>
                    <a:pt x="210202" y="18855"/>
                    <a:pt x="206012" y="14666"/>
                    <a:pt x="201822" y="10475"/>
                  </a:cubicBezTo>
                  <a:lnTo>
                    <a:pt x="200425" y="11872"/>
                  </a:lnTo>
                  <a:lnTo>
                    <a:pt x="200425" y="11872"/>
                  </a:lnTo>
                  <a:lnTo>
                    <a:pt x="175285" y="37012"/>
                  </a:lnTo>
                  <a:lnTo>
                    <a:pt x="175285" y="37012"/>
                  </a:lnTo>
                  <a:lnTo>
                    <a:pt x="10475" y="197632"/>
                  </a:lnTo>
                  <a:cubicBezTo>
                    <a:pt x="14665" y="204615"/>
                    <a:pt x="16062" y="212995"/>
                    <a:pt x="17459" y="217186"/>
                  </a:cubicBezTo>
                  <a:cubicBezTo>
                    <a:pt x="17459" y="218582"/>
                    <a:pt x="17459" y="219979"/>
                    <a:pt x="17459" y="221376"/>
                  </a:cubicBezTo>
                  <a:cubicBezTo>
                    <a:pt x="17459" y="222772"/>
                    <a:pt x="17459" y="222772"/>
                    <a:pt x="17459" y="222772"/>
                  </a:cubicBezTo>
                  <a:cubicBezTo>
                    <a:pt x="17459" y="222772"/>
                    <a:pt x="17459" y="222772"/>
                    <a:pt x="17459" y="224169"/>
                  </a:cubicBezTo>
                  <a:cubicBezTo>
                    <a:pt x="17459" y="225565"/>
                    <a:pt x="17459" y="225565"/>
                    <a:pt x="17459" y="226962"/>
                  </a:cubicBezTo>
                  <a:cubicBezTo>
                    <a:pt x="17459" y="229756"/>
                    <a:pt x="16062" y="233946"/>
                    <a:pt x="14665" y="236739"/>
                  </a:cubicBezTo>
                  <a:cubicBezTo>
                    <a:pt x="13269" y="239532"/>
                    <a:pt x="11872" y="242326"/>
                    <a:pt x="10475" y="245119"/>
                  </a:cubicBezTo>
                  <a:cubicBezTo>
                    <a:pt x="14665" y="249309"/>
                    <a:pt x="17459" y="253499"/>
                    <a:pt x="21649" y="256293"/>
                  </a:cubicBezTo>
                  <a:cubicBezTo>
                    <a:pt x="78913" y="314954"/>
                    <a:pt x="136177" y="373615"/>
                    <a:pt x="193442" y="432276"/>
                  </a:cubicBezTo>
                  <a:lnTo>
                    <a:pt x="356855" y="268863"/>
                  </a:lnTo>
                  <a:lnTo>
                    <a:pt x="356855" y="268863"/>
                  </a:lnTo>
                  <a:close/>
                </a:path>
              </a:pathLst>
            </a:custGeom>
            <a:noFill/>
            <a:ln w="9525"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163D2A7E-3DE8-43DC-A3FE-E64316ED79A3}"/>
                </a:ext>
              </a:extLst>
            </p:cNvPr>
            <p:cNvSpPr/>
            <p:nvPr/>
          </p:nvSpPr>
          <p:spPr>
            <a:xfrm>
              <a:off x="5268716" y="4677728"/>
              <a:ext cx="391073" cy="432974"/>
            </a:xfrm>
            <a:custGeom>
              <a:avLst/>
              <a:gdLst>
                <a:gd name="connsiteX0" fmla="*/ 204615 w 391073"/>
                <a:gd name="connsiteY0" fmla="*/ 10475 h 432974"/>
                <a:gd name="connsiteX1" fmla="*/ 204615 w 391073"/>
                <a:gd name="connsiteY1" fmla="*/ 10475 h 432974"/>
                <a:gd name="connsiteX2" fmla="*/ 204615 w 391073"/>
                <a:gd name="connsiteY2" fmla="*/ 10475 h 432974"/>
                <a:gd name="connsiteX3" fmla="*/ 179475 w 391073"/>
                <a:gd name="connsiteY3" fmla="*/ 35615 h 432974"/>
                <a:gd name="connsiteX4" fmla="*/ 179475 w 391073"/>
                <a:gd name="connsiteY4" fmla="*/ 35615 h 432974"/>
                <a:gd name="connsiteX5" fmla="*/ 11872 w 391073"/>
                <a:gd name="connsiteY5" fmla="*/ 197632 h 432974"/>
                <a:gd name="connsiteX6" fmla="*/ 18855 w 391073"/>
                <a:gd name="connsiteY6" fmla="*/ 217185 h 432974"/>
                <a:gd name="connsiteX7" fmla="*/ 18855 w 391073"/>
                <a:gd name="connsiteY7" fmla="*/ 221376 h 432974"/>
                <a:gd name="connsiteX8" fmla="*/ 18855 w 391073"/>
                <a:gd name="connsiteY8" fmla="*/ 222772 h 432974"/>
                <a:gd name="connsiteX9" fmla="*/ 18855 w 391073"/>
                <a:gd name="connsiteY9" fmla="*/ 224169 h 432974"/>
                <a:gd name="connsiteX10" fmla="*/ 18855 w 391073"/>
                <a:gd name="connsiteY10" fmla="*/ 226962 h 432974"/>
                <a:gd name="connsiteX11" fmla="*/ 16062 w 391073"/>
                <a:gd name="connsiteY11" fmla="*/ 236739 h 432974"/>
                <a:gd name="connsiteX12" fmla="*/ 10475 w 391073"/>
                <a:gd name="connsiteY12" fmla="*/ 245119 h 432974"/>
                <a:gd name="connsiteX13" fmla="*/ 23046 w 391073"/>
                <a:gd name="connsiteY13" fmla="*/ 259086 h 432974"/>
                <a:gd name="connsiteX14" fmla="*/ 193442 w 391073"/>
                <a:gd name="connsiteY14" fmla="*/ 433672 h 432974"/>
                <a:gd name="connsiteX15" fmla="*/ 359648 w 391073"/>
                <a:gd name="connsiteY15" fmla="*/ 271656 h 432974"/>
                <a:gd name="connsiteX16" fmla="*/ 359648 w 391073"/>
                <a:gd name="connsiteY16" fmla="*/ 271656 h 432974"/>
                <a:gd name="connsiteX17" fmla="*/ 383392 w 391073"/>
                <a:gd name="connsiteY17" fmla="*/ 247913 h 432974"/>
                <a:gd name="connsiteX18" fmla="*/ 380598 w 391073"/>
                <a:gd name="connsiteY18" fmla="*/ 242326 h 432974"/>
                <a:gd name="connsiteX19" fmla="*/ 379202 w 391073"/>
                <a:gd name="connsiteY19" fmla="*/ 235342 h 432974"/>
                <a:gd name="connsiteX20" fmla="*/ 379202 w 391073"/>
                <a:gd name="connsiteY20" fmla="*/ 232549 h 432974"/>
                <a:gd name="connsiteX21" fmla="*/ 379202 w 391073"/>
                <a:gd name="connsiteY21" fmla="*/ 231152 h 432974"/>
                <a:gd name="connsiteX22" fmla="*/ 379202 w 391073"/>
                <a:gd name="connsiteY22" fmla="*/ 229755 h 432974"/>
                <a:gd name="connsiteX23" fmla="*/ 379202 w 391073"/>
                <a:gd name="connsiteY23" fmla="*/ 228359 h 432974"/>
                <a:gd name="connsiteX24" fmla="*/ 379202 w 391073"/>
                <a:gd name="connsiteY24" fmla="*/ 224169 h 432974"/>
                <a:gd name="connsiteX25" fmla="*/ 381995 w 391073"/>
                <a:gd name="connsiteY25" fmla="*/ 212995 h 432974"/>
                <a:gd name="connsiteX26" fmla="*/ 387582 w 391073"/>
                <a:gd name="connsiteY26" fmla="*/ 203218 h 432974"/>
                <a:gd name="connsiteX27" fmla="*/ 390375 w 391073"/>
                <a:gd name="connsiteY27" fmla="*/ 200425 h 432974"/>
                <a:gd name="connsiteX28" fmla="*/ 390375 w 391073"/>
                <a:gd name="connsiteY28" fmla="*/ 200425 h 432974"/>
                <a:gd name="connsiteX29" fmla="*/ 218582 w 391073"/>
                <a:gd name="connsiteY29" fmla="*/ 24442 h 432974"/>
                <a:gd name="connsiteX30" fmla="*/ 204615 w 391073"/>
                <a:gd name="connsiteY30" fmla="*/ 1047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204615" y="10475"/>
                  </a:moveTo>
                  <a:lnTo>
                    <a:pt x="204615" y="10475"/>
                  </a:lnTo>
                  <a:lnTo>
                    <a:pt x="204615" y="10475"/>
                  </a:lnTo>
                  <a:lnTo>
                    <a:pt x="179475" y="35615"/>
                  </a:lnTo>
                  <a:lnTo>
                    <a:pt x="179475" y="35615"/>
                  </a:lnTo>
                  <a:lnTo>
                    <a:pt x="11872" y="197632"/>
                  </a:lnTo>
                  <a:cubicBezTo>
                    <a:pt x="16062" y="204615"/>
                    <a:pt x="17459" y="212995"/>
                    <a:pt x="18855" y="217185"/>
                  </a:cubicBezTo>
                  <a:cubicBezTo>
                    <a:pt x="18855" y="218582"/>
                    <a:pt x="18855" y="219979"/>
                    <a:pt x="18855" y="221376"/>
                  </a:cubicBezTo>
                  <a:cubicBezTo>
                    <a:pt x="18855" y="222772"/>
                    <a:pt x="18855" y="222772"/>
                    <a:pt x="18855" y="222772"/>
                  </a:cubicBezTo>
                  <a:cubicBezTo>
                    <a:pt x="18855" y="222772"/>
                    <a:pt x="18855" y="222772"/>
                    <a:pt x="18855" y="224169"/>
                  </a:cubicBezTo>
                  <a:cubicBezTo>
                    <a:pt x="18855" y="225565"/>
                    <a:pt x="18855" y="225565"/>
                    <a:pt x="18855" y="226962"/>
                  </a:cubicBezTo>
                  <a:cubicBezTo>
                    <a:pt x="18855" y="229755"/>
                    <a:pt x="17459" y="232549"/>
                    <a:pt x="16062" y="236739"/>
                  </a:cubicBezTo>
                  <a:cubicBezTo>
                    <a:pt x="14665" y="239532"/>
                    <a:pt x="13269" y="242326"/>
                    <a:pt x="10475" y="245119"/>
                  </a:cubicBezTo>
                  <a:cubicBezTo>
                    <a:pt x="14665" y="249309"/>
                    <a:pt x="18855" y="253499"/>
                    <a:pt x="23046" y="259086"/>
                  </a:cubicBezTo>
                  <a:cubicBezTo>
                    <a:pt x="80310" y="317747"/>
                    <a:pt x="136177" y="375012"/>
                    <a:pt x="193442" y="433672"/>
                  </a:cubicBezTo>
                  <a:lnTo>
                    <a:pt x="359648" y="271656"/>
                  </a:lnTo>
                  <a:lnTo>
                    <a:pt x="359648" y="271656"/>
                  </a:lnTo>
                  <a:lnTo>
                    <a:pt x="383392" y="247913"/>
                  </a:lnTo>
                  <a:cubicBezTo>
                    <a:pt x="381995" y="246516"/>
                    <a:pt x="380598" y="243722"/>
                    <a:pt x="380598" y="242326"/>
                  </a:cubicBezTo>
                  <a:cubicBezTo>
                    <a:pt x="379202" y="239532"/>
                    <a:pt x="379202" y="236739"/>
                    <a:pt x="379202" y="235342"/>
                  </a:cubicBezTo>
                  <a:cubicBezTo>
                    <a:pt x="379202" y="233946"/>
                    <a:pt x="379202" y="233946"/>
                    <a:pt x="379202" y="232549"/>
                  </a:cubicBezTo>
                  <a:cubicBezTo>
                    <a:pt x="379202" y="231152"/>
                    <a:pt x="379202" y="231152"/>
                    <a:pt x="379202" y="231152"/>
                  </a:cubicBezTo>
                  <a:cubicBezTo>
                    <a:pt x="379202" y="229755"/>
                    <a:pt x="379202" y="229755"/>
                    <a:pt x="379202" y="229755"/>
                  </a:cubicBezTo>
                  <a:cubicBezTo>
                    <a:pt x="379202" y="229755"/>
                    <a:pt x="379202" y="229755"/>
                    <a:pt x="379202" y="228359"/>
                  </a:cubicBezTo>
                  <a:cubicBezTo>
                    <a:pt x="379202" y="226962"/>
                    <a:pt x="379202" y="225565"/>
                    <a:pt x="379202" y="224169"/>
                  </a:cubicBezTo>
                  <a:cubicBezTo>
                    <a:pt x="379202" y="221376"/>
                    <a:pt x="380598" y="217185"/>
                    <a:pt x="381995" y="212995"/>
                  </a:cubicBezTo>
                  <a:cubicBezTo>
                    <a:pt x="383392" y="208805"/>
                    <a:pt x="386185" y="206012"/>
                    <a:pt x="387582" y="203218"/>
                  </a:cubicBezTo>
                  <a:cubicBezTo>
                    <a:pt x="388978" y="201822"/>
                    <a:pt x="388978" y="201822"/>
                    <a:pt x="390375" y="200425"/>
                  </a:cubicBezTo>
                  <a:cubicBezTo>
                    <a:pt x="390375" y="200425"/>
                    <a:pt x="390375" y="200425"/>
                    <a:pt x="390375" y="200425"/>
                  </a:cubicBezTo>
                  <a:cubicBezTo>
                    <a:pt x="333111" y="141764"/>
                    <a:pt x="275846" y="83103"/>
                    <a:pt x="218582" y="24442"/>
                  </a:cubicBezTo>
                  <a:cubicBezTo>
                    <a:pt x="212995" y="18855"/>
                    <a:pt x="208805" y="14665"/>
                    <a:pt x="204615" y="10475"/>
                  </a:cubicBezTo>
                  <a:close/>
                </a:path>
              </a:pathLst>
            </a:custGeom>
            <a:noFill/>
            <a:ln w="9525"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E58EFE62-6B46-4F44-ADAC-3E28AAFA5307}"/>
                </a:ext>
              </a:extLst>
            </p:cNvPr>
            <p:cNvSpPr/>
            <p:nvPr/>
          </p:nvSpPr>
          <p:spPr>
            <a:xfrm>
              <a:off x="4856693" y="4876058"/>
              <a:ext cx="27934" cy="41901"/>
            </a:xfrm>
            <a:custGeom>
              <a:avLst/>
              <a:gdLst>
                <a:gd name="connsiteX0" fmla="*/ 14665 w 27933"/>
                <a:gd name="connsiteY0" fmla="*/ 10475 h 41900"/>
                <a:gd name="connsiteX1" fmla="*/ 11872 w 27933"/>
                <a:gd name="connsiteY1" fmla="*/ 16062 h 41900"/>
                <a:gd name="connsiteX2" fmla="*/ 10475 w 27933"/>
                <a:gd name="connsiteY2" fmla="*/ 21649 h 41900"/>
                <a:gd name="connsiteX3" fmla="*/ 10475 w 27933"/>
                <a:gd name="connsiteY3" fmla="*/ 23046 h 41900"/>
                <a:gd name="connsiteX4" fmla="*/ 10475 w 27933"/>
                <a:gd name="connsiteY4" fmla="*/ 24442 h 41900"/>
                <a:gd name="connsiteX5" fmla="*/ 10475 w 27933"/>
                <a:gd name="connsiteY5" fmla="*/ 25839 h 41900"/>
                <a:gd name="connsiteX6" fmla="*/ 10475 w 27933"/>
                <a:gd name="connsiteY6" fmla="*/ 27236 h 41900"/>
                <a:gd name="connsiteX7" fmla="*/ 10475 w 27933"/>
                <a:gd name="connsiteY7" fmla="*/ 28632 h 41900"/>
                <a:gd name="connsiteX8" fmla="*/ 11872 w 27933"/>
                <a:gd name="connsiteY8" fmla="*/ 32822 h 41900"/>
                <a:gd name="connsiteX9" fmla="*/ 13269 w 27933"/>
                <a:gd name="connsiteY9" fmla="*/ 34219 h 41900"/>
                <a:gd name="connsiteX10" fmla="*/ 16062 w 27933"/>
                <a:gd name="connsiteY10" fmla="*/ 30029 h 41900"/>
                <a:gd name="connsiteX11" fmla="*/ 17459 w 27933"/>
                <a:gd name="connsiteY11" fmla="*/ 24442 h 41900"/>
                <a:gd name="connsiteX12" fmla="*/ 17459 w 27933"/>
                <a:gd name="connsiteY12" fmla="*/ 23046 h 41900"/>
                <a:gd name="connsiteX13" fmla="*/ 17459 w 27933"/>
                <a:gd name="connsiteY13" fmla="*/ 23046 h 41900"/>
                <a:gd name="connsiteX14" fmla="*/ 17459 w 27933"/>
                <a:gd name="connsiteY14" fmla="*/ 23046 h 41900"/>
                <a:gd name="connsiteX15" fmla="*/ 17459 w 27933"/>
                <a:gd name="connsiteY15" fmla="*/ 21649 h 41900"/>
                <a:gd name="connsiteX16" fmla="*/ 14665 w 27933"/>
                <a:gd name="connsiteY16" fmla="*/ 10475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33" h="41900">
                  <a:moveTo>
                    <a:pt x="14665" y="10475"/>
                  </a:moveTo>
                  <a:cubicBezTo>
                    <a:pt x="13269" y="11872"/>
                    <a:pt x="13269" y="13269"/>
                    <a:pt x="11872" y="16062"/>
                  </a:cubicBezTo>
                  <a:cubicBezTo>
                    <a:pt x="10475" y="17459"/>
                    <a:pt x="10475" y="20252"/>
                    <a:pt x="10475" y="21649"/>
                  </a:cubicBezTo>
                  <a:cubicBezTo>
                    <a:pt x="10475" y="23046"/>
                    <a:pt x="10475" y="23046"/>
                    <a:pt x="10475" y="23046"/>
                  </a:cubicBezTo>
                  <a:cubicBezTo>
                    <a:pt x="10475" y="23046"/>
                    <a:pt x="10475" y="24442"/>
                    <a:pt x="10475" y="24442"/>
                  </a:cubicBezTo>
                  <a:cubicBezTo>
                    <a:pt x="10475" y="24442"/>
                    <a:pt x="10475" y="24442"/>
                    <a:pt x="10475" y="25839"/>
                  </a:cubicBezTo>
                  <a:cubicBezTo>
                    <a:pt x="10475" y="25839"/>
                    <a:pt x="10475" y="25839"/>
                    <a:pt x="10475" y="27236"/>
                  </a:cubicBezTo>
                  <a:cubicBezTo>
                    <a:pt x="10475" y="27236"/>
                    <a:pt x="10475" y="28632"/>
                    <a:pt x="10475" y="28632"/>
                  </a:cubicBezTo>
                  <a:cubicBezTo>
                    <a:pt x="10475" y="30029"/>
                    <a:pt x="10475" y="31426"/>
                    <a:pt x="11872" y="32822"/>
                  </a:cubicBezTo>
                  <a:cubicBezTo>
                    <a:pt x="11872" y="32822"/>
                    <a:pt x="11872" y="34219"/>
                    <a:pt x="13269" y="34219"/>
                  </a:cubicBezTo>
                  <a:cubicBezTo>
                    <a:pt x="14665" y="32822"/>
                    <a:pt x="14665" y="31426"/>
                    <a:pt x="16062" y="30029"/>
                  </a:cubicBezTo>
                  <a:cubicBezTo>
                    <a:pt x="17459" y="28632"/>
                    <a:pt x="17459" y="25839"/>
                    <a:pt x="17459" y="24442"/>
                  </a:cubicBezTo>
                  <a:cubicBezTo>
                    <a:pt x="17459" y="23046"/>
                    <a:pt x="17459" y="23046"/>
                    <a:pt x="17459" y="23046"/>
                  </a:cubicBezTo>
                  <a:cubicBezTo>
                    <a:pt x="17459" y="23046"/>
                    <a:pt x="17459" y="23046"/>
                    <a:pt x="17459" y="23046"/>
                  </a:cubicBezTo>
                  <a:cubicBezTo>
                    <a:pt x="17459" y="23046"/>
                    <a:pt x="17459" y="23046"/>
                    <a:pt x="17459" y="23046"/>
                  </a:cubicBezTo>
                  <a:cubicBezTo>
                    <a:pt x="17459" y="23046"/>
                    <a:pt x="17459" y="21649"/>
                    <a:pt x="17459" y="21649"/>
                  </a:cubicBezTo>
                  <a:cubicBezTo>
                    <a:pt x="17459" y="16062"/>
                    <a:pt x="16062" y="13269"/>
                    <a:pt x="14665" y="10475"/>
                  </a:cubicBezTo>
                  <a:close/>
                </a:path>
              </a:pathLst>
            </a:custGeom>
            <a:noFill/>
            <a:ln w="9525"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0428ACE6-8BE3-4707-8E80-93F07FB2894B}"/>
                </a:ext>
              </a:extLst>
            </p:cNvPr>
            <p:cNvSpPr/>
            <p:nvPr/>
          </p:nvSpPr>
          <p:spPr>
            <a:xfrm>
              <a:off x="4873453" y="4676331"/>
              <a:ext cx="391073" cy="432974"/>
            </a:xfrm>
            <a:custGeom>
              <a:avLst/>
              <a:gdLst>
                <a:gd name="connsiteX0" fmla="*/ 201822 w 391073"/>
                <a:gd name="connsiteY0" fmla="*/ 10475 h 432974"/>
                <a:gd name="connsiteX1" fmla="*/ 201822 w 391073"/>
                <a:gd name="connsiteY1" fmla="*/ 10475 h 432974"/>
                <a:gd name="connsiteX2" fmla="*/ 201822 w 391073"/>
                <a:gd name="connsiteY2" fmla="*/ 10475 h 432974"/>
                <a:gd name="connsiteX3" fmla="*/ 175285 w 391073"/>
                <a:gd name="connsiteY3" fmla="*/ 35615 h 432974"/>
                <a:gd name="connsiteX4" fmla="*/ 175285 w 391073"/>
                <a:gd name="connsiteY4" fmla="*/ 35615 h 432974"/>
                <a:gd name="connsiteX5" fmla="*/ 10475 w 391073"/>
                <a:gd name="connsiteY5" fmla="*/ 196235 h 432974"/>
                <a:gd name="connsiteX6" fmla="*/ 17459 w 391073"/>
                <a:gd name="connsiteY6" fmla="*/ 215789 h 432974"/>
                <a:gd name="connsiteX7" fmla="*/ 17459 w 391073"/>
                <a:gd name="connsiteY7" fmla="*/ 219979 h 432974"/>
                <a:gd name="connsiteX8" fmla="*/ 17459 w 391073"/>
                <a:gd name="connsiteY8" fmla="*/ 221376 h 432974"/>
                <a:gd name="connsiteX9" fmla="*/ 17459 w 391073"/>
                <a:gd name="connsiteY9" fmla="*/ 222772 h 432974"/>
                <a:gd name="connsiteX10" fmla="*/ 17459 w 391073"/>
                <a:gd name="connsiteY10" fmla="*/ 225565 h 432974"/>
                <a:gd name="connsiteX11" fmla="*/ 14665 w 391073"/>
                <a:gd name="connsiteY11" fmla="*/ 235342 h 432974"/>
                <a:gd name="connsiteX12" fmla="*/ 10475 w 391073"/>
                <a:gd name="connsiteY12" fmla="*/ 243723 h 432974"/>
                <a:gd name="connsiteX13" fmla="*/ 21649 w 391073"/>
                <a:gd name="connsiteY13" fmla="*/ 254896 h 432974"/>
                <a:gd name="connsiteX14" fmla="*/ 193442 w 391073"/>
                <a:gd name="connsiteY14" fmla="*/ 430879 h 432974"/>
                <a:gd name="connsiteX15" fmla="*/ 358251 w 391073"/>
                <a:gd name="connsiteY15" fmla="*/ 270260 h 432974"/>
                <a:gd name="connsiteX16" fmla="*/ 358251 w 391073"/>
                <a:gd name="connsiteY16" fmla="*/ 270260 h 432974"/>
                <a:gd name="connsiteX17" fmla="*/ 383392 w 391073"/>
                <a:gd name="connsiteY17" fmla="*/ 246516 h 432974"/>
                <a:gd name="connsiteX18" fmla="*/ 379201 w 391073"/>
                <a:gd name="connsiteY18" fmla="*/ 239532 h 432974"/>
                <a:gd name="connsiteX19" fmla="*/ 377805 w 391073"/>
                <a:gd name="connsiteY19" fmla="*/ 232549 h 432974"/>
                <a:gd name="connsiteX20" fmla="*/ 377805 w 391073"/>
                <a:gd name="connsiteY20" fmla="*/ 229756 h 432974"/>
                <a:gd name="connsiteX21" fmla="*/ 377805 w 391073"/>
                <a:gd name="connsiteY21" fmla="*/ 228359 h 432974"/>
                <a:gd name="connsiteX22" fmla="*/ 377805 w 391073"/>
                <a:gd name="connsiteY22" fmla="*/ 226962 h 432974"/>
                <a:gd name="connsiteX23" fmla="*/ 377805 w 391073"/>
                <a:gd name="connsiteY23" fmla="*/ 225565 h 432974"/>
                <a:gd name="connsiteX24" fmla="*/ 377805 w 391073"/>
                <a:gd name="connsiteY24" fmla="*/ 221376 h 432974"/>
                <a:gd name="connsiteX25" fmla="*/ 380598 w 391073"/>
                <a:gd name="connsiteY25" fmla="*/ 210202 h 432974"/>
                <a:gd name="connsiteX26" fmla="*/ 386185 w 391073"/>
                <a:gd name="connsiteY26" fmla="*/ 200425 h 432974"/>
                <a:gd name="connsiteX27" fmla="*/ 387582 w 391073"/>
                <a:gd name="connsiteY27" fmla="*/ 199028 h 432974"/>
                <a:gd name="connsiteX28" fmla="*/ 217185 w 391073"/>
                <a:gd name="connsiteY28" fmla="*/ 24442 h 432974"/>
                <a:gd name="connsiteX29" fmla="*/ 201822 w 391073"/>
                <a:gd name="connsiteY29" fmla="*/ 1047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201822" y="10475"/>
                  </a:moveTo>
                  <a:lnTo>
                    <a:pt x="201822" y="10475"/>
                  </a:lnTo>
                  <a:lnTo>
                    <a:pt x="201822" y="10475"/>
                  </a:lnTo>
                  <a:lnTo>
                    <a:pt x="175285" y="35615"/>
                  </a:lnTo>
                  <a:lnTo>
                    <a:pt x="175285" y="35615"/>
                  </a:lnTo>
                  <a:lnTo>
                    <a:pt x="10475" y="196235"/>
                  </a:lnTo>
                  <a:cubicBezTo>
                    <a:pt x="14665" y="203218"/>
                    <a:pt x="16062" y="211599"/>
                    <a:pt x="17459" y="215789"/>
                  </a:cubicBezTo>
                  <a:cubicBezTo>
                    <a:pt x="17459" y="217185"/>
                    <a:pt x="17459" y="218582"/>
                    <a:pt x="17459" y="219979"/>
                  </a:cubicBezTo>
                  <a:cubicBezTo>
                    <a:pt x="17459" y="221376"/>
                    <a:pt x="17459" y="221376"/>
                    <a:pt x="17459" y="221376"/>
                  </a:cubicBezTo>
                  <a:cubicBezTo>
                    <a:pt x="17459" y="221376"/>
                    <a:pt x="17459" y="221376"/>
                    <a:pt x="17459" y="222772"/>
                  </a:cubicBezTo>
                  <a:cubicBezTo>
                    <a:pt x="17459" y="224169"/>
                    <a:pt x="17459" y="224169"/>
                    <a:pt x="17459" y="225565"/>
                  </a:cubicBezTo>
                  <a:cubicBezTo>
                    <a:pt x="17459" y="228359"/>
                    <a:pt x="16062" y="231152"/>
                    <a:pt x="14665" y="235342"/>
                  </a:cubicBezTo>
                  <a:cubicBezTo>
                    <a:pt x="13269" y="238136"/>
                    <a:pt x="11872" y="240929"/>
                    <a:pt x="10475" y="243723"/>
                  </a:cubicBezTo>
                  <a:cubicBezTo>
                    <a:pt x="14665" y="247913"/>
                    <a:pt x="17459" y="252103"/>
                    <a:pt x="21649" y="254896"/>
                  </a:cubicBezTo>
                  <a:cubicBezTo>
                    <a:pt x="78913" y="313557"/>
                    <a:pt x="136177" y="372218"/>
                    <a:pt x="193442" y="430879"/>
                  </a:cubicBezTo>
                  <a:lnTo>
                    <a:pt x="358251" y="270260"/>
                  </a:lnTo>
                  <a:lnTo>
                    <a:pt x="358251" y="270260"/>
                  </a:lnTo>
                  <a:lnTo>
                    <a:pt x="383392" y="246516"/>
                  </a:lnTo>
                  <a:cubicBezTo>
                    <a:pt x="381995" y="243723"/>
                    <a:pt x="380598" y="240929"/>
                    <a:pt x="379201" y="239532"/>
                  </a:cubicBezTo>
                  <a:cubicBezTo>
                    <a:pt x="377805" y="236739"/>
                    <a:pt x="377805" y="233946"/>
                    <a:pt x="377805" y="232549"/>
                  </a:cubicBezTo>
                  <a:cubicBezTo>
                    <a:pt x="377805" y="231152"/>
                    <a:pt x="377805" y="231152"/>
                    <a:pt x="377805" y="229756"/>
                  </a:cubicBezTo>
                  <a:cubicBezTo>
                    <a:pt x="377805" y="228359"/>
                    <a:pt x="377805" y="228359"/>
                    <a:pt x="377805" y="228359"/>
                  </a:cubicBezTo>
                  <a:cubicBezTo>
                    <a:pt x="377805" y="226962"/>
                    <a:pt x="377805" y="226962"/>
                    <a:pt x="377805" y="226962"/>
                  </a:cubicBezTo>
                  <a:cubicBezTo>
                    <a:pt x="377805" y="226962"/>
                    <a:pt x="377805" y="226962"/>
                    <a:pt x="377805" y="225565"/>
                  </a:cubicBezTo>
                  <a:cubicBezTo>
                    <a:pt x="377805" y="224169"/>
                    <a:pt x="377805" y="222772"/>
                    <a:pt x="377805" y="221376"/>
                  </a:cubicBezTo>
                  <a:cubicBezTo>
                    <a:pt x="377805" y="218582"/>
                    <a:pt x="379201" y="214392"/>
                    <a:pt x="380598" y="210202"/>
                  </a:cubicBezTo>
                  <a:cubicBezTo>
                    <a:pt x="381995" y="206012"/>
                    <a:pt x="384788" y="203218"/>
                    <a:pt x="386185" y="200425"/>
                  </a:cubicBezTo>
                  <a:cubicBezTo>
                    <a:pt x="386185" y="199028"/>
                    <a:pt x="387582" y="199028"/>
                    <a:pt x="387582" y="199028"/>
                  </a:cubicBezTo>
                  <a:cubicBezTo>
                    <a:pt x="330317" y="140367"/>
                    <a:pt x="274450" y="83103"/>
                    <a:pt x="217185" y="24442"/>
                  </a:cubicBezTo>
                  <a:cubicBezTo>
                    <a:pt x="210202" y="18855"/>
                    <a:pt x="206012" y="14665"/>
                    <a:pt x="201822" y="10475"/>
                  </a:cubicBezTo>
                  <a:close/>
                </a:path>
              </a:pathLst>
            </a:custGeom>
            <a:noFill/>
            <a:ln w="9525"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55A5D973-1C5D-4368-8782-A41636EB7B99}"/>
                </a:ext>
              </a:extLst>
            </p:cNvPr>
            <p:cNvSpPr/>
            <p:nvPr/>
          </p:nvSpPr>
          <p:spPr>
            <a:xfrm>
              <a:off x="5257543" y="4878851"/>
              <a:ext cx="13967" cy="41901"/>
            </a:xfrm>
            <a:custGeom>
              <a:avLst/>
              <a:gdLst>
                <a:gd name="connsiteX0" fmla="*/ 14665 w 13966"/>
                <a:gd name="connsiteY0" fmla="*/ 17459 h 41900"/>
                <a:gd name="connsiteX1" fmla="*/ 13269 w 13966"/>
                <a:gd name="connsiteY1" fmla="*/ 10475 h 41900"/>
                <a:gd name="connsiteX2" fmla="*/ 11872 w 13966"/>
                <a:gd name="connsiteY2" fmla="*/ 13269 h 41900"/>
                <a:gd name="connsiteX3" fmla="*/ 10475 w 13966"/>
                <a:gd name="connsiteY3" fmla="*/ 18855 h 41900"/>
                <a:gd name="connsiteX4" fmla="*/ 10475 w 13966"/>
                <a:gd name="connsiteY4" fmla="*/ 20252 h 41900"/>
                <a:gd name="connsiteX5" fmla="*/ 10475 w 13966"/>
                <a:gd name="connsiteY5" fmla="*/ 21649 h 41900"/>
                <a:gd name="connsiteX6" fmla="*/ 10475 w 13966"/>
                <a:gd name="connsiteY6" fmla="*/ 23045 h 41900"/>
                <a:gd name="connsiteX7" fmla="*/ 10475 w 13966"/>
                <a:gd name="connsiteY7" fmla="*/ 24442 h 41900"/>
                <a:gd name="connsiteX8" fmla="*/ 10475 w 13966"/>
                <a:gd name="connsiteY8" fmla="*/ 25839 h 41900"/>
                <a:gd name="connsiteX9" fmla="*/ 11872 w 13966"/>
                <a:gd name="connsiteY9" fmla="*/ 30029 h 41900"/>
                <a:gd name="connsiteX10" fmla="*/ 11872 w 13966"/>
                <a:gd name="connsiteY10" fmla="*/ 31426 h 41900"/>
                <a:gd name="connsiteX11" fmla="*/ 13269 w 13966"/>
                <a:gd name="connsiteY11" fmla="*/ 28632 h 41900"/>
                <a:gd name="connsiteX12" fmla="*/ 14665 w 13966"/>
                <a:gd name="connsiteY12" fmla="*/ 23045 h 41900"/>
                <a:gd name="connsiteX13" fmla="*/ 14665 w 13966"/>
                <a:gd name="connsiteY13" fmla="*/ 21649 h 41900"/>
                <a:gd name="connsiteX14" fmla="*/ 14665 w 13966"/>
                <a:gd name="connsiteY14" fmla="*/ 21649 h 41900"/>
                <a:gd name="connsiteX15" fmla="*/ 14665 w 13966"/>
                <a:gd name="connsiteY15" fmla="*/ 21649 h 41900"/>
                <a:gd name="connsiteX16" fmla="*/ 14665 w 13966"/>
                <a:gd name="connsiteY16" fmla="*/ 17459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41900">
                  <a:moveTo>
                    <a:pt x="14665" y="17459"/>
                  </a:moveTo>
                  <a:cubicBezTo>
                    <a:pt x="14665" y="16062"/>
                    <a:pt x="13269" y="13269"/>
                    <a:pt x="13269" y="10475"/>
                  </a:cubicBezTo>
                  <a:cubicBezTo>
                    <a:pt x="13269" y="11872"/>
                    <a:pt x="11872" y="11872"/>
                    <a:pt x="11872" y="13269"/>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1649"/>
                    <a:pt x="10475" y="23045"/>
                  </a:cubicBezTo>
                  <a:cubicBezTo>
                    <a:pt x="10475" y="23045"/>
                    <a:pt x="10475" y="23045"/>
                    <a:pt x="10475" y="24442"/>
                  </a:cubicBezTo>
                  <a:cubicBezTo>
                    <a:pt x="10475" y="24442"/>
                    <a:pt x="10475" y="25839"/>
                    <a:pt x="10475" y="25839"/>
                  </a:cubicBezTo>
                  <a:cubicBezTo>
                    <a:pt x="10475" y="27236"/>
                    <a:pt x="10475" y="28632"/>
                    <a:pt x="11872" y="30029"/>
                  </a:cubicBezTo>
                  <a:cubicBezTo>
                    <a:pt x="11872" y="30029"/>
                    <a:pt x="11872" y="30029"/>
                    <a:pt x="11872" y="31426"/>
                  </a:cubicBezTo>
                  <a:cubicBezTo>
                    <a:pt x="11872" y="30029"/>
                    <a:pt x="13269" y="30029"/>
                    <a:pt x="13269" y="28632"/>
                  </a:cubicBezTo>
                  <a:cubicBezTo>
                    <a:pt x="14665" y="27236"/>
                    <a:pt x="14665" y="24442"/>
                    <a:pt x="14665" y="23045"/>
                  </a:cubicBezTo>
                  <a:cubicBezTo>
                    <a:pt x="14665" y="21649"/>
                    <a:pt x="14665" y="21649"/>
                    <a:pt x="14665" y="21649"/>
                  </a:cubicBezTo>
                  <a:cubicBezTo>
                    <a:pt x="14665" y="21649"/>
                    <a:pt x="14665" y="21649"/>
                    <a:pt x="14665" y="21649"/>
                  </a:cubicBezTo>
                  <a:cubicBezTo>
                    <a:pt x="14665" y="21649"/>
                    <a:pt x="14665" y="21649"/>
                    <a:pt x="14665" y="21649"/>
                  </a:cubicBezTo>
                  <a:cubicBezTo>
                    <a:pt x="14665" y="18855"/>
                    <a:pt x="14665" y="17459"/>
                    <a:pt x="14665" y="17459"/>
                  </a:cubicBezTo>
                  <a:close/>
                </a:path>
              </a:pathLst>
            </a:custGeom>
            <a:noFill/>
            <a:ln w="9525"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4188A145-7EEA-4D93-90DB-B657BDEC94D3}"/>
                </a:ext>
              </a:extLst>
            </p:cNvPr>
            <p:cNvSpPr/>
            <p:nvPr/>
          </p:nvSpPr>
          <p:spPr>
            <a:xfrm>
              <a:off x="5082957" y="4430514"/>
              <a:ext cx="391073" cy="432974"/>
            </a:xfrm>
            <a:custGeom>
              <a:avLst/>
              <a:gdLst>
                <a:gd name="connsiteX0" fmla="*/ 355458 w 391073"/>
                <a:gd name="connsiteY0" fmla="*/ 268863 h 432974"/>
                <a:gd name="connsiteX1" fmla="*/ 379201 w 391073"/>
                <a:gd name="connsiteY1" fmla="*/ 246516 h 432974"/>
                <a:gd name="connsiteX2" fmla="*/ 376408 w 391073"/>
                <a:gd name="connsiteY2" fmla="*/ 240929 h 432974"/>
                <a:gd name="connsiteX3" fmla="*/ 375011 w 391073"/>
                <a:gd name="connsiteY3" fmla="*/ 233946 h 432974"/>
                <a:gd name="connsiteX4" fmla="*/ 375011 w 391073"/>
                <a:gd name="connsiteY4" fmla="*/ 231153 h 432974"/>
                <a:gd name="connsiteX5" fmla="*/ 375011 w 391073"/>
                <a:gd name="connsiteY5" fmla="*/ 229756 h 432974"/>
                <a:gd name="connsiteX6" fmla="*/ 375011 w 391073"/>
                <a:gd name="connsiteY6" fmla="*/ 228359 h 432974"/>
                <a:gd name="connsiteX7" fmla="*/ 375011 w 391073"/>
                <a:gd name="connsiteY7" fmla="*/ 226962 h 432974"/>
                <a:gd name="connsiteX8" fmla="*/ 375011 w 391073"/>
                <a:gd name="connsiteY8" fmla="*/ 222772 h 432974"/>
                <a:gd name="connsiteX9" fmla="*/ 377805 w 391073"/>
                <a:gd name="connsiteY9" fmla="*/ 211599 h 432974"/>
                <a:gd name="connsiteX10" fmla="*/ 383392 w 391073"/>
                <a:gd name="connsiteY10" fmla="*/ 201822 h 432974"/>
                <a:gd name="connsiteX11" fmla="*/ 386185 w 391073"/>
                <a:gd name="connsiteY11" fmla="*/ 199028 h 432974"/>
                <a:gd name="connsiteX12" fmla="*/ 214392 w 391073"/>
                <a:gd name="connsiteY12" fmla="*/ 23045 h 432974"/>
                <a:gd name="connsiteX13" fmla="*/ 201822 w 391073"/>
                <a:gd name="connsiteY13" fmla="*/ 10475 h 432974"/>
                <a:gd name="connsiteX14" fmla="*/ 201822 w 391073"/>
                <a:gd name="connsiteY14" fmla="*/ 10475 h 432974"/>
                <a:gd name="connsiteX15" fmla="*/ 201822 w 391073"/>
                <a:gd name="connsiteY15" fmla="*/ 10475 h 432974"/>
                <a:gd name="connsiteX16" fmla="*/ 176681 w 391073"/>
                <a:gd name="connsiteY16" fmla="*/ 34219 h 432974"/>
                <a:gd name="connsiteX17" fmla="*/ 176681 w 391073"/>
                <a:gd name="connsiteY17" fmla="*/ 34219 h 432974"/>
                <a:gd name="connsiteX18" fmla="*/ 11872 w 391073"/>
                <a:gd name="connsiteY18" fmla="*/ 194839 h 432974"/>
                <a:gd name="connsiteX19" fmla="*/ 18855 w 391073"/>
                <a:gd name="connsiteY19" fmla="*/ 212995 h 432974"/>
                <a:gd name="connsiteX20" fmla="*/ 18855 w 391073"/>
                <a:gd name="connsiteY20" fmla="*/ 217186 h 432974"/>
                <a:gd name="connsiteX21" fmla="*/ 18855 w 391073"/>
                <a:gd name="connsiteY21" fmla="*/ 218582 h 432974"/>
                <a:gd name="connsiteX22" fmla="*/ 18855 w 391073"/>
                <a:gd name="connsiteY22" fmla="*/ 219979 h 432974"/>
                <a:gd name="connsiteX23" fmla="*/ 18855 w 391073"/>
                <a:gd name="connsiteY23" fmla="*/ 222772 h 432974"/>
                <a:gd name="connsiteX24" fmla="*/ 16062 w 391073"/>
                <a:gd name="connsiteY24" fmla="*/ 232549 h 432974"/>
                <a:gd name="connsiteX25" fmla="*/ 10475 w 391073"/>
                <a:gd name="connsiteY25" fmla="*/ 240929 h 432974"/>
                <a:gd name="connsiteX26" fmla="*/ 23045 w 391073"/>
                <a:gd name="connsiteY26" fmla="*/ 254896 h 432974"/>
                <a:gd name="connsiteX27" fmla="*/ 192045 w 391073"/>
                <a:gd name="connsiteY27" fmla="*/ 428086 h 432974"/>
                <a:gd name="connsiteX28" fmla="*/ 355458 w 391073"/>
                <a:gd name="connsiteY28" fmla="*/ 268863 h 432974"/>
                <a:gd name="connsiteX29" fmla="*/ 355458 w 391073"/>
                <a:gd name="connsiteY29" fmla="*/ 268863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355458" y="268863"/>
                  </a:moveTo>
                  <a:lnTo>
                    <a:pt x="379201" y="246516"/>
                  </a:lnTo>
                  <a:cubicBezTo>
                    <a:pt x="377805" y="245119"/>
                    <a:pt x="376408" y="242326"/>
                    <a:pt x="376408" y="240929"/>
                  </a:cubicBezTo>
                  <a:cubicBezTo>
                    <a:pt x="375011" y="238136"/>
                    <a:pt x="375011" y="235342"/>
                    <a:pt x="375011" y="233946"/>
                  </a:cubicBezTo>
                  <a:cubicBezTo>
                    <a:pt x="375011" y="232549"/>
                    <a:pt x="375011" y="232549"/>
                    <a:pt x="375011" y="231153"/>
                  </a:cubicBezTo>
                  <a:cubicBezTo>
                    <a:pt x="375011" y="229756"/>
                    <a:pt x="375011" y="229756"/>
                    <a:pt x="375011" y="229756"/>
                  </a:cubicBezTo>
                  <a:cubicBezTo>
                    <a:pt x="375011" y="228359"/>
                    <a:pt x="375011" y="228359"/>
                    <a:pt x="375011" y="228359"/>
                  </a:cubicBezTo>
                  <a:cubicBezTo>
                    <a:pt x="375011" y="228359"/>
                    <a:pt x="375011" y="228359"/>
                    <a:pt x="375011" y="226962"/>
                  </a:cubicBezTo>
                  <a:cubicBezTo>
                    <a:pt x="375011" y="225565"/>
                    <a:pt x="375011" y="224169"/>
                    <a:pt x="375011" y="222772"/>
                  </a:cubicBezTo>
                  <a:cubicBezTo>
                    <a:pt x="375011" y="219979"/>
                    <a:pt x="376408" y="215789"/>
                    <a:pt x="377805" y="211599"/>
                  </a:cubicBezTo>
                  <a:cubicBezTo>
                    <a:pt x="379201" y="207409"/>
                    <a:pt x="381995" y="204615"/>
                    <a:pt x="383392" y="201822"/>
                  </a:cubicBezTo>
                  <a:cubicBezTo>
                    <a:pt x="384788" y="200425"/>
                    <a:pt x="384788" y="200425"/>
                    <a:pt x="386185" y="199028"/>
                  </a:cubicBezTo>
                  <a:cubicBezTo>
                    <a:pt x="328920" y="140368"/>
                    <a:pt x="271656" y="81706"/>
                    <a:pt x="214392" y="23045"/>
                  </a:cubicBezTo>
                  <a:cubicBezTo>
                    <a:pt x="210202" y="18855"/>
                    <a:pt x="206012" y="14666"/>
                    <a:pt x="201822" y="10475"/>
                  </a:cubicBezTo>
                  <a:lnTo>
                    <a:pt x="201822" y="10475"/>
                  </a:lnTo>
                  <a:lnTo>
                    <a:pt x="201822" y="10475"/>
                  </a:lnTo>
                  <a:lnTo>
                    <a:pt x="176681" y="34219"/>
                  </a:lnTo>
                  <a:lnTo>
                    <a:pt x="176681" y="34219"/>
                  </a:lnTo>
                  <a:lnTo>
                    <a:pt x="11872" y="194839"/>
                  </a:lnTo>
                  <a:cubicBezTo>
                    <a:pt x="16062" y="201822"/>
                    <a:pt x="17459" y="210202"/>
                    <a:pt x="18855" y="212995"/>
                  </a:cubicBezTo>
                  <a:cubicBezTo>
                    <a:pt x="18855" y="214392"/>
                    <a:pt x="18855" y="215789"/>
                    <a:pt x="18855" y="217186"/>
                  </a:cubicBezTo>
                  <a:cubicBezTo>
                    <a:pt x="18855" y="218582"/>
                    <a:pt x="18855" y="218582"/>
                    <a:pt x="18855" y="218582"/>
                  </a:cubicBezTo>
                  <a:cubicBezTo>
                    <a:pt x="18855" y="218582"/>
                    <a:pt x="18855" y="218582"/>
                    <a:pt x="18855" y="219979"/>
                  </a:cubicBezTo>
                  <a:cubicBezTo>
                    <a:pt x="18855" y="221376"/>
                    <a:pt x="18855" y="221376"/>
                    <a:pt x="18855" y="222772"/>
                  </a:cubicBezTo>
                  <a:cubicBezTo>
                    <a:pt x="18855" y="225565"/>
                    <a:pt x="17459" y="228359"/>
                    <a:pt x="16062" y="232549"/>
                  </a:cubicBezTo>
                  <a:cubicBezTo>
                    <a:pt x="14665" y="235342"/>
                    <a:pt x="13269" y="238136"/>
                    <a:pt x="10475" y="240929"/>
                  </a:cubicBezTo>
                  <a:cubicBezTo>
                    <a:pt x="14665" y="245119"/>
                    <a:pt x="18855" y="249309"/>
                    <a:pt x="23045" y="254896"/>
                  </a:cubicBezTo>
                  <a:cubicBezTo>
                    <a:pt x="78913" y="312160"/>
                    <a:pt x="136177" y="370822"/>
                    <a:pt x="192045" y="428086"/>
                  </a:cubicBezTo>
                  <a:lnTo>
                    <a:pt x="355458" y="268863"/>
                  </a:lnTo>
                  <a:lnTo>
                    <a:pt x="355458" y="268863"/>
                  </a:lnTo>
                  <a:close/>
                </a:path>
              </a:pathLst>
            </a:custGeom>
            <a:noFill/>
            <a:ln w="9525"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22617DEA-2AA9-4359-A77B-BE9C0664AD1B}"/>
                </a:ext>
              </a:extLst>
            </p:cNvPr>
            <p:cNvSpPr/>
            <p:nvPr/>
          </p:nvSpPr>
          <p:spPr>
            <a:xfrm>
              <a:off x="5701690" y="3200029"/>
              <a:ext cx="391073" cy="432974"/>
            </a:xfrm>
            <a:custGeom>
              <a:avLst/>
              <a:gdLst>
                <a:gd name="connsiteX0" fmla="*/ 204615 w 391073"/>
                <a:gd name="connsiteY0" fmla="*/ 10475 h 432974"/>
                <a:gd name="connsiteX1" fmla="*/ 204615 w 391073"/>
                <a:gd name="connsiteY1" fmla="*/ 10475 h 432974"/>
                <a:gd name="connsiteX2" fmla="*/ 204615 w 391073"/>
                <a:gd name="connsiteY2" fmla="*/ 10475 h 432974"/>
                <a:gd name="connsiteX3" fmla="*/ 178078 w 391073"/>
                <a:gd name="connsiteY3" fmla="*/ 35616 h 432974"/>
                <a:gd name="connsiteX4" fmla="*/ 178078 w 391073"/>
                <a:gd name="connsiteY4" fmla="*/ 35616 h 432974"/>
                <a:gd name="connsiteX5" fmla="*/ 11872 w 391073"/>
                <a:gd name="connsiteY5" fmla="*/ 197632 h 432974"/>
                <a:gd name="connsiteX6" fmla="*/ 18855 w 391073"/>
                <a:gd name="connsiteY6" fmla="*/ 217185 h 432974"/>
                <a:gd name="connsiteX7" fmla="*/ 18855 w 391073"/>
                <a:gd name="connsiteY7" fmla="*/ 221375 h 432974"/>
                <a:gd name="connsiteX8" fmla="*/ 18855 w 391073"/>
                <a:gd name="connsiteY8" fmla="*/ 222772 h 432974"/>
                <a:gd name="connsiteX9" fmla="*/ 18855 w 391073"/>
                <a:gd name="connsiteY9" fmla="*/ 224169 h 432974"/>
                <a:gd name="connsiteX10" fmla="*/ 18855 w 391073"/>
                <a:gd name="connsiteY10" fmla="*/ 226962 h 432974"/>
                <a:gd name="connsiteX11" fmla="*/ 16062 w 391073"/>
                <a:gd name="connsiteY11" fmla="*/ 236739 h 432974"/>
                <a:gd name="connsiteX12" fmla="*/ 10475 w 391073"/>
                <a:gd name="connsiteY12" fmla="*/ 245119 h 432974"/>
                <a:gd name="connsiteX13" fmla="*/ 23046 w 391073"/>
                <a:gd name="connsiteY13" fmla="*/ 259086 h 432974"/>
                <a:gd name="connsiteX14" fmla="*/ 193442 w 391073"/>
                <a:gd name="connsiteY14" fmla="*/ 433673 h 432974"/>
                <a:gd name="connsiteX15" fmla="*/ 359648 w 391073"/>
                <a:gd name="connsiteY15" fmla="*/ 271656 h 432974"/>
                <a:gd name="connsiteX16" fmla="*/ 359648 w 391073"/>
                <a:gd name="connsiteY16" fmla="*/ 271656 h 432974"/>
                <a:gd name="connsiteX17" fmla="*/ 383392 w 391073"/>
                <a:gd name="connsiteY17" fmla="*/ 247913 h 432974"/>
                <a:gd name="connsiteX18" fmla="*/ 381995 w 391073"/>
                <a:gd name="connsiteY18" fmla="*/ 243722 h 432974"/>
                <a:gd name="connsiteX19" fmla="*/ 380598 w 391073"/>
                <a:gd name="connsiteY19" fmla="*/ 236739 h 432974"/>
                <a:gd name="connsiteX20" fmla="*/ 380598 w 391073"/>
                <a:gd name="connsiteY20" fmla="*/ 233946 h 432974"/>
                <a:gd name="connsiteX21" fmla="*/ 380598 w 391073"/>
                <a:gd name="connsiteY21" fmla="*/ 232549 h 432974"/>
                <a:gd name="connsiteX22" fmla="*/ 380598 w 391073"/>
                <a:gd name="connsiteY22" fmla="*/ 231152 h 432974"/>
                <a:gd name="connsiteX23" fmla="*/ 380598 w 391073"/>
                <a:gd name="connsiteY23" fmla="*/ 229756 h 432974"/>
                <a:gd name="connsiteX24" fmla="*/ 380598 w 391073"/>
                <a:gd name="connsiteY24" fmla="*/ 225565 h 432974"/>
                <a:gd name="connsiteX25" fmla="*/ 383392 w 391073"/>
                <a:gd name="connsiteY25" fmla="*/ 214392 h 432974"/>
                <a:gd name="connsiteX26" fmla="*/ 388978 w 391073"/>
                <a:gd name="connsiteY26" fmla="*/ 204615 h 432974"/>
                <a:gd name="connsiteX27" fmla="*/ 391772 w 391073"/>
                <a:gd name="connsiteY27" fmla="*/ 201822 h 432974"/>
                <a:gd name="connsiteX28" fmla="*/ 393168 w 391073"/>
                <a:gd name="connsiteY28" fmla="*/ 200425 h 432974"/>
                <a:gd name="connsiteX29" fmla="*/ 219979 w 391073"/>
                <a:gd name="connsiteY29" fmla="*/ 23045 h 432974"/>
                <a:gd name="connsiteX30" fmla="*/ 204615 w 391073"/>
                <a:gd name="connsiteY30" fmla="*/ 1047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204615" y="10475"/>
                  </a:moveTo>
                  <a:lnTo>
                    <a:pt x="204615" y="10475"/>
                  </a:lnTo>
                  <a:lnTo>
                    <a:pt x="204615" y="10475"/>
                  </a:lnTo>
                  <a:lnTo>
                    <a:pt x="178078" y="35616"/>
                  </a:lnTo>
                  <a:lnTo>
                    <a:pt x="178078" y="35616"/>
                  </a:lnTo>
                  <a:lnTo>
                    <a:pt x="11872" y="197632"/>
                  </a:lnTo>
                  <a:cubicBezTo>
                    <a:pt x="16062" y="204615"/>
                    <a:pt x="17459" y="212995"/>
                    <a:pt x="18855" y="217185"/>
                  </a:cubicBezTo>
                  <a:cubicBezTo>
                    <a:pt x="18855" y="218582"/>
                    <a:pt x="18855" y="219979"/>
                    <a:pt x="18855" y="221375"/>
                  </a:cubicBezTo>
                  <a:cubicBezTo>
                    <a:pt x="18855" y="222772"/>
                    <a:pt x="18855" y="222772"/>
                    <a:pt x="18855" y="222772"/>
                  </a:cubicBezTo>
                  <a:cubicBezTo>
                    <a:pt x="18855" y="222772"/>
                    <a:pt x="18855" y="222772"/>
                    <a:pt x="18855" y="224169"/>
                  </a:cubicBezTo>
                  <a:cubicBezTo>
                    <a:pt x="18855" y="225565"/>
                    <a:pt x="18855" y="225565"/>
                    <a:pt x="18855" y="226962"/>
                  </a:cubicBezTo>
                  <a:cubicBezTo>
                    <a:pt x="18855" y="229756"/>
                    <a:pt x="17459" y="232549"/>
                    <a:pt x="16062" y="236739"/>
                  </a:cubicBezTo>
                  <a:cubicBezTo>
                    <a:pt x="14665" y="239532"/>
                    <a:pt x="13269" y="242326"/>
                    <a:pt x="10475" y="245119"/>
                  </a:cubicBezTo>
                  <a:cubicBezTo>
                    <a:pt x="14665" y="249309"/>
                    <a:pt x="18855" y="253499"/>
                    <a:pt x="23046" y="259086"/>
                  </a:cubicBezTo>
                  <a:cubicBezTo>
                    <a:pt x="80310" y="317747"/>
                    <a:pt x="136177" y="375011"/>
                    <a:pt x="193442" y="433673"/>
                  </a:cubicBezTo>
                  <a:lnTo>
                    <a:pt x="359648" y="271656"/>
                  </a:lnTo>
                  <a:lnTo>
                    <a:pt x="359648" y="271656"/>
                  </a:lnTo>
                  <a:lnTo>
                    <a:pt x="383392" y="247913"/>
                  </a:lnTo>
                  <a:cubicBezTo>
                    <a:pt x="383392" y="246516"/>
                    <a:pt x="381995" y="245119"/>
                    <a:pt x="381995" y="243722"/>
                  </a:cubicBezTo>
                  <a:cubicBezTo>
                    <a:pt x="380598" y="240929"/>
                    <a:pt x="380598" y="238136"/>
                    <a:pt x="380598" y="236739"/>
                  </a:cubicBezTo>
                  <a:cubicBezTo>
                    <a:pt x="380598" y="235342"/>
                    <a:pt x="380598" y="235342"/>
                    <a:pt x="380598" y="233946"/>
                  </a:cubicBezTo>
                  <a:cubicBezTo>
                    <a:pt x="380598" y="232549"/>
                    <a:pt x="380598" y="232549"/>
                    <a:pt x="380598" y="232549"/>
                  </a:cubicBezTo>
                  <a:cubicBezTo>
                    <a:pt x="380598" y="231152"/>
                    <a:pt x="380598" y="231152"/>
                    <a:pt x="380598" y="231152"/>
                  </a:cubicBezTo>
                  <a:cubicBezTo>
                    <a:pt x="380598" y="231152"/>
                    <a:pt x="380598" y="231152"/>
                    <a:pt x="380598" y="229756"/>
                  </a:cubicBezTo>
                  <a:cubicBezTo>
                    <a:pt x="380598" y="228359"/>
                    <a:pt x="380598" y="226962"/>
                    <a:pt x="380598" y="225565"/>
                  </a:cubicBezTo>
                  <a:cubicBezTo>
                    <a:pt x="380598" y="222772"/>
                    <a:pt x="381995" y="218582"/>
                    <a:pt x="383392" y="214392"/>
                  </a:cubicBezTo>
                  <a:cubicBezTo>
                    <a:pt x="384789" y="210202"/>
                    <a:pt x="387582" y="207408"/>
                    <a:pt x="388978" y="204615"/>
                  </a:cubicBezTo>
                  <a:cubicBezTo>
                    <a:pt x="390375" y="203219"/>
                    <a:pt x="390375" y="203219"/>
                    <a:pt x="391772" y="201822"/>
                  </a:cubicBezTo>
                  <a:cubicBezTo>
                    <a:pt x="391772" y="201822"/>
                    <a:pt x="393168" y="200425"/>
                    <a:pt x="393168" y="200425"/>
                  </a:cubicBezTo>
                  <a:cubicBezTo>
                    <a:pt x="335904" y="141764"/>
                    <a:pt x="277243" y="81706"/>
                    <a:pt x="219979" y="23045"/>
                  </a:cubicBezTo>
                  <a:cubicBezTo>
                    <a:pt x="212995" y="18855"/>
                    <a:pt x="208805" y="14665"/>
                    <a:pt x="204615" y="10475"/>
                  </a:cubicBezTo>
                  <a:close/>
                </a:path>
              </a:pathLst>
            </a:custGeom>
            <a:noFill/>
            <a:ln w="9525"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5CBC5664-7AFC-4BF4-83A0-C3AD7196551D}"/>
                </a:ext>
              </a:extLst>
            </p:cNvPr>
            <p:cNvSpPr/>
            <p:nvPr/>
          </p:nvSpPr>
          <p:spPr>
            <a:xfrm>
              <a:off x="6117905" y="2417883"/>
              <a:ext cx="27934" cy="41901"/>
            </a:xfrm>
            <a:custGeom>
              <a:avLst/>
              <a:gdLst>
                <a:gd name="connsiteX0" fmla="*/ 10475 w 27933"/>
                <a:gd name="connsiteY0" fmla="*/ 25839 h 41900"/>
                <a:gd name="connsiteX1" fmla="*/ 10475 w 27933"/>
                <a:gd name="connsiteY1" fmla="*/ 27235 h 41900"/>
                <a:gd name="connsiteX2" fmla="*/ 11872 w 27933"/>
                <a:gd name="connsiteY2" fmla="*/ 31426 h 41900"/>
                <a:gd name="connsiteX3" fmla="*/ 13268 w 27933"/>
                <a:gd name="connsiteY3" fmla="*/ 32822 h 41900"/>
                <a:gd name="connsiteX4" fmla="*/ 13268 w 27933"/>
                <a:gd name="connsiteY4" fmla="*/ 32822 h 41900"/>
                <a:gd name="connsiteX5" fmla="*/ 16062 w 27933"/>
                <a:gd name="connsiteY5" fmla="*/ 28632 h 41900"/>
                <a:gd name="connsiteX6" fmla="*/ 17459 w 27933"/>
                <a:gd name="connsiteY6" fmla="*/ 23045 h 41900"/>
                <a:gd name="connsiteX7" fmla="*/ 17459 w 27933"/>
                <a:gd name="connsiteY7" fmla="*/ 21649 h 41900"/>
                <a:gd name="connsiteX8" fmla="*/ 17459 w 27933"/>
                <a:gd name="connsiteY8" fmla="*/ 21649 h 41900"/>
                <a:gd name="connsiteX9" fmla="*/ 17459 w 27933"/>
                <a:gd name="connsiteY9" fmla="*/ 21649 h 41900"/>
                <a:gd name="connsiteX10" fmla="*/ 17459 w 27933"/>
                <a:gd name="connsiteY10" fmla="*/ 20252 h 41900"/>
                <a:gd name="connsiteX11" fmla="*/ 14665 w 27933"/>
                <a:gd name="connsiteY11" fmla="*/ 13269 h 41900"/>
                <a:gd name="connsiteX12" fmla="*/ 16062 w 27933"/>
                <a:gd name="connsiteY12" fmla="*/ 10475 h 41900"/>
                <a:gd name="connsiteX13" fmla="*/ 16062 w 27933"/>
                <a:gd name="connsiteY13" fmla="*/ 10475 h 41900"/>
                <a:gd name="connsiteX14" fmla="*/ 16062 w 27933"/>
                <a:gd name="connsiteY14" fmla="*/ 10475 h 41900"/>
                <a:gd name="connsiteX15" fmla="*/ 16062 w 27933"/>
                <a:gd name="connsiteY15" fmla="*/ 10475 h 41900"/>
                <a:gd name="connsiteX16" fmla="*/ 14665 w 27933"/>
                <a:gd name="connsiteY16" fmla="*/ 11872 h 41900"/>
                <a:gd name="connsiteX17" fmla="*/ 11872 w 27933"/>
                <a:gd name="connsiteY17" fmla="*/ 17459 h 41900"/>
                <a:gd name="connsiteX18" fmla="*/ 10475 w 27933"/>
                <a:gd name="connsiteY18" fmla="*/ 23045 h 41900"/>
                <a:gd name="connsiteX19" fmla="*/ 10475 w 27933"/>
                <a:gd name="connsiteY19" fmla="*/ 24442 h 41900"/>
                <a:gd name="connsiteX20" fmla="*/ 10475 w 27933"/>
                <a:gd name="connsiteY20" fmla="*/ 25839 h 41900"/>
                <a:gd name="connsiteX21" fmla="*/ 10475 w 27933"/>
                <a:gd name="connsiteY21" fmla="*/ 25839 h 41900"/>
                <a:gd name="connsiteX22" fmla="*/ 10475 w 27933"/>
                <a:gd name="connsiteY22" fmla="*/ 25839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933" h="41900">
                  <a:moveTo>
                    <a:pt x="10475" y="25839"/>
                  </a:moveTo>
                  <a:cubicBezTo>
                    <a:pt x="10475" y="25839"/>
                    <a:pt x="10475" y="27235"/>
                    <a:pt x="10475" y="27235"/>
                  </a:cubicBezTo>
                  <a:cubicBezTo>
                    <a:pt x="10475" y="28632"/>
                    <a:pt x="10475" y="30029"/>
                    <a:pt x="11872" y="31426"/>
                  </a:cubicBezTo>
                  <a:cubicBezTo>
                    <a:pt x="11872" y="31426"/>
                    <a:pt x="13268" y="32822"/>
                    <a:pt x="13268" y="32822"/>
                  </a:cubicBezTo>
                  <a:cubicBezTo>
                    <a:pt x="13268" y="32822"/>
                    <a:pt x="13268" y="32822"/>
                    <a:pt x="13268" y="32822"/>
                  </a:cubicBezTo>
                  <a:cubicBezTo>
                    <a:pt x="14665" y="31426"/>
                    <a:pt x="14665" y="30029"/>
                    <a:pt x="16062" y="28632"/>
                  </a:cubicBezTo>
                  <a:cubicBezTo>
                    <a:pt x="17459" y="27235"/>
                    <a:pt x="17459" y="24442"/>
                    <a:pt x="17459" y="23045"/>
                  </a:cubicBezTo>
                  <a:cubicBezTo>
                    <a:pt x="17459" y="21649"/>
                    <a:pt x="17459" y="21649"/>
                    <a:pt x="17459" y="21649"/>
                  </a:cubicBezTo>
                  <a:cubicBezTo>
                    <a:pt x="17459" y="21649"/>
                    <a:pt x="17459" y="21649"/>
                    <a:pt x="17459" y="21649"/>
                  </a:cubicBezTo>
                  <a:cubicBezTo>
                    <a:pt x="17459" y="21649"/>
                    <a:pt x="17459" y="21649"/>
                    <a:pt x="17459" y="21649"/>
                  </a:cubicBezTo>
                  <a:cubicBezTo>
                    <a:pt x="17459" y="21649"/>
                    <a:pt x="17459" y="20252"/>
                    <a:pt x="17459" y="20252"/>
                  </a:cubicBezTo>
                  <a:cubicBezTo>
                    <a:pt x="17459" y="18855"/>
                    <a:pt x="16062" y="16062"/>
                    <a:pt x="14665" y="13269"/>
                  </a:cubicBezTo>
                  <a:cubicBezTo>
                    <a:pt x="14665" y="11872"/>
                    <a:pt x="16062" y="11872"/>
                    <a:pt x="16062" y="10475"/>
                  </a:cubicBezTo>
                  <a:lnTo>
                    <a:pt x="16062" y="10475"/>
                  </a:lnTo>
                  <a:lnTo>
                    <a:pt x="16062" y="10475"/>
                  </a:lnTo>
                  <a:cubicBezTo>
                    <a:pt x="16062" y="10475"/>
                    <a:pt x="16062" y="10475"/>
                    <a:pt x="16062" y="10475"/>
                  </a:cubicBezTo>
                  <a:cubicBezTo>
                    <a:pt x="16062" y="10475"/>
                    <a:pt x="14665" y="11872"/>
                    <a:pt x="14665" y="11872"/>
                  </a:cubicBezTo>
                  <a:cubicBezTo>
                    <a:pt x="13268" y="13269"/>
                    <a:pt x="11872" y="14665"/>
                    <a:pt x="11872" y="17459"/>
                  </a:cubicBezTo>
                  <a:cubicBezTo>
                    <a:pt x="10475" y="18855"/>
                    <a:pt x="10475" y="21649"/>
                    <a:pt x="10475" y="23045"/>
                  </a:cubicBezTo>
                  <a:cubicBezTo>
                    <a:pt x="10475" y="24442"/>
                    <a:pt x="10475" y="24442"/>
                    <a:pt x="10475" y="24442"/>
                  </a:cubicBezTo>
                  <a:cubicBezTo>
                    <a:pt x="10475" y="24442"/>
                    <a:pt x="10475" y="25839"/>
                    <a:pt x="10475" y="25839"/>
                  </a:cubicBezTo>
                  <a:cubicBezTo>
                    <a:pt x="10475" y="25839"/>
                    <a:pt x="10475" y="24442"/>
                    <a:pt x="10475" y="25839"/>
                  </a:cubicBezTo>
                  <a:cubicBezTo>
                    <a:pt x="10475" y="24442"/>
                    <a:pt x="10475" y="24442"/>
                    <a:pt x="10475" y="25839"/>
                  </a:cubicBezTo>
                  <a:close/>
                </a:path>
              </a:pathLst>
            </a:custGeom>
            <a:noFill/>
            <a:ln w="9525"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81B1A535-62F6-471D-B762-59FB487E6ADD}"/>
                </a:ext>
              </a:extLst>
            </p:cNvPr>
            <p:cNvSpPr/>
            <p:nvPr/>
          </p:nvSpPr>
          <p:spPr>
            <a:xfrm>
              <a:off x="5913988" y="2667890"/>
              <a:ext cx="13967" cy="27934"/>
            </a:xfrm>
            <a:custGeom>
              <a:avLst/>
              <a:gdLst>
                <a:gd name="connsiteX0" fmla="*/ 10475 w 13966"/>
                <a:gd name="connsiteY0" fmla="*/ 23046 h 27933"/>
                <a:gd name="connsiteX1" fmla="*/ 11872 w 13966"/>
                <a:gd name="connsiteY1" fmla="*/ 27235 h 27933"/>
                <a:gd name="connsiteX2" fmla="*/ 11872 w 13966"/>
                <a:gd name="connsiteY2" fmla="*/ 28632 h 27933"/>
                <a:gd name="connsiteX3" fmla="*/ 13269 w 13966"/>
                <a:gd name="connsiteY3" fmla="*/ 25839 h 27933"/>
                <a:gd name="connsiteX4" fmla="*/ 14665 w 13966"/>
                <a:gd name="connsiteY4" fmla="*/ 20252 h 27933"/>
                <a:gd name="connsiteX5" fmla="*/ 14665 w 13966"/>
                <a:gd name="connsiteY5" fmla="*/ 18855 h 27933"/>
                <a:gd name="connsiteX6" fmla="*/ 14665 w 13966"/>
                <a:gd name="connsiteY6" fmla="*/ 18855 h 27933"/>
                <a:gd name="connsiteX7" fmla="*/ 14665 w 13966"/>
                <a:gd name="connsiteY7" fmla="*/ 18855 h 27933"/>
                <a:gd name="connsiteX8" fmla="*/ 14665 w 13966"/>
                <a:gd name="connsiteY8" fmla="*/ 17459 h 27933"/>
                <a:gd name="connsiteX9" fmla="*/ 13269 w 13966"/>
                <a:gd name="connsiteY9" fmla="*/ 10475 h 27933"/>
                <a:gd name="connsiteX10" fmla="*/ 11872 w 13966"/>
                <a:gd name="connsiteY10" fmla="*/ 13269 h 27933"/>
                <a:gd name="connsiteX11" fmla="*/ 10475 w 13966"/>
                <a:gd name="connsiteY11" fmla="*/ 18855 h 27933"/>
                <a:gd name="connsiteX12" fmla="*/ 10475 w 13966"/>
                <a:gd name="connsiteY12" fmla="*/ 20252 h 27933"/>
                <a:gd name="connsiteX13" fmla="*/ 10475 w 13966"/>
                <a:gd name="connsiteY13" fmla="*/ 21649 h 27933"/>
                <a:gd name="connsiteX14" fmla="*/ 10475 w 13966"/>
                <a:gd name="connsiteY14" fmla="*/ 23046 h 27933"/>
                <a:gd name="connsiteX15" fmla="*/ 10475 w 13966"/>
                <a:gd name="connsiteY15" fmla="*/ 24442 h 27933"/>
                <a:gd name="connsiteX16" fmla="*/ 10475 w 13966"/>
                <a:gd name="connsiteY16" fmla="*/ 23046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27933">
                  <a:moveTo>
                    <a:pt x="10475" y="23046"/>
                  </a:moveTo>
                  <a:cubicBezTo>
                    <a:pt x="10475" y="24442"/>
                    <a:pt x="10475" y="25839"/>
                    <a:pt x="11872" y="27235"/>
                  </a:cubicBezTo>
                  <a:cubicBezTo>
                    <a:pt x="11872" y="27235"/>
                    <a:pt x="11872" y="27235"/>
                    <a:pt x="11872" y="28632"/>
                  </a:cubicBezTo>
                  <a:cubicBezTo>
                    <a:pt x="11872" y="27235"/>
                    <a:pt x="13269" y="27235"/>
                    <a:pt x="13269" y="25839"/>
                  </a:cubicBezTo>
                  <a:cubicBezTo>
                    <a:pt x="14665" y="24442"/>
                    <a:pt x="14665" y="21649"/>
                    <a:pt x="14665" y="20252"/>
                  </a:cubicBezTo>
                  <a:cubicBezTo>
                    <a:pt x="14665" y="18855"/>
                    <a:pt x="14665" y="18855"/>
                    <a:pt x="14665" y="18855"/>
                  </a:cubicBezTo>
                  <a:cubicBezTo>
                    <a:pt x="14665" y="18855"/>
                    <a:pt x="14665" y="18855"/>
                    <a:pt x="14665" y="18855"/>
                  </a:cubicBezTo>
                  <a:cubicBezTo>
                    <a:pt x="14665" y="18855"/>
                    <a:pt x="14665" y="18855"/>
                    <a:pt x="14665" y="18855"/>
                  </a:cubicBezTo>
                  <a:cubicBezTo>
                    <a:pt x="14665" y="18855"/>
                    <a:pt x="14665" y="17459"/>
                    <a:pt x="14665" y="17459"/>
                  </a:cubicBezTo>
                  <a:cubicBezTo>
                    <a:pt x="14665" y="16062"/>
                    <a:pt x="13269" y="13269"/>
                    <a:pt x="13269" y="10475"/>
                  </a:cubicBezTo>
                  <a:cubicBezTo>
                    <a:pt x="13269" y="11872"/>
                    <a:pt x="11872" y="11872"/>
                    <a:pt x="11872" y="13269"/>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1649"/>
                    <a:pt x="10475" y="23046"/>
                  </a:cubicBezTo>
                  <a:cubicBezTo>
                    <a:pt x="10475" y="23046"/>
                    <a:pt x="10475" y="23046"/>
                    <a:pt x="10475" y="24442"/>
                  </a:cubicBezTo>
                  <a:cubicBezTo>
                    <a:pt x="10475" y="21649"/>
                    <a:pt x="10475" y="21649"/>
                    <a:pt x="10475" y="23046"/>
                  </a:cubicBezTo>
                  <a:close/>
                </a:path>
              </a:pathLst>
            </a:custGeom>
            <a:noFill/>
            <a:ln w="9525"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0262D753-BD15-41D8-8CC3-A6A445CAF7BF}"/>
                </a:ext>
              </a:extLst>
            </p:cNvPr>
            <p:cNvSpPr/>
            <p:nvPr/>
          </p:nvSpPr>
          <p:spPr>
            <a:xfrm>
              <a:off x="5738004" y="2216759"/>
              <a:ext cx="391073" cy="432974"/>
            </a:xfrm>
            <a:custGeom>
              <a:avLst/>
              <a:gdLst>
                <a:gd name="connsiteX0" fmla="*/ 203219 w 391073"/>
                <a:gd name="connsiteY0" fmla="*/ 10475 h 432974"/>
                <a:gd name="connsiteX1" fmla="*/ 203219 w 391073"/>
                <a:gd name="connsiteY1" fmla="*/ 10475 h 432974"/>
                <a:gd name="connsiteX2" fmla="*/ 178078 w 391073"/>
                <a:gd name="connsiteY2" fmla="*/ 35616 h 432974"/>
                <a:gd name="connsiteX3" fmla="*/ 178078 w 391073"/>
                <a:gd name="connsiteY3" fmla="*/ 35616 h 432974"/>
                <a:gd name="connsiteX4" fmla="*/ 11872 w 391073"/>
                <a:gd name="connsiteY4" fmla="*/ 197632 h 432974"/>
                <a:gd name="connsiteX5" fmla="*/ 18855 w 391073"/>
                <a:gd name="connsiteY5" fmla="*/ 217185 h 432974"/>
                <a:gd name="connsiteX6" fmla="*/ 18855 w 391073"/>
                <a:gd name="connsiteY6" fmla="*/ 221375 h 432974"/>
                <a:gd name="connsiteX7" fmla="*/ 18855 w 391073"/>
                <a:gd name="connsiteY7" fmla="*/ 222772 h 432974"/>
                <a:gd name="connsiteX8" fmla="*/ 18855 w 391073"/>
                <a:gd name="connsiteY8" fmla="*/ 224169 h 432974"/>
                <a:gd name="connsiteX9" fmla="*/ 18855 w 391073"/>
                <a:gd name="connsiteY9" fmla="*/ 226962 h 432974"/>
                <a:gd name="connsiteX10" fmla="*/ 16062 w 391073"/>
                <a:gd name="connsiteY10" fmla="*/ 236739 h 432974"/>
                <a:gd name="connsiteX11" fmla="*/ 10475 w 391073"/>
                <a:gd name="connsiteY11" fmla="*/ 245119 h 432974"/>
                <a:gd name="connsiteX12" fmla="*/ 23045 w 391073"/>
                <a:gd name="connsiteY12" fmla="*/ 259086 h 432974"/>
                <a:gd name="connsiteX13" fmla="*/ 193442 w 391073"/>
                <a:gd name="connsiteY13" fmla="*/ 433672 h 432974"/>
                <a:gd name="connsiteX14" fmla="*/ 359648 w 391073"/>
                <a:gd name="connsiteY14" fmla="*/ 271656 h 432974"/>
                <a:gd name="connsiteX15" fmla="*/ 359648 w 391073"/>
                <a:gd name="connsiteY15" fmla="*/ 271656 h 432974"/>
                <a:gd name="connsiteX16" fmla="*/ 383392 w 391073"/>
                <a:gd name="connsiteY16" fmla="*/ 249309 h 432974"/>
                <a:gd name="connsiteX17" fmla="*/ 379201 w 391073"/>
                <a:gd name="connsiteY17" fmla="*/ 240929 h 432974"/>
                <a:gd name="connsiteX18" fmla="*/ 376408 w 391073"/>
                <a:gd name="connsiteY18" fmla="*/ 233946 h 432974"/>
                <a:gd name="connsiteX19" fmla="*/ 376408 w 391073"/>
                <a:gd name="connsiteY19" fmla="*/ 231152 h 432974"/>
                <a:gd name="connsiteX20" fmla="*/ 376408 w 391073"/>
                <a:gd name="connsiteY20" fmla="*/ 229756 h 432974"/>
                <a:gd name="connsiteX21" fmla="*/ 376408 w 391073"/>
                <a:gd name="connsiteY21" fmla="*/ 228359 h 432974"/>
                <a:gd name="connsiteX22" fmla="*/ 376408 w 391073"/>
                <a:gd name="connsiteY22" fmla="*/ 226962 h 432974"/>
                <a:gd name="connsiteX23" fmla="*/ 376408 w 391073"/>
                <a:gd name="connsiteY23" fmla="*/ 222772 h 432974"/>
                <a:gd name="connsiteX24" fmla="*/ 379201 w 391073"/>
                <a:gd name="connsiteY24" fmla="*/ 211599 h 432974"/>
                <a:gd name="connsiteX25" fmla="*/ 384788 w 391073"/>
                <a:gd name="connsiteY25" fmla="*/ 201822 h 432974"/>
                <a:gd name="connsiteX26" fmla="*/ 387582 w 391073"/>
                <a:gd name="connsiteY26" fmla="*/ 199028 h 432974"/>
                <a:gd name="connsiteX27" fmla="*/ 387582 w 391073"/>
                <a:gd name="connsiteY27" fmla="*/ 199028 h 432974"/>
                <a:gd name="connsiteX28" fmla="*/ 217185 w 391073"/>
                <a:gd name="connsiteY28" fmla="*/ 24442 h 432974"/>
                <a:gd name="connsiteX29" fmla="*/ 203219 w 391073"/>
                <a:gd name="connsiteY29" fmla="*/ 10475 h 432974"/>
                <a:gd name="connsiteX30" fmla="*/ 203219 w 391073"/>
                <a:gd name="connsiteY30" fmla="*/ 1047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203219" y="10475"/>
                  </a:moveTo>
                  <a:lnTo>
                    <a:pt x="203219" y="10475"/>
                  </a:lnTo>
                  <a:lnTo>
                    <a:pt x="178078" y="35616"/>
                  </a:lnTo>
                  <a:lnTo>
                    <a:pt x="178078" y="35616"/>
                  </a:lnTo>
                  <a:lnTo>
                    <a:pt x="11872" y="197632"/>
                  </a:lnTo>
                  <a:cubicBezTo>
                    <a:pt x="16062" y="204615"/>
                    <a:pt x="18855" y="212995"/>
                    <a:pt x="18855" y="217185"/>
                  </a:cubicBezTo>
                  <a:cubicBezTo>
                    <a:pt x="18855" y="218582"/>
                    <a:pt x="18855" y="219979"/>
                    <a:pt x="18855" y="221375"/>
                  </a:cubicBezTo>
                  <a:cubicBezTo>
                    <a:pt x="18855" y="222772"/>
                    <a:pt x="18855" y="222772"/>
                    <a:pt x="18855" y="222772"/>
                  </a:cubicBezTo>
                  <a:cubicBezTo>
                    <a:pt x="18855" y="222772"/>
                    <a:pt x="18855" y="222772"/>
                    <a:pt x="18855" y="224169"/>
                  </a:cubicBezTo>
                  <a:cubicBezTo>
                    <a:pt x="18855" y="225566"/>
                    <a:pt x="18855" y="225566"/>
                    <a:pt x="18855" y="226962"/>
                  </a:cubicBezTo>
                  <a:cubicBezTo>
                    <a:pt x="18855" y="229756"/>
                    <a:pt x="17459" y="233946"/>
                    <a:pt x="16062" y="236739"/>
                  </a:cubicBezTo>
                  <a:cubicBezTo>
                    <a:pt x="14665" y="239532"/>
                    <a:pt x="13269" y="242326"/>
                    <a:pt x="10475" y="245119"/>
                  </a:cubicBezTo>
                  <a:cubicBezTo>
                    <a:pt x="14665" y="249309"/>
                    <a:pt x="18855" y="253499"/>
                    <a:pt x="23045" y="259086"/>
                  </a:cubicBezTo>
                  <a:cubicBezTo>
                    <a:pt x="80310" y="317747"/>
                    <a:pt x="136177" y="375011"/>
                    <a:pt x="193442" y="433672"/>
                  </a:cubicBezTo>
                  <a:lnTo>
                    <a:pt x="359648" y="271656"/>
                  </a:lnTo>
                  <a:lnTo>
                    <a:pt x="359648" y="271656"/>
                  </a:lnTo>
                  <a:lnTo>
                    <a:pt x="383392" y="249309"/>
                  </a:lnTo>
                  <a:cubicBezTo>
                    <a:pt x="381995" y="246516"/>
                    <a:pt x="379201" y="243723"/>
                    <a:pt x="379201" y="240929"/>
                  </a:cubicBezTo>
                  <a:cubicBezTo>
                    <a:pt x="377805" y="238136"/>
                    <a:pt x="377805" y="235342"/>
                    <a:pt x="376408" y="233946"/>
                  </a:cubicBezTo>
                  <a:cubicBezTo>
                    <a:pt x="376408" y="232549"/>
                    <a:pt x="376408" y="232549"/>
                    <a:pt x="376408" y="231152"/>
                  </a:cubicBezTo>
                  <a:cubicBezTo>
                    <a:pt x="376408" y="229756"/>
                    <a:pt x="376408" y="229756"/>
                    <a:pt x="376408" y="229756"/>
                  </a:cubicBezTo>
                  <a:cubicBezTo>
                    <a:pt x="376408" y="228359"/>
                    <a:pt x="376408" y="228359"/>
                    <a:pt x="376408" y="228359"/>
                  </a:cubicBezTo>
                  <a:cubicBezTo>
                    <a:pt x="376408" y="228359"/>
                    <a:pt x="376408" y="228359"/>
                    <a:pt x="376408" y="226962"/>
                  </a:cubicBezTo>
                  <a:cubicBezTo>
                    <a:pt x="376408" y="225566"/>
                    <a:pt x="376408" y="224169"/>
                    <a:pt x="376408" y="222772"/>
                  </a:cubicBezTo>
                  <a:cubicBezTo>
                    <a:pt x="376408" y="219979"/>
                    <a:pt x="377805" y="215789"/>
                    <a:pt x="379201" y="211599"/>
                  </a:cubicBezTo>
                  <a:cubicBezTo>
                    <a:pt x="380598" y="207409"/>
                    <a:pt x="383392" y="204615"/>
                    <a:pt x="384788" y="201822"/>
                  </a:cubicBezTo>
                  <a:cubicBezTo>
                    <a:pt x="386185" y="200425"/>
                    <a:pt x="386185" y="200425"/>
                    <a:pt x="387582" y="199028"/>
                  </a:cubicBezTo>
                  <a:lnTo>
                    <a:pt x="387582" y="199028"/>
                  </a:lnTo>
                  <a:cubicBezTo>
                    <a:pt x="330317" y="140367"/>
                    <a:pt x="274450" y="83103"/>
                    <a:pt x="217185" y="24442"/>
                  </a:cubicBezTo>
                  <a:cubicBezTo>
                    <a:pt x="212995" y="18855"/>
                    <a:pt x="208805" y="14665"/>
                    <a:pt x="203219" y="10475"/>
                  </a:cubicBezTo>
                  <a:lnTo>
                    <a:pt x="203219" y="10475"/>
                  </a:lnTo>
                  <a:close/>
                </a:path>
              </a:pathLst>
            </a:custGeom>
            <a:noFill/>
            <a:ln w="9525"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895314AA-9EC0-4DAB-AB5B-7F5CDE8C9A98}"/>
                </a:ext>
              </a:extLst>
            </p:cNvPr>
            <p:cNvSpPr/>
            <p:nvPr/>
          </p:nvSpPr>
          <p:spPr>
            <a:xfrm>
              <a:off x="5936335" y="1680430"/>
              <a:ext cx="13967" cy="27934"/>
            </a:xfrm>
            <a:custGeom>
              <a:avLst/>
              <a:gdLst>
                <a:gd name="connsiteX0" fmla="*/ 10475 w 13966"/>
                <a:gd name="connsiteY0" fmla="*/ 23045 h 27933"/>
                <a:gd name="connsiteX1" fmla="*/ 11872 w 13966"/>
                <a:gd name="connsiteY1" fmla="*/ 27235 h 27933"/>
                <a:gd name="connsiteX2" fmla="*/ 11872 w 13966"/>
                <a:gd name="connsiteY2" fmla="*/ 28632 h 27933"/>
                <a:gd name="connsiteX3" fmla="*/ 13269 w 13966"/>
                <a:gd name="connsiteY3" fmla="*/ 25839 h 27933"/>
                <a:gd name="connsiteX4" fmla="*/ 14665 w 13966"/>
                <a:gd name="connsiteY4" fmla="*/ 20252 h 27933"/>
                <a:gd name="connsiteX5" fmla="*/ 14665 w 13966"/>
                <a:gd name="connsiteY5" fmla="*/ 18855 h 27933"/>
                <a:gd name="connsiteX6" fmla="*/ 14665 w 13966"/>
                <a:gd name="connsiteY6" fmla="*/ 18855 h 27933"/>
                <a:gd name="connsiteX7" fmla="*/ 14665 w 13966"/>
                <a:gd name="connsiteY7" fmla="*/ 18855 h 27933"/>
                <a:gd name="connsiteX8" fmla="*/ 14665 w 13966"/>
                <a:gd name="connsiteY8" fmla="*/ 17459 h 27933"/>
                <a:gd name="connsiteX9" fmla="*/ 13269 w 13966"/>
                <a:gd name="connsiteY9" fmla="*/ 10475 h 27933"/>
                <a:gd name="connsiteX10" fmla="*/ 11872 w 13966"/>
                <a:gd name="connsiteY10" fmla="*/ 13269 h 27933"/>
                <a:gd name="connsiteX11" fmla="*/ 10475 w 13966"/>
                <a:gd name="connsiteY11" fmla="*/ 18855 h 27933"/>
                <a:gd name="connsiteX12" fmla="*/ 10475 w 13966"/>
                <a:gd name="connsiteY12" fmla="*/ 20252 h 27933"/>
                <a:gd name="connsiteX13" fmla="*/ 10475 w 13966"/>
                <a:gd name="connsiteY13" fmla="*/ 21649 h 27933"/>
                <a:gd name="connsiteX14" fmla="*/ 10475 w 13966"/>
                <a:gd name="connsiteY14" fmla="*/ 23045 h 27933"/>
                <a:gd name="connsiteX15" fmla="*/ 10475 w 13966"/>
                <a:gd name="connsiteY15" fmla="*/ 24442 h 27933"/>
                <a:gd name="connsiteX16" fmla="*/ 10475 w 13966"/>
                <a:gd name="connsiteY16" fmla="*/ 23045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27933">
                  <a:moveTo>
                    <a:pt x="10475" y="23045"/>
                  </a:moveTo>
                  <a:cubicBezTo>
                    <a:pt x="10475" y="24442"/>
                    <a:pt x="10475" y="25839"/>
                    <a:pt x="11872" y="27235"/>
                  </a:cubicBezTo>
                  <a:cubicBezTo>
                    <a:pt x="11872" y="27235"/>
                    <a:pt x="11872" y="27235"/>
                    <a:pt x="11872" y="28632"/>
                  </a:cubicBezTo>
                  <a:cubicBezTo>
                    <a:pt x="11872" y="27235"/>
                    <a:pt x="13269" y="27235"/>
                    <a:pt x="13269" y="25839"/>
                  </a:cubicBezTo>
                  <a:cubicBezTo>
                    <a:pt x="14665" y="24442"/>
                    <a:pt x="14665" y="21649"/>
                    <a:pt x="14665" y="20252"/>
                  </a:cubicBezTo>
                  <a:cubicBezTo>
                    <a:pt x="14665" y="18855"/>
                    <a:pt x="14665" y="18855"/>
                    <a:pt x="14665" y="18855"/>
                  </a:cubicBezTo>
                  <a:cubicBezTo>
                    <a:pt x="14665" y="18855"/>
                    <a:pt x="14665" y="18855"/>
                    <a:pt x="14665" y="18855"/>
                  </a:cubicBezTo>
                  <a:cubicBezTo>
                    <a:pt x="14665" y="18855"/>
                    <a:pt x="14665" y="18855"/>
                    <a:pt x="14665" y="18855"/>
                  </a:cubicBezTo>
                  <a:cubicBezTo>
                    <a:pt x="14665" y="18855"/>
                    <a:pt x="14665" y="17459"/>
                    <a:pt x="14665" y="17459"/>
                  </a:cubicBezTo>
                  <a:cubicBezTo>
                    <a:pt x="14665" y="16062"/>
                    <a:pt x="13269" y="13269"/>
                    <a:pt x="13269" y="10475"/>
                  </a:cubicBezTo>
                  <a:cubicBezTo>
                    <a:pt x="13269" y="11872"/>
                    <a:pt x="11872" y="11872"/>
                    <a:pt x="11872" y="13269"/>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1649"/>
                    <a:pt x="10475" y="23045"/>
                  </a:cubicBezTo>
                  <a:cubicBezTo>
                    <a:pt x="10475" y="23045"/>
                    <a:pt x="10475" y="23045"/>
                    <a:pt x="10475" y="24442"/>
                  </a:cubicBezTo>
                  <a:cubicBezTo>
                    <a:pt x="10475" y="21649"/>
                    <a:pt x="10475" y="21649"/>
                    <a:pt x="10475" y="23045"/>
                  </a:cubicBezTo>
                  <a:close/>
                </a:path>
              </a:pathLst>
            </a:custGeom>
            <a:noFill/>
            <a:ln w="9525"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D4660F52-8382-4375-AEE7-662BD3E0BC79}"/>
                </a:ext>
              </a:extLst>
            </p:cNvPr>
            <p:cNvSpPr/>
            <p:nvPr/>
          </p:nvSpPr>
          <p:spPr>
            <a:xfrm>
              <a:off x="6130475" y="1927644"/>
              <a:ext cx="13967" cy="27934"/>
            </a:xfrm>
            <a:custGeom>
              <a:avLst/>
              <a:gdLst>
                <a:gd name="connsiteX0" fmla="*/ 10475 w 13966"/>
                <a:gd name="connsiteY0" fmla="*/ 21649 h 27933"/>
                <a:gd name="connsiteX1" fmla="*/ 10475 w 13966"/>
                <a:gd name="connsiteY1" fmla="*/ 23045 h 27933"/>
                <a:gd name="connsiteX2" fmla="*/ 11872 w 13966"/>
                <a:gd name="connsiteY2" fmla="*/ 27236 h 27933"/>
                <a:gd name="connsiteX3" fmla="*/ 11872 w 13966"/>
                <a:gd name="connsiteY3" fmla="*/ 28632 h 27933"/>
                <a:gd name="connsiteX4" fmla="*/ 13268 w 13966"/>
                <a:gd name="connsiteY4" fmla="*/ 25839 h 27933"/>
                <a:gd name="connsiteX5" fmla="*/ 14665 w 13966"/>
                <a:gd name="connsiteY5" fmla="*/ 20252 h 27933"/>
                <a:gd name="connsiteX6" fmla="*/ 14665 w 13966"/>
                <a:gd name="connsiteY6" fmla="*/ 18855 h 27933"/>
                <a:gd name="connsiteX7" fmla="*/ 14665 w 13966"/>
                <a:gd name="connsiteY7" fmla="*/ 18855 h 27933"/>
                <a:gd name="connsiteX8" fmla="*/ 14665 w 13966"/>
                <a:gd name="connsiteY8" fmla="*/ 18855 h 27933"/>
                <a:gd name="connsiteX9" fmla="*/ 14665 w 13966"/>
                <a:gd name="connsiteY9" fmla="*/ 17459 h 27933"/>
                <a:gd name="connsiteX10" fmla="*/ 13268 w 13966"/>
                <a:gd name="connsiteY10" fmla="*/ 10475 h 27933"/>
                <a:gd name="connsiteX11" fmla="*/ 11872 w 13966"/>
                <a:gd name="connsiteY11" fmla="*/ 13269 h 27933"/>
                <a:gd name="connsiteX12" fmla="*/ 10475 w 13966"/>
                <a:gd name="connsiteY12" fmla="*/ 18855 h 27933"/>
                <a:gd name="connsiteX13" fmla="*/ 10475 w 13966"/>
                <a:gd name="connsiteY13" fmla="*/ 20252 h 27933"/>
                <a:gd name="connsiteX14" fmla="*/ 10475 w 13966"/>
                <a:gd name="connsiteY14" fmla="*/ 21649 h 27933"/>
                <a:gd name="connsiteX15" fmla="*/ 10475 w 13966"/>
                <a:gd name="connsiteY15" fmla="*/ 21649 h 27933"/>
                <a:gd name="connsiteX16" fmla="*/ 10475 w 13966"/>
                <a:gd name="connsiteY16" fmla="*/ 21649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27933">
                  <a:moveTo>
                    <a:pt x="10475" y="21649"/>
                  </a:moveTo>
                  <a:cubicBezTo>
                    <a:pt x="10475" y="21649"/>
                    <a:pt x="10475" y="23045"/>
                    <a:pt x="10475" y="23045"/>
                  </a:cubicBezTo>
                  <a:cubicBezTo>
                    <a:pt x="10475" y="24442"/>
                    <a:pt x="10475" y="25839"/>
                    <a:pt x="11872" y="27236"/>
                  </a:cubicBezTo>
                  <a:cubicBezTo>
                    <a:pt x="11872" y="27236"/>
                    <a:pt x="11872" y="27236"/>
                    <a:pt x="11872" y="28632"/>
                  </a:cubicBezTo>
                  <a:cubicBezTo>
                    <a:pt x="11872" y="27236"/>
                    <a:pt x="13268" y="27236"/>
                    <a:pt x="13268" y="25839"/>
                  </a:cubicBezTo>
                  <a:cubicBezTo>
                    <a:pt x="14665" y="24442"/>
                    <a:pt x="14665" y="21649"/>
                    <a:pt x="14665" y="20252"/>
                  </a:cubicBezTo>
                  <a:cubicBezTo>
                    <a:pt x="14665" y="18855"/>
                    <a:pt x="14665" y="18855"/>
                    <a:pt x="14665" y="18855"/>
                  </a:cubicBezTo>
                  <a:cubicBezTo>
                    <a:pt x="14665" y="18855"/>
                    <a:pt x="14665" y="18855"/>
                    <a:pt x="14665" y="18855"/>
                  </a:cubicBezTo>
                  <a:cubicBezTo>
                    <a:pt x="14665" y="18855"/>
                    <a:pt x="14665" y="18855"/>
                    <a:pt x="14665" y="18855"/>
                  </a:cubicBezTo>
                  <a:cubicBezTo>
                    <a:pt x="14665" y="18855"/>
                    <a:pt x="14665" y="17459"/>
                    <a:pt x="14665" y="17459"/>
                  </a:cubicBezTo>
                  <a:cubicBezTo>
                    <a:pt x="14665" y="16062"/>
                    <a:pt x="13268" y="13269"/>
                    <a:pt x="13268" y="10475"/>
                  </a:cubicBezTo>
                  <a:cubicBezTo>
                    <a:pt x="13268" y="11872"/>
                    <a:pt x="11872" y="11872"/>
                    <a:pt x="11872" y="13269"/>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0252"/>
                    <a:pt x="10475" y="21649"/>
                  </a:cubicBezTo>
                  <a:cubicBezTo>
                    <a:pt x="10475" y="20252"/>
                    <a:pt x="10475" y="21649"/>
                    <a:pt x="10475" y="21649"/>
                  </a:cubicBezTo>
                  <a:close/>
                </a:path>
              </a:pathLst>
            </a:custGeom>
            <a:noFill/>
            <a:ln w="9525"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EC86F826-2B2E-43DA-A771-BA7BD44A4C66}"/>
                </a:ext>
              </a:extLst>
            </p:cNvPr>
            <p:cNvSpPr/>
            <p:nvPr/>
          </p:nvSpPr>
          <p:spPr>
            <a:xfrm>
              <a:off x="5714261" y="2709791"/>
              <a:ext cx="391073" cy="432974"/>
            </a:xfrm>
            <a:custGeom>
              <a:avLst/>
              <a:gdLst>
                <a:gd name="connsiteX0" fmla="*/ 207408 w 391073"/>
                <a:gd name="connsiteY0" fmla="*/ 10475 h 432974"/>
                <a:gd name="connsiteX1" fmla="*/ 207408 w 391073"/>
                <a:gd name="connsiteY1" fmla="*/ 10475 h 432974"/>
                <a:gd name="connsiteX2" fmla="*/ 207408 w 391073"/>
                <a:gd name="connsiteY2" fmla="*/ 10475 h 432974"/>
                <a:gd name="connsiteX3" fmla="*/ 180871 w 391073"/>
                <a:gd name="connsiteY3" fmla="*/ 35616 h 432974"/>
                <a:gd name="connsiteX4" fmla="*/ 180871 w 391073"/>
                <a:gd name="connsiteY4" fmla="*/ 35616 h 432974"/>
                <a:gd name="connsiteX5" fmla="*/ 14665 w 391073"/>
                <a:gd name="connsiteY5" fmla="*/ 197632 h 432974"/>
                <a:gd name="connsiteX6" fmla="*/ 18855 w 391073"/>
                <a:gd name="connsiteY6" fmla="*/ 211599 h 432974"/>
                <a:gd name="connsiteX7" fmla="*/ 18855 w 391073"/>
                <a:gd name="connsiteY7" fmla="*/ 215789 h 432974"/>
                <a:gd name="connsiteX8" fmla="*/ 18855 w 391073"/>
                <a:gd name="connsiteY8" fmla="*/ 217185 h 432974"/>
                <a:gd name="connsiteX9" fmla="*/ 18855 w 391073"/>
                <a:gd name="connsiteY9" fmla="*/ 218582 h 432974"/>
                <a:gd name="connsiteX10" fmla="*/ 18855 w 391073"/>
                <a:gd name="connsiteY10" fmla="*/ 221376 h 432974"/>
                <a:gd name="connsiteX11" fmla="*/ 16062 w 391073"/>
                <a:gd name="connsiteY11" fmla="*/ 231152 h 432974"/>
                <a:gd name="connsiteX12" fmla="*/ 10475 w 391073"/>
                <a:gd name="connsiteY12" fmla="*/ 239533 h 432974"/>
                <a:gd name="connsiteX13" fmla="*/ 23045 w 391073"/>
                <a:gd name="connsiteY13" fmla="*/ 253499 h 432974"/>
                <a:gd name="connsiteX14" fmla="*/ 196235 w 391073"/>
                <a:gd name="connsiteY14" fmla="*/ 430879 h 432974"/>
                <a:gd name="connsiteX15" fmla="*/ 361044 w 391073"/>
                <a:gd name="connsiteY15" fmla="*/ 270260 h 432974"/>
                <a:gd name="connsiteX16" fmla="*/ 361044 w 391073"/>
                <a:gd name="connsiteY16" fmla="*/ 270260 h 432974"/>
                <a:gd name="connsiteX17" fmla="*/ 386185 w 391073"/>
                <a:gd name="connsiteY17" fmla="*/ 246516 h 432974"/>
                <a:gd name="connsiteX18" fmla="*/ 381995 w 391073"/>
                <a:gd name="connsiteY18" fmla="*/ 239533 h 432974"/>
                <a:gd name="connsiteX19" fmla="*/ 380598 w 391073"/>
                <a:gd name="connsiteY19" fmla="*/ 232549 h 432974"/>
                <a:gd name="connsiteX20" fmla="*/ 380598 w 391073"/>
                <a:gd name="connsiteY20" fmla="*/ 229756 h 432974"/>
                <a:gd name="connsiteX21" fmla="*/ 380598 w 391073"/>
                <a:gd name="connsiteY21" fmla="*/ 228359 h 432974"/>
                <a:gd name="connsiteX22" fmla="*/ 380598 w 391073"/>
                <a:gd name="connsiteY22" fmla="*/ 226962 h 432974"/>
                <a:gd name="connsiteX23" fmla="*/ 380598 w 391073"/>
                <a:gd name="connsiteY23" fmla="*/ 225566 h 432974"/>
                <a:gd name="connsiteX24" fmla="*/ 380598 w 391073"/>
                <a:gd name="connsiteY24" fmla="*/ 221376 h 432974"/>
                <a:gd name="connsiteX25" fmla="*/ 383392 w 391073"/>
                <a:gd name="connsiteY25" fmla="*/ 210202 h 432974"/>
                <a:gd name="connsiteX26" fmla="*/ 388978 w 391073"/>
                <a:gd name="connsiteY26" fmla="*/ 200425 h 432974"/>
                <a:gd name="connsiteX27" fmla="*/ 390375 w 391073"/>
                <a:gd name="connsiteY27" fmla="*/ 199028 h 432974"/>
                <a:gd name="connsiteX28" fmla="*/ 219979 w 391073"/>
                <a:gd name="connsiteY28" fmla="*/ 24442 h 432974"/>
                <a:gd name="connsiteX29" fmla="*/ 207408 w 391073"/>
                <a:gd name="connsiteY29" fmla="*/ 1047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207408" y="10475"/>
                  </a:moveTo>
                  <a:lnTo>
                    <a:pt x="207408" y="10475"/>
                  </a:lnTo>
                  <a:lnTo>
                    <a:pt x="207408" y="10475"/>
                  </a:lnTo>
                  <a:lnTo>
                    <a:pt x="180871" y="35616"/>
                  </a:lnTo>
                  <a:lnTo>
                    <a:pt x="180871" y="35616"/>
                  </a:lnTo>
                  <a:lnTo>
                    <a:pt x="14665" y="197632"/>
                  </a:lnTo>
                  <a:cubicBezTo>
                    <a:pt x="17459" y="203219"/>
                    <a:pt x="18855" y="208805"/>
                    <a:pt x="18855" y="211599"/>
                  </a:cubicBezTo>
                  <a:cubicBezTo>
                    <a:pt x="18855" y="212995"/>
                    <a:pt x="18855" y="214392"/>
                    <a:pt x="18855" y="215789"/>
                  </a:cubicBezTo>
                  <a:cubicBezTo>
                    <a:pt x="18855" y="217185"/>
                    <a:pt x="18855" y="217185"/>
                    <a:pt x="18855" y="217185"/>
                  </a:cubicBezTo>
                  <a:cubicBezTo>
                    <a:pt x="18855" y="217185"/>
                    <a:pt x="18855" y="217185"/>
                    <a:pt x="18855" y="218582"/>
                  </a:cubicBezTo>
                  <a:cubicBezTo>
                    <a:pt x="18855" y="219979"/>
                    <a:pt x="18855" y="219979"/>
                    <a:pt x="18855" y="221376"/>
                  </a:cubicBezTo>
                  <a:cubicBezTo>
                    <a:pt x="18855" y="224169"/>
                    <a:pt x="17459" y="226962"/>
                    <a:pt x="16062" y="231152"/>
                  </a:cubicBezTo>
                  <a:cubicBezTo>
                    <a:pt x="14665" y="233946"/>
                    <a:pt x="13269" y="236739"/>
                    <a:pt x="10475" y="239533"/>
                  </a:cubicBezTo>
                  <a:cubicBezTo>
                    <a:pt x="14665" y="243722"/>
                    <a:pt x="18855" y="247913"/>
                    <a:pt x="23045" y="253499"/>
                  </a:cubicBezTo>
                  <a:cubicBezTo>
                    <a:pt x="80310" y="312160"/>
                    <a:pt x="138971" y="372218"/>
                    <a:pt x="196235" y="430879"/>
                  </a:cubicBezTo>
                  <a:lnTo>
                    <a:pt x="361044" y="270260"/>
                  </a:lnTo>
                  <a:lnTo>
                    <a:pt x="361044" y="270260"/>
                  </a:lnTo>
                  <a:lnTo>
                    <a:pt x="386185" y="246516"/>
                  </a:lnTo>
                  <a:cubicBezTo>
                    <a:pt x="384788" y="243722"/>
                    <a:pt x="383392" y="240929"/>
                    <a:pt x="381995" y="239533"/>
                  </a:cubicBezTo>
                  <a:cubicBezTo>
                    <a:pt x="380598" y="236739"/>
                    <a:pt x="380598" y="233946"/>
                    <a:pt x="380598" y="232549"/>
                  </a:cubicBezTo>
                  <a:cubicBezTo>
                    <a:pt x="380598" y="231152"/>
                    <a:pt x="380598" y="231152"/>
                    <a:pt x="380598" y="229756"/>
                  </a:cubicBezTo>
                  <a:cubicBezTo>
                    <a:pt x="380598" y="228359"/>
                    <a:pt x="380598" y="228359"/>
                    <a:pt x="380598" y="228359"/>
                  </a:cubicBezTo>
                  <a:cubicBezTo>
                    <a:pt x="380598" y="226962"/>
                    <a:pt x="380598" y="226962"/>
                    <a:pt x="380598" y="226962"/>
                  </a:cubicBezTo>
                  <a:cubicBezTo>
                    <a:pt x="380598" y="226962"/>
                    <a:pt x="380598" y="226962"/>
                    <a:pt x="380598" y="225566"/>
                  </a:cubicBezTo>
                  <a:cubicBezTo>
                    <a:pt x="380598" y="224169"/>
                    <a:pt x="380598" y="222772"/>
                    <a:pt x="380598" y="221376"/>
                  </a:cubicBezTo>
                  <a:cubicBezTo>
                    <a:pt x="380598" y="218582"/>
                    <a:pt x="381995" y="214392"/>
                    <a:pt x="383392" y="210202"/>
                  </a:cubicBezTo>
                  <a:cubicBezTo>
                    <a:pt x="384788" y="206012"/>
                    <a:pt x="387581" y="203219"/>
                    <a:pt x="388978" y="200425"/>
                  </a:cubicBezTo>
                  <a:cubicBezTo>
                    <a:pt x="388978" y="199028"/>
                    <a:pt x="390375" y="199028"/>
                    <a:pt x="390375" y="199028"/>
                  </a:cubicBezTo>
                  <a:cubicBezTo>
                    <a:pt x="333111" y="140367"/>
                    <a:pt x="277243" y="83103"/>
                    <a:pt x="219979" y="24442"/>
                  </a:cubicBezTo>
                  <a:cubicBezTo>
                    <a:pt x="215789" y="20252"/>
                    <a:pt x="211599" y="14665"/>
                    <a:pt x="207408" y="10475"/>
                  </a:cubicBezTo>
                  <a:close/>
                </a:path>
              </a:pathLst>
            </a:custGeom>
            <a:noFill/>
            <a:ln w="9525"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2AD3F0A8-308F-4899-9A55-1343A105683A}"/>
                </a:ext>
              </a:extLst>
            </p:cNvPr>
            <p:cNvSpPr/>
            <p:nvPr/>
          </p:nvSpPr>
          <p:spPr>
            <a:xfrm>
              <a:off x="5739401" y="1722331"/>
              <a:ext cx="391073" cy="432974"/>
            </a:xfrm>
            <a:custGeom>
              <a:avLst/>
              <a:gdLst>
                <a:gd name="connsiteX0" fmla="*/ 203218 w 391073"/>
                <a:gd name="connsiteY0" fmla="*/ 10475 h 432974"/>
                <a:gd name="connsiteX1" fmla="*/ 203218 w 391073"/>
                <a:gd name="connsiteY1" fmla="*/ 10475 h 432974"/>
                <a:gd name="connsiteX2" fmla="*/ 203218 w 391073"/>
                <a:gd name="connsiteY2" fmla="*/ 10475 h 432974"/>
                <a:gd name="connsiteX3" fmla="*/ 176681 w 391073"/>
                <a:gd name="connsiteY3" fmla="*/ 35616 h 432974"/>
                <a:gd name="connsiteX4" fmla="*/ 176681 w 391073"/>
                <a:gd name="connsiteY4" fmla="*/ 35616 h 432974"/>
                <a:gd name="connsiteX5" fmla="*/ 11872 w 391073"/>
                <a:gd name="connsiteY5" fmla="*/ 196235 h 432974"/>
                <a:gd name="connsiteX6" fmla="*/ 18855 w 391073"/>
                <a:gd name="connsiteY6" fmla="*/ 215789 h 432974"/>
                <a:gd name="connsiteX7" fmla="*/ 18855 w 391073"/>
                <a:gd name="connsiteY7" fmla="*/ 219979 h 432974"/>
                <a:gd name="connsiteX8" fmla="*/ 18855 w 391073"/>
                <a:gd name="connsiteY8" fmla="*/ 221375 h 432974"/>
                <a:gd name="connsiteX9" fmla="*/ 18855 w 391073"/>
                <a:gd name="connsiteY9" fmla="*/ 222772 h 432974"/>
                <a:gd name="connsiteX10" fmla="*/ 18855 w 391073"/>
                <a:gd name="connsiteY10" fmla="*/ 225566 h 432974"/>
                <a:gd name="connsiteX11" fmla="*/ 16062 w 391073"/>
                <a:gd name="connsiteY11" fmla="*/ 235342 h 432974"/>
                <a:gd name="connsiteX12" fmla="*/ 10475 w 391073"/>
                <a:gd name="connsiteY12" fmla="*/ 243722 h 432974"/>
                <a:gd name="connsiteX13" fmla="*/ 23045 w 391073"/>
                <a:gd name="connsiteY13" fmla="*/ 257689 h 432974"/>
                <a:gd name="connsiteX14" fmla="*/ 193442 w 391073"/>
                <a:gd name="connsiteY14" fmla="*/ 432276 h 432974"/>
                <a:gd name="connsiteX15" fmla="*/ 358251 w 391073"/>
                <a:gd name="connsiteY15" fmla="*/ 271656 h 432974"/>
                <a:gd name="connsiteX16" fmla="*/ 358251 w 391073"/>
                <a:gd name="connsiteY16" fmla="*/ 271656 h 432974"/>
                <a:gd name="connsiteX17" fmla="*/ 383391 w 391073"/>
                <a:gd name="connsiteY17" fmla="*/ 247913 h 432974"/>
                <a:gd name="connsiteX18" fmla="*/ 379201 w 391073"/>
                <a:gd name="connsiteY18" fmla="*/ 240929 h 432974"/>
                <a:gd name="connsiteX19" fmla="*/ 377805 w 391073"/>
                <a:gd name="connsiteY19" fmla="*/ 233946 h 432974"/>
                <a:gd name="connsiteX20" fmla="*/ 377805 w 391073"/>
                <a:gd name="connsiteY20" fmla="*/ 231152 h 432974"/>
                <a:gd name="connsiteX21" fmla="*/ 377805 w 391073"/>
                <a:gd name="connsiteY21" fmla="*/ 229756 h 432974"/>
                <a:gd name="connsiteX22" fmla="*/ 377805 w 391073"/>
                <a:gd name="connsiteY22" fmla="*/ 228359 h 432974"/>
                <a:gd name="connsiteX23" fmla="*/ 377805 w 391073"/>
                <a:gd name="connsiteY23" fmla="*/ 226962 h 432974"/>
                <a:gd name="connsiteX24" fmla="*/ 377805 w 391073"/>
                <a:gd name="connsiteY24" fmla="*/ 222772 h 432974"/>
                <a:gd name="connsiteX25" fmla="*/ 380598 w 391073"/>
                <a:gd name="connsiteY25" fmla="*/ 211599 h 432974"/>
                <a:gd name="connsiteX26" fmla="*/ 386185 w 391073"/>
                <a:gd name="connsiteY26" fmla="*/ 201822 h 432974"/>
                <a:gd name="connsiteX27" fmla="*/ 387582 w 391073"/>
                <a:gd name="connsiteY27" fmla="*/ 200425 h 432974"/>
                <a:gd name="connsiteX28" fmla="*/ 217185 w 391073"/>
                <a:gd name="connsiteY28" fmla="*/ 25839 h 432974"/>
                <a:gd name="connsiteX29" fmla="*/ 203218 w 391073"/>
                <a:gd name="connsiteY29" fmla="*/ 1047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203218" y="10475"/>
                  </a:moveTo>
                  <a:lnTo>
                    <a:pt x="203218" y="10475"/>
                  </a:lnTo>
                  <a:lnTo>
                    <a:pt x="203218" y="10475"/>
                  </a:lnTo>
                  <a:lnTo>
                    <a:pt x="176681" y="35616"/>
                  </a:lnTo>
                  <a:lnTo>
                    <a:pt x="176681" y="35616"/>
                  </a:lnTo>
                  <a:lnTo>
                    <a:pt x="11872" y="196235"/>
                  </a:lnTo>
                  <a:cubicBezTo>
                    <a:pt x="16062" y="203219"/>
                    <a:pt x="17459" y="211599"/>
                    <a:pt x="18855" y="215789"/>
                  </a:cubicBezTo>
                  <a:cubicBezTo>
                    <a:pt x="18855" y="217185"/>
                    <a:pt x="18855" y="218582"/>
                    <a:pt x="18855" y="219979"/>
                  </a:cubicBezTo>
                  <a:cubicBezTo>
                    <a:pt x="18855" y="221375"/>
                    <a:pt x="18855" y="221375"/>
                    <a:pt x="18855" y="221375"/>
                  </a:cubicBezTo>
                  <a:cubicBezTo>
                    <a:pt x="18855" y="221375"/>
                    <a:pt x="18855" y="221375"/>
                    <a:pt x="18855" y="222772"/>
                  </a:cubicBezTo>
                  <a:cubicBezTo>
                    <a:pt x="18855" y="224169"/>
                    <a:pt x="18855" y="224169"/>
                    <a:pt x="18855" y="225566"/>
                  </a:cubicBezTo>
                  <a:cubicBezTo>
                    <a:pt x="18855" y="228359"/>
                    <a:pt x="17459" y="232549"/>
                    <a:pt x="16062" y="235342"/>
                  </a:cubicBezTo>
                  <a:cubicBezTo>
                    <a:pt x="14665" y="238136"/>
                    <a:pt x="13269" y="240929"/>
                    <a:pt x="10475" y="243722"/>
                  </a:cubicBezTo>
                  <a:cubicBezTo>
                    <a:pt x="14665" y="247913"/>
                    <a:pt x="18855" y="252103"/>
                    <a:pt x="23045" y="257689"/>
                  </a:cubicBezTo>
                  <a:cubicBezTo>
                    <a:pt x="80310" y="316350"/>
                    <a:pt x="136177" y="373615"/>
                    <a:pt x="193442" y="432276"/>
                  </a:cubicBezTo>
                  <a:lnTo>
                    <a:pt x="358251" y="271656"/>
                  </a:lnTo>
                  <a:lnTo>
                    <a:pt x="358251" y="271656"/>
                  </a:lnTo>
                  <a:lnTo>
                    <a:pt x="383391" y="247913"/>
                  </a:lnTo>
                  <a:cubicBezTo>
                    <a:pt x="381995" y="245119"/>
                    <a:pt x="380598" y="242326"/>
                    <a:pt x="379201" y="240929"/>
                  </a:cubicBezTo>
                  <a:cubicBezTo>
                    <a:pt x="377805" y="238136"/>
                    <a:pt x="377805" y="235342"/>
                    <a:pt x="377805" y="233946"/>
                  </a:cubicBezTo>
                  <a:cubicBezTo>
                    <a:pt x="377805" y="232549"/>
                    <a:pt x="377805" y="232549"/>
                    <a:pt x="377805" y="231152"/>
                  </a:cubicBezTo>
                  <a:cubicBezTo>
                    <a:pt x="377805" y="229756"/>
                    <a:pt x="377805" y="229756"/>
                    <a:pt x="377805" y="229756"/>
                  </a:cubicBezTo>
                  <a:cubicBezTo>
                    <a:pt x="377805" y="228359"/>
                    <a:pt x="377805" y="228359"/>
                    <a:pt x="377805" y="228359"/>
                  </a:cubicBezTo>
                  <a:cubicBezTo>
                    <a:pt x="377805" y="228359"/>
                    <a:pt x="377805" y="228359"/>
                    <a:pt x="377805" y="226962"/>
                  </a:cubicBezTo>
                  <a:cubicBezTo>
                    <a:pt x="377805" y="225566"/>
                    <a:pt x="377805" y="224169"/>
                    <a:pt x="377805" y="222772"/>
                  </a:cubicBezTo>
                  <a:cubicBezTo>
                    <a:pt x="377805" y="219979"/>
                    <a:pt x="379201" y="215789"/>
                    <a:pt x="380598" y="211599"/>
                  </a:cubicBezTo>
                  <a:cubicBezTo>
                    <a:pt x="381995" y="207409"/>
                    <a:pt x="384788" y="204615"/>
                    <a:pt x="386185" y="201822"/>
                  </a:cubicBezTo>
                  <a:cubicBezTo>
                    <a:pt x="386185" y="200425"/>
                    <a:pt x="387582" y="200425"/>
                    <a:pt x="387582" y="200425"/>
                  </a:cubicBezTo>
                  <a:cubicBezTo>
                    <a:pt x="330317" y="141764"/>
                    <a:pt x="274450" y="84500"/>
                    <a:pt x="217185" y="25839"/>
                  </a:cubicBezTo>
                  <a:cubicBezTo>
                    <a:pt x="211599" y="18855"/>
                    <a:pt x="207408" y="14665"/>
                    <a:pt x="203218" y="10475"/>
                  </a:cubicBezTo>
                  <a:close/>
                </a:path>
              </a:pathLst>
            </a:custGeom>
            <a:noFill/>
            <a:ln w="9525"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4E41F6E4-F820-4DA8-B12C-3CE63EAB6EF1}"/>
                </a:ext>
              </a:extLst>
            </p:cNvPr>
            <p:cNvSpPr/>
            <p:nvPr/>
          </p:nvSpPr>
          <p:spPr>
            <a:xfrm>
              <a:off x="5901068" y="3162319"/>
              <a:ext cx="13967" cy="27934"/>
            </a:xfrm>
            <a:custGeom>
              <a:avLst/>
              <a:gdLst>
                <a:gd name="connsiteX0" fmla="*/ 10824 w 13966"/>
                <a:gd name="connsiteY0" fmla="*/ 23045 h 27933"/>
                <a:gd name="connsiteX1" fmla="*/ 10824 w 13966"/>
                <a:gd name="connsiteY1" fmla="*/ 23045 h 27933"/>
                <a:gd name="connsiteX2" fmla="*/ 13618 w 13966"/>
                <a:gd name="connsiteY2" fmla="*/ 20252 h 27933"/>
                <a:gd name="connsiteX3" fmla="*/ 15014 w 13966"/>
                <a:gd name="connsiteY3" fmla="*/ 14665 h 27933"/>
                <a:gd name="connsiteX4" fmla="*/ 15014 w 13966"/>
                <a:gd name="connsiteY4" fmla="*/ 13269 h 27933"/>
                <a:gd name="connsiteX5" fmla="*/ 15014 w 13966"/>
                <a:gd name="connsiteY5" fmla="*/ 13269 h 27933"/>
                <a:gd name="connsiteX6" fmla="*/ 15014 w 13966"/>
                <a:gd name="connsiteY6" fmla="*/ 13269 h 27933"/>
                <a:gd name="connsiteX7" fmla="*/ 15014 w 13966"/>
                <a:gd name="connsiteY7" fmla="*/ 11872 h 27933"/>
                <a:gd name="connsiteX8" fmla="*/ 15014 w 13966"/>
                <a:gd name="connsiteY8" fmla="*/ 10475 h 27933"/>
                <a:gd name="connsiteX9" fmla="*/ 13618 w 13966"/>
                <a:gd name="connsiteY9" fmla="*/ 13269 h 27933"/>
                <a:gd name="connsiteX10" fmla="*/ 12221 w 13966"/>
                <a:gd name="connsiteY10" fmla="*/ 18855 h 27933"/>
                <a:gd name="connsiteX11" fmla="*/ 12221 w 13966"/>
                <a:gd name="connsiteY11" fmla="*/ 20252 h 27933"/>
                <a:gd name="connsiteX12" fmla="*/ 12221 w 13966"/>
                <a:gd name="connsiteY12" fmla="*/ 21649 h 27933"/>
                <a:gd name="connsiteX13" fmla="*/ 12221 w 13966"/>
                <a:gd name="connsiteY13" fmla="*/ 23045 h 27933"/>
                <a:gd name="connsiteX14" fmla="*/ 12221 w 13966"/>
                <a:gd name="connsiteY14" fmla="*/ 24442 h 27933"/>
                <a:gd name="connsiteX15" fmla="*/ 10824 w 13966"/>
                <a:gd name="connsiteY15" fmla="*/ 23045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66" h="27933">
                  <a:moveTo>
                    <a:pt x="10824" y="23045"/>
                  </a:moveTo>
                  <a:cubicBezTo>
                    <a:pt x="10824" y="23045"/>
                    <a:pt x="10824" y="23045"/>
                    <a:pt x="10824" y="23045"/>
                  </a:cubicBezTo>
                  <a:cubicBezTo>
                    <a:pt x="12221" y="21649"/>
                    <a:pt x="12221" y="21649"/>
                    <a:pt x="13618" y="20252"/>
                  </a:cubicBezTo>
                  <a:cubicBezTo>
                    <a:pt x="15014" y="18855"/>
                    <a:pt x="15014" y="16062"/>
                    <a:pt x="15014" y="14665"/>
                  </a:cubicBezTo>
                  <a:cubicBezTo>
                    <a:pt x="15014" y="13269"/>
                    <a:pt x="15014" y="13269"/>
                    <a:pt x="15014" y="13269"/>
                  </a:cubicBezTo>
                  <a:cubicBezTo>
                    <a:pt x="15014" y="13269"/>
                    <a:pt x="15014" y="13269"/>
                    <a:pt x="15014" y="13269"/>
                  </a:cubicBezTo>
                  <a:cubicBezTo>
                    <a:pt x="15014" y="13269"/>
                    <a:pt x="15014" y="13269"/>
                    <a:pt x="15014" y="13269"/>
                  </a:cubicBezTo>
                  <a:cubicBezTo>
                    <a:pt x="15014" y="13269"/>
                    <a:pt x="15014" y="11872"/>
                    <a:pt x="15014" y="11872"/>
                  </a:cubicBezTo>
                  <a:cubicBezTo>
                    <a:pt x="15014" y="11872"/>
                    <a:pt x="15014" y="10475"/>
                    <a:pt x="15014" y="10475"/>
                  </a:cubicBezTo>
                  <a:cubicBezTo>
                    <a:pt x="13618" y="11872"/>
                    <a:pt x="13618" y="13269"/>
                    <a:pt x="13618" y="13269"/>
                  </a:cubicBezTo>
                  <a:cubicBezTo>
                    <a:pt x="12221" y="14665"/>
                    <a:pt x="12221" y="17459"/>
                    <a:pt x="12221" y="18855"/>
                  </a:cubicBezTo>
                  <a:cubicBezTo>
                    <a:pt x="12221" y="20252"/>
                    <a:pt x="12221" y="20252"/>
                    <a:pt x="12221" y="20252"/>
                  </a:cubicBezTo>
                  <a:cubicBezTo>
                    <a:pt x="12221" y="20252"/>
                    <a:pt x="12221" y="21649"/>
                    <a:pt x="12221" y="21649"/>
                  </a:cubicBezTo>
                  <a:cubicBezTo>
                    <a:pt x="12221" y="21649"/>
                    <a:pt x="12221" y="21649"/>
                    <a:pt x="12221" y="23045"/>
                  </a:cubicBezTo>
                  <a:cubicBezTo>
                    <a:pt x="12221" y="23045"/>
                    <a:pt x="12221" y="23045"/>
                    <a:pt x="12221" y="24442"/>
                  </a:cubicBezTo>
                  <a:cubicBezTo>
                    <a:pt x="9428" y="21649"/>
                    <a:pt x="10824" y="21649"/>
                    <a:pt x="10824" y="23045"/>
                  </a:cubicBezTo>
                  <a:close/>
                </a:path>
              </a:pathLst>
            </a:custGeom>
            <a:noFill/>
            <a:ln w="9525"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72D5EB29-7E05-4B5E-A2CA-F8CDCF5DD93A}"/>
                </a:ext>
              </a:extLst>
            </p:cNvPr>
            <p:cNvSpPr/>
            <p:nvPr/>
          </p:nvSpPr>
          <p:spPr>
            <a:xfrm>
              <a:off x="6098350" y="2915104"/>
              <a:ext cx="13967" cy="27934"/>
            </a:xfrm>
            <a:custGeom>
              <a:avLst/>
              <a:gdLst>
                <a:gd name="connsiteX0" fmla="*/ 10475 w 13966"/>
                <a:gd name="connsiteY0" fmla="*/ 21649 h 27933"/>
                <a:gd name="connsiteX1" fmla="*/ 10475 w 13966"/>
                <a:gd name="connsiteY1" fmla="*/ 23046 h 27933"/>
                <a:gd name="connsiteX2" fmla="*/ 11872 w 13966"/>
                <a:gd name="connsiteY2" fmla="*/ 27236 h 27933"/>
                <a:gd name="connsiteX3" fmla="*/ 11872 w 13966"/>
                <a:gd name="connsiteY3" fmla="*/ 28632 h 27933"/>
                <a:gd name="connsiteX4" fmla="*/ 13269 w 13966"/>
                <a:gd name="connsiteY4" fmla="*/ 25839 h 27933"/>
                <a:gd name="connsiteX5" fmla="*/ 14666 w 13966"/>
                <a:gd name="connsiteY5" fmla="*/ 20252 h 27933"/>
                <a:gd name="connsiteX6" fmla="*/ 14666 w 13966"/>
                <a:gd name="connsiteY6" fmla="*/ 18855 h 27933"/>
                <a:gd name="connsiteX7" fmla="*/ 14666 w 13966"/>
                <a:gd name="connsiteY7" fmla="*/ 18855 h 27933"/>
                <a:gd name="connsiteX8" fmla="*/ 14666 w 13966"/>
                <a:gd name="connsiteY8" fmla="*/ 18855 h 27933"/>
                <a:gd name="connsiteX9" fmla="*/ 14666 w 13966"/>
                <a:gd name="connsiteY9" fmla="*/ 17459 h 27933"/>
                <a:gd name="connsiteX10" fmla="*/ 13269 w 13966"/>
                <a:gd name="connsiteY10" fmla="*/ 10475 h 27933"/>
                <a:gd name="connsiteX11" fmla="*/ 11872 w 13966"/>
                <a:gd name="connsiteY11" fmla="*/ 13269 h 27933"/>
                <a:gd name="connsiteX12" fmla="*/ 10475 w 13966"/>
                <a:gd name="connsiteY12" fmla="*/ 18855 h 27933"/>
                <a:gd name="connsiteX13" fmla="*/ 10475 w 13966"/>
                <a:gd name="connsiteY13" fmla="*/ 20252 h 27933"/>
                <a:gd name="connsiteX14" fmla="*/ 10475 w 13966"/>
                <a:gd name="connsiteY14" fmla="*/ 21649 h 27933"/>
                <a:gd name="connsiteX15" fmla="*/ 10475 w 13966"/>
                <a:gd name="connsiteY15" fmla="*/ 21649 h 27933"/>
                <a:gd name="connsiteX16" fmla="*/ 10475 w 13966"/>
                <a:gd name="connsiteY16" fmla="*/ 21649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27933">
                  <a:moveTo>
                    <a:pt x="10475" y="21649"/>
                  </a:moveTo>
                  <a:cubicBezTo>
                    <a:pt x="10475" y="21649"/>
                    <a:pt x="10475" y="23046"/>
                    <a:pt x="10475" y="23046"/>
                  </a:cubicBezTo>
                  <a:cubicBezTo>
                    <a:pt x="10475" y="24442"/>
                    <a:pt x="10475" y="25839"/>
                    <a:pt x="11872" y="27236"/>
                  </a:cubicBezTo>
                  <a:cubicBezTo>
                    <a:pt x="11872" y="27236"/>
                    <a:pt x="11872" y="27236"/>
                    <a:pt x="11872" y="28632"/>
                  </a:cubicBezTo>
                  <a:cubicBezTo>
                    <a:pt x="11872" y="27236"/>
                    <a:pt x="13269" y="27236"/>
                    <a:pt x="13269" y="25839"/>
                  </a:cubicBezTo>
                  <a:cubicBezTo>
                    <a:pt x="14666" y="24442"/>
                    <a:pt x="14666" y="21649"/>
                    <a:pt x="14666" y="20252"/>
                  </a:cubicBezTo>
                  <a:cubicBezTo>
                    <a:pt x="14666" y="18855"/>
                    <a:pt x="14666" y="18855"/>
                    <a:pt x="14666" y="18855"/>
                  </a:cubicBezTo>
                  <a:cubicBezTo>
                    <a:pt x="14666" y="18855"/>
                    <a:pt x="14666" y="18855"/>
                    <a:pt x="14666" y="18855"/>
                  </a:cubicBezTo>
                  <a:cubicBezTo>
                    <a:pt x="14666" y="18855"/>
                    <a:pt x="14666" y="18855"/>
                    <a:pt x="14666" y="18855"/>
                  </a:cubicBezTo>
                  <a:cubicBezTo>
                    <a:pt x="14666" y="18855"/>
                    <a:pt x="14666" y="17459"/>
                    <a:pt x="14666" y="17459"/>
                  </a:cubicBezTo>
                  <a:cubicBezTo>
                    <a:pt x="14666" y="16062"/>
                    <a:pt x="13269" y="13269"/>
                    <a:pt x="13269" y="10475"/>
                  </a:cubicBezTo>
                  <a:cubicBezTo>
                    <a:pt x="13269" y="11872"/>
                    <a:pt x="11872" y="11872"/>
                    <a:pt x="11872" y="13269"/>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0252"/>
                    <a:pt x="10475" y="21649"/>
                  </a:cubicBezTo>
                  <a:cubicBezTo>
                    <a:pt x="10475" y="20252"/>
                    <a:pt x="10475" y="21649"/>
                    <a:pt x="10475" y="21649"/>
                  </a:cubicBezTo>
                  <a:close/>
                </a:path>
              </a:pathLst>
            </a:custGeom>
            <a:noFill/>
            <a:ln w="9525"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42FE94BF-6CF8-43EC-ADD9-41B2A4B42973}"/>
                </a:ext>
              </a:extLst>
            </p:cNvPr>
            <p:cNvSpPr/>
            <p:nvPr/>
          </p:nvSpPr>
          <p:spPr>
            <a:xfrm>
              <a:off x="5697501" y="3693061"/>
              <a:ext cx="391073" cy="432974"/>
            </a:xfrm>
            <a:custGeom>
              <a:avLst/>
              <a:gdLst>
                <a:gd name="connsiteX0" fmla="*/ 201822 w 391073"/>
                <a:gd name="connsiteY0" fmla="*/ 10475 h 432974"/>
                <a:gd name="connsiteX1" fmla="*/ 201822 w 391073"/>
                <a:gd name="connsiteY1" fmla="*/ 10475 h 432974"/>
                <a:gd name="connsiteX2" fmla="*/ 201822 w 391073"/>
                <a:gd name="connsiteY2" fmla="*/ 10475 h 432974"/>
                <a:gd name="connsiteX3" fmla="*/ 175285 w 391073"/>
                <a:gd name="connsiteY3" fmla="*/ 35615 h 432974"/>
                <a:gd name="connsiteX4" fmla="*/ 175285 w 391073"/>
                <a:gd name="connsiteY4" fmla="*/ 35615 h 432974"/>
                <a:gd name="connsiteX5" fmla="*/ 10475 w 391073"/>
                <a:gd name="connsiteY5" fmla="*/ 196235 h 432974"/>
                <a:gd name="connsiteX6" fmla="*/ 17459 w 391073"/>
                <a:gd name="connsiteY6" fmla="*/ 215789 h 432974"/>
                <a:gd name="connsiteX7" fmla="*/ 17459 w 391073"/>
                <a:gd name="connsiteY7" fmla="*/ 219979 h 432974"/>
                <a:gd name="connsiteX8" fmla="*/ 17459 w 391073"/>
                <a:gd name="connsiteY8" fmla="*/ 221375 h 432974"/>
                <a:gd name="connsiteX9" fmla="*/ 17459 w 391073"/>
                <a:gd name="connsiteY9" fmla="*/ 222772 h 432974"/>
                <a:gd name="connsiteX10" fmla="*/ 17459 w 391073"/>
                <a:gd name="connsiteY10" fmla="*/ 225565 h 432974"/>
                <a:gd name="connsiteX11" fmla="*/ 14665 w 391073"/>
                <a:gd name="connsiteY11" fmla="*/ 235342 h 432974"/>
                <a:gd name="connsiteX12" fmla="*/ 10475 w 391073"/>
                <a:gd name="connsiteY12" fmla="*/ 243722 h 432974"/>
                <a:gd name="connsiteX13" fmla="*/ 21649 w 391073"/>
                <a:gd name="connsiteY13" fmla="*/ 254896 h 432974"/>
                <a:gd name="connsiteX14" fmla="*/ 193442 w 391073"/>
                <a:gd name="connsiteY14" fmla="*/ 430879 h 432974"/>
                <a:gd name="connsiteX15" fmla="*/ 358251 w 391073"/>
                <a:gd name="connsiteY15" fmla="*/ 270260 h 432974"/>
                <a:gd name="connsiteX16" fmla="*/ 358251 w 391073"/>
                <a:gd name="connsiteY16" fmla="*/ 270260 h 432974"/>
                <a:gd name="connsiteX17" fmla="*/ 383391 w 391073"/>
                <a:gd name="connsiteY17" fmla="*/ 246516 h 432974"/>
                <a:gd name="connsiteX18" fmla="*/ 379201 w 391073"/>
                <a:gd name="connsiteY18" fmla="*/ 239532 h 432974"/>
                <a:gd name="connsiteX19" fmla="*/ 377805 w 391073"/>
                <a:gd name="connsiteY19" fmla="*/ 232549 h 432974"/>
                <a:gd name="connsiteX20" fmla="*/ 377805 w 391073"/>
                <a:gd name="connsiteY20" fmla="*/ 229756 h 432974"/>
                <a:gd name="connsiteX21" fmla="*/ 377805 w 391073"/>
                <a:gd name="connsiteY21" fmla="*/ 228359 h 432974"/>
                <a:gd name="connsiteX22" fmla="*/ 377805 w 391073"/>
                <a:gd name="connsiteY22" fmla="*/ 226962 h 432974"/>
                <a:gd name="connsiteX23" fmla="*/ 377805 w 391073"/>
                <a:gd name="connsiteY23" fmla="*/ 225565 h 432974"/>
                <a:gd name="connsiteX24" fmla="*/ 377805 w 391073"/>
                <a:gd name="connsiteY24" fmla="*/ 221375 h 432974"/>
                <a:gd name="connsiteX25" fmla="*/ 380598 w 391073"/>
                <a:gd name="connsiteY25" fmla="*/ 210202 h 432974"/>
                <a:gd name="connsiteX26" fmla="*/ 386185 w 391073"/>
                <a:gd name="connsiteY26" fmla="*/ 200425 h 432974"/>
                <a:gd name="connsiteX27" fmla="*/ 387582 w 391073"/>
                <a:gd name="connsiteY27" fmla="*/ 199028 h 432974"/>
                <a:gd name="connsiteX28" fmla="*/ 217185 w 391073"/>
                <a:gd name="connsiteY28" fmla="*/ 24442 h 432974"/>
                <a:gd name="connsiteX29" fmla="*/ 201822 w 391073"/>
                <a:gd name="connsiteY29" fmla="*/ 1047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201822" y="10475"/>
                  </a:moveTo>
                  <a:lnTo>
                    <a:pt x="201822" y="10475"/>
                  </a:lnTo>
                  <a:lnTo>
                    <a:pt x="201822" y="10475"/>
                  </a:lnTo>
                  <a:lnTo>
                    <a:pt x="175285" y="35615"/>
                  </a:lnTo>
                  <a:lnTo>
                    <a:pt x="175285" y="35615"/>
                  </a:lnTo>
                  <a:lnTo>
                    <a:pt x="10475" y="196235"/>
                  </a:lnTo>
                  <a:cubicBezTo>
                    <a:pt x="14665" y="203218"/>
                    <a:pt x="16062" y="211599"/>
                    <a:pt x="17459" y="215789"/>
                  </a:cubicBezTo>
                  <a:cubicBezTo>
                    <a:pt x="17459" y="217185"/>
                    <a:pt x="17459" y="218582"/>
                    <a:pt x="17459" y="219979"/>
                  </a:cubicBezTo>
                  <a:cubicBezTo>
                    <a:pt x="17459" y="221375"/>
                    <a:pt x="17459" y="221375"/>
                    <a:pt x="17459" y="221375"/>
                  </a:cubicBezTo>
                  <a:cubicBezTo>
                    <a:pt x="17459" y="221375"/>
                    <a:pt x="17459" y="221375"/>
                    <a:pt x="17459" y="222772"/>
                  </a:cubicBezTo>
                  <a:cubicBezTo>
                    <a:pt x="17459" y="224169"/>
                    <a:pt x="17459" y="224169"/>
                    <a:pt x="17459" y="225565"/>
                  </a:cubicBezTo>
                  <a:cubicBezTo>
                    <a:pt x="17459" y="228359"/>
                    <a:pt x="16062" y="232549"/>
                    <a:pt x="14665" y="235342"/>
                  </a:cubicBezTo>
                  <a:cubicBezTo>
                    <a:pt x="13269" y="238136"/>
                    <a:pt x="11872" y="240929"/>
                    <a:pt x="10475" y="243722"/>
                  </a:cubicBezTo>
                  <a:cubicBezTo>
                    <a:pt x="14665" y="247913"/>
                    <a:pt x="17459" y="252103"/>
                    <a:pt x="21649" y="254896"/>
                  </a:cubicBezTo>
                  <a:cubicBezTo>
                    <a:pt x="78913" y="313557"/>
                    <a:pt x="136177" y="372218"/>
                    <a:pt x="193442" y="430879"/>
                  </a:cubicBezTo>
                  <a:lnTo>
                    <a:pt x="358251" y="270260"/>
                  </a:lnTo>
                  <a:lnTo>
                    <a:pt x="358251" y="270260"/>
                  </a:lnTo>
                  <a:lnTo>
                    <a:pt x="383391" y="246516"/>
                  </a:lnTo>
                  <a:cubicBezTo>
                    <a:pt x="381995" y="243722"/>
                    <a:pt x="380598" y="240929"/>
                    <a:pt x="379201" y="239532"/>
                  </a:cubicBezTo>
                  <a:cubicBezTo>
                    <a:pt x="377805" y="236739"/>
                    <a:pt x="377805" y="233946"/>
                    <a:pt x="377805" y="232549"/>
                  </a:cubicBezTo>
                  <a:cubicBezTo>
                    <a:pt x="377805" y="231152"/>
                    <a:pt x="377805" y="231152"/>
                    <a:pt x="377805" y="229756"/>
                  </a:cubicBezTo>
                  <a:cubicBezTo>
                    <a:pt x="377805" y="228359"/>
                    <a:pt x="377805" y="228359"/>
                    <a:pt x="377805" y="228359"/>
                  </a:cubicBezTo>
                  <a:cubicBezTo>
                    <a:pt x="377805" y="226962"/>
                    <a:pt x="377805" y="226962"/>
                    <a:pt x="377805" y="226962"/>
                  </a:cubicBezTo>
                  <a:cubicBezTo>
                    <a:pt x="377805" y="226962"/>
                    <a:pt x="377805" y="226962"/>
                    <a:pt x="377805" y="225565"/>
                  </a:cubicBezTo>
                  <a:cubicBezTo>
                    <a:pt x="377805" y="224169"/>
                    <a:pt x="377805" y="222772"/>
                    <a:pt x="377805" y="221375"/>
                  </a:cubicBezTo>
                  <a:cubicBezTo>
                    <a:pt x="377805" y="218582"/>
                    <a:pt x="379201" y="214392"/>
                    <a:pt x="380598" y="210202"/>
                  </a:cubicBezTo>
                  <a:cubicBezTo>
                    <a:pt x="381995" y="206012"/>
                    <a:pt x="384788" y="203218"/>
                    <a:pt x="386185" y="200425"/>
                  </a:cubicBezTo>
                  <a:cubicBezTo>
                    <a:pt x="386185" y="199028"/>
                    <a:pt x="387582" y="199028"/>
                    <a:pt x="387582" y="199028"/>
                  </a:cubicBezTo>
                  <a:cubicBezTo>
                    <a:pt x="330317" y="140367"/>
                    <a:pt x="274450" y="83103"/>
                    <a:pt x="217185" y="24442"/>
                  </a:cubicBezTo>
                  <a:cubicBezTo>
                    <a:pt x="210202" y="20252"/>
                    <a:pt x="206012" y="16062"/>
                    <a:pt x="201822" y="10475"/>
                  </a:cubicBezTo>
                  <a:close/>
                </a:path>
              </a:pathLst>
            </a:custGeom>
            <a:noFill/>
            <a:ln w="9525"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F264AF56-34A4-4528-A8DE-2E587A9B1925}"/>
                </a:ext>
              </a:extLst>
            </p:cNvPr>
            <p:cNvSpPr/>
            <p:nvPr/>
          </p:nvSpPr>
          <p:spPr>
            <a:xfrm>
              <a:off x="6080194" y="3898375"/>
              <a:ext cx="13967" cy="27934"/>
            </a:xfrm>
            <a:custGeom>
              <a:avLst/>
              <a:gdLst>
                <a:gd name="connsiteX0" fmla="*/ 10475 w 13966"/>
                <a:gd name="connsiteY0" fmla="*/ 21649 h 27933"/>
                <a:gd name="connsiteX1" fmla="*/ 10475 w 13966"/>
                <a:gd name="connsiteY1" fmla="*/ 23045 h 27933"/>
                <a:gd name="connsiteX2" fmla="*/ 11872 w 13966"/>
                <a:gd name="connsiteY2" fmla="*/ 27235 h 27933"/>
                <a:gd name="connsiteX3" fmla="*/ 11872 w 13966"/>
                <a:gd name="connsiteY3" fmla="*/ 28632 h 27933"/>
                <a:gd name="connsiteX4" fmla="*/ 13269 w 13966"/>
                <a:gd name="connsiteY4" fmla="*/ 25839 h 27933"/>
                <a:gd name="connsiteX5" fmla="*/ 14665 w 13966"/>
                <a:gd name="connsiteY5" fmla="*/ 20252 h 27933"/>
                <a:gd name="connsiteX6" fmla="*/ 14665 w 13966"/>
                <a:gd name="connsiteY6" fmla="*/ 18855 h 27933"/>
                <a:gd name="connsiteX7" fmla="*/ 14665 w 13966"/>
                <a:gd name="connsiteY7" fmla="*/ 18855 h 27933"/>
                <a:gd name="connsiteX8" fmla="*/ 14665 w 13966"/>
                <a:gd name="connsiteY8" fmla="*/ 18855 h 27933"/>
                <a:gd name="connsiteX9" fmla="*/ 14665 w 13966"/>
                <a:gd name="connsiteY9" fmla="*/ 17459 h 27933"/>
                <a:gd name="connsiteX10" fmla="*/ 13269 w 13966"/>
                <a:gd name="connsiteY10" fmla="*/ 10475 h 27933"/>
                <a:gd name="connsiteX11" fmla="*/ 11872 w 13966"/>
                <a:gd name="connsiteY11" fmla="*/ 13269 h 27933"/>
                <a:gd name="connsiteX12" fmla="*/ 10475 w 13966"/>
                <a:gd name="connsiteY12" fmla="*/ 18855 h 27933"/>
                <a:gd name="connsiteX13" fmla="*/ 10475 w 13966"/>
                <a:gd name="connsiteY13" fmla="*/ 20252 h 27933"/>
                <a:gd name="connsiteX14" fmla="*/ 10475 w 13966"/>
                <a:gd name="connsiteY14" fmla="*/ 21649 h 27933"/>
                <a:gd name="connsiteX15" fmla="*/ 10475 w 13966"/>
                <a:gd name="connsiteY15" fmla="*/ 21649 h 27933"/>
                <a:gd name="connsiteX16" fmla="*/ 10475 w 13966"/>
                <a:gd name="connsiteY16" fmla="*/ 21649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27933">
                  <a:moveTo>
                    <a:pt x="10475" y="21649"/>
                  </a:moveTo>
                  <a:cubicBezTo>
                    <a:pt x="10475" y="21649"/>
                    <a:pt x="10475" y="23045"/>
                    <a:pt x="10475" y="23045"/>
                  </a:cubicBezTo>
                  <a:cubicBezTo>
                    <a:pt x="10475" y="24442"/>
                    <a:pt x="10475" y="25839"/>
                    <a:pt x="11872" y="27235"/>
                  </a:cubicBezTo>
                  <a:cubicBezTo>
                    <a:pt x="11872" y="27235"/>
                    <a:pt x="11872" y="27235"/>
                    <a:pt x="11872" y="28632"/>
                  </a:cubicBezTo>
                  <a:cubicBezTo>
                    <a:pt x="11872" y="27235"/>
                    <a:pt x="13269" y="27235"/>
                    <a:pt x="13269" y="25839"/>
                  </a:cubicBezTo>
                  <a:cubicBezTo>
                    <a:pt x="14665" y="24442"/>
                    <a:pt x="14665" y="21649"/>
                    <a:pt x="14665" y="20252"/>
                  </a:cubicBezTo>
                  <a:cubicBezTo>
                    <a:pt x="14665" y="18855"/>
                    <a:pt x="14665" y="18855"/>
                    <a:pt x="14665" y="18855"/>
                  </a:cubicBezTo>
                  <a:cubicBezTo>
                    <a:pt x="14665" y="18855"/>
                    <a:pt x="14665" y="18855"/>
                    <a:pt x="14665" y="18855"/>
                  </a:cubicBezTo>
                  <a:cubicBezTo>
                    <a:pt x="14665" y="18855"/>
                    <a:pt x="14665" y="18855"/>
                    <a:pt x="14665" y="18855"/>
                  </a:cubicBezTo>
                  <a:cubicBezTo>
                    <a:pt x="14665" y="18855"/>
                    <a:pt x="14665" y="17459"/>
                    <a:pt x="14665" y="17459"/>
                  </a:cubicBezTo>
                  <a:cubicBezTo>
                    <a:pt x="14665" y="16062"/>
                    <a:pt x="13269" y="13269"/>
                    <a:pt x="13269" y="10475"/>
                  </a:cubicBezTo>
                  <a:cubicBezTo>
                    <a:pt x="13269" y="11872"/>
                    <a:pt x="11872" y="11872"/>
                    <a:pt x="11872" y="13269"/>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0252"/>
                    <a:pt x="10475" y="21649"/>
                  </a:cubicBezTo>
                  <a:cubicBezTo>
                    <a:pt x="10475" y="20252"/>
                    <a:pt x="10475" y="21649"/>
                    <a:pt x="10475" y="21649"/>
                  </a:cubicBezTo>
                  <a:close/>
                </a:path>
              </a:pathLst>
            </a:custGeom>
            <a:noFill/>
            <a:ln w="9525"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9DC57F11-1F5A-445D-8F6A-EB8573FC82FB}"/>
                </a:ext>
              </a:extLst>
            </p:cNvPr>
            <p:cNvSpPr/>
            <p:nvPr/>
          </p:nvSpPr>
          <p:spPr>
            <a:xfrm>
              <a:off x="5887450" y="3651160"/>
              <a:ext cx="13967" cy="27934"/>
            </a:xfrm>
            <a:custGeom>
              <a:avLst/>
              <a:gdLst>
                <a:gd name="connsiteX0" fmla="*/ 10475 w 13966"/>
                <a:gd name="connsiteY0" fmla="*/ 23045 h 27933"/>
                <a:gd name="connsiteX1" fmla="*/ 11872 w 13966"/>
                <a:gd name="connsiteY1" fmla="*/ 27235 h 27933"/>
                <a:gd name="connsiteX2" fmla="*/ 11872 w 13966"/>
                <a:gd name="connsiteY2" fmla="*/ 28632 h 27933"/>
                <a:gd name="connsiteX3" fmla="*/ 13269 w 13966"/>
                <a:gd name="connsiteY3" fmla="*/ 25839 h 27933"/>
                <a:gd name="connsiteX4" fmla="*/ 14665 w 13966"/>
                <a:gd name="connsiteY4" fmla="*/ 20252 h 27933"/>
                <a:gd name="connsiteX5" fmla="*/ 14665 w 13966"/>
                <a:gd name="connsiteY5" fmla="*/ 18855 h 27933"/>
                <a:gd name="connsiteX6" fmla="*/ 14665 w 13966"/>
                <a:gd name="connsiteY6" fmla="*/ 18855 h 27933"/>
                <a:gd name="connsiteX7" fmla="*/ 14665 w 13966"/>
                <a:gd name="connsiteY7" fmla="*/ 18855 h 27933"/>
                <a:gd name="connsiteX8" fmla="*/ 14665 w 13966"/>
                <a:gd name="connsiteY8" fmla="*/ 17459 h 27933"/>
                <a:gd name="connsiteX9" fmla="*/ 13269 w 13966"/>
                <a:gd name="connsiteY9" fmla="*/ 10475 h 27933"/>
                <a:gd name="connsiteX10" fmla="*/ 11872 w 13966"/>
                <a:gd name="connsiteY10" fmla="*/ 13269 h 27933"/>
                <a:gd name="connsiteX11" fmla="*/ 10475 w 13966"/>
                <a:gd name="connsiteY11" fmla="*/ 18855 h 27933"/>
                <a:gd name="connsiteX12" fmla="*/ 10475 w 13966"/>
                <a:gd name="connsiteY12" fmla="*/ 20252 h 27933"/>
                <a:gd name="connsiteX13" fmla="*/ 10475 w 13966"/>
                <a:gd name="connsiteY13" fmla="*/ 21649 h 27933"/>
                <a:gd name="connsiteX14" fmla="*/ 10475 w 13966"/>
                <a:gd name="connsiteY14" fmla="*/ 23045 h 27933"/>
                <a:gd name="connsiteX15" fmla="*/ 10475 w 13966"/>
                <a:gd name="connsiteY15" fmla="*/ 24442 h 27933"/>
                <a:gd name="connsiteX16" fmla="*/ 10475 w 13966"/>
                <a:gd name="connsiteY16" fmla="*/ 23045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27933">
                  <a:moveTo>
                    <a:pt x="10475" y="23045"/>
                  </a:moveTo>
                  <a:cubicBezTo>
                    <a:pt x="10475" y="24442"/>
                    <a:pt x="10475" y="25839"/>
                    <a:pt x="11872" y="27235"/>
                  </a:cubicBezTo>
                  <a:cubicBezTo>
                    <a:pt x="11872" y="27235"/>
                    <a:pt x="11872" y="27235"/>
                    <a:pt x="11872" y="28632"/>
                  </a:cubicBezTo>
                  <a:cubicBezTo>
                    <a:pt x="11872" y="27235"/>
                    <a:pt x="13269" y="27235"/>
                    <a:pt x="13269" y="25839"/>
                  </a:cubicBezTo>
                  <a:cubicBezTo>
                    <a:pt x="14665" y="24442"/>
                    <a:pt x="14665" y="21649"/>
                    <a:pt x="14665" y="20252"/>
                  </a:cubicBezTo>
                  <a:cubicBezTo>
                    <a:pt x="14665" y="18855"/>
                    <a:pt x="14665" y="18855"/>
                    <a:pt x="14665" y="18855"/>
                  </a:cubicBezTo>
                  <a:cubicBezTo>
                    <a:pt x="14665" y="18855"/>
                    <a:pt x="14665" y="18855"/>
                    <a:pt x="14665" y="18855"/>
                  </a:cubicBezTo>
                  <a:cubicBezTo>
                    <a:pt x="14665" y="18855"/>
                    <a:pt x="14665" y="18855"/>
                    <a:pt x="14665" y="18855"/>
                  </a:cubicBezTo>
                  <a:cubicBezTo>
                    <a:pt x="14665" y="18855"/>
                    <a:pt x="14665" y="17459"/>
                    <a:pt x="14665" y="17459"/>
                  </a:cubicBezTo>
                  <a:cubicBezTo>
                    <a:pt x="14665" y="16062"/>
                    <a:pt x="13269" y="13269"/>
                    <a:pt x="13269" y="10475"/>
                  </a:cubicBezTo>
                  <a:cubicBezTo>
                    <a:pt x="13269" y="11872"/>
                    <a:pt x="11872" y="11872"/>
                    <a:pt x="11872" y="13269"/>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1649"/>
                    <a:pt x="10475" y="23045"/>
                  </a:cubicBezTo>
                  <a:cubicBezTo>
                    <a:pt x="10475" y="23045"/>
                    <a:pt x="10475" y="23045"/>
                    <a:pt x="10475" y="24442"/>
                  </a:cubicBezTo>
                  <a:cubicBezTo>
                    <a:pt x="10475" y="21649"/>
                    <a:pt x="10475" y="23045"/>
                    <a:pt x="10475" y="23045"/>
                  </a:cubicBezTo>
                  <a:close/>
                </a:path>
              </a:pathLst>
            </a:custGeom>
            <a:noFill/>
            <a:ln w="9525"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7E4ADB57-1176-47D3-9ED3-656A115480CF}"/>
                </a:ext>
              </a:extLst>
            </p:cNvPr>
            <p:cNvSpPr/>
            <p:nvPr/>
          </p:nvSpPr>
          <p:spPr>
            <a:xfrm>
              <a:off x="5763145" y="1438802"/>
              <a:ext cx="405040" cy="223471"/>
            </a:xfrm>
            <a:custGeom>
              <a:avLst/>
              <a:gdLst>
                <a:gd name="connsiteX0" fmla="*/ 194838 w 405040"/>
                <a:gd name="connsiteY0" fmla="*/ 222772 h 223470"/>
                <a:gd name="connsiteX1" fmla="*/ 361044 w 405040"/>
                <a:gd name="connsiteY1" fmla="*/ 60756 h 223470"/>
                <a:gd name="connsiteX2" fmla="*/ 361044 w 405040"/>
                <a:gd name="connsiteY2" fmla="*/ 60756 h 223470"/>
                <a:gd name="connsiteX3" fmla="*/ 386185 w 405040"/>
                <a:gd name="connsiteY3" fmla="*/ 35616 h 223470"/>
                <a:gd name="connsiteX4" fmla="*/ 386185 w 405040"/>
                <a:gd name="connsiteY4" fmla="*/ 35616 h 223470"/>
                <a:gd name="connsiteX5" fmla="*/ 395962 w 405040"/>
                <a:gd name="connsiteY5" fmla="*/ 25839 h 223470"/>
                <a:gd name="connsiteX6" fmla="*/ 395962 w 405040"/>
                <a:gd name="connsiteY6" fmla="*/ 25839 h 223470"/>
                <a:gd name="connsiteX7" fmla="*/ 395962 w 405040"/>
                <a:gd name="connsiteY7" fmla="*/ 25839 h 223470"/>
                <a:gd name="connsiteX8" fmla="*/ 397358 w 405040"/>
                <a:gd name="connsiteY8" fmla="*/ 24442 h 223470"/>
                <a:gd name="connsiteX9" fmla="*/ 400152 w 405040"/>
                <a:gd name="connsiteY9" fmla="*/ 20252 h 223470"/>
                <a:gd name="connsiteX10" fmla="*/ 401548 w 405040"/>
                <a:gd name="connsiteY10" fmla="*/ 14665 h 223470"/>
                <a:gd name="connsiteX11" fmla="*/ 401548 w 405040"/>
                <a:gd name="connsiteY11" fmla="*/ 13269 h 223470"/>
                <a:gd name="connsiteX12" fmla="*/ 401548 w 405040"/>
                <a:gd name="connsiteY12" fmla="*/ 13269 h 223470"/>
                <a:gd name="connsiteX13" fmla="*/ 401548 w 405040"/>
                <a:gd name="connsiteY13" fmla="*/ 13269 h 223470"/>
                <a:gd name="connsiteX14" fmla="*/ 401548 w 405040"/>
                <a:gd name="connsiteY14" fmla="*/ 11872 h 223470"/>
                <a:gd name="connsiteX15" fmla="*/ 401548 w 405040"/>
                <a:gd name="connsiteY15" fmla="*/ 10475 h 223470"/>
                <a:gd name="connsiteX16" fmla="*/ 18855 w 405040"/>
                <a:gd name="connsiteY16" fmla="*/ 10475 h 223470"/>
                <a:gd name="connsiteX17" fmla="*/ 18855 w 405040"/>
                <a:gd name="connsiteY17" fmla="*/ 13269 h 223470"/>
                <a:gd name="connsiteX18" fmla="*/ 18855 w 405040"/>
                <a:gd name="connsiteY18" fmla="*/ 14665 h 223470"/>
                <a:gd name="connsiteX19" fmla="*/ 18855 w 405040"/>
                <a:gd name="connsiteY19" fmla="*/ 16062 h 223470"/>
                <a:gd name="connsiteX20" fmla="*/ 18855 w 405040"/>
                <a:gd name="connsiteY20" fmla="*/ 18855 h 223470"/>
                <a:gd name="connsiteX21" fmla="*/ 16062 w 405040"/>
                <a:gd name="connsiteY21" fmla="*/ 28632 h 223470"/>
                <a:gd name="connsiteX22" fmla="*/ 10475 w 405040"/>
                <a:gd name="connsiteY22" fmla="*/ 37012 h 223470"/>
                <a:gd name="connsiteX23" fmla="*/ 23045 w 405040"/>
                <a:gd name="connsiteY23" fmla="*/ 50979 h 223470"/>
                <a:gd name="connsiteX24" fmla="*/ 194838 w 405040"/>
                <a:gd name="connsiteY24" fmla="*/ 222772 h 223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5040" h="223470">
                  <a:moveTo>
                    <a:pt x="194838" y="222772"/>
                  </a:moveTo>
                  <a:lnTo>
                    <a:pt x="361044" y="60756"/>
                  </a:lnTo>
                  <a:lnTo>
                    <a:pt x="361044" y="60756"/>
                  </a:lnTo>
                  <a:lnTo>
                    <a:pt x="386185" y="35616"/>
                  </a:lnTo>
                  <a:lnTo>
                    <a:pt x="386185" y="35616"/>
                  </a:lnTo>
                  <a:lnTo>
                    <a:pt x="395962" y="25839"/>
                  </a:lnTo>
                  <a:lnTo>
                    <a:pt x="395962" y="25839"/>
                  </a:lnTo>
                  <a:cubicBezTo>
                    <a:pt x="395962" y="25839"/>
                    <a:pt x="395962" y="25839"/>
                    <a:pt x="395962" y="25839"/>
                  </a:cubicBezTo>
                  <a:cubicBezTo>
                    <a:pt x="395962" y="25839"/>
                    <a:pt x="397358" y="24442"/>
                    <a:pt x="397358" y="24442"/>
                  </a:cubicBezTo>
                  <a:cubicBezTo>
                    <a:pt x="398755" y="23045"/>
                    <a:pt x="398755" y="21649"/>
                    <a:pt x="400152" y="20252"/>
                  </a:cubicBezTo>
                  <a:cubicBezTo>
                    <a:pt x="401548" y="18855"/>
                    <a:pt x="401548" y="16062"/>
                    <a:pt x="401548" y="14665"/>
                  </a:cubicBezTo>
                  <a:cubicBezTo>
                    <a:pt x="401548" y="13269"/>
                    <a:pt x="401548" y="13269"/>
                    <a:pt x="401548" y="13269"/>
                  </a:cubicBezTo>
                  <a:cubicBezTo>
                    <a:pt x="401548" y="13269"/>
                    <a:pt x="401548" y="13269"/>
                    <a:pt x="401548" y="13269"/>
                  </a:cubicBezTo>
                  <a:cubicBezTo>
                    <a:pt x="401548" y="13269"/>
                    <a:pt x="401548" y="13269"/>
                    <a:pt x="401548" y="13269"/>
                  </a:cubicBezTo>
                  <a:cubicBezTo>
                    <a:pt x="401548" y="13269"/>
                    <a:pt x="401548" y="11872"/>
                    <a:pt x="401548" y="11872"/>
                  </a:cubicBezTo>
                  <a:cubicBezTo>
                    <a:pt x="401548" y="11872"/>
                    <a:pt x="401548" y="10475"/>
                    <a:pt x="401548" y="10475"/>
                  </a:cubicBezTo>
                  <a:lnTo>
                    <a:pt x="18855" y="10475"/>
                  </a:lnTo>
                  <a:cubicBezTo>
                    <a:pt x="18855" y="11872"/>
                    <a:pt x="18855" y="13269"/>
                    <a:pt x="18855" y="13269"/>
                  </a:cubicBezTo>
                  <a:cubicBezTo>
                    <a:pt x="18855" y="14665"/>
                    <a:pt x="18855" y="14665"/>
                    <a:pt x="18855" y="14665"/>
                  </a:cubicBezTo>
                  <a:cubicBezTo>
                    <a:pt x="18855" y="14665"/>
                    <a:pt x="18855" y="14665"/>
                    <a:pt x="18855" y="16062"/>
                  </a:cubicBezTo>
                  <a:cubicBezTo>
                    <a:pt x="18855" y="17459"/>
                    <a:pt x="18855" y="17459"/>
                    <a:pt x="18855" y="18855"/>
                  </a:cubicBezTo>
                  <a:cubicBezTo>
                    <a:pt x="18855" y="21649"/>
                    <a:pt x="17459" y="25839"/>
                    <a:pt x="16062" y="28632"/>
                  </a:cubicBezTo>
                  <a:cubicBezTo>
                    <a:pt x="14665" y="31426"/>
                    <a:pt x="13269" y="34219"/>
                    <a:pt x="10475" y="37012"/>
                  </a:cubicBezTo>
                  <a:cubicBezTo>
                    <a:pt x="14665" y="41202"/>
                    <a:pt x="18855" y="45392"/>
                    <a:pt x="23045" y="50979"/>
                  </a:cubicBezTo>
                  <a:cubicBezTo>
                    <a:pt x="80310" y="105450"/>
                    <a:pt x="137574" y="164111"/>
                    <a:pt x="194838" y="222772"/>
                  </a:cubicBezTo>
                  <a:close/>
                </a:path>
              </a:pathLst>
            </a:custGeom>
            <a:noFill/>
            <a:ln w="9525"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A2AA37A0-A256-484E-9BFE-F156FDAB237D}"/>
                </a:ext>
              </a:extLst>
            </p:cNvPr>
            <p:cNvSpPr/>
            <p:nvPr/>
          </p:nvSpPr>
          <p:spPr>
            <a:xfrm>
              <a:off x="5874880" y="4144192"/>
              <a:ext cx="27934" cy="27934"/>
            </a:xfrm>
            <a:custGeom>
              <a:avLst/>
              <a:gdLst>
                <a:gd name="connsiteX0" fmla="*/ 10475 w 27933"/>
                <a:gd name="connsiteY0" fmla="*/ 24442 h 27933"/>
                <a:gd name="connsiteX1" fmla="*/ 11872 w 27933"/>
                <a:gd name="connsiteY1" fmla="*/ 28632 h 27933"/>
                <a:gd name="connsiteX2" fmla="*/ 13269 w 27933"/>
                <a:gd name="connsiteY2" fmla="*/ 30029 h 27933"/>
                <a:gd name="connsiteX3" fmla="*/ 16062 w 27933"/>
                <a:gd name="connsiteY3" fmla="*/ 25839 h 27933"/>
                <a:gd name="connsiteX4" fmla="*/ 17459 w 27933"/>
                <a:gd name="connsiteY4" fmla="*/ 20252 h 27933"/>
                <a:gd name="connsiteX5" fmla="*/ 17459 w 27933"/>
                <a:gd name="connsiteY5" fmla="*/ 18855 h 27933"/>
                <a:gd name="connsiteX6" fmla="*/ 17459 w 27933"/>
                <a:gd name="connsiteY6" fmla="*/ 18855 h 27933"/>
                <a:gd name="connsiteX7" fmla="*/ 17459 w 27933"/>
                <a:gd name="connsiteY7" fmla="*/ 18855 h 27933"/>
                <a:gd name="connsiteX8" fmla="*/ 17459 w 27933"/>
                <a:gd name="connsiteY8" fmla="*/ 17459 h 27933"/>
                <a:gd name="connsiteX9" fmla="*/ 14665 w 27933"/>
                <a:gd name="connsiteY9" fmla="*/ 10475 h 27933"/>
                <a:gd name="connsiteX10" fmla="*/ 11872 w 27933"/>
                <a:gd name="connsiteY10" fmla="*/ 14666 h 27933"/>
                <a:gd name="connsiteX11" fmla="*/ 10475 w 27933"/>
                <a:gd name="connsiteY11" fmla="*/ 20252 h 27933"/>
                <a:gd name="connsiteX12" fmla="*/ 10475 w 27933"/>
                <a:gd name="connsiteY12" fmla="*/ 21649 h 27933"/>
                <a:gd name="connsiteX13" fmla="*/ 10475 w 27933"/>
                <a:gd name="connsiteY13" fmla="*/ 23045 h 27933"/>
                <a:gd name="connsiteX14" fmla="*/ 10475 w 27933"/>
                <a:gd name="connsiteY14" fmla="*/ 24442 h 27933"/>
                <a:gd name="connsiteX15" fmla="*/ 10475 w 27933"/>
                <a:gd name="connsiteY15" fmla="*/ 25839 h 27933"/>
                <a:gd name="connsiteX16" fmla="*/ 10475 w 27933"/>
                <a:gd name="connsiteY16" fmla="*/ 24442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33" h="27933">
                  <a:moveTo>
                    <a:pt x="10475" y="24442"/>
                  </a:moveTo>
                  <a:cubicBezTo>
                    <a:pt x="10475" y="25839"/>
                    <a:pt x="10475" y="27236"/>
                    <a:pt x="11872" y="28632"/>
                  </a:cubicBezTo>
                  <a:cubicBezTo>
                    <a:pt x="11872" y="28632"/>
                    <a:pt x="11872" y="30029"/>
                    <a:pt x="13269" y="30029"/>
                  </a:cubicBezTo>
                  <a:cubicBezTo>
                    <a:pt x="14665" y="28632"/>
                    <a:pt x="14665" y="27236"/>
                    <a:pt x="16062" y="25839"/>
                  </a:cubicBezTo>
                  <a:cubicBezTo>
                    <a:pt x="17459" y="24442"/>
                    <a:pt x="17459" y="21649"/>
                    <a:pt x="17459" y="20252"/>
                  </a:cubicBezTo>
                  <a:cubicBezTo>
                    <a:pt x="17459" y="18855"/>
                    <a:pt x="17459" y="18855"/>
                    <a:pt x="17459" y="18855"/>
                  </a:cubicBezTo>
                  <a:cubicBezTo>
                    <a:pt x="17459" y="18855"/>
                    <a:pt x="17459" y="18855"/>
                    <a:pt x="17459" y="18855"/>
                  </a:cubicBezTo>
                  <a:cubicBezTo>
                    <a:pt x="17459" y="18855"/>
                    <a:pt x="17459" y="18855"/>
                    <a:pt x="17459" y="18855"/>
                  </a:cubicBezTo>
                  <a:cubicBezTo>
                    <a:pt x="17459" y="18855"/>
                    <a:pt x="17459" y="17459"/>
                    <a:pt x="17459" y="17459"/>
                  </a:cubicBezTo>
                  <a:cubicBezTo>
                    <a:pt x="17459" y="16062"/>
                    <a:pt x="16062" y="13269"/>
                    <a:pt x="14665" y="10475"/>
                  </a:cubicBezTo>
                  <a:cubicBezTo>
                    <a:pt x="13269" y="11872"/>
                    <a:pt x="13269" y="13269"/>
                    <a:pt x="11872" y="14666"/>
                  </a:cubicBezTo>
                  <a:cubicBezTo>
                    <a:pt x="10475" y="16062"/>
                    <a:pt x="10475" y="18855"/>
                    <a:pt x="10475" y="20252"/>
                  </a:cubicBezTo>
                  <a:cubicBezTo>
                    <a:pt x="10475" y="21649"/>
                    <a:pt x="10475" y="21649"/>
                    <a:pt x="10475" y="21649"/>
                  </a:cubicBezTo>
                  <a:cubicBezTo>
                    <a:pt x="10475" y="21649"/>
                    <a:pt x="10475" y="23045"/>
                    <a:pt x="10475" y="23045"/>
                  </a:cubicBezTo>
                  <a:cubicBezTo>
                    <a:pt x="10475" y="23045"/>
                    <a:pt x="10475" y="23045"/>
                    <a:pt x="10475" y="24442"/>
                  </a:cubicBezTo>
                  <a:cubicBezTo>
                    <a:pt x="10475" y="24442"/>
                    <a:pt x="10475" y="24442"/>
                    <a:pt x="10475" y="25839"/>
                  </a:cubicBezTo>
                  <a:cubicBezTo>
                    <a:pt x="10475" y="23045"/>
                    <a:pt x="10475" y="23045"/>
                    <a:pt x="10475" y="24442"/>
                  </a:cubicBezTo>
                  <a:close/>
                </a:path>
              </a:pathLst>
            </a:custGeom>
            <a:noFill/>
            <a:ln w="9525"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67E6A1DD-C6BC-485F-B66C-02FB41DE44A8}"/>
                </a:ext>
              </a:extLst>
            </p:cNvPr>
            <p:cNvSpPr/>
            <p:nvPr/>
          </p:nvSpPr>
          <p:spPr>
            <a:xfrm>
              <a:off x="5281287" y="3894185"/>
              <a:ext cx="13967" cy="41901"/>
            </a:xfrm>
            <a:custGeom>
              <a:avLst/>
              <a:gdLst>
                <a:gd name="connsiteX0" fmla="*/ 13269 w 13966"/>
                <a:gd name="connsiteY0" fmla="*/ 10475 h 41900"/>
                <a:gd name="connsiteX1" fmla="*/ 11872 w 13966"/>
                <a:gd name="connsiteY1" fmla="*/ 13269 h 41900"/>
                <a:gd name="connsiteX2" fmla="*/ 10475 w 13966"/>
                <a:gd name="connsiteY2" fmla="*/ 18855 h 41900"/>
                <a:gd name="connsiteX3" fmla="*/ 10475 w 13966"/>
                <a:gd name="connsiteY3" fmla="*/ 20252 h 41900"/>
                <a:gd name="connsiteX4" fmla="*/ 10475 w 13966"/>
                <a:gd name="connsiteY4" fmla="*/ 21649 h 41900"/>
                <a:gd name="connsiteX5" fmla="*/ 10475 w 13966"/>
                <a:gd name="connsiteY5" fmla="*/ 23045 h 41900"/>
                <a:gd name="connsiteX6" fmla="*/ 10475 w 13966"/>
                <a:gd name="connsiteY6" fmla="*/ 24442 h 41900"/>
                <a:gd name="connsiteX7" fmla="*/ 10475 w 13966"/>
                <a:gd name="connsiteY7" fmla="*/ 25839 h 41900"/>
                <a:gd name="connsiteX8" fmla="*/ 11872 w 13966"/>
                <a:gd name="connsiteY8" fmla="*/ 30029 h 41900"/>
                <a:gd name="connsiteX9" fmla="*/ 11872 w 13966"/>
                <a:gd name="connsiteY9" fmla="*/ 31426 h 41900"/>
                <a:gd name="connsiteX10" fmla="*/ 13269 w 13966"/>
                <a:gd name="connsiteY10" fmla="*/ 28632 h 41900"/>
                <a:gd name="connsiteX11" fmla="*/ 14665 w 13966"/>
                <a:gd name="connsiteY11" fmla="*/ 23045 h 41900"/>
                <a:gd name="connsiteX12" fmla="*/ 14665 w 13966"/>
                <a:gd name="connsiteY12" fmla="*/ 21649 h 41900"/>
                <a:gd name="connsiteX13" fmla="*/ 14665 w 13966"/>
                <a:gd name="connsiteY13" fmla="*/ 21649 h 41900"/>
                <a:gd name="connsiteX14" fmla="*/ 14665 w 13966"/>
                <a:gd name="connsiteY14" fmla="*/ 21649 h 41900"/>
                <a:gd name="connsiteX15" fmla="*/ 14665 w 13966"/>
                <a:gd name="connsiteY15" fmla="*/ 20252 h 41900"/>
                <a:gd name="connsiteX16" fmla="*/ 13269 w 13966"/>
                <a:gd name="connsiteY16" fmla="*/ 10475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41900">
                  <a:moveTo>
                    <a:pt x="13269" y="10475"/>
                  </a:moveTo>
                  <a:cubicBezTo>
                    <a:pt x="13269" y="11872"/>
                    <a:pt x="11872" y="11872"/>
                    <a:pt x="11872" y="13269"/>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1649"/>
                    <a:pt x="10475" y="23045"/>
                  </a:cubicBezTo>
                  <a:cubicBezTo>
                    <a:pt x="10475" y="23045"/>
                    <a:pt x="10475" y="23045"/>
                    <a:pt x="10475" y="24442"/>
                  </a:cubicBezTo>
                  <a:cubicBezTo>
                    <a:pt x="10475" y="24442"/>
                    <a:pt x="10475" y="25839"/>
                    <a:pt x="10475" y="25839"/>
                  </a:cubicBezTo>
                  <a:cubicBezTo>
                    <a:pt x="10475" y="27235"/>
                    <a:pt x="10475" y="28632"/>
                    <a:pt x="11872" y="30029"/>
                  </a:cubicBezTo>
                  <a:cubicBezTo>
                    <a:pt x="11872" y="30029"/>
                    <a:pt x="11872" y="30029"/>
                    <a:pt x="11872" y="31426"/>
                  </a:cubicBezTo>
                  <a:cubicBezTo>
                    <a:pt x="11872" y="30029"/>
                    <a:pt x="13269" y="30029"/>
                    <a:pt x="13269" y="28632"/>
                  </a:cubicBezTo>
                  <a:cubicBezTo>
                    <a:pt x="14665" y="27235"/>
                    <a:pt x="14665" y="24442"/>
                    <a:pt x="14665" y="23045"/>
                  </a:cubicBezTo>
                  <a:cubicBezTo>
                    <a:pt x="14665" y="21649"/>
                    <a:pt x="14665" y="21649"/>
                    <a:pt x="14665" y="21649"/>
                  </a:cubicBezTo>
                  <a:cubicBezTo>
                    <a:pt x="14665" y="21649"/>
                    <a:pt x="14665" y="21649"/>
                    <a:pt x="14665" y="21649"/>
                  </a:cubicBezTo>
                  <a:cubicBezTo>
                    <a:pt x="14665" y="21649"/>
                    <a:pt x="14665" y="21649"/>
                    <a:pt x="14665" y="21649"/>
                  </a:cubicBezTo>
                  <a:cubicBezTo>
                    <a:pt x="14665" y="21649"/>
                    <a:pt x="14665" y="20252"/>
                    <a:pt x="14665" y="20252"/>
                  </a:cubicBezTo>
                  <a:cubicBezTo>
                    <a:pt x="14665" y="14665"/>
                    <a:pt x="14665" y="13269"/>
                    <a:pt x="13269" y="10475"/>
                  </a:cubicBezTo>
                  <a:close/>
                </a:path>
              </a:pathLst>
            </a:custGeom>
            <a:noFill/>
            <a:ln w="9525"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C36960B3-D991-4AF2-B85C-356926CC679B}"/>
                </a:ext>
              </a:extLst>
            </p:cNvPr>
            <p:cNvSpPr/>
            <p:nvPr/>
          </p:nvSpPr>
          <p:spPr>
            <a:xfrm>
              <a:off x="3684869" y="4179109"/>
              <a:ext cx="391073" cy="432974"/>
            </a:xfrm>
            <a:custGeom>
              <a:avLst/>
              <a:gdLst>
                <a:gd name="connsiteX0" fmla="*/ 375011 w 391073"/>
                <a:gd name="connsiteY0" fmla="*/ 219979 h 432974"/>
                <a:gd name="connsiteX1" fmla="*/ 377805 w 391073"/>
                <a:gd name="connsiteY1" fmla="*/ 208805 h 432974"/>
                <a:gd name="connsiteX2" fmla="*/ 383392 w 391073"/>
                <a:gd name="connsiteY2" fmla="*/ 199028 h 432974"/>
                <a:gd name="connsiteX3" fmla="*/ 384788 w 391073"/>
                <a:gd name="connsiteY3" fmla="*/ 197632 h 432974"/>
                <a:gd name="connsiteX4" fmla="*/ 214392 w 391073"/>
                <a:gd name="connsiteY4" fmla="*/ 23045 h 432974"/>
                <a:gd name="connsiteX5" fmla="*/ 201822 w 391073"/>
                <a:gd name="connsiteY5" fmla="*/ 10475 h 432974"/>
                <a:gd name="connsiteX6" fmla="*/ 200425 w 391073"/>
                <a:gd name="connsiteY6" fmla="*/ 11872 h 432974"/>
                <a:gd name="connsiteX7" fmla="*/ 200425 w 391073"/>
                <a:gd name="connsiteY7" fmla="*/ 11872 h 432974"/>
                <a:gd name="connsiteX8" fmla="*/ 175285 w 391073"/>
                <a:gd name="connsiteY8" fmla="*/ 37012 h 432974"/>
                <a:gd name="connsiteX9" fmla="*/ 175285 w 391073"/>
                <a:gd name="connsiteY9" fmla="*/ 37012 h 432974"/>
                <a:gd name="connsiteX10" fmla="*/ 11872 w 391073"/>
                <a:gd name="connsiteY10" fmla="*/ 196235 h 432974"/>
                <a:gd name="connsiteX11" fmla="*/ 18855 w 391073"/>
                <a:gd name="connsiteY11" fmla="*/ 215789 h 432974"/>
                <a:gd name="connsiteX12" fmla="*/ 18855 w 391073"/>
                <a:gd name="connsiteY12" fmla="*/ 219979 h 432974"/>
                <a:gd name="connsiteX13" fmla="*/ 18855 w 391073"/>
                <a:gd name="connsiteY13" fmla="*/ 221376 h 432974"/>
                <a:gd name="connsiteX14" fmla="*/ 18855 w 391073"/>
                <a:gd name="connsiteY14" fmla="*/ 222772 h 432974"/>
                <a:gd name="connsiteX15" fmla="*/ 18855 w 391073"/>
                <a:gd name="connsiteY15" fmla="*/ 225565 h 432974"/>
                <a:gd name="connsiteX16" fmla="*/ 16062 w 391073"/>
                <a:gd name="connsiteY16" fmla="*/ 235342 h 432974"/>
                <a:gd name="connsiteX17" fmla="*/ 10475 w 391073"/>
                <a:gd name="connsiteY17" fmla="*/ 243723 h 432974"/>
                <a:gd name="connsiteX18" fmla="*/ 10475 w 391073"/>
                <a:gd name="connsiteY18" fmla="*/ 243723 h 432974"/>
                <a:gd name="connsiteX19" fmla="*/ 21649 w 391073"/>
                <a:gd name="connsiteY19" fmla="*/ 254896 h 432974"/>
                <a:gd name="connsiteX20" fmla="*/ 194838 w 391073"/>
                <a:gd name="connsiteY20" fmla="*/ 430879 h 432974"/>
                <a:gd name="connsiteX21" fmla="*/ 359648 w 391073"/>
                <a:gd name="connsiteY21" fmla="*/ 270260 h 432974"/>
                <a:gd name="connsiteX22" fmla="*/ 359648 w 391073"/>
                <a:gd name="connsiteY22" fmla="*/ 270260 h 432974"/>
                <a:gd name="connsiteX23" fmla="*/ 384788 w 391073"/>
                <a:gd name="connsiteY23" fmla="*/ 246516 h 432974"/>
                <a:gd name="connsiteX24" fmla="*/ 380598 w 391073"/>
                <a:gd name="connsiteY24" fmla="*/ 238136 h 432974"/>
                <a:gd name="connsiteX25" fmla="*/ 379202 w 391073"/>
                <a:gd name="connsiteY25" fmla="*/ 231153 h 432974"/>
                <a:gd name="connsiteX26" fmla="*/ 379202 w 391073"/>
                <a:gd name="connsiteY26" fmla="*/ 228359 h 432974"/>
                <a:gd name="connsiteX27" fmla="*/ 379202 w 391073"/>
                <a:gd name="connsiteY27" fmla="*/ 226962 h 432974"/>
                <a:gd name="connsiteX28" fmla="*/ 379202 w 391073"/>
                <a:gd name="connsiteY28" fmla="*/ 225565 h 432974"/>
                <a:gd name="connsiteX29" fmla="*/ 379202 w 391073"/>
                <a:gd name="connsiteY29" fmla="*/ 224169 h 432974"/>
                <a:gd name="connsiteX30" fmla="*/ 375011 w 391073"/>
                <a:gd name="connsiteY30" fmla="*/ 219979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375011" y="219979"/>
                  </a:moveTo>
                  <a:cubicBezTo>
                    <a:pt x="375011" y="217186"/>
                    <a:pt x="376408" y="212995"/>
                    <a:pt x="377805" y="208805"/>
                  </a:cubicBezTo>
                  <a:cubicBezTo>
                    <a:pt x="379202" y="204615"/>
                    <a:pt x="381995" y="201822"/>
                    <a:pt x="383392" y="199028"/>
                  </a:cubicBezTo>
                  <a:cubicBezTo>
                    <a:pt x="383392" y="197632"/>
                    <a:pt x="384788" y="197632"/>
                    <a:pt x="384788" y="197632"/>
                  </a:cubicBezTo>
                  <a:cubicBezTo>
                    <a:pt x="327524" y="138971"/>
                    <a:pt x="271656" y="81706"/>
                    <a:pt x="214392" y="23045"/>
                  </a:cubicBezTo>
                  <a:cubicBezTo>
                    <a:pt x="210202" y="18855"/>
                    <a:pt x="206012" y="14666"/>
                    <a:pt x="201822" y="10475"/>
                  </a:cubicBezTo>
                  <a:lnTo>
                    <a:pt x="200425" y="11872"/>
                  </a:lnTo>
                  <a:lnTo>
                    <a:pt x="200425" y="11872"/>
                  </a:lnTo>
                  <a:lnTo>
                    <a:pt x="175285" y="37012"/>
                  </a:lnTo>
                  <a:lnTo>
                    <a:pt x="175285" y="37012"/>
                  </a:lnTo>
                  <a:lnTo>
                    <a:pt x="11872" y="196235"/>
                  </a:lnTo>
                  <a:cubicBezTo>
                    <a:pt x="17459" y="203219"/>
                    <a:pt x="18855" y="211599"/>
                    <a:pt x="18855" y="215789"/>
                  </a:cubicBezTo>
                  <a:cubicBezTo>
                    <a:pt x="18855" y="217186"/>
                    <a:pt x="18855" y="218582"/>
                    <a:pt x="18855" y="219979"/>
                  </a:cubicBezTo>
                  <a:cubicBezTo>
                    <a:pt x="18855" y="221376"/>
                    <a:pt x="18855" y="221376"/>
                    <a:pt x="18855" y="221376"/>
                  </a:cubicBezTo>
                  <a:cubicBezTo>
                    <a:pt x="18855" y="221376"/>
                    <a:pt x="18855" y="221376"/>
                    <a:pt x="18855" y="222772"/>
                  </a:cubicBezTo>
                  <a:cubicBezTo>
                    <a:pt x="18855" y="224169"/>
                    <a:pt x="18855" y="224169"/>
                    <a:pt x="18855" y="225565"/>
                  </a:cubicBezTo>
                  <a:cubicBezTo>
                    <a:pt x="18855" y="228359"/>
                    <a:pt x="17459" y="231153"/>
                    <a:pt x="16062" y="235342"/>
                  </a:cubicBezTo>
                  <a:cubicBezTo>
                    <a:pt x="14665" y="238136"/>
                    <a:pt x="11872" y="242326"/>
                    <a:pt x="10475" y="243723"/>
                  </a:cubicBezTo>
                  <a:cubicBezTo>
                    <a:pt x="10475" y="243723"/>
                    <a:pt x="10475" y="243723"/>
                    <a:pt x="10475" y="243723"/>
                  </a:cubicBezTo>
                  <a:cubicBezTo>
                    <a:pt x="14665" y="247913"/>
                    <a:pt x="17459" y="250706"/>
                    <a:pt x="21649" y="254896"/>
                  </a:cubicBezTo>
                  <a:cubicBezTo>
                    <a:pt x="78913" y="313557"/>
                    <a:pt x="136177" y="372218"/>
                    <a:pt x="194838" y="430879"/>
                  </a:cubicBezTo>
                  <a:lnTo>
                    <a:pt x="359648" y="270260"/>
                  </a:lnTo>
                  <a:lnTo>
                    <a:pt x="359648" y="270260"/>
                  </a:lnTo>
                  <a:lnTo>
                    <a:pt x="384788" y="246516"/>
                  </a:lnTo>
                  <a:cubicBezTo>
                    <a:pt x="383392" y="243723"/>
                    <a:pt x="380598" y="240929"/>
                    <a:pt x="380598" y="238136"/>
                  </a:cubicBezTo>
                  <a:cubicBezTo>
                    <a:pt x="379202" y="235342"/>
                    <a:pt x="379202" y="232549"/>
                    <a:pt x="379202" y="231153"/>
                  </a:cubicBezTo>
                  <a:cubicBezTo>
                    <a:pt x="379202" y="229756"/>
                    <a:pt x="379202" y="229756"/>
                    <a:pt x="379202" y="228359"/>
                  </a:cubicBezTo>
                  <a:cubicBezTo>
                    <a:pt x="379202" y="226962"/>
                    <a:pt x="379202" y="226962"/>
                    <a:pt x="379202" y="226962"/>
                  </a:cubicBezTo>
                  <a:cubicBezTo>
                    <a:pt x="379202" y="225565"/>
                    <a:pt x="379202" y="225565"/>
                    <a:pt x="379202" y="225565"/>
                  </a:cubicBezTo>
                  <a:cubicBezTo>
                    <a:pt x="379202" y="225565"/>
                    <a:pt x="379202" y="225565"/>
                    <a:pt x="379202" y="224169"/>
                  </a:cubicBezTo>
                  <a:cubicBezTo>
                    <a:pt x="375011" y="222772"/>
                    <a:pt x="375011" y="221376"/>
                    <a:pt x="375011" y="219979"/>
                  </a:cubicBezTo>
                  <a:close/>
                </a:path>
              </a:pathLst>
            </a:custGeom>
            <a:noFill/>
            <a:ln w="9525"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7EA72B77-5FBD-4A0B-AA79-2B8B1235DF46}"/>
                </a:ext>
              </a:extLst>
            </p:cNvPr>
            <p:cNvSpPr/>
            <p:nvPr/>
          </p:nvSpPr>
          <p:spPr>
            <a:xfrm>
              <a:off x="3898563" y="3931895"/>
              <a:ext cx="391073" cy="432974"/>
            </a:xfrm>
            <a:custGeom>
              <a:avLst/>
              <a:gdLst>
                <a:gd name="connsiteX0" fmla="*/ 358251 w 391073"/>
                <a:gd name="connsiteY0" fmla="*/ 270260 h 432974"/>
                <a:gd name="connsiteX1" fmla="*/ 358251 w 391073"/>
                <a:gd name="connsiteY1" fmla="*/ 270260 h 432974"/>
                <a:gd name="connsiteX2" fmla="*/ 381995 w 391073"/>
                <a:gd name="connsiteY2" fmla="*/ 246516 h 432974"/>
                <a:gd name="connsiteX3" fmla="*/ 377805 w 391073"/>
                <a:gd name="connsiteY3" fmla="*/ 238136 h 432974"/>
                <a:gd name="connsiteX4" fmla="*/ 376408 w 391073"/>
                <a:gd name="connsiteY4" fmla="*/ 231152 h 432974"/>
                <a:gd name="connsiteX5" fmla="*/ 376408 w 391073"/>
                <a:gd name="connsiteY5" fmla="*/ 228359 h 432974"/>
                <a:gd name="connsiteX6" fmla="*/ 376408 w 391073"/>
                <a:gd name="connsiteY6" fmla="*/ 226962 h 432974"/>
                <a:gd name="connsiteX7" fmla="*/ 376408 w 391073"/>
                <a:gd name="connsiteY7" fmla="*/ 225566 h 432974"/>
                <a:gd name="connsiteX8" fmla="*/ 376408 w 391073"/>
                <a:gd name="connsiteY8" fmla="*/ 224169 h 432974"/>
                <a:gd name="connsiteX9" fmla="*/ 376408 w 391073"/>
                <a:gd name="connsiteY9" fmla="*/ 219979 h 432974"/>
                <a:gd name="connsiteX10" fmla="*/ 379201 w 391073"/>
                <a:gd name="connsiteY10" fmla="*/ 208805 h 432974"/>
                <a:gd name="connsiteX11" fmla="*/ 384788 w 391073"/>
                <a:gd name="connsiteY11" fmla="*/ 199029 h 432974"/>
                <a:gd name="connsiteX12" fmla="*/ 387582 w 391073"/>
                <a:gd name="connsiteY12" fmla="*/ 196235 h 432974"/>
                <a:gd name="connsiteX13" fmla="*/ 387582 w 391073"/>
                <a:gd name="connsiteY13" fmla="*/ 196235 h 432974"/>
                <a:gd name="connsiteX14" fmla="*/ 217185 w 391073"/>
                <a:gd name="connsiteY14" fmla="*/ 23046 h 432974"/>
                <a:gd name="connsiteX15" fmla="*/ 204615 w 391073"/>
                <a:gd name="connsiteY15" fmla="*/ 10475 h 432974"/>
                <a:gd name="connsiteX16" fmla="*/ 203218 w 391073"/>
                <a:gd name="connsiteY16" fmla="*/ 11872 h 432974"/>
                <a:gd name="connsiteX17" fmla="*/ 203218 w 391073"/>
                <a:gd name="connsiteY17" fmla="*/ 11872 h 432974"/>
                <a:gd name="connsiteX18" fmla="*/ 178078 w 391073"/>
                <a:gd name="connsiteY18" fmla="*/ 35616 h 432974"/>
                <a:gd name="connsiteX19" fmla="*/ 178078 w 391073"/>
                <a:gd name="connsiteY19" fmla="*/ 35616 h 432974"/>
                <a:gd name="connsiteX20" fmla="*/ 11872 w 391073"/>
                <a:gd name="connsiteY20" fmla="*/ 197632 h 432974"/>
                <a:gd name="connsiteX21" fmla="*/ 18855 w 391073"/>
                <a:gd name="connsiteY21" fmla="*/ 215789 h 432974"/>
                <a:gd name="connsiteX22" fmla="*/ 18855 w 391073"/>
                <a:gd name="connsiteY22" fmla="*/ 219979 h 432974"/>
                <a:gd name="connsiteX23" fmla="*/ 18855 w 391073"/>
                <a:gd name="connsiteY23" fmla="*/ 221375 h 432974"/>
                <a:gd name="connsiteX24" fmla="*/ 18855 w 391073"/>
                <a:gd name="connsiteY24" fmla="*/ 222772 h 432974"/>
                <a:gd name="connsiteX25" fmla="*/ 18855 w 391073"/>
                <a:gd name="connsiteY25" fmla="*/ 225566 h 432974"/>
                <a:gd name="connsiteX26" fmla="*/ 16062 w 391073"/>
                <a:gd name="connsiteY26" fmla="*/ 235342 h 432974"/>
                <a:gd name="connsiteX27" fmla="*/ 10475 w 391073"/>
                <a:gd name="connsiteY27" fmla="*/ 243722 h 432974"/>
                <a:gd name="connsiteX28" fmla="*/ 23045 w 391073"/>
                <a:gd name="connsiteY28" fmla="*/ 257689 h 432974"/>
                <a:gd name="connsiteX29" fmla="*/ 193442 w 391073"/>
                <a:gd name="connsiteY29" fmla="*/ 432276 h 432974"/>
                <a:gd name="connsiteX30" fmla="*/ 358251 w 391073"/>
                <a:gd name="connsiteY30" fmla="*/ 270260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358251" y="270260"/>
                  </a:moveTo>
                  <a:lnTo>
                    <a:pt x="358251" y="270260"/>
                  </a:lnTo>
                  <a:lnTo>
                    <a:pt x="381995" y="246516"/>
                  </a:lnTo>
                  <a:cubicBezTo>
                    <a:pt x="380598" y="243722"/>
                    <a:pt x="379201" y="240929"/>
                    <a:pt x="377805" y="238136"/>
                  </a:cubicBezTo>
                  <a:cubicBezTo>
                    <a:pt x="376408" y="235342"/>
                    <a:pt x="376408" y="232549"/>
                    <a:pt x="376408" y="231152"/>
                  </a:cubicBezTo>
                  <a:cubicBezTo>
                    <a:pt x="376408" y="229756"/>
                    <a:pt x="376408" y="229756"/>
                    <a:pt x="376408" y="228359"/>
                  </a:cubicBezTo>
                  <a:cubicBezTo>
                    <a:pt x="376408" y="226962"/>
                    <a:pt x="376408" y="226962"/>
                    <a:pt x="376408" y="226962"/>
                  </a:cubicBezTo>
                  <a:cubicBezTo>
                    <a:pt x="376408" y="225566"/>
                    <a:pt x="376408" y="225566"/>
                    <a:pt x="376408" y="225566"/>
                  </a:cubicBezTo>
                  <a:cubicBezTo>
                    <a:pt x="376408" y="225566"/>
                    <a:pt x="376408" y="225566"/>
                    <a:pt x="376408" y="224169"/>
                  </a:cubicBezTo>
                  <a:cubicBezTo>
                    <a:pt x="376408" y="222772"/>
                    <a:pt x="376408" y="221375"/>
                    <a:pt x="376408" y="219979"/>
                  </a:cubicBezTo>
                  <a:cubicBezTo>
                    <a:pt x="376408" y="217185"/>
                    <a:pt x="377805" y="212996"/>
                    <a:pt x="379201" y="208805"/>
                  </a:cubicBezTo>
                  <a:cubicBezTo>
                    <a:pt x="380598" y="204615"/>
                    <a:pt x="383392" y="201822"/>
                    <a:pt x="384788" y="199029"/>
                  </a:cubicBezTo>
                  <a:cubicBezTo>
                    <a:pt x="386185" y="197632"/>
                    <a:pt x="386185" y="197632"/>
                    <a:pt x="387582" y="196235"/>
                  </a:cubicBezTo>
                  <a:cubicBezTo>
                    <a:pt x="387582" y="196235"/>
                    <a:pt x="387582" y="196235"/>
                    <a:pt x="387582" y="196235"/>
                  </a:cubicBezTo>
                  <a:cubicBezTo>
                    <a:pt x="330317" y="138971"/>
                    <a:pt x="274450" y="80310"/>
                    <a:pt x="217185" y="23046"/>
                  </a:cubicBezTo>
                  <a:cubicBezTo>
                    <a:pt x="212995" y="18855"/>
                    <a:pt x="208805" y="14665"/>
                    <a:pt x="204615" y="10475"/>
                  </a:cubicBezTo>
                  <a:lnTo>
                    <a:pt x="203218" y="11872"/>
                  </a:lnTo>
                  <a:lnTo>
                    <a:pt x="203218" y="11872"/>
                  </a:lnTo>
                  <a:lnTo>
                    <a:pt x="178078" y="35616"/>
                  </a:lnTo>
                  <a:lnTo>
                    <a:pt x="178078" y="35616"/>
                  </a:lnTo>
                  <a:lnTo>
                    <a:pt x="11872" y="197632"/>
                  </a:lnTo>
                  <a:cubicBezTo>
                    <a:pt x="16062" y="204615"/>
                    <a:pt x="17459" y="212996"/>
                    <a:pt x="18855" y="215789"/>
                  </a:cubicBezTo>
                  <a:cubicBezTo>
                    <a:pt x="18855" y="217185"/>
                    <a:pt x="18855" y="218582"/>
                    <a:pt x="18855" y="219979"/>
                  </a:cubicBezTo>
                  <a:cubicBezTo>
                    <a:pt x="18855" y="221375"/>
                    <a:pt x="18855" y="221375"/>
                    <a:pt x="18855" y="221375"/>
                  </a:cubicBezTo>
                  <a:cubicBezTo>
                    <a:pt x="18855" y="221375"/>
                    <a:pt x="18855" y="221375"/>
                    <a:pt x="18855" y="222772"/>
                  </a:cubicBezTo>
                  <a:cubicBezTo>
                    <a:pt x="18855" y="224169"/>
                    <a:pt x="18855" y="224169"/>
                    <a:pt x="18855" y="225566"/>
                  </a:cubicBezTo>
                  <a:cubicBezTo>
                    <a:pt x="18855" y="228359"/>
                    <a:pt x="17459" y="231152"/>
                    <a:pt x="16062" y="235342"/>
                  </a:cubicBezTo>
                  <a:cubicBezTo>
                    <a:pt x="14665" y="238136"/>
                    <a:pt x="13269" y="240929"/>
                    <a:pt x="10475" y="243722"/>
                  </a:cubicBezTo>
                  <a:cubicBezTo>
                    <a:pt x="14665" y="247913"/>
                    <a:pt x="18855" y="252103"/>
                    <a:pt x="23045" y="257689"/>
                  </a:cubicBezTo>
                  <a:cubicBezTo>
                    <a:pt x="80310" y="316351"/>
                    <a:pt x="136177" y="373615"/>
                    <a:pt x="193442" y="432276"/>
                  </a:cubicBezTo>
                  <a:lnTo>
                    <a:pt x="358251" y="270260"/>
                  </a:lnTo>
                  <a:close/>
                </a:path>
              </a:pathLst>
            </a:custGeom>
            <a:noFill/>
            <a:ln w="9525"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CCE66584-FCA7-493F-8732-2E3794673500}"/>
                </a:ext>
              </a:extLst>
            </p:cNvPr>
            <p:cNvSpPr/>
            <p:nvPr/>
          </p:nvSpPr>
          <p:spPr>
            <a:xfrm>
              <a:off x="4070356" y="4380233"/>
              <a:ext cx="13967" cy="13967"/>
            </a:xfrm>
            <a:custGeom>
              <a:avLst/>
              <a:gdLst>
                <a:gd name="connsiteX0" fmla="*/ 10475 w 13966"/>
                <a:gd name="connsiteY0" fmla="*/ 10475 h 13966"/>
                <a:gd name="connsiteX1" fmla="*/ 10475 w 13966"/>
                <a:gd name="connsiteY1" fmla="*/ 10475 h 13966"/>
                <a:gd name="connsiteX2" fmla="*/ 10475 w 13966"/>
                <a:gd name="connsiteY2" fmla="*/ 10475 h 13966"/>
                <a:gd name="connsiteX3" fmla="*/ 10475 w 13966"/>
                <a:gd name="connsiteY3" fmla="*/ 10475 h 13966"/>
              </a:gdLst>
              <a:ahLst/>
              <a:cxnLst>
                <a:cxn ang="0">
                  <a:pos x="connsiteX0" y="connsiteY0"/>
                </a:cxn>
                <a:cxn ang="0">
                  <a:pos x="connsiteX1" y="connsiteY1"/>
                </a:cxn>
                <a:cxn ang="0">
                  <a:pos x="connsiteX2" y="connsiteY2"/>
                </a:cxn>
                <a:cxn ang="0">
                  <a:pos x="connsiteX3" y="connsiteY3"/>
                </a:cxn>
              </a:cxnLst>
              <a:rect l="l" t="t" r="r" b="b"/>
              <a:pathLst>
                <a:path w="13966" h="13966">
                  <a:moveTo>
                    <a:pt x="10475" y="10475"/>
                  </a:moveTo>
                  <a:cubicBezTo>
                    <a:pt x="10475" y="10475"/>
                    <a:pt x="11872" y="10475"/>
                    <a:pt x="10475" y="10475"/>
                  </a:cubicBezTo>
                  <a:cubicBezTo>
                    <a:pt x="11872" y="10475"/>
                    <a:pt x="11872" y="10475"/>
                    <a:pt x="10475" y="10475"/>
                  </a:cubicBezTo>
                  <a:cubicBezTo>
                    <a:pt x="10475" y="10475"/>
                    <a:pt x="10475" y="10475"/>
                    <a:pt x="10475" y="10475"/>
                  </a:cubicBezTo>
                  <a:close/>
                </a:path>
              </a:pathLst>
            </a:custGeom>
            <a:noFill/>
            <a:ln w="9525"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D19EF5A-9D76-4A69-B93B-4CEAA5157FBC}"/>
                </a:ext>
              </a:extLst>
            </p:cNvPr>
            <p:cNvSpPr/>
            <p:nvPr/>
          </p:nvSpPr>
          <p:spPr>
            <a:xfrm>
              <a:off x="3492126" y="3933292"/>
              <a:ext cx="391073" cy="432974"/>
            </a:xfrm>
            <a:custGeom>
              <a:avLst/>
              <a:gdLst>
                <a:gd name="connsiteX0" fmla="*/ 355458 w 391073"/>
                <a:gd name="connsiteY0" fmla="*/ 268863 h 432974"/>
                <a:gd name="connsiteX1" fmla="*/ 380598 w 391073"/>
                <a:gd name="connsiteY1" fmla="*/ 245119 h 432974"/>
                <a:gd name="connsiteX2" fmla="*/ 376408 w 391073"/>
                <a:gd name="connsiteY2" fmla="*/ 238136 h 432974"/>
                <a:gd name="connsiteX3" fmla="*/ 375012 w 391073"/>
                <a:gd name="connsiteY3" fmla="*/ 231152 h 432974"/>
                <a:gd name="connsiteX4" fmla="*/ 375012 w 391073"/>
                <a:gd name="connsiteY4" fmla="*/ 228359 h 432974"/>
                <a:gd name="connsiteX5" fmla="*/ 375012 w 391073"/>
                <a:gd name="connsiteY5" fmla="*/ 226962 h 432974"/>
                <a:gd name="connsiteX6" fmla="*/ 375012 w 391073"/>
                <a:gd name="connsiteY6" fmla="*/ 225566 h 432974"/>
                <a:gd name="connsiteX7" fmla="*/ 375012 w 391073"/>
                <a:gd name="connsiteY7" fmla="*/ 224169 h 432974"/>
                <a:gd name="connsiteX8" fmla="*/ 375012 w 391073"/>
                <a:gd name="connsiteY8" fmla="*/ 219979 h 432974"/>
                <a:gd name="connsiteX9" fmla="*/ 377805 w 391073"/>
                <a:gd name="connsiteY9" fmla="*/ 208805 h 432974"/>
                <a:gd name="connsiteX10" fmla="*/ 383392 w 391073"/>
                <a:gd name="connsiteY10" fmla="*/ 199028 h 432974"/>
                <a:gd name="connsiteX11" fmla="*/ 384788 w 391073"/>
                <a:gd name="connsiteY11" fmla="*/ 197632 h 432974"/>
                <a:gd name="connsiteX12" fmla="*/ 214392 w 391073"/>
                <a:gd name="connsiteY12" fmla="*/ 23045 h 432974"/>
                <a:gd name="connsiteX13" fmla="*/ 201822 w 391073"/>
                <a:gd name="connsiteY13" fmla="*/ 10475 h 432974"/>
                <a:gd name="connsiteX14" fmla="*/ 200425 w 391073"/>
                <a:gd name="connsiteY14" fmla="*/ 11872 h 432974"/>
                <a:gd name="connsiteX15" fmla="*/ 200425 w 391073"/>
                <a:gd name="connsiteY15" fmla="*/ 11872 h 432974"/>
                <a:gd name="connsiteX16" fmla="*/ 175285 w 391073"/>
                <a:gd name="connsiteY16" fmla="*/ 37012 h 432974"/>
                <a:gd name="connsiteX17" fmla="*/ 175285 w 391073"/>
                <a:gd name="connsiteY17" fmla="*/ 37012 h 432974"/>
                <a:gd name="connsiteX18" fmla="*/ 11872 w 391073"/>
                <a:gd name="connsiteY18" fmla="*/ 196235 h 432974"/>
                <a:gd name="connsiteX19" fmla="*/ 18855 w 391073"/>
                <a:gd name="connsiteY19" fmla="*/ 215789 h 432974"/>
                <a:gd name="connsiteX20" fmla="*/ 18855 w 391073"/>
                <a:gd name="connsiteY20" fmla="*/ 219979 h 432974"/>
                <a:gd name="connsiteX21" fmla="*/ 18855 w 391073"/>
                <a:gd name="connsiteY21" fmla="*/ 221375 h 432974"/>
                <a:gd name="connsiteX22" fmla="*/ 18855 w 391073"/>
                <a:gd name="connsiteY22" fmla="*/ 222772 h 432974"/>
                <a:gd name="connsiteX23" fmla="*/ 18855 w 391073"/>
                <a:gd name="connsiteY23" fmla="*/ 225566 h 432974"/>
                <a:gd name="connsiteX24" fmla="*/ 16062 w 391073"/>
                <a:gd name="connsiteY24" fmla="*/ 235342 h 432974"/>
                <a:gd name="connsiteX25" fmla="*/ 10475 w 391073"/>
                <a:gd name="connsiteY25" fmla="*/ 243722 h 432974"/>
                <a:gd name="connsiteX26" fmla="*/ 10475 w 391073"/>
                <a:gd name="connsiteY26" fmla="*/ 243722 h 432974"/>
                <a:gd name="connsiteX27" fmla="*/ 21649 w 391073"/>
                <a:gd name="connsiteY27" fmla="*/ 254896 h 432974"/>
                <a:gd name="connsiteX28" fmla="*/ 193442 w 391073"/>
                <a:gd name="connsiteY28" fmla="*/ 430879 h 432974"/>
                <a:gd name="connsiteX29" fmla="*/ 355458 w 391073"/>
                <a:gd name="connsiteY29" fmla="*/ 268863 h 432974"/>
                <a:gd name="connsiteX30" fmla="*/ 355458 w 391073"/>
                <a:gd name="connsiteY30" fmla="*/ 268863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355458" y="268863"/>
                  </a:moveTo>
                  <a:lnTo>
                    <a:pt x="380598" y="245119"/>
                  </a:lnTo>
                  <a:cubicBezTo>
                    <a:pt x="379202" y="242326"/>
                    <a:pt x="377805" y="239533"/>
                    <a:pt x="376408" y="238136"/>
                  </a:cubicBezTo>
                  <a:cubicBezTo>
                    <a:pt x="375012" y="235342"/>
                    <a:pt x="375012" y="232549"/>
                    <a:pt x="375012" y="231152"/>
                  </a:cubicBezTo>
                  <a:cubicBezTo>
                    <a:pt x="375012" y="229756"/>
                    <a:pt x="375012" y="229756"/>
                    <a:pt x="375012" y="228359"/>
                  </a:cubicBezTo>
                  <a:cubicBezTo>
                    <a:pt x="375012" y="226962"/>
                    <a:pt x="375012" y="226962"/>
                    <a:pt x="375012" y="226962"/>
                  </a:cubicBezTo>
                  <a:cubicBezTo>
                    <a:pt x="375012" y="225566"/>
                    <a:pt x="375012" y="225566"/>
                    <a:pt x="375012" y="225566"/>
                  </a:cubicBezTo>
                  <a:cubicBezTo>
                    <a:pt x="375012" y="225566"/>
                    <a:pt x="375012" y="225566"/>
                    <a:pt x="375012" y="224169"/>
                  </a:cubicBezTo>
                  <a:cubicBezTo>
                    <a:pt x="375012" y="222772"/>
                    <a:pt x="375012" y="221375"/>
                    <a:pt x="375012" y="219979"/>
                  </a:cubicBezTo>
                  <a:cubicBezTo>
                    <a:pt x="375012" y="217185"/>
                    <a:pt x="376408" y="212995"/>
                    <a:pt x="377805" y="208805"/>
                  </a:cubicBezTo>
                  <a:cubicBezTo>
                    <a:pt x="379202" y="204615"/>
                    <a:pt x="381995" y="201822"/>
                    <a:pt x="383392" y="199028"/>
                  </a:cubicBezTo>
                  <a:cubicBezTo>
                    <a:pt x="383392" y="197632"/>
                    <a:pt x="384788" y="197632"/>
                    <a:pt x="384788" y="197632"/>
                  </a:cubicBezTo>
                  <a:cubicBezTo>
                    <a:pt x="327524" y="138971"/>
                    <a:pt x="271656" y="81706"/>
                    <a:pt x="214392" y="23045"/>
                  </a:cubicBezTo>
                  <a:cubicBezTo>
                    <a:pt x="210202" y="18855"/>
                    <a:pt x="206012" y="14665"/>
                    <a:pt x="201822" y="10475"/>
                  </a:cubicBezTo>
                  <a:lnTo>
                    <a:pt x="200425" y="11872"/>
                  </a:lnTo>
                  <a:lnTo>
                    <a:pt x="200425" y="11872"/>
                  </a:lnTo>
                  <a:lnTo>
                    <a:pt x="175285" y="37012"/>
                  </a:lnTo>
                  <a:lnTo>
                    <a:pt x="175285" y="37012"/>
                  </a:lnTo>
                  <a:lnTo>
                    <a:pt x="11872" y="196235"/>
                  </a:lnTo>
                  <a:cubicBezTo>
                    <a:pt x="17459" y="203219"/>
                    <a:pt x="18855" y="211599"/>
                    <a:pt x="18855" y="215789"/>
                  </a:cubicBezTo>
                  <a:cubicBezTo>
                    <a:pt x="18855" y="217185"/>
                    <a:pt x="18855" y="218582"/>
                    <a:pt x="18855" y="219979"/>
                  </a:cubicBezTo>
                  <a:cubicBezTo>
                    <a:pt x="18855" y="221375"/>
                    <a:pt x="18855" y="221375"/>
                    <a:pt x="18855" y="221375"/>
                  </a:cubicBezTo>
                  <a:cubicBezTo>
                    <a:pt x="18855" y="221375"/>
                    <a:pt x="18855" y="221375"/>
                    <a:pt x="18855" y="222772"/>
                  </a:cubicBezTo>
                  <a:cubicBezTo>
                    <a:pt x="18855" y="224169"/>
                    <a:pt x="18855" y="224169"/>
                    <a:pt x="18855" y="225566"/>
                  </a:cubicBezTo>
                  <a:cubicBezTo>
                    <a:pt x="18855" y="228359"/>
                    <a:pt x="17459" y="231152"/>
                    <a:pt x="16062" y="235342"/>
                  </a:cubicBezTo>
                  <a:cubicBezTo>
                    <a:pt x="14665" y="238136"/>
                    <a:pt x="11872" y="242326"/>
                    <a:pt x="10475" y="243722"/>
                  </a:cubicBezTo>
                  <a:cubicBezTo>
                    <a:pt x="10475" y="243722"/>
                    <a:pt x="10475" y="243722"/>
                    <a:pt x="10475" y="243722"/>
                  </a:cubicBezTo>
                  <a:cubicBezTo>
                    <a:pt x="14665" y="247912"/>
                    <a:pt x="17459" y="250706"/>
                    <a:pt x="21649" y="254896"/>
                  </a:cubicBezTo>
                  <a:cubicBezTo>
                    <a:pt x="78913" y="313557"/>
                    <a:pt x="136177" y="372218"/>
                    <a:pt x="193442" y="430879"/>
                  </a:cubicBezTo>
                  <a:lnTo>
                    <a:pt x="355458" y="268863"/>
                  </a:lnTo>
                  <a:lnTo>
                    <a:pt x="355458" y="268863"/>
                  </a:lnTo>
                  <a:close/>
                </a:path>
              </a:pathLst>
            </a:custGeom>
            <a:noFill/>
            <a:ln w="9525"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115B208-0B65-4AAA-8625-7BAB36A2FB13}"/>
                </a:ext>
              </a:extLst>
            </p:cNvPr>
            <p:cNvSpPr/>
            <p:nvPr/>
          </p:nvSpPr>
          <p:spPr>
            <a:xfrm>
              <a:off x="3284019" y="4177713"/>
              <a:ext cx="391073" cy="432974"/>
            </a:xfrm>
            <a:custGeom>
              <a:avLst/>
              <a:gdLst>
                <a:gd name="connsiteX0" fmla="*/ 375011 w 391073"/>
                <a:gd name="connsiteY0" fmla="*/ 221376 h 432974"/>
                <a:gd name="connsiteX1" fmla="*/ 377805 w 391073"/>
                <a:gd name="connsiteY1" fmla="*/ 210202 h 432974"/>
                <a:gd name="connsiteX2" fmla="*/ 383392 w 391073"/>
                <a:gd name="connsiteY2" fmla="*/ 200425 h 432974"/>
                <a:gd name="connsiteX3" fmla="*/ 386185 w 391073"/>
                <a:gd name="connsiteY3" fmla="*/ 197632 h 432974"/>
                <a:gd name="connsiteX4" fmla="*/ 386185 w 391073"/>
                <a:gd name="connsiteY4" fmla="*/ 197632 h 432974"/>
                <a:gd name="connsiteX5" fmla="*/ 214392 w 391073"/>
                <a:gd name="connsiteY5" fmla="*/ 21649 h 432974"/>
                <a:gd name="connsiteX6" fmla="*/ 203218 w 391073"/>
                <a:gd name="connsiteY6" fmla="*/ 10475 h 432974"/>
                <a:gd name="connsiteX7" fmla="*/ 178078 w 391073"/>
                <a:gd name="connsiteY7" fmla="*/ 34219 h 432974"/>
                <a:gd name="connsiteX8" fmla="*/ 178078 w 391073"/>
                <a:gd name="connsiteY8" fmla="*/ 34219 h 432974"/>
                <a:gd name="connsiteX9" fmla="*/ 11872 w 391073"/>
                <a:gd name="connsiteY9" fmla="*/ 196235 h 432974"/>
                <a:gd name="connsiteX10" fmla="*/ 18855 w 391073"/>
                <a:gd name="connsiteY10" fmla="*/ 215789 h 432974"/>
                <a:gd name="connsiteX11" fmla="*/ 18855 w 391073"/>
                <a:gd name="connsiteY11" fmla="*/ 219979 h 432974"/>
                <a:gd name="connsiteX12" fmla="*/ 18855 w 391073"/>
                <a:gd name="connsiteY12" fmla="*/ 221376 h 432974"/>
                <a:gd name="connsiteX13" fmla="*/ 18855 w 391073"/>
                <a:gd name="connsiteY13" fmla="*/ 222772 h 432974"/>
                <a:gd name="connsiteX14" fmla="*/ 18855 w 391073"/>
                <a:gd name="connsiteY14" fmla="*/ 225566 h 432974"/>
                <a:gd name="connsiteX15" fmla="*/ 16062 w 391073"/>
                <a:gd name="connsiteY15" fmla="*/ 235342 h 432974"/>
                <a:gd name="connsiteX16" fmla="*/ 10475 w 391073"/>
                <a:gd name="connsiteY16" fmla="*/ 243723 h 432974"/>
                <a:gd name="connsiteX17" fmla="*/ 23045 w 391073"/>
                <a:gd name="connsiteY17" fmla="*/ 257690 h 432974"/>
                <a:gd name="connsiteX18" fmla="*/ 193442 w 391073"/>
                <a:gd name="connsiteY18" fmla="*/ 432276 h 432974"/>
                <a:gd name="connsiteX19" fmla="*/ 359648 w 391073"/>
                <a:gd name="connsiteY19" fmla="*/ 270260 h 432974"/>
                <a:gd name="connsiteX20" fmla="*/ 359648 w 391073"/>
                <a:gd name="connsiteY20" fmla="*/ 270260 h 432974"/>
                <a:gd name="connsiteX21" fmla="*/ 381995 w 391073"/>
                <a:gd name="connsiteY21" fmla="*/ 247913 h 432974"/>
                <a:gd name="connsiteX22" fmla="*/ 377805 w 391073"/>
                <a:gd name="connsiteY22" fmla="*/ 239533 h 432974"/>
                <a:gd name="connsiteX23" fmla="*/ 375011 w 391073"/>
                <a:gd name="connsiteY23" fmla="*/ 232549 h 432974"/>
                <a:gd name="connsiteX24" fmla="*/ 375011 w 391073"/>
                <a:gd name="connsiteY24" fmla="*/ 229756 h 432974"/>
                <a:gd name="connsiteX25" fmla="*/ 375011 w 391073"/>
                <a:gd name="connsiteY25" fmla="*/ 228359 h 432974"/>
                <a:gd name="connsiteX26" fmla="*/ 375011 w 391073"/>
                <a:gd name="connsiteY26" fmla="*/ 226962 h 432974"/>
                <a:gd name="connsiteX27" fmla="*/ 375011 w 391073"/>
                <a:gd name="connsiteY27" fmla="*/ 225566 h 432974"/>
                <a:gd name="connsiteX28" fmla="*/ 375011 w 391073"/>
                <a:gd name="connsiteY28" fmla="*/ 221376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1073" h="432974">
                  <a:moveTo>
                    <a:pt x="375011" y="221376"/>
                  </a:moveTo>
                  <a:cubicBezTo>
                    <a:pt x="375011" y="218582"/>
                    <a:pt x="376408" y="214392"/>
                    <a:pt x="377805" y="210202"/>
                  </a:cubicBezTo>
                  <a:cubicBezTo>
                    <a:pt x="379201" y="206012"/>
                    <a:pt x="381995" y="203219"/>
                    <a:pt x="383392" y="200425"/>
                  </a:cubicBezTo>
                  <a:cubicBezTo>
                    <a:pt x="384788" y="199028"/>
                    <a:pt x="384788" y="199028"/>
                    <a:pt x="386185" y="197632"/>
                  </a:cubicBezTo>
                  <a:cubicBezTo>
                    <a:pt x="386185" y="197632"/>
                    <a:pt x="386185" y="197632"/>
                    <a:pt x="386185" y="197632"/>
                  </a:cubicBezTo>
                  <a:cubicBezTo>
                    <a:pt x="328921" y="138971"/>
                    <a:pt x="271656" y="80310"/>
                    <a:pt x="214392" y="21649"/>
                  </a:cubicBezTo>
                  <a:cubicBezTo>
                    <a:pt x="210202" y="17459"/>
                    <a:pt x="207409" y="14666"/>
                    <a:pt x="203218" y="10475"/>
                  </a:cubicBezTo>
                  <a:lnTo>
                    <a:pt x="178078" y="34219"/>
                  </a:lnTo>
                  <a:lnTo>
                    <a:pt x="178078" y="34219"/>
                  </a:lnTo>
                  <a:lnTo>
                    <a:pt x="11872" y="196235"/>
                  </a:lnTo>
                  <a:cubicBezTo>
                    <a:pt x="16062" y="203219"/>
                    <a:pt x="17459" y="211599"/>
                    <a:pt x="18855" y="215789"/>
                  </a:cubicBezTo>
                  <a:cubicBezTo>
                    <a:pt x="18855" y="217186"/>
                    <a:pt x="18855" y="218582"/>
                    <a:pt x="18855" y="219979"/>
                  </a:cubicBezTo>
                  <a:cubicBezTo>
                    <a:pt x="18855" y="221376"/>
                    <a:pt x="18855" y="221376"/>
                    <a:pt x="18855" y="221376"/>
                  </a:cubicBezTo>
                  <a:cubicBezTo>
                    <a:pt x="18855" y="221376"/>
                    <a:pt x="18855" y="221376"/>
                    <a:pt x="18855" y="222772"/>
                  </a:cubicBezTo>
                  <a:cubicBezTo>
                    <a:pt x="18855" y="224169"/>
                    <a:pt x="18855" y="224169"/>
                    <a:pt x="18855" y="225566"/>
                  </a:cubicBezTo>
                  <a:cubicBezTo>
                    <a:pt x="18855" y="228359"/>
                    <a:pt x="17459" y="231153"/>
                    <a:pt x="16062" y="235342"/>
                  </a:cubicBezTo>
                  <a:cubicBezTo>
                    <a:pt x="14665" y="238136"/>
                    <a:pt x="13269" y="240929"/>
                    <a:pt x="10475" y="243723"/>
                  </a:cubicBezTo>
                  <a:cubicBezTo>
                    <a:pt x="14665" y="247913"/>
                    <a:pt x="18855" y="252103"/>
                    <a:pt x="23045" y="257690"/>
                  </a:cubicBezTo>
                  <a:cubicBezTo>
                    <a:pt x="80310" y="316351"/>
                    <a:pt x="136177" y="373615"/>
                    <a:pt x="193442" y="432276"/>
                  </a:cubicBezTo>
                  <a:lnTo>
                    <a:pt x="359648" y="270260"/>
                  </a:lnTo>
                  <a:lnTo>
                    <a:pt x="359648" y="270260"/>
                  </a:lnTo>
                  <a:lnTo>
                    <a:pt x="381995" y="247913"/>
                  </a:lnTo>
                  <a:cubicBezTo>
                    <a:pt x="379201" y="245119"/>
                    <a:pt x="377805" y="242326"/>
                    <a:pt x="377805" y="239533"/>
                  </a:cubicBezTo>
                  <a:cubicBezTo>
                    <a:pt x="376408" y="236739"/>
                    <a:pt x="376408" y="233946"/>
                    <a:pt x="375011" y="232549"/>
                  </a:cubicBezTo>
                  <a:cubicBezTo>
                    <a:pt x="375011" y="231153"/>
                    <a:pt x="375011" y="231153"/>
                    <a:pt x="375011" y="229756"/>
                  </a:cubicBezTo>
                  <a:cubicBezTo>
                    <a:pt x="375011" y="228359"/>
                    <a:pt x="375011" y="228359"/>
                    <a:pt x="375011" y="228359"/>
                  </a:cubicBezTo>
                  <a:cubicBezTo>
                    <a:pt x="375011" y="226962"/>
                    <a:pt x="375011" y="226962"/>
                    <a:pt x="375011" y="226962"/>
                  </a:cubicBezTo>
                  <a:cubicBezTo>
                    <a:pt x="375011" y="226962"/>
                    <a:pt x="375011" y="226962"/>
                    <a:pt x="375011" y="225566"/>
                  </a:cubicBezTo>
                  <a:cubicBezTo>
                    <a:pt x="375011" y="224169"/>
                    <a:pt x="375011" y="222772"/>
                    <a:pt x="375011" y="221376"/>
                  </a:cubicBezTo>
                  <a:close/>
                </a:path>
              </a:pathLst>
            </a:custGeom>
            <a:noFill/>
            <a:ln w="9525"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7ABCCE83-23F9-4656-BA6A-EA7BDA9AA647}"/>
                </a:ext>
              </a:extLst>
            </p:cNvPr>
            <p:cNvSpPr/>
            <p:nvPr/>
          </p:nvSpPr>
          <p:spPr>
            <a:xfrm>
              <a:off x="3860852" y="4624654"/>
              <a:ext cx="27934" cy="41901"/>
            </a:xfrm>
            <a:custGeom>
              <a:avLst/>
              <a:gdLst>
                <a:gd name="connsiteX0" fmla="*/ 16062 w 27933"/>
                <a:gd name="connsiteY0" fmla="*/ 10475 h 41900"/>
                <a:gd name="connsiteX1" fmla="*/ 14665 w 27933"/>
                <a:gd name="connsiteY1" fmla="*/ 11872 h 41900"/>
                <a:gd name="connsiteX2" fmla="*/ 11872 w 27933"/>
                <a:gd name="connsiteY2" fmla="*/ 17459 h 41900"/>
                <a:gd name="connsiteX3" fmla="*/ 10475 w 27933"/>
                <a:gd name="connsiteY3" fmla="*/ 23046 h 41900"/>
                <a:gd name="connsiteX4" fmla="*/ 10475 w 27933"/>
                <a:gd name="connsiteY4" fmla="*/ 24442 h 41900"/>
                <a:gd name="connsiteX5" fmla="*/ 10475 w 27933"/>
                <a:gd name="connsiteY5" fmla="*/ 25839 h 41900"/>
                <a:gd name="connsiteX6" fmla="*/ 10475 w 27933"/>
                <a:gd name="connsiteY6" fmla="*/ 27236 h 41900"/>
                <a:gd name="connsiteX7" fmla="*/ 10475 w 27933"/>
                <a:gd name="connsiteY7" fmla="*/ 28632 h 41900"/>
                <a:gd name="connsiteX8" fmla="*/ 10475 w 27933"/>
                <a:gd name="connsiteY8" fmla="*/ 30029 h 41900"/>
                <a:gd name="connsiteX9" fmla="*/ 11872 w 27933"/>
                <a:gd name="connsiteY9" fmla="*/ 34219 h 41900"/>
                <a:gd name="connsiteX10" fmla="*/ 13269 w 27933"/>
                <a:gd name="connsiteY10" fmla="*/ 35616 h 41900"/>
                <a:gd name="connsiteX11" fmla="*/ 14665 w 27933"/>
                <a:gd name="connsiteY11" fmla="*/ 34219 h 41900"/>
                <a:gd name="connsiteX12" fmla="*/ 17459 w 27933"/>
                <a:gd name="connsiteY12" fmla="*/ 30029 h 41900"/>
                <a:gd name="connsiteX13" fmla="*/ 18855 w 27933"/>
                <a:gd name="connsiteY13" fmla="*/ 24442 h 41900"/>
                <a:gd name="connsiteX14" fmla="*/ 18855 w 27933"/>
                <a:gd name="connsiteY14" fmla="*/ 23046 h 41900"/>
                <a:gd name="connsiteX15" fmla="*/ 18855 w 27933"/>
                <a:gd name="connsiteY15" fmla="*/ 23046 h 41900"/>
                <a:gd name="connsiteX16" fmla="*/ 18855 w 27933"/>
                <a:gd name="connsiteY16" fmla="*/ 23046 h 41900"/>
                <a:gd name="connsiteX17" fmla="*/ 18855 w 27933"/>
                <a:gd name="connsiteY17" fmla="*/ 21649 h 41900"/>
                <a:gd name="connsiteX18" fmla="*/ 16062 w 27933"/>
                <a:gd name="connsiteY18" fmla="*/ 10475 h 41900"/>
                <a:gd name="connsiteX19" fmla="*/ 16062 w 27933"/>
                <a:gd name="connsiteY19" fmla="*/ 10475 h 41900"/>
                <a:gd name="connsiteX20" fmla="*/ 16062 w 27933"/>
                <a:gd name="connsiteY20" fmla="*/ 10475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33" h="41900">
                  <a:moveTo>
                    <a:pt x="16062" y="10475"/>
                  </a:moveTo>
                  <a:cubicBezTo>
                    <a:pt x="16062" y="10475"/>
                    <a:pt x="14665" y="11872"/>
                    <a:pt x="14665" y="11872"/>
                  </a:cubicBezTo>
                  <a:cubicBezTo>
                    <a:pt x="13269" y="13269"/>
                    <a:pt x="11872" y="14666"/>
                    <a:pt x="11872" y="17459"/>
                  </a:cubicBezTo>
                  <a:cubicBezTo>
                    <a:pt x="10475" y="18855"/>
                    <a:pt x="10475" y="21649"/>
                    <a:pt x="10475" y="23046"/>
                  </a:cubicBezTo>
                  <a:cubicBezTo>
                    <a:pt x="10475" y="24442"/>
                    <a:pt x="10475" y="24442"/>
                    <a:pt x="10475" y="24442"/>
                  </a:cubicBezTo>
                  <a:cubicBezTo>
                    <a:pt x="10475" y="24442"/>
                    <a:pt x="10475" y="25839"/>
                    <a:pt x="10475" y="25839"/>
                  </a:cubicBezTo>
                  <a:cubicBezTo>
                    <a:pt x="10475" y="25839"/>
                    <a:pt x="10475" y="25839"/>
                    <a:pt x="10475" y="27236"/>
                  </a:cubicBezTo>
                  <a:cubicBezTo>
                    <a:pt x="10475" y="27236"/>
                    <a:pt x="10475" y="27236"/>
                    <a:pt x="10475" y="28632"/>
                  </a:cubicBezTo>
                  <a:cubicBezTo>
                    <a:pt x="10475" y="28632"/>
                    <a:pt x="10475" y="30029"/>
                    <a:pt x="10475" y="30029"/>
                  </a:cubicBezTo>
                  <a:cubicBezTo>
                    <a:pt x="10475" y="31426"/>
                    <a:pt x="10475" y="32822"/>
                    <a:pt x="11872" y="34219"/>
                  </a:cubicBezTo>
                  <a:cubicBezTo>
                    <a:pt x="11872" y="34219"/>
                    <a:pt x="11872" y="35616"/>
                    <a:pt x="13269" y="35616"/>
                  </a:cubicBezTo>
                  <a:cubicBezTo>
                    <a:pt x="13269" y="35616"/>
                    <a:pt x="13269" y="35616"/>
                    <a:pt x="14665" y="34219"/>
                  </a:cubicBezTo>
                  <a:cubicBezTo>
                    <a:pt x="16062" y="32822"/>
                    <a:pt x="16062" y="31426"/>
                    <a:pt x="17459" y="30029"/>
                  </a:cubicBezTo>
                  <a:cubicBezTo>
                    <a:pt x="18855" y="28632"/>
                    <a:pt x="18855" y="25839"/>
                    <a:pt x="18855" y="24442"/>
                  </a:cubicBezTo>
                  <a:cubicBezTo>
                    <a:pt x="18855" y="23046"/>
                    <a:pt x="18855" y="23046"/>
                    <a:pt x="18855" y="23046"/>
                  </a:cubicBezTo>
                  <a:cubicBezTo>
                    <a:pt x="18855" y="23046"/>
                    <a:pt x="18855" y="23046"/>
                    <a:pt x="18855" y="23046"/>
                  </a:cubicBezTo>
                  <a:cubicBezTo>
                    <a:pt x="18855" y="23046"/>
                    <a:pt x="18855" y="23046"/>
                    <a:pt x="18855" y="23046"/>
                  </a:cubicBezTo>
                  <a:cubicBezTo>
                    <a:pt x="18855" y="23046"/>
                    <a:pt x="18855" y="21649"/>
                    <a:pt x="18855" y="21649"/>
                  </a:cubicBezTo>
                  <a:cubicBezTo>
                    <a:pt x="17459" y="17459"/>
                    <a:pt x="17459" y="14666"/>
                    <a:pt x="16062" y="10475"/>
                  </a:cubicBezTo>
                  <a:cubicBezTo>
                    <a:pt x="16062" y="11872"/>
                    <a:pt x="16062" y="10475"/>
                    <a:pt x="16062" y="10475"/>
                  </a:cubicBezTo>
                  <a:cubicBezTo>
                    <a:pt x="16062" y="10475"/>
                    <a:pt x="16062" y="10475"/>
                    <a:pt x="16062" y="10475"/>
                  </a:cubicBezTo>
                  <a:close/>
                </a:path>
              </a:pathLst>
            </a:custGeom>
            <a:noFill/>
            <a:ln w="9525"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3E9C3711-7A03-480F-BFAB-4D79F6359814}"/>
                </a:ext>
              </a:extLst>
            </p:cNvPr>
            <p:cNvSpPr/>
            <p:nvPr/>
          </p:nvSpPr>
          <p:spPr>
            <a:xfrm>
              <a:off x="3666712" y="4377440"/>
              <a:ext cx="27934" cy="41901"/>
            </a:xfrm>
            <a:custGeom>
              <a:avLst/>
              <a:gdLst>
                <a:gd name="connsiteX0" fmla="*/ 16062 w 27933"/>
                <a:gd name="connsiteY0" fmla="*/ 10475 h 41900"/>
                <a:gd name="connsiteX1" fmla="*/ 16062 w 27933"/>
                <a:gd name="connsiteY1" fmla="*/ 10475 h 41900"/>
                <a:gd name="connsiteX2" fmla="*/ 16062 w 27933"/>
                <a:gd name="connsiteY2" fmla="*/ 10475 h 41900"/>
                <a:gd name="connsiteX3" fmla="*/ 14665 w 27933"/>
                <a:gd name="connsiteY3" fmla="*/ 11872 h 41900"/>
                <a:gd name="connsiteX4" fmla="*/ 11872 w 27933"/>
                <a:gd name="connsiteY4" fmla="*/ 17459 h 41900"/>
                <a:gd name="connsiteX5" fmla="*/ 10475 w 27933"/>
                <a:gd name="connsiteY5" fmla="*/ 23045 h 41900"/>
                <a:gd name="connsiteX6" fmla="*/ 10475 w 27933"/>
                <a:gd name="connsiteY6" fmla="*/ 24442 h 41900"/>
                <a:gd name="connsiteX7" fmla="*/ 10475 w 27933"/>
                <a:gd name="connsiteY7" fmla="*/ 25839 h 41900"/>
                <a:gd name="connsiteX8" fmla="*/ 10475 w 27933"/>
                <a:gd name="connsiteY8" fmla="*/ 27235 h 41900"/>
                <a:gd name="connsiteX9" fmla="*/ 10475 w 27933"/>
                <a:gd name="connsiteY9" fmla="*/ 28632 h 41900"/>
                <a:gd name="connsiteX10" fmla="*/ 10475 w 27933"/>
                <a:gd name="connsiteY10" fmla="*/ 30029 h 41900"/>
                <a:gd name="connsiteX11" fmla="*/ 11872 w 27933"/>
                <a:gd name="connsiteY11" fmla="*/ 34219 h 41900"/>
                <a:gd name="connsiteX12" fmla="*/ 13269 w 27933"/>
                <a:gd name="connsiteY12" fmla="*/ 37012 h 41900"/>
                <a:gd name="connsiteX13" fmla="*/ 13269 w 27933"/>
                <a:gd name="connsiteY13" fmla="*/ 37012 h 41900"/>
                <a:gd name="connsiteX14" fmla="*/ 14665 w 27933"/>
                <a:gd name="connsiteY14" fmla="*/ 35615 h 41900"/>
                <a:gd name="connsiteX15" fmla="*/ 17459 w 27933"/>
                <a:gd name="connsiteY15" fmla="*/ 31426 h 41900"/>
                <a:gd name="connsiteX16" fmla="*/ 18855 w 27933"/>
                <a:gd name="connsiteY16" fmla="*/ 25839 h 41900"/>
                <a:gd name="connsiteX17" fmla="*/ 18855 w 27933"/>
                <a:gd name="connsiteY17" fmla="*/ 24442 h 41900"/>
                <a:gd name="connsiteX18" fmla="*/ 18855 w 27933"/>
                <a:gd name="connsiteY18" fmla="*/ 24442 h 41900"/>
                <a:gd name="connsiteX19" fmla="*/ 18855 w 27933"/>
                <a:gd name="connsiteY19" fmla="*/ 24442 h 41900"/>
                <a:gd name="connsiteX20" fmla="*/ 18855 w 27933"/>
                <a:gd name="connsiteY20" fmla="*/ 23045 h 41900"/>
                <a:gd name="connsiteX21" fmla="*/ 16062 w 27933"/>
                <a:gd name="connsiteY21" fmla="*/ 16062 h 41900"/>
                <a:gd name="connsiteX22" fmla="*/ 18855 w 27933"/>
                <a:gd name="connsiteY22" fmla="*/ 13268 h 41900"/>
                <a:gd name="connsiteX23" fmla="*/ 16062 w 27933"/>
                <a:gd name="connsiteY23" fmla="*/ 10475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933" h="41900">
                  <a:moveTo>
                    <a:pt x="16062" y="10475"/>
                  </a:moveTo>
                  <a:lnTo>
                    <a:pt x="16062" y="10475"/>
                  </a:lnTo>
                  <a:cubicBezTo>
                    <a:pt x="16062" y="10475"/>
                    <a:pt x="16062" y="10475"/>
                    <a:pt x="16062" y="10475"/>
                  </a:cubicBezTo>
                  <a:cubicBezTo>
                    <a:pt x="14665" y="11872"/>
                    <a:pt x="14665" y="11872"/>
                    <a:pt x="14665" y="11872"/>
                  </a:cubicBezTo>
                  <a:cubicBezTo>
                    <a:pt x="13269" y="13268"/>
                    <a:pt x="11872" y="14665"/>
                    <a:pt x="11872" y="17459"/>
                  </a:cubicBezTo>
                  <a:cubicBezTo>
                    <a:pt x="10475" y="18855"/>
                    <a:pt x="10475" y="21649"/>
                    <a:pt x="10475" y="23045"/>
                  </a:cubicBezTo>
                  <a:cubicBezTo>
                    <a:pt x="10475" y="24442"/>
                    <a:pt x="10475" y="24442"/>
                    <a:pt x="10475" y="24442"/>
                  </a:cubicBezTo>
                  <a:cubicBezTo>
                    <a:pt x="10475" y="24442"/>
                    <a:pt x="10475" y="25839"/>
                    <a:pt x="10475" y="25839"/>
                  </a:cubicBezTo>
                  <a:cubicBezTo>
                    <a:pt x="10475" y="25839"/>
                    <a:pt x="10475" y="25839"/>
                    <a:pt x="10475" y="27235"/>
                  </a:cubicBezTo>
                  <a:cubicBezTo>
                    <a:pt x="10475" y="27235"/>
                    <a:pt x="10475" y="27235"/>
                    <a:pt x="10475" y="28632"/>
                  </a:cubicBezTo>
                  <a:cubicBezTo>
                    <a:pt x="10475" y="28632"/>
                    <a:pt x="10475" y="30029"/>
                    <a:pt x="10475" y="30029"/>
                  </a:cubicBezTo>
                  <a:cubicBezTo>
                    <a:pt x="10475" y="31426"/>
                    <a:pt x="10475" y="32822"/>
                    <a:pt x="11872" y="34219"/>
                  </a:cubicBezTo>
                  <a:cubicBezTo>
                    <a:pt x="11872" y="35615"/>
                    <a:pt x="13269" y="35615"/>
                    <a:pt x="13269" y="37012"/>
                  </a:cubicBezTo>
                  <a:lnTo>
                    <a:pt x="13269" y="37012"/>
                  </a:lnTo>
                  <a:cubicBezTo>
                    <a:pt x="13269" y="37012"/>
                    <a:pt x="14665" y="35615"/>
                    <a:pt x="14665" y="35615"/>
                  </a:cubicBezTo>
                  <a:cubicBezTo>
                    <a:pt x="16062" y="34219"/>
                    <a:pt x="16062" y="32822"/>
                    <a:pt x="17459" y="31426"/>
                  </a:cubicBezTo>
                  <a:cubicBezTo>
                    <a:pt x="18855" y="30029"/>
                    <a:pt x="18855" y="27235"/>
                    <a:pt x="18855" y="25839"/>
                  </a:cubicBezTo>
                  <a:cubicBezTo>
                    <a:pt x="18855" y="24442"/>
                    <a:pt x="18855" y="24442"/>
                    <a:pt x="18855" y="24442"/>
                  </a:cubicBezTo>
                  <a:cubicBezTo>
                    <a:pt x="18855" y="24442"/>
                    <a:pt x="18855" y="24442"/>
                    <a:pt x="18855" y="24442"/>
                  </a:cubicBezTo>
                  <a:cubicBezTo>
                    <a:pt x="18855" y="24442"/>
                    <a:pt x="18855" y="24442"/>
                    <a:pt x="18855" y="24442"/>
                  </a:cubicBezTo>
                  <a:cubicBezTo>
                    <a:pt x="18855" y="24442"/>
                    <a:pt x="18855" y="23045"/>
                    <a:pt x="18855" y="23045"/>
                  </a:cubicBezTo>
                  <a:cubicBezTo>
                    <a:pt x="18855" y="21649"/>
                    <a:pt x="17459" y="18855"/>
                    <a:pt x="16062" y="16062"/>
                  </a:cubicBezTo>
                  <a:cubicBezTo>
                    <a:pt x="16062" y="14665"/>
                    <a:pt x="18855" y="13268"/>
                    <a:pt x="18855" y="13268"/>
                  </a:cubicBezTo>
                  <a:lnTo>
                    <a:pt x="16062" y="10475"/>
                  </a:lnTo>
                  <a:close/>
                </a:path>
              </a:pathLst>
            </a:custGeom>
            <a:noFill/>
            <a:ln w="9525"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8ABB49C-D463-4DB9-B07D-E35C91F46490}"/>
                </a:ext>
              </a:extLst>
            </p:cNvPr>
            <p:cNvSpPr/>
            <p:nvPr/>
          </p:nvSpPr>
          <p:spPr>
            <a:xfrm>
              <a:off x="4330140" y="1962561"/>
              <a:ext cx="391073" cy="432974"/>
            </a:xfrm>
            <a:custGeom>
              <a:avLst/>
              <a:gdLst>
                <a:gd name="connsiteX0" fmla="*/ 175285 w 391073"/>
                <a:gd name="connsiteY0" fmla="*/ 34219 h 432974"/>
                <a:gd name="connsiteX1" fmla="*/ 10475 w 391073"/>
                <a:gd name="connsiteY1" fmla="*/ 194838 h 432974"/>
                <a:gd name="connsiteX2" fmla="*/ 17459 w 391073"/>
                <a:gd name="connsiteY2" fmla="*/ 214392 h 432974"/>
                <a:gd name="connsiteX3" fmla="*/ 17459 w 391073"/>
                <a:gd name="connsiteY3" fmla="*/ 218582 h 432974"/>
                <a:gd name="connsiteX4" fmla="*/ 17459 w 391073"/>
                <a:gd name="connsiteY4" fmla="*/ 219979 h 432974"/>
                <a:gd name="connsiteX5" fmla="*/ 17459 w 391073"/>
                <a:gd name="connsiteY5" fmla="*/ 221376 h 432974"/>
                <a:gd name="connsiteX6" fmla="*/ 17459 w 391073"/>
                <a:gd name="connsiteY6" fmla="*/ 224169 h 432974"/>
                <a:gd name="connsiteX7" fmla="*/ 14665 w 391073"/>
                <a:gd name="connsiteY7" fmla="*/ 233946 h 432974"/>
                <a:gd name="connsiteX8" fmla="*/ 10475 w 391073"/>
                <a:gd name="connsiteY8" fmla="*/ 242326 h 432974"/>
                <a:gd name="connsiteX9" fmla="*/ 21649 w 391073"/>
                <a:gd name="connsiteY9" fmla="*/ 253499 h 432974"/>
                <a:gd name="connsiteX10" fmla="*/ 193442 w 391073"/>
                <a:gd name="connsiteY10" fmla="*/ 429482 h 432974"/>
                <a:gd name="connsiteX11" fmla="*/ 358251 w 391073"/>
                <a:gd name="connsiteY11" fmla="*/ 268863 h 432974"/>
                <a:gd name="connsiteX12" fmla="*/ 358251 w 391073"/>
                <a:gd name="connsiteY12" fmla="*/ 268863 h 432974"/>
                <a:gd name="connsiteX13" fmla="*/ 383392 w 391073"/>
                <a:gd name="connsiteY13" fmla="*/ 245119 h 432974"/>
                <a:gd name="connsiteX14" fmla="*/ 379202 w 391073"/>
                <a:gd name="connsiteY14" fmla="*/ 238136 h 432974"/>
                <a:gd name="connsiteX15" fmla="*/ 377805 w 391073"/>
                <a:gd name="connsiteY15" fmla="*/ 231152 h 432974"/>
                <a:gd name="connsiteX16" fmla="*/ 377805 w 391073"/>
                <a:gd name="connsiteY16" fmla="*/ 228359 h 432974"/>
                <a:gd name="connsiteX17" fmla="*/ 377805 w 391073"/>
                <a:gd name="connsiteY17" fmla="*/ 226962 h 432974"/>
                <a:gd name="connsiteX18" fmla="*/ 377805 w 391073"/>
                <a:gd name="connsiteY18" fmla="*/ 225566 h 432974"/>
                <a:gd name="connsiteX19" fmla="*/ 377805 w 391073"/>
                <a:gd name="connsiteY19" fmla="*/ 224169 h 432974"/>
                <a:gd name="connsiteX20" fmla="*/ 377805 w 391073"/>
                <a:gd name="connsiteY20" fmla="*/ 219979 h 432974"/>
                <a:gd name="connsiteX21" fmla="*/ 380598 w 391073"/>
                <a:gd name="connsiteY21" fmla="*/ 208805 h 432974"/>
                <a:gd name="connsiteX22" fmla="*/ 386185 w 391073"/>
                <a:gd name="connsiteY22" fmla="*/ 199028 h 432974"/>
                <a:gd name="connsiteX23" fmla="*/ 387582 w 391073"/>
                <a:gd name="connsiteY23" fmla="*/ 197632 h 432974"/>
                <a:gd name="connsiteX24" fmla="*/ 217185 w 391073"/>
                <a:gd name="connsiteY24" fmla="*/ 23045 h 432974"/>
                <a:gd name="connsiteX25" fmla="*/ 204615 w 391073"/>
                <a:gd name="connsiteY25" fmla="*/ 10475 h 432974"/>
                <a:gd name="connsiteX26" fmla="*/ 203219 w 391073"/>
                <a:gd name="connsiteY26" fmla="*/ 11872 h 432974"/>
                <a:gd name="connsiteX27" fmla="*/ 203219 w 391073"/>
                <a:gd name="connsiteY27" fmla="*/ 11872 h 432974"/>
                <a:gd name="connsiteX28" fmla="*/ 175285 w 391073"/>
                <a:gd name="connsiteY28" fmla="*/ 34219 h 432974"/>
                <a:gd name="connsiteX29" fmla="*/ 175285 w 391073"/>
                <a:gd name="connsiteY29" fmla="*/ 34219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175285" y="34219"/>
                  </a:moveTo>
                  <a:lnTo>
                    <a:pt x="10475" y="194838"/>
                  </a:lnTo>
                  <a:cubicBezTo>
                    <a:pt x="14665" y="201822"/>
                    <a:pt x="16062" y="210202"/>
                    <a:pt x="17459" y="214392"/>
                  </a:cubicBezTo>
                  <a:cubicBezTo>
                    <a:pt x="17459" y="215789"/>
                    <a:pt x="17459" y="217185"/>
                    <a:pt x="17459" y="218582"/>
                  </a:cubicBezTo>
                  <a:cubicBezTo>
                    <a:pt x="17459" y="219979"/>
                    <a:pt x="17459" y="219979"/>
                    <a:pt x="17459" y="219979"/>
                  </a:cubicBezTo>
                  <a:cubicBezTo>
                    <a:pt x="17459" y="219979"/>
                    <a:pt x="17459" y="219979"/>
                    <a:pt x="17459" y="221376"/>
                  </a:cubicBezTo>
                  <a:cubicBezTo>
                    <a:pt x="17459" y="222772"/>
                    <a:pt x="17459" y="222772"/>
                    <a:pt x="17459" y="224169"/>
                  </a:cubicBezTo>
                  <a:cubicBezTo>
                    <a:pt x="17459" y="226962"/>
                    <a:pt x="16062" y="229756"/>
                    <a:pt x="14665" y="233946"/>
                  </a:cubicBezTo>
                  <a:cubicBezTo>
                    <a:pt x="13269" y="236739"/>
                    <a:pt x="11872" y="239532"/>
                    <a:pt x="10475" y="242326"/>
                  </a:cubicBezTo>
                  <a:cubicBezTo>
                    <a:pt x="14665" y="246516"/>
                    <a:pt x="17459" y="250706"/>
                    <a:pt x="21649" y="253499"/>
                  </a:cubicBezTo>
                  <a:cubicBezTo>
                    <a:pt x="78913" y="312160"/>
                    <a:pt x="136177" y="370821"/>
                    <a:pt x="193442" y="429482"/>
                  </a:cubicBezTo>
                  <a:lnTo>
                    <a:pt x="358251" y="268863"/>
                  </a:lnTo>
                  <a:lnTo>
                    <a:pt x="358251" y="268863"/>
                  </a:lnTo>
                  <a:lnTo>
                    <a:pt x="383392" y="245119"/>
                  </a:lnTo>
                  <a:cubicBezTo>
                    <a:pt x="381995" y="242326"/>
                    <a:pt x="380598" y="239532"/>
                    <a:pt x="379202" y="238136"/>
                  </a:cubicBezTo>
                  <a:cubicBezTo>
                    <a:pt x="377805" y="235342"/>
                    <a:pt x="377805" y="232549"/>
                    <a:pt x="377805" y="231152"/>
                  </a:cubicBezTo>
                  <a:cubicBezTo>
                    <a:pt x="377805" y="229756"/>
                    <a:pt x="377805" y="229756"/>
                    <a:pt x="377805" y="228359"/>
                  </a:cubicBezTo>
                  <a:cubicBezTo>
                    <a:pt x="377805" y="226962"/>
                    <a:pt x="377805" y="226962"/>
                    <a:pt x="377805" y="226962"/>
                  </a:cubicBezTo>
                  <a:cubicBezTo>
                    <a:pt x="377805" y="225566"/>
                    <a:pt x="377805" y="225566"/>
                    <a:pt x="377805" y="225566"/>
                  </a:cubicBezTo>
                  <a:cubicBezTo>
                    <a:pt x="377805" y="225566"/>
                    <a:pt x="377805" y="225566"/>
                    <a:pt x="377805" y="224169"/>
                  </a:cubicBezTo>
                  <a:cubicBezTo>
                    <a:pt x="377805" y="222772"/>
                    <a:pt x="377805" y="221376"/>
                    <a:pt x="377805" y="219979"/>
                  </a:cubicBezTo>
                  <a:cubicBezTo>
                    <a:pt x="377805" y="217185"/>
                    <a:pt x="379202" y="212995"/>
                    <a:pt x="380598" y="208805"/>
                  </a:cubicBezTo>
                  <a:cubicBezTo>
                    <a:pt x="381995" y="204615"/>
                    <a:pt x="384788" y="201822"/>
                    <a:pt x="386185" y="199028"/>
                  </a:cubicBezTo>
                  <a:cubicBezTo>
                    <a:pt x="386185" y="197632"/>
                    <a:pt x="387582" y="197632"/>
                    <a:pt x="387582" y="197632"/>
                  </a:cubicBezTo>
                  <a:cubicBezTo>
                    <a:pt x="330317" y="138971"/>
                    <a:pt x="274450" y="81706"/>
                    <a:pt x="217185" y="23045"/>
                  </a:cubicBezTo>
                  <a:cubicBezTo>
                    <a:pt x="212995" y="18855"/>
                    <a:pt x="208805" y="14665"/>
                    <a:pt x="204615" y="10475"/>
                  </a:cubicBezTo>
                  <a:lnTo>
                    <a:pt x="203219" y="11872"/>
                  </a:lnTo>
                  <a:lnTo>
                    <a:pt x="203219" y="11872"/>
                  </a:lnTo>
                  <a:lnTo>
                    <a:pt x="175285" y="34219"/>
                  </a:lnTo>
                  <a:lnTo>
                    <a:pt x="175285" y="34219"/>
                  </a:lnTo>
                  <a:close/>
                </a:path>
              </a:pathLst>
            </a:custGeom>
            <a:noFill/>
            <a:ln w="9525"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E7C0EC15-DA4E-4DB6-9FF4-9E1987F020D9}"/>
                </a:ext>
              </a:extLst>
            </p:cNvPr>
            <p:cNvSpPr/>
            <p:nvPr/>
          </p:nvSpPr>
          <p:spPr>
            <a:xfrm>
              <a:off x="4291033" y="3936085"/>
              <a:ext cx="391073" cy="432974"/>
            </a:xfrm>
            <a:custGeom>
              <a:avLst/>
              <a:gdLst>
                <a:gd name="connsiteX0" fmla="*/ 356855 w 391073"/>
                <a:gd name="connsiteY0" fmla="*/ 268863 h 432974"/>
                <a:gd name="connsiteX1" fmla="*/ 381995 w 391073"/>
                <a:gd name="connsiteY1" fmla="*/ 245119 h 432974"/>
                <a:gd name="connsiteX2" fmla="*/ 377805 w 391073"/>
                <a:gd name="connsiteY2" fmla="*/ 238136 h 432974"/>
                <a:gd name="connsiteX3" fmla="*/ 375012 w 391073"/>
                <a:gd name="connsiteY3" fmla="*/ 231152 h 432974"/>
                <a:gd name="connsiteX4" fmla="*/ 375012 w 391073"/>
                <a:gd name="connsiteY4" fmla="*/ 228359 h 432974"/>
                <a:gd name="connsiteX5" fmla="*/ 375012 w 391073"/>
                <a:gd name="connsiteY5" fmla="*/ 226962 h 432974"/>
                <a:gd name="connsiteX6" fmla="*/ 375012 w 391073"/>
                <a:gd name="connsiteY6" fmla="*/ 225565 h 432974"/>
                <a:gd name="connsiteX7" fmla="*/ 375012 w 391073"/>
                <a:gd name="connsiteY7" fmla="*/ 224169 h 432974"/>
                <a:gd name="connsiteX8" fmla="*/ 375012 w 391073"/>
                <a:gd name="connsiteY8" fmla="*/ 219979 h 432974"/>
                <a:gd name="connsiteX9" fmla="*/ 377805 w 391073"/>
                <a:gd name="connsiteY9" fmla="*/ 208805 h 432974"/>
                <a:gd name="connsiteX10" fmla="*/ 383392 w 391073"/>
                <a:gd name="connsiteY10" fmla="*/ 199028 h 432974"/>
                <a:gd name="connsiteX11" fmla="*/ 384788 w 391073"/>
                <a:gd name="connsiteY11" fmla="*/ 197632 h 432974"/>
                <a:gd name="connsiteX12" fmla="*/ 214392 w 391073"/>
                <a:gd name="connsiteY12" fmla="*/ 23045 h 432974"/>
                <a:gd name="connsiteX13" fmla="*/ 201822 w 391073"/>
                <a:gd name="connsiteY13" fmla="*/ 10475 h 432974"/>
                <a:gd name="connsiteX14" fmla="*/ 200425 w 391073"/>
                <a:gd name="connsiteY14" fmla="*/ 11872 h 432974"/>
                <a:gd name="connsiteX15" fmla="*/ 200425 w 391073"/>
                <a:gd name="connsiteY15" fmla="*/ 11872 h 432974"/>
                <a:gd name="connsiteX16" fmla="*/ 175285 w 391073"/>
                <a:gd name="connsiteY16" fmla="*/ 37012 h 432974"/>
                <a:gd name="connsiteX17" fmla="*/ 175285 w 391073"/>
                <a:gd name="connsiteY17" fmla="*/ 37012 h 432974"/>
                <a:gd name="connsiteX18" fmla="*/ 10475 w 391073"/>
                <a:gd name="connsiteY18" fmla="*/ 197632 h 432974"/>
                <a:gd name="connsiteX19" fmla="*/ 17459 w 391073"/>
                <a:gd name="connsiteY19" fmla="*/ 217185 h 432974"/>
                <a:gd name="connsiteX20" fmla="*/ 17459 w 391073"/>
                <a:gd name="connsiteY20" fmla="*/ 221376 h 432974"/>
                <a:gd name="connsiteX21" fmla="*/ 17459 w 391073"/>
                <a:gd name="connsiteY21" fmla="*/ 222772 h 432974"/>
                <a:gd name="connsiteX22" fmla="*/ 17459 w 391073"/>
                <a:gd name="connsiteY22" fmla="*/ 224169 h 432974"/>
                <a:gd name="connsiteX23" fmla="*/ 17459 w 391073"/>
                <a:gd name="connsiteY23" fmla="*/ 226962 h 432974"/>
                <a:gd name="connsiteX24" fmla="*/ 14665 w 391073"/>
                <a:gd name="connsiteY24" fmla="*/ 236739 h 432974"/>
                <a:gd name="connsiteX25" fmla="*/ 10475 w 391073"/>
                <a:gd name="connsiteY25" fmla="*/ 245119 h 432974"/>
                <a:gd name="connsiteX26" fmla="*/ 21649 w 391073"/>
                <a:gd name="connsiteY26" fmla="*/ 256293 h 432974"/>
                <a:gd name="connsiteX27" fmla="*/ 193442 w 391073"/>
                <a:gd name="connsiteY27" fmla="*/ 432276 h 432974"/>
                <a:gd name="connsiteX28" fmla="*/ 356855 w 391073"/>
                <a:gd name="connsiteY28" fmla="*/ 268863 h 432974"/>
                <a:gd name="connsiteX29" fmla="*/ 356855 w 391073"/>
                <a:gd name="connsiteY29" fmla="*/ 268863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356855" y="268863"/>
                  </a:moveTo>
                  <a:lnTo>
                    <a:pt x="381995" y="245119"/>
                  </a:lnTo>
                  <a:cubicBezTo>
                    <a:pt x="380598" y="242326"/>
                    <a:pt x="379202" y="239532"/>
                    <a:pt x="377805" y="238136"/>
                  </a:cubicBezTo>
                  <a:cubicBezTo>
                    <a:pt x="376408" y="235342"/>
                    <a:pt x="376408" y="232549"/>
                    <a:pt x="375012" y="231152"/>
                  </a:cubicBezTo>
                  <a:cubicBezTo>
                    <a:pt x="375012" y="229756"/>
                    <a:pt x="375012" y="229756"/>
                    <a:pt x="375012" y="228359"/>
                  </a:cubicBezTo>
                  <a:cubicBezTo>
                    <a:pt x="375012" y="226962"/>
                    <a:pt x="375012" y="226962"/>
                    <a:pt x="375012" y="226962"/>
                  </a:cubicBezTo>
                  <a:cubicBezTo>
                    <a:pt x="375012" y="225565"/>
                    <a:pt x="375012" y="225565"/>
                    <a:pt x="375012" y="225565"/>
                  </a:cubicBezTo>
                  <a:cubicBezTo>
                    <a:pt x="375012" y="225565"/>
                    <a:pt x="375012" y="225565"/>
                    <a:pt x="375012" y="224169"/>
                  </a:cubicBezTo>
                  <a:cubicBezTo>
                    <a:pt x="375012" y="222772"/>
                    <a:pt x="375012" y="221376"/>
                    <a:pt x="375012" y="219979"/>
                  </a:cubicBezTo>
                  <a:cubicBezTo>
                    <a:pt x="375012" y="217185"/>
                    <a:pt x="376408" y="212995"/>
                    <a:pt x="377805" y="208805"/>
                  </a:cubicBezTo>
                  <a:cubicBezTo>
                    <a:pt x="379202" y="204615"/>
                    <a:pt x="381995" y="201822"/>
                    <a:pt x="383392" y="199028"/>
                  </a:cubicBezTo>
                  <a:cubicBezTo>
                    <a:pt x="383392" y="197632"/>
                    <a:pt x="384788" y="197632"/>
                    <a:pt x="384788" y="197632"/>
                  </a:cubicBezTo>
                  <a:cubicBezTo>
                    <a:pt x="327524" y="138971"/>
                    <a:pt x="271657" y="81706"/>
                    <a:pt x="214392" y="23045"/>
                  </a:cubicBezTo>
                  <a:cubicBezTo>
                    <a:pt x="210202" y="18855"/>
                    <a:pt x="206012" y="14665"/>
                    <a:pt x="201822" y="10475"/>
                  </a:cubicBezTo>
                  <a:lnTo>
                    <a:pt x="200425" y="11872"/>
                  </a:lnTo>
                  <a:lnTo>
                    <a:pt x="200425" y="11872"/>
                  </a:lnTo>
                  <a:lnTo>
                    <a:pt x="175285" y="37012"/>
                  </a:lnTo>
                  <a:lnTo>
                    <a:pt x="175285" y="37012"/>
                  </a:lnTo>
                  <a:lnTo>
                    <a:pt x="10475" y="197632"/>
                  </a:lnTo>
                  <a:cubicBezTo>
                    <a:pt x="14665" y="204615"/>
                    <a:pt x="16062" y="212995"/>
                    <a:pt x="17459" y="217185"/>
                  </a:cubicBezTo>
                  <a:cubicBezTo>
                    <a:pt x="17459" y="218582"/>
                    <a:pt x="17459" y="219979"/>
                    <a:pt x="17459" y="221376"/>
                  </a:cubicBezTo>
                  <a:cubicBezTo>
                    <a:pt x="17459" y="222772"/>
                    <a:pt x="17459" y="222772"/>
                    <a:pt x="17459" y="222772"/>
                  </a:cubicBezTo>
                  <a:cubicBezTo>
                    <a:pt x="17459" y="222772"/>
                    <a:pt x="17459" y="222772"/>
                    <a:pt x="17459" y="224169"/>
                  </a:cubicBezTo>
                  <a:cubicBezTo>
                    <a:pt x="17459" y="225565"/>
                    <a:pt x="17459" y="225565"/>
                    <a:pt x="17459" y="226962"/>
                  </a:cubicBezTo>
                  <a:cubicBezTo>
                    <a:pt x="17459" y="229756"/>
                    <a:pt x="16062" y="232549"/>
                    <a:pt x="14665" y="236739"/>
                  </a:cubicBezTo>
                  <a:cubicBezTo>
                    <a:pt x="13269" y="239532"/>
                    <a:pt x="11872" y="242326"/>
                    <a:pt x="10475" y="245119"/>
                  </a:cubicBezTo>
                  <a:cubicBezTo>
                    <a:pt x="14665" y="249309"/>
                    <a:pt x="17459" y="253499"/>
                    <a:pt x="21649" y="256293"/>
                  </a:cubicBezTo>
                  <a:cubicBezTo>
                    <a:pt x="78913" y="314954"/>
                    <a:pt x="136177" y="373615"/>
                    <a:pt x="193442" y="432276"/>
                  </a:cubicBezTo>
                  <a:lnTo>
                    <a:pt x="356855" y="268863"/>
                  </a:lnTo>
                  <a:lnTo>
                    <a:pt x="356855" y="268863"/>
                  </a:lnTo>
                  <a:close/>
                </a:path>
              </a:pathLst>
            </a:custGeom>
            <a:noFill/>
            <a:ln w="9525"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611EB267-1A39-48CE-9BB6-E69DB1337661}"/>
                </a:ext>
              </a:extLst>
            </p:cNvPr>
            <p:cNvSpPr/>
            <p:nvPr/>
          </p:nvSpPr>
          <p:spPr>
            <a:xfrm>
              <a:off x="4066166" y="4382448"/>
              <a:ext cx="27934" cy="27934"/>
            </a:xfrm>
            <a:custGeom>
              <a:avLst/>
              <a:gdLst>
                <a:gd name="connsiteX0" fmla="*/ 11872 w 27933"/>
                <a:gd name="connsiteY0" fmla="*/ 12451 h 27933"/>
                <a:gd name="connsiteX1" fmla="*/ 10475 w 27933"/>
                <a:gd name="connsiteY1" fmla="*/ 18037 h 27933"/>
                <a:gd name="connsiteX2" fmla="*/ 10475 w 27933"/>
                <a:gd name="connsiteY2" fmla="*/ 19434 h 27933"/>
                <a:gd name="connsiteX3" fmla="*/ 10475 w 27933"/>
                <a:gd name="connsiteY3" fmla="*/ 20831 h 27933"/>
                <a:gd name="connsiteX4" fmla="*/ 10475 w 27933"/>
                <a:gd name="connsiteY4" fmla="*/ 22227 h 27933"/>
                <a:gd name="connsiteX5" fmla="*/ 10475 w 27933"/>
                <a:gd name="connsiteY5" fmla="*/ 23624 h 27933"/>
                <a:gd name="connsiteX6" fmla="*/ 10475 w 27933"/>
                <a:gd name="connsiteY6" fmla="*/ 25021 h 27933"/>
                <a:gd name="connsiteX7" fmla="*/ 11872 w 27933"/>
                <a:gd name="connsiteY7" fmla="*/ 29211 h 27933"/>
                <a:gd name="connsiteX8" fmla="*/ 13269 w 27933"/>
                <a:gd name="connsiteY8" fmla="*/ 30607 h 27933"/>
                <a:gd name="connsiteX9" fmla="*/ 16062 w 27933"/>
                <a:gd name="connsiteY9" fmla="*/ 26417 h 27933"/>
                <a:gd name="connsiteX10" fmla="*/ 17459 w 27933"/>
                <a:gd name="connsiteY10" fmla="*/ 20831 h 27933"/>
                <a:gd name="connsiteX11" fmla="*/ 17459 w 27933"/>
                <a:gd name="connsiteY11" fmla="*/ 19434 h 27933"/>
                <a:gd name="connsiteX12" fmla="*/ 17459 w 27933"/>
                <a:gd name="connsiteY12" fmla="*/ 19434 h 27933"/>
                <a:gd name="connsiteX13" fmla="*/ 17459 w 27933"/>
                <a:gd name="connsiteY13" fmla="*/ 19434 h 27933"/>
                <a:gd name="connsiteX14" fmla="*/ 17459 w 27933"/>
                <a:gd name="connsiteY14" fmla="*/ 18037 h 27933"/>
                <a:gd name="connsiteX15" fmla="*/ 14665 w 27933"/>
                <a:gd name="connsiteY15" fmla="*/ 11054 h 27933"/>
                <a:gd name="connsiteX16" fmla="*/ 11872 w 27933"/>
                <a:gd name="connsiteY16" fmla="*/ 12451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33" h="27933">
                  <a:moveTo>
                    <a:pt x="11872" y="12451"/>
                  </a:moveTo>
                  <a:cubicBezTo>
                    <a:pt x="10475" y="13847"/>
                    <a:pt x="10475" y="16640"/>
                    <a:pt x="10475" y="18037"/>
                  </a:cubicBezTo>
                  <a:cubicBezTo>
                    <a:pt x="10475" y="19434"/>
                    <a:pt x="10475" y="19434"/>
                    <a:pt x="10475" y="19434"/>
                  </a:cubicBezTo>
                  <a:cubicBezTo>
                    <a:pt x="10475" y="19434"/>
                    <a:pt x="10475" y="20831"/>
                    <a:pt x="10475" y="20831"/>
                  </a:cubicBezTo>
                  <a:cubicBezTo>
                    <a:pt x="10475" y="20831"/>
                    <a:pt x="10475" y="20831"/>
                    <a:pt x="10475" y="22227"/>
                  </a:cubicBezTo>
                  <a:cubicBezTo>
                    <a:pt x="10475" y="22227"/>
                    <a:pt x="10475" y="22227"/>
                    <a:pt x="10475" y="23624"/>
                  </a:cubicBezTo>
                  <a:cubicBezTo>
                    <a:pt x="10475" y="23624"/>
                    <a:pt x="10475" y="25021"/>
                    <a:pt x="10475" y="25021"/>
                  </a:cubicBezTo>
                  <a:cubicBezTo>
                    <a:pt x="10475" y="26417"/>
                    <a:pt x="10475" y="27814"/>
                    <a:pt x="11872" y="29211"/>
                  </a:cubicBezTo>
                  <a:cubicBezTo>
                    <a:pt x="11872" y="29211"/>
                    <a:pt x="11872" y="30607"/>
                    <a:pt x="13269" y="30607"/>
                  </a:cubicBezTo>
                  <a:cubicBezTo>
                    <a:pt x="14665" y="29211"/>
                    <a:pt x="14665" y="27814"/>
                    <a:pt x="16062" y="26417"/>
                  </a:cubicBezTo>
                  <a:cubicBezTo>
                    <a:pt x="17459" y="25021"/>
                    <a:pt x="17459" y="22227"/>
                    <a:pt x="17459" y="20831"/>
                  </a:cubicBezTo>
                  <a:cubicBezTo>
                    <a:pt x="17459" y="19434"/>
                    <a:pt x="17459" y="19434"/>
                    <a:pt x="17459" y="19434"/>
                  </a:cubicBezTo>
                  <a:cubicBezTo>
                    <a:pt x="17459" y="19434"/>
                    <a:pt x="17459" y="19434"/>
                    <a:pt x="17459" y="19434"/>
                  </a:cubicBezTo>
                  <a:cubicBezTo>
                    <a:pt x="17459" y="19434"/>
                    <a:pt x="17459" y="19434"/>
                    <a:pt x="17459" y="19434"/>
                  </a:cubicBezTo>
                  <a:cubicBezTo>
                    <a:pt x="17459" y="19434"/>
                    <a:pt x="17459" y="18037"/>
                    <a:pt x="17459" y="18037"/>
                  </a:cubicBezTo>
                  <a:cubicBezTo>
                    <a:pt x="17459" y="16640"/>
                    <a:pt x="16062" y="13847"/>
                    <a:pt x="14665" y="11054"/>
                  </a:cubicBezTo>
                  <a:cubicBezTo>
                    <a:pt x="14665" y="9657"/>
                    <a:pt x="13269" y="11054"/>
                    <a:pt x="11872" y="12451"/>
                  </a:cubicBezTo>
                  <a:close/>
                </a:path>
              </a:pathLst>
            </a:custGeom>
            <a:noFill/>
            <a:ln w="9525"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A3837456-2096-40A8-8342-75C829C9E280}"/>
                </a:ext>
              </a:extLst>
            </p:cNvPr>
            <p:cNvSpPr/>
            <p:nvPr/>
          </p:nvSpPr>
          <p:spPr>
            <a:xfrm>
              <a:off x="4520090" y="1919264"/>
              <a:ext cx="13967" cy="27934"/>
            </a:xfrm>
            <a:custGeom>
              <a:avLst/>
              <a:gdLst>
                <a:gd name="connsiteX0" fmla="*/ 10475 w 13966"/>
                <a:gd name="connsiteY0" fmla="*/ 23045 h 27933"/>
                <a:gd name="connsiteX1" fmla="*/ 11872 w 13966"/>
                <a:gd name="connsiteY1" fmla="*/ 27236 h 27933"/>
                <a:gd name="connsiteX2" fmla="*/ 11872 w 13966"/>
                <a:gd name="connsiteY2" fmla="*/ 28632 h 27933"/>
                <a:gd name="connsiteX3" fmla="*/ 13269 w 13966"/>
                <a:gd name="connsiteY3" fmla="*/ 25839 h 27933"/>
                <a:gd name="connsiteX4" fmla="*/ 14665 w 13966"/>
                <a:gd name="connsiteY4" fmla="*/ 20252 h 27933"/>
                <a:gd name="connsiteX5" fmla="*/ 14665 w 13966"/>
                <a:gd name="connsiteY5" fmla="*/ 18855 h 27933"/>
                <a:gd name="connsiteX6" fmla="*/ 14665 w 13966"/>
                <a:gd name="connsiteY6" fmla="*/ 18855 h 27933"/>
                <a:gd name="connsiteX7" fmla="*/ 14665 w 13966"/>
                <a:gd name="connsiteY7" fmla="*/ 18855 h 27933"/>
                <a:gd name="connsiteX8" fmla="*/ 14665 w 13966"/>
                <a:gd name="connsiteY8" fmla="*/ 17459 h 27933"/>
                <a:gd name="connsiteX9" fmla="*/ 13269 w 13966"/>
                <a:gd name="connsiteY9" fmla="*/ 10475 h 27933"/>
                <a:gd name="connsiteX10" fmla="*/ 11872 w 13966"/>
                <a:gd name="connsiteY10" fmla="*/ 13269 h 27933"/>
                <a:gd name="connsiteX11" fmla="*/ 10475 w 13966"/>
                <a:gd name="connsiteY11" fmla="*/ 18855 h 27933"/>
                <a:gd name="connsiteX12" fmla="*/ 10475 w 13966"/>
                <a:gd name="connsiteY12" fmla="*/ 20252 h 27933"/>
                <a:gd name="connsiteX13" fmla="*/ 10475 w 13966"/>
                <a:gd name="connsiteY13" fmla="*/ 21649 h 27933"/>
                <a:gd name="connsiteX14" fmla="*/ 10475 w 13966"/>
                <a:gd name="connsiteY14" fmla="*/ 23045 h 27933"/>
                <a:gd name="connsiteX15" fmla="*/ 10475 w 13966"/>
                <a:gd name="connsiteY15" fmla="*/ 24442 h 27933"/>
                <a:gd name="connsiteX16" fmla="*/ 10475 w 13966"/>
                <a:gd name="connsiteY16" fmla="*/ 23045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27933">
                  <a:moveTo>
                    <a:pt x="10475" y="23045"/>
                  </a:moveTo>
                  <a:cubicBezTo>
                    <a:pt x="10475" y="24442"/>
                    <a:pt x="10475" y="25839"/>
                    <a:pt x="11872" y="27236"/>
                  </a:cubicBezTo>
                  <a:cubicBezTo>
                    <a:pt x="11872" y="27236"/>
                    <a:pt x="11872" y="27236"/>
                    <a:pt x="11872" y="28632"/>
                  </a:cubicBezTo>
                  <a:cubicBezTo>
                    <a:pt x="11872" y="27236"/>
                    <a:pt x="13269" y="27236"/>
                    <a:pt x="13269" y="25839"/>
                  </a:cubicBezTo>
                  <a:cubicBezTo>
                    <a:pt x="14665" y="24442"/>
                    <a:pt x="14665" y="21649"/>
                    <a:pt x="14665" y="20252"/>
                  </a:cubicBezTo>
                  <a:cubicBezTo>
                    <a:pt x="14665" y="18855"/>
                    <a:pt x="14665" y="18855"/>
                    <a:pt x="14665" y="18855"/>
                  </a:cubicBezTo>
                  <a:cubicBezTo>
                    <a:pt x="14665" y="18855"/>
                    <a:pt x="14665" y="18855"/>
                    <a:pt x="14665" y="18855"/>
                  </a:cubicBezTo>
                  <a:cubicBezTo>
                    <a:pt x="14665" y="18855"/>
                    <a:pt x="14665" y="18855"/>
                    <a:pt x="14665" y="18855"/>
                  </a:cubicBezTo>
                  <a:cubicBezTo>
                    <a:pt x="14665" y="18855"/>
                    <a:pt x="14665" y="17459"/>
                    <a:pt x="14665" y="17459"/>
                  </a:cubicBezTo>
                  <a:cubicBezTo>
                    <a:pt x="14665" y="16062"/>
                    <a:pt x="13269" y="13269"/>
                    <a:pt x="13269" y="10475"/>
                  </a:cubicBezTo>
                  <a:cubicBezTo>
                    <a:pt x="13269" y="11872"/>
                    <a:pt x="11872" y="11872"/>
                    <a:pt x="11872" y="13269"/>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1649"/>
                    <a:pt x="10475" y="23045"/>
                  </a:cubicBezTo>
                  <a:cubicBezTo>
                    <a:pt x="10475" y="23045"/>
                    <a:pt x="10475" y="23045"/>
                    <a:pt x="10475" y="24442"/>
                  </a:cubicBezTo>
                  <a:cubicBezTo>
                    <a:pt x="10475" y="21649"/>
                    <a:pt x="10475" y="23045"/>
                    <a:pt x="10475" y="23045"/>
                  </a:cubicBezTo>
                  <a:close/>
                </a:path>
              </a:pathLst>
            </a:custGeom>
            <a:noFill/>
            <a:ln w="9525"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20EC6F3F-FF98-4C57-A32B-A978757CFFA8}"/>
                </a:ext>
              </a:extLst>
            </p:cNvPr>
            <p:cNvSpPr/>
            <p:nvPr/>
          </p:nvSpPr>
          <p:spPr>
            <a:xfrm>
              <a:off x="4082926" y="4179109"/>
              <a:ext cx="391073" cy="432974"/>
            </a:xfrm>
            <a:custGeom>
              <a:avLst/>
              <a:gdLst>
                <a:gd name="connsiteX0" fmla="*/ 376408 w 391073"/>
                <a:gd name="connsiteY0" fmla="*/ 221376 h 432974"/>
                <a:gd name="connsiteX1" fmla="*/ 379201 w 391073"/>
                <a:gd name="connsiteY1" fmla="*/ 210202 h 432974"/>
                <a:gd name="connsiteX2" fmla="*/ 384788 w 391073"/>
                <a:gd name="connsiteY2" fmla="*/ 200425 h 432974"/>
                <a:gd name="connsiteX3" fmla="*/ 387582 w 391073"/>
                <a:gd name="connsiteY3" fmla="*/ 197632 h 432974"/>
                <a:gd name="connsiteX4" fmla="*/ 387582 w 391073"/>
                <a:gd name="connsiteY4" fmla="*/ 197632 h 432974"/>
                <a:gd name="connsiteX5" fmla="*/ 217185 w 391073"/>
                <a:gd name="connsiteY5" fmla="*/ 23045 h 432974"/>
                <a:gd name="connsiteX6" fmla="*/ 204615 w 391073"/>
                <a:gd name="connsiteY6" fmla="*/ 10475 h 432974"/>
                <a:gd name="connsiteX7" fmla="*/ 203219 w 391073"/>
                <a:gd name="connsiteY7" fmla="*/ 11872 h 432974"/>
                <a:gd name="connsiteX8" fmla="*/ 203219 w 391073"/>
                <a:gd name="connsiteY8" fmla="*/ 11872 h 432974"/>
                <a:gd name="connsiteX9" fmla="*/ 178078 w 391073"/>
                <a:gd name="connsiteY9" fmla="*/ 37012 h 432974"/>
                <a:gd name="connsiteX10" fmla="*/ 178078 w 391073"/>
                <a:gd name="connsiteY10" fmla="*/ 37012 h 432974"/>
                <a:gd name="connsiteX11" fmla="*/ 11872 w 391073"/>
                <a:gd name="connsiteY11" fmla="*/ 199028 h 432974"/>
                <a:gd name="connsiteX12" fmla="*/ 18855 w 391073"/>
                <a:gd name="connsiteY12" fmla="*/ 218582 h 432974"/>
                <a:gd name="connsiteX13" fmla="*/ 18855 w 391073"/>
                <a:gd name="connsiteY13" fmla="*/ 222772 h 432974"/>
                <a:gd name="connsiteX14" fmla="*/ 18855 w 391073"/>
                <a:gd name="connsiteY14" fmla="*/ 224169 h 432974"/>
                <a:gd name="connsiteX15" fmla="*/ 18855 w 391073"/>
                <a:gd name="connsiteY15" fmla="*/ 225565 h 432974"/>
                <a:gd name="connsiteX16" fmla="*/ 18855 w 391073"/>
                <a:gd name="connsiteY16" fmla="*/ 228359 h 432974"/>
                <a:gd name="connsiteX17" fmla="*/ 16062 w 391073"/>
                <a:gd name="connsiteY17" fmla="*/ 238136 h 432974"/>
                <a:gd name="connsiteX18" fmla="*/ 10475 w 391073"/>
                <a:gd name="connsiteY18" fmla="*/ 246516 h 432974"/>
                <a:gd name="connsiteX19" fmla="*/ 23045 w 391073"/>
                <a:gd name="connsiteY19" fmla="*/ 260483 h 432974"/>
                <a:gd name="connsiteX20" fmla="*/ 193442 w 391073"/>
                <a:gd name="connsiteY20" fmla="*/ 435069 h 432974"/>
                <a:gd name="connsiteX21" fmla="*/ 359648 w 391073"/>
                <a:gd name="connsiteY21" fmla="*/ 273053 h 432974"/>
                <a:gd name="connsiteX22" fmla="*/ 359648 w 391073"/>
                <a:gd name="connsiteY22" fmla="*/ 273053 h 432974"/>
                <a:gd name="connsiteX23" fmla="*/ 383392 w 391073"/>
                <a:gd name="connsiteY23" fmla="*/ 250706 h 432974"/>
                <a:gd name="connsiteX24" fmla="*/ 379201 w 391073"/>
                <a:gd name="connsiteY24" fmla="*/ 242326 h 432974"/>
                <a:gd name="connsiteX25" fmla="*/ 377805 w 391073"/>
                <a:gd name="connsiteY25" fmla="*/ 235342 h 432974"/>
                <a:gd name="connsiteX26" fmla="*/ 377805 w 391073"/>
                <a:gd name="connsiteY26" fmla="*/ 232549 h 432974"/>
                <a:gd name="connsiteX27" fmla="*/ 377805 w 391073"/>
                <a:gd name="connsiteY27" fmla="*/ 231153 h 432974"/>
                <a:gd name="connsiteX28" fmla="*/ 377805 w 391073"/>
                <a:gd name="connsiteY28" fmla="*/ 229756 h 432974"/>
                <a:gd name="connsiteX29" fmla="*/ 377805 w 391073"/>
                <a:gd name="connsiteY29" fmla="*/ 228359 h 432974"/>
                <a:gd name="connsiteX30" fmla="*/ 376408 w 391073"/>
                <a:gd name="connsiteY30" fmla="*/ 221376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376408" y="221376"/>
                  </a:moveTo>
                  <a:cubicBezTo>
                    <a:pt x="376408" y="218582"/>
                    <a:pt x="377805" y="214392"/>
                    <a:pt x="379201" y="210202"/>
                  </a:cubicBezTo>
                  <a:cubicBezTo>
                    <a:pt x="380598" y="206012"/>
                    <a:pt x="383392" y="203219"/>
                    <a:pt x="384788" y="200425"/>
                  </a:cubicBezTo>
                  <a:cubicBezTo>
                    <a:pt x="386185" y="199028"/>
                    <a:pt x="386185" y="199028"/>
                    <a:pt x="387582" y="197632"/>
                  </a:cubicBezTo>
                  <a:lnTo>
                    <a:pt x="387582" y="197632"/>
                  </a:lnTo>
                  <a:cubicBezTo>
                    <a:pt x="330317" y="138971"/>
                    <a:pt x="274450" y="81706"/>
                    <a:pt x="217185" y="23045"/>
                  </a:cubicBezTo>
                  <a:cubicBezTo>
                    <a:pt x="212995" y="18855"/>
                    <a:pt x="208805" y="14666"/>
                    <a:pt x="204615" y="10475"/>
                  </a:cubicBezTo>
                  <a:lnTo>
                    <a:pt x="203219" y="11872"/>
                  </a:lnTo>
                  <a:lnTo>
                    <a:pt x="203219" y="11872"/>
                  </a:lnTo>
                  <a:lnTo>
                    <a:pt x="178078" y="37012"/>
                  </a:lnTo>
                  <a:lnTo>
                    <a:pt x="178078" y="37012"/>
                  </a:lnTo>
                  <a:lnTo>
                    <a:pt x="11872" y="199028"/>
                  </a:lnTo>
                  <a:cubicBezTo>
                    <a:pt x="16062" y="206012"/>
                    <a:pt x="18855" y="214392"/>
                    <a:pt x="18855" y="218582"/>
                  </a:cubicBezTo>
                  <a:cubicBezTo>
                    <a:pt x="18855" y="219979"/>
                    <a:pt x="18855" y="221376"/>
                    <a:pt x="18855" y="222772"/>
                  </a:cubicBezTo>
                  <a:cubicBezTo>
                    <a:pt x="18855" y="224169"/>
                    <a:pt x="18855" y="224169"/>
                    <a:pt x="18855" y="224169"/>
                  </a:cubicBezTo>
                  <a:cubicBezTo>
                    <a:pt x="18855" y="224169"/>
                    <a:pt x="18855" y="224169"/>
                    <a:pt x="18855" y="225565"/>
                  </a:cubicBezTo>
                  <a:cubicBezTo>
                    <a:pt x="18855" y="226962"/>
                    <a:pt x="18855" y="226962"/>
                    <a:pt x="18855" y="228359"/>
                  </a:cubicBezTo>
                  <a:cubicBezTo>
                    <a:pt x="18855" y="231153"/>
                    <a:pt x="17459" y="233946"/>
                    <a:pt x="16062" y="238136"/>
                  </a:cubicBezTo>
                  <a:cubicBezTo>
                    <a:pt x="14665" y="240929"/>
                    <a:pt x="13269" y="243723"/>
                    <a:pt x="10475" y="246516"/>
                  </a:cubicBezTo>
                  <a:cubicBezTo>
                    <a:pt x="14665" y="250706"/>
                    <a:pt x="18855" y="254896"/>
                    <a:pt x="23045" y="260483"/>
                  </a:cubicBezTo>
                  <a:cubicBezTo>
                    <a:pt x="80310" y="319144"/>
                    <a:pt x="136177" y="376408"/>
                    <a:pt x="193442" y="435069"/>
                  </a:cubicBezTo>
                  <a:lnTo>
                    <a:pt x="359648" y="273053"/>
                  </a:lnTo>
                  <a:lnTo>
                    <a:pt x="359648" y="273053"/>
                  </a:lnTo>
                  <a:lnTo>
                    <a:pt x="383392" y="250706"/>
                  </a:lnTo>
                  <a:cubicBezTo>
                    <a:pt x="381995" y="247913"/>
                    <a:pt x="379201" y="245119"/>
                    <a:pt x="379201" y="242326"/>
                  </a:cubicBezTo>
                  <a:cubicBezTo>
                    <a:pt x="377805" y="239532"/>
                    <a:pt x="377805" y="236739"/>
                    <a:pt x="377805" y="235342"/>
                  </a:cubicBezTo>
                  <a:cubicBezTo>
                    <a:pt x="377805" y="233946"/>
                    <a:pt x="377805" y="233946"/>
                    <a:pt x="377805" y="232549"/>
                  </a:cubicBezTo>
                  <a:cubicBezTo>
                    <a:pt x="377805" y="231153"/>
                    <a:pt x="377805" y="231153"/>
                    <a:pt x="377805" y="231153"/>
                  </a:cubicBezTo>
                  <a:cubicBezTo>
                    <a:pt x="377805" y="229756"/>
                    <a:pt x="377805" y="229756"/>
                    <a:pt x="377805" y="229756"/>
                  </a:cubicBezTo>
                  <a:cubicBezTo>
                    <a:pt x="377805" y="229756"/>
                    <a:pt x="377805" y="229756"/>
                    <a:pt x="377805" y="228359"/>
                  </a:cubicBezTo>
                  <a:cubicBezTo>
                    <a:pt x="376408" y="224169"/>
                    <a:pt x="376408" y="222772"/>
                    <a:pt x="376408" y="221376"/>
                  </a:cubicBezTo>
                  <a:close/>
                </a:path>
              </a:pathLst>
            </a:custGeom>
            <a:noFill/>
            <a:ln w="9525"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45C5E53E-1C4B-4047-A5EE-0933EF29605A}"/>
                </a:ext>
              </a:extLst>
            </p:cNvPr>
            <p:cNvSpPr/>
            <p:nvPr/>
          </p:nvSpPr>
          <p:spPr>
            <a:xfrm>
              <a:off x="4735181" y="1677636"/>
              <a:ext cx="13967" cy="27934"/>
            </a:xfrm>
            <a:custGeom>
              <a:avLst/>
              <a:gdLst>
                <a:gd name="connsiteX0" fmla="*/ 10475 w 13966"/>
                <a:gd name="connsiteY0" fmla="*/ 23045 h 27933"/>
                <a:gd name="connsiteX1" fmla="*/ 10475 w 13966"/>
                <a:gd name="connsiteY1" fmla="*/ 23045 h 27933"/>
                <a:gd name="connsiteX2" fmla="*/ 13269 w 13966"/>
                <a:gd name="connsiteY2" fmla="*/ 20252 h 27933"/>
                <a:gd name="connsiteX3" fmla="*/ 14665 w 13966"/>
                <a:gd name="connsiteY3" fmla="*/ 14665 h 27933"/>
                <a:gd name="connsiteX4" fmla="*/ 14665 w 13966"/>
                <a:gd name="connsiteY4" fmla="*/ 13269 h 27933"/>
                <a:gd name="connsiteX5" fmla="*/ 14665 w 13966"/>
                <a:gd name="connsiteY5" fmla="*/ 13269 h 27933"/>
                <a:gd name="connsiteX6" fmla="*/ 14665 w 13966"/>
                <a:gd name="connsiteY6" fmla="*/ 13269 h 27933"/>
                <a:gd name="connsiteX7" fmla="*/ 14665 w 13966"/>
                <a:gd name="connsiteY7" fmla="*/ 11872 h 27933"/>
                <a:gd name="connsiteX8" fmla="*/ 14665 w 13966"/>
                <a:gd name="connsiteY8" fmla="*/ 10475 h 27933"/>
                <a:gd name="connsiteX9" fmla="*/ 13269 w 13966"/>
                <a:gd name="connsiteY9" fmla="*/ 13269 h 27933"/>
                <a:gd name="connsiteX10" fmla="*/ 11872 w 13966"/>
                <a:gd name="connsiteY10" fmla="*/ 18855 h 27933"/>
                <a:gd name="connsiteX11" fmla="*/ 11872 w 13966"/>
                <a:gd name="connsiteY11" fmla="*/ 20252 h 27933"/>
                <a:gd name="connsiteX12" fmla="*/ 11872 w 13966"/>
                <a:gd name="connsiteY12" fmla="*/ 21649 h 27933"/>
                <a:gd name="connsiteX13" fmla="*/ 11872 w 13966"/>
                <a:gd name="connsiteY13" fmla="*/ 23045 h 27933"/>
                <a:gd name="connsiteX14" fmla="*/ 11872 w 13966"/>
                <a:gd name="connsiteY14" fmla="*/ 24442 h 27933"/>
                <a:gd name="connsiteX15" fmla="*/ 10475 w 13966"/>
                <a:gd name="connsiteY15" fmla="*/ 23045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66" h="27933">
                  <a:moveTo>
                    <a:pt x="10475" y="23045"/>
                  </a:moveTo>
                  <a:cubicBezTo>
                    <a:pt x="10475" y="23045"/>
                    <a:pt x="10475" y="23045"/>
                    <a:pt x="10475" y="23045"/>
                  </a:cubicBezTo>
                  <a:cubicBezTo>
                    <a:pt x="11872" y="21649"/>
                    <a:pt x="11872" y="21649"/>
                    <a:pt x="13269" y="20252"/>
                  </a:cubicBezTo>
                  <a:cubicBezTo>
                    <a:pt x="14665" y="18855"/>
                    <a:pt x="14665" y="16062"/>
                    <a:pt x="14665" y="14665"/>
                  </a:cubicBezTo>
                  <a:cubicBezTo>
                    <a:pt x="14665" y="13269"/>
                    <a:pt x="14665" y="13269"/>
                    <a:pt x="14665" y="13269"/>
                  </a:cubicBezTo>
                  <a:cubicBezTo>
                    <a:pt x="14665" y="13269"/>
                    <a:pt x="14665" y="13269"/>
                    <a:pt x="14665" y="13269"/>
                  </a:cubicBezTo>
                  <a:cubicBezTo>
                    <a:pt x="14665" y="13269"/>
                    <a:pt x="14665" y="13269"/>
                    <a:pt x="14665" y="13269"/>
                  </a:cubicBezTo>
                  <a:cubicBezTo>
                    <a:pt x="14665" y="13269"/>
                    <a:pt x="14665" y="11872"/>
                    <a:pt x="14665" y="11872"/>
                  </a:cubicBezTo>
                  <a:cubicBezTo>
                    <a:pt x="14665" y="11872"/>
                    <a:pt x="14665" y="10475"/>
                    <a:pt x="14665" y="10475"/>
                  </a:cubicBezTo>
                  <a:cubicBezTo>
                    <a:pt x="13269" y="11872"/>
                    <a:pt x="13269" y="13269"/>
                    <a:pt x="13269" y="13269"/>
                  </a:cubicBezTo>
                  <a:cubicBezTo>
                    <a:pt x="11872" y="14665"/>
                    <a:pt x="11872" y="17459"/>
                    <a:pt x="11872" y="18855"/>
                  </a:cubicBezTo>
                  <a:cubicBezTo>
                    <a:pt x="11872" y="20252"/>
                    <a:pt x="11872" y="20252"/>
                    <a:pt x="11872" y="20252"/>
                  </a:cubicBezTo>
                  <a:cubicBezTo>
                    <a:pt x="11872" y="20252"/>
                    <a:pt x="11872" y="21649"/>
                    <a:pt x="11872" y="21649"/>
                  </a:cubicBezTo>
                  <a:cubicBezTo>
                    <a:pt x="11872" y="21649"/>
                    <a:pt x="11872" y="21649"/>
                    <a:pt x="11872" y="23045"/>
                  </a:cubicBezTo>
                  <a:cubicBezTo>
                    <a:pt x="11872" y="23045"/>
                    <a:pt x="11872" y="23045"/>
                    <a:pt x="11872" y="24442"/>
                  </a:cubicBezTo>
                  <a:cubicBezTo>
                    <a:pt x="10475" y="21649"/>
                    <a:pt x="10475" y="21649"/>
                    <a:pt x="10475" y="23045"/>
                  </a:cubicBezTo>
                  <a:close/>
                </a:path>
              </a:pathLst>
            </a:custGeom>
            <a:noFill/>
            <a:ln w="9525"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9FF39181-C23E-498D-AAB0-2F9F4FFAECC6}"/>
                </a:ext>
              </a:extLst>
            </p:cNvPr>
            <p:cNvSpPr/>
            <p:nvPr/>
          </p:nvSpPr>
          <p:spPr>
            <a:xfrm>
              <a:off x="4542437" y="1713950"/>
              <a:ext cx="391073" cy="432974"/>
            </a:xfrm>
            <a:custGeom>
              <a:avLst/>
              <a:gdLst>
                <a:gd name="connsiteX0" fmla="*/ 18855 w 391073"/>
                <a:gd name="connsiteY0" fmla="*/ 224169 h 432974"/>
                <a:gd name="connsiteX1" fmla="*/ 18855 w 391073"/>
                <a:gd name="connsiteY1" fmla="*/ 226962 h 432974"/>
                <a:gd name="connsiteX2" fmla="*/ 16062 w 391073"/>
                <a:gd name="connsiteY2" fmla="*/ 236739 h 432974"/>
                <a:gd name="connsiteX3" fmla="*/ 10475 w 391073"/>
                <a:gd name="connsiteY3" fmla="*/ 245119 h 432974"/>
                <a:gd name="connsiteX4" fmla="*/ 23046 w 391073"/>
                <a:gd name="connsiteY4" fmla="*/ 259086 h 432974"/>
                <a:gd name="connsiteX5" fmla="*/ 193442 w 391073"/>
                <a:gd name="connsiteY5" fmla="*/ 433672 h 432974"/>
                <a:gd name="connsiteX6" fmla="*/ 359648 w 391073"/>
                <a:gd name="connsiteY6" fmla="*/ 271656 h 432974"/>
                <a:gd name="connsiteX7" fmla="*/ 359648 w 391073"/>
                <a:gd name="connsiteY7" fmla="*/ 271656 h 432974"/>
                <a:gd name="connsiteX8" fmla="*/ 383392 w 391073"/>
                <a:gd name="connsiteY8" fmla="*/ 247913 h 432974"/>
                <a:gd name="connsiteX9" fmla="*/ 381995 w 391073"/>
                <a:gd name="connsiteY9" fmla="*/ 243722 h 432974"/>
                <a:gd name="connsiteX10" fmla="*/ 380598 w 391073"/>
                <a:gd name="connsiteY10" fmla="*/ 236739 h 432974"/>
                <a:gd name="connsiteX11" fmla="*/ 380598 w 391073"/>
                <a:gd name="connsiteY11" fmla="*/ 233946 h 432974"/>
                <a:gd name="connsiteX12" fmla="*/ 380598 w 391073"/>
                <a:gd name="connsiteY12" fmla="*/ 232549 h 432974"/>
                <a:gd name="connsiteX13" fmla="*/ 380598 w 391073"/>
                <a:gd name="connsiteY13" fmla="*/ 231152 h 432974"/>
                <a:gd name="connsiteX14" fmla="*/ 380598 w 391073"/>
                <a:gd name="connsiteY14" fmla="*/ 229756 h 432974"/>
                <a:gd name="connsiteX15" fmla="*/ 380598 w 391073"/>
                <a:gd name="connsiteY15" fmla="*/ 225566 h 432974"/>
                <a:gd name="connsiteX16" fmla="*/ 383392 w 391073"/>
                <a:gd name="connsiteY16" fmla="*/ 214392 h 432974"/>
                <a:gd name="connsiteX17" fmla="*/ 388978 w 391073"/>
                <a:gd name="connsiteY17" fmla="*/ 204615 h 432974"/>
                <a:gd name="connsiteX18" fmla="*/ 391772 w 391073"/>
                <a:gd name="connsiteY18" fmla="*/ 201822 h 432974"/>
                <a:gd name="connsiteX19" fmla="*/ 393169 w 391073"/>
                <a:gd name="connsiteY19" fmla="*/ 200425 h 432974"/>
                <a:gd name="connsiteX20" fmla="*/ 219979 w 391073"/>
                <a:gd name="connsiteY20" fmla="*/ 23045 h 432974"/>
                <a:gd name="connsiteX21" fmla="*/ 207409 w 391073"/>
                <a:gd name="connsiteY21" fmla="*/ 10475 h 432974"/>
                <a:gd name="connsiteX22" fmla="*/ 206012 w 391073"/>
                <a:gd name="connsiteY22" fmla="*/ 11872 h 432974"/>
                <a:gd name="connsiteX23" fmla="*/ 206012 w 391073"/>
                <a:gd name="connsiteY23" fmla="*/ 11872 h 432974"/>
                <a:gd name="connsiteX24" fmla="*/ 180872 w 391073"/>
                <a:gd name="connsiteY24" fmla="*/ 37012 h 432974"/>
                <a:gd name="connsiteX25" fmla="*/ 180872 w 391073"/>
                <a:gd name="connsiteY25" fmla="*/ 37012 h 432974"/>
                <a:gd name="connsiteX26" fmla="*/ 11872 w 391073"/>
                <a:gd name="connsiteY26" fmla="*/ 199028 h 432974"/>
                <a:gd name="connsiteX27" fmla="*/ 18855 w 391073"/>
                <a:gd name="connsiteY27" fmla="*/ 218582 h 432974"/>
                <a:gd name="connsiteX28" fmla="*/ 18855 w 391073"/>
                <a:gd name="connsiteY28" fmla="*/ 222772 h 432974"/>
                <a:gd name="connsiteX29" fmla="*/ 18855 w 391073"/>
                <a:gd name="connsiteY29" fmla="*/ 224169 h 432974"/>
                <a:gd name="connsiteX30" fmla="*/ 18855 w 391073"/>
                <a:gd name="connsiteY30" fmla="*/ 224169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18855" y="224169"/>
                  </a:moveTo>
                  <a:cubicBezTo>
                    <a:pt x="18855" y="225566"/>
                    <a:pt x="18855" y="225566"/>
                    <a:pt x="18855" y="226962"/>
                  </a:cubicBezTo>
                  <a:cubicBezTo>
                    <a:pt x="18855" y="229756"/>
                    <a:pt x="17459" y="232549"/>
                    <a:pt x="16062" y="236739"/>
                  </a:cubicBezTo>
                  <a:cubicBezTo>
                    <a:pt x="14665" y="239532"/>
                    <a:pt x="13269" y="242326"/>
                    <a:pt x="10475" y="245119"/>
                  </a:cubicBezTo>
                  <a:cubicBezTo>
                    <a:pt x="14665" y="249309"/>
                    <a:pt x="18855" y="253499"/>
                    <a:pt x="23046" y="259086"/>
                  </a:cubicBezTo>
                  <a:cubicBezTo>
                    <a:pt x="80310" y="317747"/>
                    <a:pt x="136177" y="375011"/>
                    <a:pt x="193442" y="433672"/>
                  </a:cubicBezTo>
                  <a:lnTo>
                    <a:pt x="359648" y="271656"/>
                  </a:lnTo>
                  <a:lnTo>
                    <a:pt x="359648" y="271656"/>
                  </a:lnTo>
                  <a:lnTo>
                    <a:pt x="383392" y="247913"/>
                  </a:lnTo>
                  <a:cubicBezTo>
                    <a:pt x="383392" y="246516"/>
                    <a:pt x="381995" y="245119"/>
                    <a:pt x="381995" y="243722"/>
                  </a:cubicBezTo>
                  <a:cubicBezTo>
                    <a:pt x="380598" y="240929"/>
                    <a:pt x="380598" y="238136"/>
                    <a:pt x="380598" y="236739"/>
                  </a:cubicBezTo>
                  <a:cubicBezTo>
                    <a:pt x="380598" y="235342"/>
                    <a:pt x="380598" y="235342"/>
                    <a:pt x="380598" y="233946"/>
                  </a:cubicBezTo>
                  <a:cubicBezTo>
                    <a:pt x="380598" y="232549"/>
                    <a:pt x="380598" y="232549"/>
                    <a:pt x="380598" y="232549"/>
                  </a:cubicBezTo>
                  <a:cubicBezTo>
                    <a:pt x="380598" y="231152"/>
                    <a:pt x="380598" y="231152"/>
                    <a:pt x="380598" y="231152"/>
                  </a:cubicBezTo>
                  <a:cubicBezTo>
                    <a:pt x="380598" y="231152"/>
                    <a:pt x="380598" y="231152"/>
                    <a:pt x="380598" y="229756"/>
                  </a:cubicBezTo>
                  <a:cubicBezTo>
                    <a:pt x="380598" y="228359"/>
                    <a:pt x="380598" y="226962"/>
                    <a:pt x="380598" y="225566"/>
                  </a:cubicBezTo>
                  <a:cubicBezTo>
                    <a:pt x="380598" y="222772"/>
                    <a:pt x="381995" y="218582"/>
                    <a:pt x="383392" y="214392"/>
                  </a:cubicBezTo>
                  <a:cubicBezTo>
                    <a:pt x="384788" y="210202"/>
                    <a:pt x="387582" y="207409"/>
                    <a:pt x="388978" y="204615"/>
                  </a:cubicBezTo>
                  <a:cubicBezTo>
                    <a:pt x="390375" y="203218"/>
                    <a:pt x="390375" y="203218"/>
                    <a:pt x="391772" y="201822"/>
                  </a:cubicBezTo>
                  <a:cubicBezTo>
                    <a:pt x="391772" y="201822"/>
                    <a:pt x="393169" y="200425"/>
                    <a:pt x="393169" y="200425"/>
                  </a:cubicBezTo>
                  <a:cubicBezTo>
                    <a:pt x="335904" y="141764"/>
                    <a:pt x="277243" y="81706"/>
                    <a:pt x="219979" y="23045"/>
                  </a:cubicBezTo>
                  <a:cubicBezTo>
                    <a:pt x="215789" y="18855"/>
                    <a:pt x="211599" y="14665"/>
                    <a:pt x="207409" y="10475"/>
                  </a:cubicBezTo>
                  <a:lnTo>
                    <a:pt x="206012" y="11872"/>
                  </a:lnTo>
                  <a:lnTo>
                    <a:pt x="206012" y="11872"/>
                  </a:lnTo>
                  <a:lnTo>
                    <a:pt x="180872" y="37012"/>
                  </a:lnTo>
                  <a:lnTo>
                    <a:pt x="180872" y="37012"/>
                  </a:lnTo>
                  <a:lnTo>
                    <a:pt x="11872" y="199028"/>
                  </a:lnTo>
                  <a:cubicBezTo>
                    <a:pt x="16062" y="206012"/>
                    <a:pt x="17459" y="214392"/>
                    <a:pt x="18855" y="218582"/>
                  </a:cubicBezTo>
                  <a:cubicBezTo>
                    <a:pt x="18855" y="219979"/>
                    <a:pt x="18855" y="221375"/>
                    <a:pt x="18855" y="222772"/>
                  </a:cubicBezTo>
                  <a:cubicBezTo>
                    <a:pt x="18855" y="222772"/>
                    <a:pt x="18855" y="222772"/>
                    <a:pt x="18855" y="224169"/>
                  </a:cubicBezTo>
                  <a:cubicBezTo>
                    <a:pt x="18855" y="222772"/>
                    <a:pt x="18855" y="224169"/>
                    <a:pt x="18855" y="224169"/>
                  </a:cubicBezTo>
                  <a:close/>
                </a:path>
              </a:pathLst>
            </a:custGeom>
            <a:noFill/>
            <a:ln w="9525"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6E3101C8-6954-45F4-A859-01E2C9EE4347}"/>
                </a:ext>
              </a:extLst>
            </p:cNvPr>
            <p:cNvSpPr/>
            <p:nvPr/>
          </p:nvSpPr>
          <p:spPr>
            <a:xfrm>
              <a:off x="4257512" y="4628844"/>
              <a:ext cx="13967" cy="41901"/>
            </a:xfrm>
            <a:custGeom>
              <a:avLst/>
              <a:gdLst>
                <a:gd name="connsiteX0" fmla="*/ 13269 w 13966"/>
                <a:gd name="connsiteY0" fmla="*/ 10475 h 41900"/>
                <a:gd name="connsiteX1" fmla="*/ 11872 w 13966"/>
                <a:gd name="connsiteY1" fmla="*/ 13268 h 41900"/>
                <a:gd name="connsiteX2" fmla="*/ 10475 w 13966"/>
                <a:gd name="connsiteY2" fmla="*/ 18855 h 41900"/>
                <a:gd name="connsiteX3" fmla="*/ 10475 w 13966"/>
                <a:gd name="connsiteY3" fmla="*/ 20252 h 41900"/>
                <a:gd name="connsiteX4" fmla="*/ 10475 w 13966"/>
                <a:gd name="connsiteY4" fmla="*/ 21649 h 41900"/>
                <a:gd name="connsiteX5" fmla="*/ 10475 w 13966"/>
                <a:gd name="connsiteY5" fmla="*/ 23045 h 41900"/>
                <a:gd name="connsiteX6" fmla="*/ 10475 w 13966"/>
                <a:gd name="connsiteY6" fmla="*/ 24442 h 41900"/>
                <a:gd name="connsiteX7" fmla="*/ 10475 w 13966"/>
                <a:gd name="connsiteY7" fmla="*/ 25839 h 41900"/>
                <a:gd name="connsiteX8" fmla="*/ 11872 w 13966"/>
                <a:gd name="connsiteY8" fmla="*/ 30029 h 41900"/>
                <a:gd name="connsiteX9" fmla="*/ 11872 w 13966"/>
                <a:gd name="connsiteY9" fmla="*/ 31426 h 41900"/>
                <a:gd name="connsiteX10" fmla="*/ 13269 w 13966"/>
                <a:gd name="connsiteY10" fmla="*/ 28632 h 41900"/>
                <a:gd name="connsiteX11" fmla="*/ 14665 w 13966"/>
                <a:gd name="connsiteY11" fmla="*/ 23045 h 41900"/>
                <a:gd name="connsiteX12" fmla="*/ 14665 w 13966"/>
                <a:gd name="connsiteY12" fmla="*/ 21649 h 41900"/>
                <a:gd name="connsiteX13" fmla="*/ 14665 w 13966"/>
                <a:gd name="connsiteY13" fmla="*/ 21649 h 41900"/>
                <a:gd name="connsiteX14" fmla="*/ 14665 w 13966"/>
                <a:gd name="connsiteY14" fmla="*/ 21649 h 41900"/>
                <a:gd name="connsiteX15" fmla="*/ 14665 w 13966"/>
                <a:gd name="connsiteY15" fmla="*/ 20252 h 41900"/>
                <a:gd name="connsiteX16" fmla="*/ 13269 w 13966"/>
                <a:gd name="connsiteY16" fmla="*/ 10475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41900">
                  <a:moveTo>
                    <a:pt x="13269" y="10475"/>
                  </a:moveTo>
                  <a:cubicBezTo>
                    <a:pt x="13269" y="11872"/>
                    <a:pt x="11872" y="11872"/>
                    <a:pt x="11872" y="13268"/>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1649"/>
                    <a:pt x="10475" y="23045"/>
                  </a:cubicBezTo>
                  <a:cubicBezTo>
                    <a:pt x="10475" y="23045"/>
                    <a:pt x="10475" y="23045"/>
                    <a:pt x="10475" y="24442"/>
                  </a:cubicBezTo>
                  <a:cubicBezTo>
                    <a:pt x="10475" y="24442"/>
                    <a:pt x="10475" y="25839"/>
                    <a:pt x="10475" y="25839"/>
                  </a:cubicBezTo>
                  <a:cubicBezTo>
                    <a:pt x="10475" y="27235"/>
                    <a:pt x="10475" y="28632"/>
                    <a:pt x="11872" y="30029"/>
                  </a:cubicBezTo>
                  <a:cubicBezTo>
                    <a:pt x="11872" y="30029"/>
                    <a:pt x="11872" y="30029"/>
                    <a:pt x="11872" y="31426"/>
                  </a:cubicBezTo>
                  <a:cubicBezTo>
                    <a:pt x="11872" y="30029"/>
                    <a:pt x="13269" y="30029"/>
                    <a:pt x="13269" y="28632"/>
                  </a:cubicBezTo>
                  <a:cubicBezTo>
                    <a:pt x="14665" y="27235"/>
                    <a:pt x="14665" y="24442"/>
                    <a:pt x="14665" y="23045"/>
                  </a:cubicBezTo>
                  <a:cubicBezTo>
                    <a:pt x="14665" y="21649"/>
                    <a:pt x="14665" y="21649"/>
                    <a:pt x="14665" y="21649"/>
                  </a:cubicBezTo>
                  <a:cubicBezTo>
                    <a:pt x="14665" y="21649"/>
                    <a:pt x="14665" y="21649"/>
                    <a:pt x="14665" y="21649"/>
                  </a:cubicBezTo>
                  <a:cubicBezTo>
                    <a:pt x="14665" y="21649"/>
                    <a:pt x="14665" y="21649"/>
                    <a:pt x="14665" y="21649"/>
                  </a:cubicBezTo>
                  <a:cubicBezTo>
                    <a:pt x="14665" y="21649"/>
                    <a:pt x="14665" y="20252"/>
                    <a:pt x="14665" y="20252"/>
                  </a:cubicBezTo>
                  <a:cubicBezTo>
                    <a:pt x="14665" y="16062"/>
                    <a:pt x="14665" y="13268"/>
                    <a:pt x="13269" y="10475"/>
                  </a:cubicBezTo>
                  <a:close/>
                </a:path>
              </a:pathLst>
            </a:custGeom>
            <a:noFill/>
            <a:ln w="9525"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DE9FED7F-F70B-4267-8A3D-84420B2E63D1}"/>
                </a:ext>
              </a:extLst>
            </p:cNvPr>
            <p:cNvSpPr/>
            <p:nvPr/>
          </p:nvSpPr>
          <p:spPr>
            <a:xfrm>
              <a:off x="3313350" y="2405791"/>
              <a:ext cx="27934" cy="27934"/>
            </a:xfrm>
            <a:custGeom>
              <a:avLst/>
              <a:gdLst>
                <a:gd name="connsiteX0" fmla="*/ 11872 w 27933"/>
                <a:gd name="connsiteY0" fmla="*/ 12789 h 27933"/>
                <a:gd name="connsiteX1" fmla="*/ 10475 w 27933"/>
                <a:gd name="connsiteY1" fmla="*/ 18376 h 27933"/>
                <a:gd name="connsiteX2" fmla="*/ 10475 w 27933"/>
                <a:gd name="connsiteY2" fmla="*/ 19773 h 27933"/>
                <a:gd name="connsiteX3" fmla="*/ 10475 w 27933"/>
                <a:gd name="connsiteY3" fmla="*/ 21169 h 27933"/>
                <a:gd name="connsiteX4" fmla="*/ 10475 w 27933"/>
                <a:gd name="connsiteY4" fmla="*/ 22566 h 27933"/>
                <a:gd name="connsiteX5" fmla="*/ 10475 w 27933"/>
                <a:gd name="connsiteY5" fmla="*/ 23963 h 27933"/>
                <a:gd name="connsiteX6" fmla="*/ 10475 w 27933"/>
                <a:gd name="connsiteY6" fmla="*/ 25360 h 27933"/>
                <a:gd name="connsiteX7" fmla="*/ 11872 w 27933"/>
                <a:gd name="connsiteY7" fmla="*/ 29550 h 27933"/>
                <a:gd name="connsiteX8" fmla="*/ 13269 w 27933"/>
                <a:gd name="connsiteY8" fmla="*/ 30946 h 27933"/>
                <a:gd name="connsiteX9" fmla="*/ 16062 w 27933"/>
                <a:gd name="connsiteY9" fmla="*/ 26756 h 27933"/>
                <a:gd name="connsiteX10" fmla="*/ 17459 w 27933"/>
                <a:gd name="connsiteY10" fmla="*/ 21169 h 27933"/>
                <a:gd name="connsiteX11" fmla="*/ 17459 w 27933"/>
                <a:gd name="connsiteY11" fmla="*/ 19773 h 27933"/>
                <a:gd name="connsiteX12" fmla="*/ 17459 w 27933"/>
                <a:gd name="connsiteY12" fmla="*/ 19773 h 27933"/>
                <a:gd name="connsiteX13" fmla="*/ 17459 w 27933"/>
                <a:gd name="connsiteY13" fmla="*/ 19773 h 27933"/>
                <a:gd name="connsiteX14" fmla="*/ 17459 w 27933"/>
                <a:gd name="connsiteY14" fmla="*/ 18376 h 27933"/>
                <a:gd name="connsiteX15" fmla="*/ 14665 w 27933"/>
                <a:gd name="connsiteY15" fmla="*/ 11393 h 27933"/>
                <a:gd name="connsiteX16" fmla="*/ 11872 w 27933"/>
                <a:gd name="connsiteY16" fmla="*/ 12789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33" h="27933">
                  <a:moveTo>
                    <a:pt x="11872" y="12789"/>
                  </a:moveTo>
                  <a:cubicBezTo>
                    <a:pt x="10475" y="14186"/>
                    <a:pt x="10475" y="16979"/>
                    <a:pt x="10475" y="18376"/>
                  </a:cubicBezTo>
                  <a:cubicBezTo>
                    <a:pt x="10475" y="19773"/>
                    <a:pt x="10475" y="19773"/>
                    <a:pt x="10475" y="19773"/>
                  </a:cubicBezTo>
                  <a:cubicBezTo>
                    <a:pt x="10475" y="19773"/>
                    <a:pt x="10475" y="21169"/>
                    <a:pt x="10475" y="21169"/>
                  </a:cubicBezTo>
                  <a:cubicBezTo>
                    <a:pt x="10475" y="21169"/>
                    <a:pt x="10475" y="21169"/>
                    <a:pt x="10475" y="22566"/>
                  </a:cubicBezTo>
                  <a:cubicBezTo>
                    <a:pt x="10475" y="22566"/>
                    <a:pt x="10475" y="22566"/>
                    <a:pt x="10475" y="23963"/>
                  </a:cubicBezTo>
                  <a:cubicBezTo>
                    <a:pt x="10475" y="23963"/>
                    <a:pt x="10475" y="25360"/>
                    <a:pt x="10475" y="25360"/>
                  </a:cubicBezTo>
                  <a:cubicBezTo>
                    <a:pt x="10475" y="26756"/>
                    <a:pt x="10475" y="28153"/>
                    <a:pt x="11872" y="29550"/>
                  </a:cubicBezTo>
                  <a:cubicBezTo>
                    <a:pt x="11872" y="29550"/>
                    <a:pt x="11872" y="30946"/>
                    <a:pt x="13269" y="30946"/>
                  </a:cubicBezTo>
                  <a:cubicBezTo>
                    <a:pt x="14665" y="29550"/>
                    <a:pt x="14665" y="28153"/>
                    <a:pt x="16062" y="26756"/>
                  </a:cubicBezTo>
                  <a:cubicBezTo>
                    <a:pt x="17459" y="25360"/>
                    <a:pt x="17459" y="22566"/>
                    <a:pt x="17459" y="21169"/>
                  </a:cubicBezTo>
                  <a:cubicBezTo>
                    <a:pt x="17459" y="19773"/>
                    <a:pt x="17459" y="19773"/>
                    <a:pt x="17459" y="19773"/>
                  </a:cubicBezTo>
                  <a:cubicBezTo>
                    <a:pt x="17459" y="19773"/>
                    <a:pt x="17459" y="19773"/>
                    <a:pt x="17459" y="19773"/>
                  </a:cubicBezTo>
                  <a:cubicBezTo>
                    <a:pt x="17459" y="19773"/>
                    <a:pt x="17459" y="19773"/>
                    <a:pt x="17459" y="19773"/>
                  </a:cubicBezTo>
                  <a:cubicBezTo>
                    <a:pt x="17459" y="19773"/>
                    <a:pt x="17459" y="18376"/>
                    <a:pt x="17459" y="18376"/>
                  </a:cubicBezTo>
                  <a:cubicBezTo>
                    <a:pt x="17459" y="16979"/>
                    <a:pt x="16062" y="14186"/>
                    <a:pt x="14665" y="11393"/>
                  </a:cubicBezTo>
                  <a:cubicBezTo>
                    <a:pt x="13269" y="9996"/>
                    <a:pt x="13269" y="9996"/>
                    <a:pt x="11872" y="12789"/>
                  </a:cubicBezTo>
                  <a:close/>
                </a:path>
              </a:pathLst>
            </a:custGeom>
            <a:noFill/>
            <a:ln w="9525"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78760306-E152-4D29-A98A-9D2CD9CB7C27}"/>
                </a:ext>
              </a:extLst>
            </p:cNvPr>
            <p:cNvSpPr/>
            <p:nvPr/>
          </p:nvSpPr>
          <p:spPr>
            <a:xfrm>
              <a:off x="3119210" y="2159495"/>
              <a:ext cx="13967" cy="27934"/>
            </a:xfrm>
            <a:custGeom>
              <a:avLst/>
              <a:gdLst>
                <a:gd name="connsiteX0" fmla="*/ 10475 w 13966"/>
                <a:gd name="connsiteY0" fmla="*/ 23045 h 27933"/>
                <a:gd name="connsiteX1" fmla="*/ 11872 w 13966"/>
                <a:gd name="connsiteY1" fmla="*/ 27235 h 27933"/>
                <a:gd name="connsiteX2" fmla="*/ 11872 w 13966"/>
                <a:gd name="connsiteY2" fmla="*/ 28632 h 27933"/>
                <a:gd name="connsiteX3" fmla="*/ 13269 w 13966"/>
                <a:gd name="connsiteY3" fmla="*/ 25839 h 27933"/>
                <a:gd name="connsiteX4" fmla="*/ 14665 w 13966"/>
                <a:gd name="connsiteY4" fmla="*/ 20252 h 27933"/>
                <a:gd name="connsiteX5" fmla="*/ 14665 w 13966"/>
                <a:gd name="connsiteY5" fmla="*/ 18855 h 27933"/>
                <a:gd name="connsiteX6" fmla="*/ 14665 w 13966"/>
                <a:gd name="connsiteY6" fmla="*/ 18855 h 27933"/>
                <a:gd name="connsiteX7" fmla="*/ 14665 w 13966"/>
                <a:gd name="connsiteY7" fmla="*/ 18855 h 27933"/>
                <a:gd name="connsiteX8" fmla="*/ 14665 w 13966"/>
                <a:gd name="connsiteY8" fmla="*/ 17459 h 27933"/>
                <a:gd name="connsiteX9" fmla="*/ 13269 w 13966"/>
                <a:gd name="connsiteY9" fmla="*/ 10475 h 27933"/>
                <a:gd name="connsiteX10" fmla="*/ 11872 w 13966"/>
                <a:gd name="connsiteY10" fmla="*/ 13269 h 27933"/>
                <a:gd name="connsiteX11" fmla="*/ 10475 w 13966"/>
                <a:gd name="connsiteY11" fmla="*/ 18855 h 27933"/>
                <a:gd name="connsiteX12" fmla="*/ 10475 w 13966"/>
                <a:gd name="connsiteY12" fmla="*/ 20252 h 27933"/>
                <a:gd name="connsiteX13" fmla="*/ 10475 w 13966"/>
                <a:gd name="connsiteY13" fmla="*/ 21649 h 27933"/>
                <a:gd name="connsiteX14" fmla="*/ 10475 w 13966"/>
                <a:gd name="connsiteY14" fmla="*/ 23045 h 27933"/>
                <a:gd name="connsiteX15" fmla="*/ 10475 w 13966"/>
                <a:gd name="connsiteY15" fmla="*/ 24442 h 27933"/>
                <a:gd name="connsiteX16" fmla="*/ 10475 w 13966"/>
                <a:gd name="connsiteY16" fmla="*/ 23045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27933">
                  <a:moveTo>
                    <a:pt x="10475" y="23045"/>
                  </a:moveTo>
                  <a:cubicBezTo>
                    <a:pt x="10475" y="24442"/>
                    <a:pt x="10475" y="25839"/>
                    <a:pt x="11872" y="27235"/>
                  </a:cubicBezTo>
                  <a:cubicBezTo>
                    <a:pt x="11872" y="27235"/>
                    <a:pt x="11872" y="27235"/>
                    <a:pt x="11872" y="28632"/>
                  </a:cubicBezTo>
                  <a:cubicBezTo>
                    <a:pt x="11872" y="27235"/>
                    <a:pt x="13269" y="27235"/>
                    <a:pt x="13269" y="25839"/>
                  </a:cubicBezTo>
                  <a:cubicBezTo>
                    <a:pt x="14665" y="24442"/>
                    <a:pt x="14665" y="21649"/>
                    <a:pt x="14665" y="20252"/>
                  </a:cubicBezTo>
                  <a:cubicBezTo>
                    <a:pt x="14665" y="18855"/>
                    <a:pt x="14665" y="18855"/>
                    <a:pt x="14665" y="18855"/>
                  </a:cubicBezTo>
                  <a:cubicBezTo>
                    <a:pt x="14665" y="18855"/>
                    <a:pt x="14665" y="18855"/>
                    <a:pt x="14665" y="18855"/>
                  </a:cubicBezTo>
                  <a:cubicBezTo>
                    <a:pt x="14665" y="18855"/>
                    <a:pt x="14665" y="18855"/>
                    <a:pt x="14665" y="18855"/>
                  </a:cubicBezTo>
                  <a:cubicBezTo>
                    <a:pt x="14665" y="18855"/>
                    <a:pt x="14665" y="17459"/>
                    <a:pt x="14665" y="17459"/>
                  </a:cubicBezTo>
                  <a:cubicBezTo>
                    <a:pt x="14665" y="16062"/>
                    <a:pt x="13269" y="13269"/>
                    <a:pt x="13269" y="10475"/>
                  </a:cubicBezTo>
                  <a:cubicBezTo>
                    <a:pt x="13269" y="11872"/>
                    <a:pt x="11872" y="11872"/>
                    <a:pt x="11872" y="13269"/>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1649"/>
                    <a:pt x="10475" y="23045"/>
                  </a:cubicBezTo>
                  <a:cubicBezTo>
                    <a:pt x="10475" y="23045"/>
                    <a:pt x="10475" y="23045"/>
                    <a:pt x="10475" y="24442"/>
                  </a:cubicBezTo>
                  <a:cubicBezTo>
                    <a:pt x="10475" y="21649"/>
                    <a:pt x="10475" y="23045"/>
                    <a:pt x="10475" y="23045"/>
                  </a:cubicBezTo>
                  <a:close/>
                </a:path>
              </a:pathLst>
            </a:custGeom>
            <a:noFill/>
            <a:ln w="9525"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FE427931-1231-47A7-8F0C-34A0EFD9EB9E}"/>
                </a:ext>
              </a:extLst>
            </p:cNvPr>
            <p:cNvSpPr/>
            <p:nvPr/>
          </p:nvSpPr>
          <p:spPr>
            <a:xfrm>
              <a:off x="4332934" y="1672050"/>
              <a:ext cx="13967" cy="27934"/>
            </a:xfrm>
            <a:custGeom>
              <a:avLst/>
              <a:gdLst>
                <a:gd name="connsiteX0" fmla="*/ 10475 w 13966"/>
                <a:gd name="connsiteY0" fmla="*/ 23045 h 27933"/>
                <a:gd name="connsiteX1" fmla="*/ 11872 w 13966"/>
                <a:gd name="connsiteY1" fmla="*/ 27235 h 27933"/>
                <a:gd name="connsiteX2" fmla="*/ 11872 w 13966"/>
                <a:gd name="connsiteY2" fmla="*/ 28632 h 27933"/>
                <a:gd name="connsiteX3" fmla="*/ 13269 w 13966"/>
                <a:gd name="connsiteY3" fmla="*/ 25839 h 27933"/>
                <a:gd name="connsiteX4" fmla="*/ 14665 w 13966"/>
                <a:gd name="connsiteY4" fmla="*/ 20252 h 27933"/>
                <a:gd name="connsiteX5" fmla="*/ 14665 w 13966"/>
                <a:gd name="connsiteY5" fmla="*/ 18855 h 27933"/>
                <a:gd name="connsiteX6" fmla="*/ 14665 w 13966"/>
                <a:gd name="connsiteY6" fmla="*/ 18855 h 27933"/>
                <a:gd name="connsiteX7" fmla="*/ 14665 w 13966"/>
                <a:gd name="connsiteY7" fmla="*/ 18855 h 27933"/>
                <a:gd name="connsiteX8" fmla="*/ 14665 w 13966"/>
                <a:gd name="connsiteY8" fmla="*/ 17459 h 27933"/>
                <a:gd name="connsiteX9" fmla="*/ 13269 w 13966"/>
                <a:gd name="connsiteY9" fmla="*/ 10475 h 27933"/>
                <a:gd name="connsiteX10" fmla="*/ 11872 w 13966"/>
                <a:gd name="connsiteY10" fmla="*/ 13269 h 27933"/>
                <a:gd name="connsiteX11" fmla="*/ 10475 w 13966"/>
                <a:gd name="connsiteY11" fmla="*/ 18855 h 27933"/>
                <a:gd name="connsiteX12" fmla="*/ 10475 w 13966"/>
                <a:gd name="connsiteY12" fmla="*/ 20252 h 27933"/>
                <a:gd name="connsiteX13" fmla="*/ 10475 w 13966"/>
                <a:gd name="connsiteY13" fmla="*/ 21649 h 27933"/>
                <a:gd name="connsiteX14" fmla="*/ 10475 w 13966"/>
                <a:gd name="connsiteY14" fmla="*/ 23045 h 27933"/>
                <a:gd name="connsiteX15" fmla="*/ 10475 w 13966"/>
                <a:gd name="connsiteY15" fmla="*/ 24442 h 27933"/>
                <a:gd name="connsiteX16" fmla="*/ 10475 w 13966"/>
                <a:gd name="connsiteY16" fmla="*/ 23045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27933">
                  <a:moveTo>
                    <a:pt x="10475" y="23045"/>
                  </a:moveTo>
                  <a:cubicBezTo>
                    <a:pt x="10475" y="24442"/>
                    <a:pt x="10475" y="25839"/>
                    <a:pt x="11872" y="27235"/>
                  </a:cubicBezTo>
                  <a:cubicBezTo>
                    <a:pt x="11872" y="27235"/>
                    <a:pt x="11872" y="27235"/>
                    <a:pt x="11872" y="28632"/>
                  </a:cubicBezTo>
                  <a:cubicBezTo>
                    <a:pt x="11872" y="27235"/>
                    <a:pt x="13269" y="27235"/>
                    <a:pt x="13269" y="25839"/>
                  </a:cubicBezTo>
                  <a:cubicBezTo>
                    <a:pt x="14665" y="24442"/>
                    <a:pt x="14665" y="21649"/>
                    <a:pt x="14665" y="20252"/>
                  </a:cubicBezTo>
                  <a:cubicBezTo>
                    <a:pt x="14665" y="18855"/>
                    <a:pt x="14665" y="18855"/>
                    <a:pt x="14665" y="18855"/>
                  </a:cubicBezTo>
                  <a:cubicBezTo>
                    <a:pt x="14665" y="18855"/>
                    <a:pt x="14665" y="18855"/>
                    <a:pt x="14665" y="18855"/>
                  </a:cubicBezTo>
                  <a:cubicBezTo>
                    <a:pt x="14665" y="18855"/>
                    <a:pt x="14665" y="18855"/>
                    <a:pt x="14665" y="18855"/>
                  </a:cubicBezTo>
                  <a:cubicBezTo>
                    <a:pt x="14665" y="18855"/>
                    <a:pt x="14665" y="17459"/>
                    <a:pt x="14665" y="17459"/>
                  </a:cubicBezTo>
                  <a:cubicBezTo>
                    <a:pt x="14665" y="16062"/>
                    <a:pt x="13269" y="13269"/>
                    <a:pt x="13269" y="10475"/>
                  </a:cubicBezTo>
                  <a:cubicBezTo>
                    <a:pt x="13269" y="11872"/>
                    <a:pt x="11872" y="11872"/>
                    <a:pt x="11872" y="13269"/>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1649"/>
                    <a:pt x="10475" y="23045"/>
                  </a:cubicBezTo>
                  <a:cubicBezTo>
                    <a:pt x="10475" y="23045"/>
                    <a:pt x="10475" y="23045"/>
                    <a:pt x="10475" y="24442"/>
                  </a:cubicBezTo>
                  <a:cubicBezTo>
                    <a:pt x="10475" y="21649"/>
                    <a:pt x="10475" y="21649"/>
                    <a:pt x="10475" y="23045"/>
                  </a:cubicBezTo>
                  <a:close/>
                </a:path>
              </a:pathLst>
            </a:custGeom>
            <a:noFill/>
            <a:ln w="9525"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16994869-645F-4BAA-A7EE-6E3707381C0C}"/>
                </a:ext>
              </a:extLst>
            </p:cNvPr>
            <p:cNvSpPr/>
            <p:nvPr/>
          </p:nvSpPr>
          <p:spPr>
            <a:xfrm>
              <a:off x="3524250" y="2450006"/>
              <a:ext cx="391073" cy="432974"/>
            </a:xfrm>
            <a:custGeom>
              <a:avLst/>
              <a:gdLst>
                <a:gd name="connsiteX0" fmla="*/ 178078 w 391073"/>
                <a:gd name="connsiteY0" fmla="*/ 35615 h 432974"/>
                <a:gd name="connsiteX1" fmla="*/ 11872 w 391073"/>
                <a:gd name="connsiteY1" fmla="*/ 197632 h 432974"/>
                <a:gd name="connsiteX2" fmla="*/ 18855 w 391073"/>
                <a:gd name="connsiteY2" fmla="*/ 217185 h 432974"/>
                <a:gd name="connsiteX3" fmla="*/ 18855 w 391073"/>
                <a:gd name="connsiteY3" fmla="*/ 221375 h 432974"/>
                <a:gd name="connsiteX4" fmla="*/ 18855 w 391073"/>
                <a:gd name="connsiteY4" fmla="*/ 222772 h 432974"/>
                <a:gd name="connsiteX5" fmla="*/ 18855 w 391073"/>
                <a:gd name="connsiteY5" fmla="*/ 224169 h 432974"/>
                <a:gd name="connsiteX6" fmla="*/ 18855 w 391073"/>
                <a:gd name="connsiteY6" fmla="*/ 226962 h 432974"/>
                <a:gd name="connsiteX7" fmla="*/ 16062 w 391073"/>
                <a:gd name="connsiteY7" fmla="*/ 236739 h 432974"/>
                <a:gd name="connsiteX8" fmla="*/ 10475 w 391073"/>
                <a:gd name="connsiteY8" fmla="*/ 245119 h 432974"/>
                <a:gd name="connsiteX9" fmla="*/ 23045 w 391073"/>
                <a:gd name="connsiteY9" fmla="*/ 259086 h 432974"/>
                <a:gd name="connsiteX10" fmla="*/ 193442 w 391073"/>
                <a:gd name="connsiteY10" fmla="*/ 433672 h 432974"/>
                <a:gd name="connsiteX11" fmla="*/ 359648 w 391073"/>
                <a:gd name="connsiteY11" fmla="*/ 270260 h 432974"/>
                <a:gd name="connsiteX12" fmla="*/ 359648 w 391073"/>
                <a:gd name="connsiteY12" fmla="*/ 270260 h 432974"/>
                <a:gd name="connsiteX13" fmla="*/ 383392 w 391073"/>
                <a:gd name="connsiteY13" fmla="*/ 246516 h 432974"/>
                <a:gd name="connsiteX14" fmla="*/ 380598 w 391073"/>
                <a:gd name="connsiteY14" fmla="*/ 240929 h 432974"/>
                <a:gd name="connsiteX15" fmla="*/ 379202 w 391073"/>
                <a:gd name="connsiteY15" fmla="*/ 233946 h 432974"/>
                <a:gd name="connsiteX16" fmla="*/ 379202 w 391073"/>
                <a:gd name="connsiteY16" fmla="*/ 231152 h 432974"/>
                <a:gd name="connsiteX17" fmla="*/ 379202 w 391073"/>
                <a:gd name="connsiteY17" fmla="*/ 229756 h 432974"/>
                <a:gd name="connsiteX18" fmla="*/ 379202 w 391073"/>
                <a:gd name="connsiteY18" fmla="*/ 228359 h 432974"/>
                <a:gd name="connsiteX19" fmla="*/ 379202 w 391073"/>
                <a:gd name="connsiteY19" fmla="*/ 226962 h 432974"/>
                <a:gd name="connsiteX20" fmla="*/ 379202 w 391073"/>
                <a:gd name="connsiteY20" fmla="*/ 222772 h 432974"/>
                <a:gd name="connsiteX21" fmla="*/ 381995 w 391073"/>
                <a:gd name="connsiteY21" fmla="*/ 211599 h 432974"/>
                <a:gd name="connsiteX22" fmla="*/ 387582 w 391073"/>
                <a:gd name="connsiteY22" fmla="*/ 201822 h 432974"/>
                <a:gd name="connsiteX23" fmla="*/ 390375 w 391073"/>
                <a:gd name="connsiteY23" fmla="*/ 199028 h 432974"/>
                <a:gd name="connsiteX24" fmla="*/ 217185 w 391073"/>
                <a:gd name="connsiteY24" fmla="*/ 23045 h 432974"/>
                <a:gd name="connsiteX25" fmla="*/ 204615 w 391073"/>
                <a:gd name="connsiteY25" fmla="*/ 10475 h 432974"/>
                <a:gd name="connsiteX26" fmla="*/ 204615 w 391073"/>
                <a:gd name="connsiteY26" fmla="*/ 10475 h 432974"/>
                <a:gd name="connsiteX27" fmla="*/ 204615 w 391073"/>
                <a:gd name="connsiteY27" fmla="*/ 10475 h 432974"/>
                <a:gd name="connsiteX28" fmla="*/ 178078 w 391073"/>
                <a:gd name="connsiteY28" fmla="*/ 35615 h 432974"/>
                <a:gd name="connsiteX29" fmla="*/ 178078 w 391073"/>
                <a:gd name="connsiteY29" fmla="*/ 3561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178078" y="35615"/>
                  </a:moveTo>
                  <a:lnTo>
                    <a:pt x="11872" y="197632"/>
                  </a:lnTo>
                  <a:cubicBezTo>
                    <a:pt x="16062" y="204615"/>
                    <a:pt x="17459" y="212995"/>
                    <a:pt x="18855" y="217185"/>
                  </a:cubicBezTo>
                  <a:cubicBezTo>
                    <a:pt x="18855" y="218582"/>
                    <a:pt x="18855" y="219979"/>
                    <a:pt x="18855" y="221375"/>
                  </a:cubicBezTo>
                  <a:cubicBezTo>
                    <a:pt x="18855" y="222772"/>
                    <a:pt x="18855" y="222772"/>
                    <a:pt x="18855" y="222772"/>
                  </a:cubicBezTo>
                  <a:cubicBezTo>
                    <a:pt x="18855" y="222772"/>
                    <a:pt x="18855" y="222772"/>
                    <a:pt x="18855" y="224169"/>
                  </a:cubicBezTo>
                  <a:cubicBezTo>
                    <a:pt x="18855" y="225565"/>
                    <a:pt x="18855" y="225565"/>
                    <a:pt x="18855" y="226962"/>
                  </a:cubicBezTo>
                  <a:cubicBezTo>
                    <a:pt x="18855" y="229756"/>
                    <a:pt x="17459" y="232549"/>
                    <a:pt x="16062" y="236739"/>
                  </a:cubicBezTo>
                  <a:cubicBezTo>
                    <a:pt x="14665" y="239532"/>
                    <a:pt x="13269" y="242326"/>
                    <a:pt x="10475" y="245119"/>
                  </a:cubicBezTo>
                  <a:cubicBezTo>
                    <a:pt x="14665" y="249309"/>
                    <a:pt x="18855" y="253499"/>
                    <a:pt x="23045" y="259086"/>
                  </a:cubicBezTo>
                  <a:cubicBezTo>
                    <a:pt x="80310" y="317747"/>
                    <a:pt x="136177" y="375011"/>
                    <a:pt x="193442" y="433672"/>
                  </a:cubicBezTo>
                  <a:lnTo>
                    <a:pt x="359648" y="270260"/>
                  </a:lnTo>
                  <a:lnTo>
                    <a:pt x="359648" y="270260"/>
                  </a:lnTo>
                  <a:lnTo>
                    <a:pt x="383392" y="246516"/>
                  </a:lnTo>
                  <a:cubicBezTo>
                    <a:pt x="381995" y="245119"/>
                    <a:pt x="380598" y="242326"/>
                    <a:pt x="380598" y="240929"/>
                  </a:cubicBezTo>
                  <a:cubicBezTo>
                    <a:pt x="379202" y="238136"/>
                    <a:pt x="379202" y="235342"/>
                    <a:pt x="379202" y="233946"/>
                  </a:cubicBezTo>
                  <a:cubicBezTo>
                    <a:pt x="379202" y="232549"/>
                    <a:pt x="379202" y="232549"/>
                    <a:pt x="379202" y="231152"/>
                  </a:cubicBezTo>
                  <a:cubicBezTo>
                    <a:pt x="379202" y="229756"/>
                    <a:pt x="379202" y="229756"/>
                    <a:pt x="379202" y="229756"/>
                  </a:cubicBezTo>
                  <a:cubicBezTo>
                    <a:pt x="379202" y="228359"/>
                    <a:pt x="379202" y="228359"/>
                    <a:pt x="379202" y="228359"/>
                  </a:cubicBezTo>
                  <a:cubicBezTo>
                    <a:pt x="379202" y="228359"/>
                    <a:pt x="379202" y="228359"/>
                    <a:pt x="379202" y="226962"/>
                  </a:cubicBezTo>
                  <a:cubicBezTo>
                    <a:pt x="379202" y="225565"/>
                    <a:pt x="379202" y="224169"/>
                    <a:pt x="379202" y="222772"/>
                  </a:cubicBezTo>
                  <a:cubicBezTo>
                    <a:pt x="379202" y="219979"/>
                    <a:pt x="380598" y="215789"/>
                    <a:pt x="381995" y="211599"/>
                  </a:cubicBezTo>
                  <a:cubicBezTo>
                    <a:pt x="383392" y="207408"/>
                    <a:pt x="386185" y="204615"/>
                    <a:pt x="387582" y="201822"/>
                  </a:cubicBezTo>
                  <a:cubicBezTo>
                    <a:pt x="388978" y="200425"/>
                    <a:pt x="388978" y="200425"/>
                    <a:pt x="390375" y="199028"/>
                  </a:cubicBezTo>
                  <a:cubicBezTo>
                    <a:pt x="333111" y="140367"/>
                    <a:pt x="275846" y="81706"/>
                    <a:pt x="217185" y="23045"/>
                  </a:cubicBezTo>
                  <a:cubicBezTo>
                    <a:pt x="212995" y="18855"/>
                    <a:pt x="208805" y="14665"/>
                    <a:pt x="204615" y="10475"/>
                  </a:cubicBezTo>
                  <a:lnTo>
                    <a:pt x="204615" y="10475"/>
                  </a:lnTo>
                  <a:lnTo>
                    <a:pt x="204615" y="10475"/>
                  </a:lnTo>
                  <a:lnTo>
                    <a:pt x="178078" y="35615"/>
                  </a:lnTo>
                  <a:lnTo>
                    <a:pt x="178078" y="35615"/>
                  </a:lnTo>
                  <a:close/>
                </a:path>
              </a:pathLst>
            </a:custGeom>
            <a:noFill/>
            <a:ln w="9525"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F45D9363-13A3-4FCF-8F5F-EA0D53F2879D}"/>
                </a:ext>
              </a:extLst>
            </p:cNvPr>
            <p:cNvSpPr/>
            <p:nvPr/>
          </p:nvSpPr>
          <p:spPr>
            <a:xfrm>
              <a:off x="2939036" y="2202792"/>
              <a:ext cx="391073" cy="432974"/>
            </a:xfrm>
            <a:custGeom>
              <a:avLst/>
              <a:gdLst>
                <a:gd name="connsiteX0" fmla="*/ 18855 w 391073"/>
                <a:gd name="connsiteY0" fmla="*/ 221375 h 432974"/>
                <a:gd name="connsiteX1" fmla="*/ 18855 w 391073"/>
                <a:gd name="connsiteY1" fmla="*/ 224169 h 432974"/>
                <a:gd name="connsiteX2" fmla="*/ 16062 w 391073"/>
                <a:gd name="connsiteY2" fmla="*/ 233946 h 432974"/>
                <a:gd name="connsiteX3" fmla="*/ 10475 w 391073"/>
                <a:gd name="connsiteY3" fmla="*/ 242326 h 432974"/>
                <a:gd name="connsiteX4" fmla="*/ 23045 w 391073"/>
                <a:gd name="connsiteY4" fmla="*/ 256293 h 432974"/>
                <a:gd name="connsiteX5" fmla="*/ 193442 w 391073"/>
                <a:gd name="connsiteY5" fmla="*/ 430879 h 432974"/>
                <a:gd name="connsiteX6" fmla="*/ 358251 w 391073"/>
                <a:gd name="connsiteY6" fmla="*/ 270260 h 432974"/>
                <a:gd name="connsiteX7" fmla="*/ 358251 w 391073"/>
                <a:gd name="connsiteY7" fmla="*/ 270260 h 432974"/>
                <a:gd name="connsiteX8" fmla="*/ 383392 w 391073"/>
                <a:gd name="connsiteY8" fmla="*/ 246516 h 432974"/>
                <a:gd name="connsiteX9" fmla="*/ 379202 w 391073"/>
                <a:gd name="connsiteY9" fmla="*/ 238136 h 432974"/>
                <a:gd name="connsiteX10" fmla="*/ 376408 w 391073"/>
                <a:gd name="connsiteY10" fmla="*/ 231152 h 432974"/>
                <a:gd name="connsiteX11" fmla="*/ 376408 w 391073"/>
                <a:gd name="connsiteY11" fmla="*/ 228359 h 432974"/>
                <a:gd name="connsiteX12" fmla="*/ 376408 w 391073"/>
                <a:gd name="connsiteY12" fmla="*/ 226962 h 432974"/>
                <a:gd name="connsiteX13" fmla="*/ 376408 w 391073"/>
                <a:gd name="connsiteY13" fmla="*/ 225566 h 432974"/>
                <a:gd name="connsiteX14" fmla="*/ 376408 w 391073"/>
                <a:gd name="connsiteY14" fmla="*/ 224169 h 432974"/>
                <a:gd name="connsiteX15" fmla="*/ 376408 w 391073"/>
                <a:gd name="connsiteY15" fmla="*/ 219979 h 432974"/>
                <a:gd name="connsiteX16" fmla="*/ 379202 w 391073"/>
                <a:gd name="connsiteY16" fmla="*/ 208805 h 432974"/>
                <a:gd name="connsiteX17" fmla="*/ 384788 w 391073"/>
                <a:gd name="connsiteY17" fmla="*/ 199028 h 432974"/>
                <a:gd name="connsiteX18" fmla="*/ 386185 w 391073"/>
                <a:gd name="connsiteY18" fmla="*/ 197632 h 432974"/>
                <a:gd name="connsiteX19" fmla="*/ 215789 w 391073"/>
                <a:gd name="connsiteY19" fmla="*/ 23045 h 432974"/>
                <a:gd name="connsiteX20" fmla="*/ 203219 w 391073"/>
                <a:gd name="connsiteY20" fmla="*/ 10475 h 432974"/>
                <a:gd name="connsiteX21" fmla="*/ 201822 w 391073"/>
                <a:gd name="connsiteY21" fmla="*/ 11872 h 432974"/>
                <a:gd name="connsiteX22" fmla="*/ 201822 w 391073"/>
                <a:gd name="connsiteY22" fmla="*/ 11872 h 432974"/>
                <a:gd name="connsiteX23" fmla="*/ 176681 w 391073"/>
                <a:gd name="connsiteY23" fmla="*/ 37012 h 432974"/>
                <a:gd name="connsiteX24" fmla="*/ 176681 w 391073"/>
                <a:gd name="connsiteY24" fmla="*/ 37012 h 432974"/>
                <a:gd name="connsiteX25" fmla="*/ 11872 w 391073"/>
                <a:gd name="connsiteY25" fmla="*/ 197632 h 432974"/>
                <a:gd name="connsiteX26" fmla="*/ 18855 w 391073"/>
                <a:gd name="connsiteY26" fmla="*/ 217185 h 432974"/>
                <a:gd name="connsiteX27" fmla="*/ 18855 w 391073"/>
                <a:gd name="connsiteY27" fmla="*/ 221375 h 432974"/>
                <a:gd name="connsiteX28" fmla="*/ 18855 w 391073"/>
                <a:gd name="connsiteY28" fmla="*/ 221375 h 432974"/>
                <a:gd name="connsiteX29" fmla="*/ 18855 w 391073"/>
                <a:gd name="connsiteY29" fmla="*/ 22137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18855" y="221375"/>
                  </a:moveTo>
                  <a:cubicBezTo>
                    <a:pt x="18855" y="222772"/>
                    <a:pt x="18855" y="222772"/>
                    <a:pt x="18855" y="224169"/>
                  </a:cubicBezTo>
                  <a:cubicBezTo>
                    <a:pt x="18855" y="226962"/>
                    <a:pt x="17459" y="229756"/>
                    <a:pt x="16062" y="233946"/>
                  </a:cubicBezTo>
                  <a:cubicBezTo>
                    <a:pt x="14665" y="236739"/>
                    <a:pt x="13269" y="239532"/>
                    <a:pt x="10475" y="242326"/>
                  </a:cubicBezTo>
                  <a:cubicBezTo>
                    <a:pt x="14665" y="246516"/>
                    <a:pt x="18855" y="250706"/>
                    <a:pt x="23045" y="256293"/>
                  </a:cubicBezTo>
                  <a:cubicBezTo>
                    <a:pt x="80310" y="314954"/>
                    <a:pt x="136177" y="372218"/>
                    <a:pt x="193442" y="430879"/>
                  </a:cubicBezTo>
                  <a:lnTo>
                    <a:pt x="358251" y="270260"/>
                  </a:lnTo>
                  <a:lnTo>
                    <a:pt x="358251" y="270260"/>
                  </a:lnTo>
                  <a:lnTo>
                    <a:pt x="383392" y="246516"/>
                  </a:lnTo>
                  <a:cubicBezTo>
                    <a:pt x="381995" y="243723"/>
                    <a:pt x="379202" y="240929"/>
                    <a:pt x="379202" y="238136"/>
                  </a:cubicBezTo>
                  <a:cubicBezTo>
                    <a:pt x="377805" y="235342"/>
                    <a:pt x="377805" y="232549"/>
                    <a:pt x="376408" y="231152"/>
                  </a:cubicBezTo>
                  <a:cubicBezTo>
                    <a:pt x="376408" y="229756"/>
                    <a:pt x="376408" y="229756"/>
                    <a:pt x="376408" y="228359"/>
                  </a:cubicBezTo>
                  <a:cubicBezTo>
                    <a:pt x="376408" y="226962"/>
                    <a:pt x="376408" y="226962"/>
                    <a:pt x="376408" y="226962"/>
                  </a:cubicBezTo>
                  <a:cubicBezTo>
                    <a:pt x="376408" y="225566"/>
                    <a:pt x="376408" y="225566"/>
                    <a:pt x="376408" y="225566"/>
                  </a:cubicBezTo>
                  <a:cubicBezTo>
                    <a:pt x="376408" y="225566"/>
                    <a:pt x="376408" y="225566"/>
                    <a:pt x="376408" y="224169"/>
                  </a:cubicBezTo>
                  <a:cubicBezTo>
                    <a:pt x="376408" y="222772"/>
                    <a:pt x="376408" y="221375"/>
                    <a:pt x="376408" y="219979"/>
                  </a:cubicBezTo>
                  <a:cubicBezTo>
                    <a:pt x="376408" y="217185"/>
                    <a:pt x="377805" y="212995"/>
                    <a:pt x="379202" y="208805"/>
                  </a:cubicBezTo>
                  <a:cubicBezTo>
                    <a:pt x="380598" y="204615"/>
                    <a:pt x="383392" y="201822"/>
                    <a:pt x="384788" y="199028"/>
                  </a:cubicBezTo>
                  <a:cubicBezTo>
                    <a:pt x="384788" y="197632"/>
                    <a:pt x="386185" y="197632"/>
                    <a:pt x="386185" y="197632"/>
                  </a:cubicBezTo>
                  <a:cubicBezTo>
                    <a:pt x="328921" y="138971"/>
                    <a:pt x="273053" y="81706"/>
                    <a:pt x="215789" y="23045"/>
                  </a:cubicBezTo>
                  <a:cubicBezTo>
                    <a:pt x="211599" y="18855"/>
                    <a:pt x="207409" y="14665"/>
                    <a:pt x="203219" y="10475"/>
                  </a:cubicBezTo>
                  <a:lnTo>
                    <a:pt x="201822" y="11872"/>
                  </a:lnTo>
                  <a:lnTo>
                    <a:pt x="201822" y="11872"/>
                  </a:lnTo>
                  <a:lnTo>
                    <a:pt x="176681" y="37012"/>
                  </a:lnTo>
                  <a:lnTo>
                    <a:pt x="176681" y="37012"/>
                  </a:lnTo>
                  <a:lnTo>
                    <a:pt x="11872" y="197632"/>
                  </a:lnTo>
                  <a:cubicBezTo>
                    <a:pt x="17459" y="204615"/>
                    <a:pt x="18855" y="212995"/>
                    <a:pt x="18855" y="217185"/>
                  </a:cubicBezTo>
                  <a:cubicBezTo>
                    <a:pt x="18855" y="218582"/>
                    <a:pt x="18855" y="219979"/>
                    <a:pt x="18855" y="221375"/>
                  </a:cubicBezTo>
                  <a:cubicBezTo>
                    <a:pt x="18855" y="219979"/>
                    <a:pt x="18855" y="219979"/>
                    <a:pt x="18855" y="221375"/>
                  </a:cubicBezTo>
                  <a:cubicBezTo>
                    <a:pt x="18855" y="219979"/>
                    <a:pt x="18855" y="221375"/>
                    <a:pt x="18855" y="221375"/>
                  </a:cubicBezTo>
                  <a:close/>
                </a:path>
              </a:pathLst>
            </a:custGeom>
            <a:noFill/>
            <a:ln w="9525"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10BAA427-FF11-4BDE-81F4-4A8E1B6F4314}"/>
                </a:ext>
              </a:extLst>
            </p:cNvPr>
            <p:cNvSpPr/>
            <p:nvPr/>
          </p:nvSpPr>
          <p:spPr>
            <a:xfrm>
              <a:off x="3332903" y="2202792"/>
              <a:ext cx="391073" cy="432974"/>
            </a:xfrm>
            <a:custGeom>
              <a:avLst/>
              <a:gdLst>
                <a:gd name="connsiteX0" fmla="*/ 18855 w 391073"/>
                <a:gd name="connsiteY0" fmla="*/ 226962 h 432974"/>
                <a:gd name="connsiteX1" fmla="*/ 16062 w 391073"/>
                <a:gd name="connsiteY1" fmla="*/ 236739 h 432974"/>
                <a:gd name="connsiteX2" fmla="*/ 10475 w 391073"/>
                <a:gd name="connsiteY2" fmla="*/ 245119 h 432974"/>
                <a:gd name="connsiteX3" fmla="*/ 23045 w 391073"/>
                <a:gd name="connsiteY3" fmla="*/ 259086 h 432974"/>
                <a:gd name="connsiteX4" fmla="*/ 193442 w 391073"/>
                <a:gd name="connsiteY4" fmla="*/ 433672 h 432974"/>
                <a:gd name="connsiteX5" fmla="*/ 361045 w 391073"/>
                <a:gd name="connsiteY5" fmla="*/ 270260 h 432974"/>
                <a:gd name="connsiteX6" fmla="*/ 361045 w 391073"/>
                <a:gd name="connsiteY6" fmla="*/ 270260 h 432974"/>
                <a:gd name="connsiteX7" fmla="*/ 384788 w 391073"/>
                <a:gd name="connsiteY7" fmla="*/ 247912 h 432974"/>
                <a:gd name="connsiteX8" fmla="*/ 381995 w 391073"/>
                <a:gd name="connsiteY8" fmla="*/ 242326 h 432974"/>
                <a:gd name="connsiteX9" fmla="*/ 380598 w 391073"/>
                <a:gd name="connsiteY9" fmla="*/ 235342 h 432974"/>
                <a:gd name="connsiteX10" fmla="*/ 380598 w 391073"/>
                <a:gd name="connsiteY10" fmla="*/ 232549 h 432974"/>
                <a:gd name="connsiteX11" fmla="*/ 380598 w 391073"/>
                <a:gd name="connsiteY11" fmla="*/ 231152 h 432974"/>
                <a:gd name="connsiteX12" fmla="*/ 380598 w 391073"/>
                <a:gd name="connsiteY12" fmla="*/ 229756 h 432974"/>
                <a:gd name="connsiteX13" fmla="*/ 380598 w 391073"/>
                <a:gd name="connsiteY13" fmla="*/ 228359 h 432974"/>
                <a:gd name="connsiteX14" fmla="*/ 380598 w 391073"/>
                <a:gd name="connsiteY14" fmla="*/ 224169 h 432974"/>
                <a:gd name="connsiteX15" fmla="*/ 383392 w 391073"/>
                <a:gd name="connsiteY15" fmla="*/ 212995 h 432974"/>
                <a:gd name="connsiteX16" fmla="*/ 388978 w 391073"/>
                <a:gd name="connsiteY16" fmla="*/ 203218 h 432974"/>
                <a:gd name="connsiteX17" fmla="*/ 391772 w 391073"/>
                <a:gd name="connsiteY17" fmla="*/ 200425 h 432974"/>
                <a:gd name="connsiteX18" fmla="*/ 391772 w 391073"/>
                <a:gd name="connsiteY18" fmla="*/ 200425 h 432974"/>
                <a:gd name="connsiteX19" fmla="*/ 219979 w 391073"/>
                <a:gd name="connsiteY19" fmla="*/ 24442 h 432974"/>
                <a:gd name="connsiteX20" fmla="*/ 207409 w 391073"/>
                <a:gd name="connsiteY20" fmla="*/ 10475 h 432974"/>
                <a:gd name="connsiteX21" fmla="*/ 207409 w 391073"/>
                <a:gd name="connsiteY21" fmla="*/ 10475 h 432974"/>
                <a:gd name="connsiteX22" fmla="*/ 207409 w 391073"/>
                <a:gd name="connsiteY22" fmla="*/ 10475 h 432974"/>
                <a:gd name="connsiteX23" fmla="*/ 182268 w 391073"/>
                <a:gd name="connsiteY23" fmla="*/ 35616 h 432974"/>
                <a:gd name="connsiteX24" fmla="*/ 182268 w 391073"/>
                <a:gd name="connsiteY24" fmla="*/ 35616 h 432974"/>
                <a:gd name="connsiteX25" fmla="*/ 16062 w 391073"/>
                <a:gd name="connsiteY25" fmla="*/ 197632 h 432974"/>
                <a:gd name="connsiteX26" fmla="*/ 23045 w 391073"/>
                <a:gd name="connsiteY26" fmla="*/ 217185 h 432974"/>
                <a:gd name="connsiteX27" fmla="*/ 23045 w 391073"/>
                <a:gd name="connsiteY27" fmla="*/ 221375 h 432974"/>
                <a:gd name="connsiteX28" fmla="*/ 23045 w 391073"/>
                <a:gd name="connsiteY28" fmla="*/ 222772 h 432974"/>
                <a:gd name="connsiteX29" fmla="*/ 23045 w 391073"/>
                <a:gd name="connsiteY29" fmla="*/ 224169 h 432974"/>
                <a:gd name="connsiteX30" fmla="*/ 18855 w 391073"/>
                <a:gd name="connsiteY30" fmla="*/ 226962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18855" y="226962"/>
                  </a:moveTo>
                  <a:cubicBezTo>
                    <a:pt x="18855" y="229756"/>
                    <a:pt x="17459" y="232549"/>
                    <a:pt x="16062" y="236739"/>
                  </a:cubicBezTo>
                  <a:cubicBezTo>
                    <a:pt x="14665" y="239532"/>
                    <a:pt x="13269" y="242326"/>
                    <a:pt x="10475" y="245119"/>
                  </a:cubicBezTo>
                  <a:cubicBezTo>
                    <a:pt x="14665" y="249309"/>
                    <a:pt x="18855" y="253499"/>
                    <a:pt x="23045" y="259086"/>
                  </a:cubicBezTo>
                  <a:cubicBezTo>
                    <a:pt x="80310" y="317747"/>
                    <a:pt x="136177" y="375011"/>
                    <a:pt x="193442" y="433672"/>
                  </a:cubicBezTo>
                  <a:lnTo>
                    <a:pt x="361045" y="270260"/>
                  </a:lnTo>
                  <a:lnTo>
                    <a:pt x="361045" y="270260"/>
                  </a:lnTo>
                  <a:lnTo>
                    <a:pt x="384788" y="247912"/>
                  </a:lnTo>
                  <a:cubicBezTo>
                    <a:pt x="383392" y="246516"/>
                    <a:pt x="381995" y="243723"/>
                    <a:pt x="381995" y="242326"/>
                  </a:cubicBezTo>
                  <a:cubicBezTo>
                    <a:pt x="380598" y="239532"/>
                    <a:pt x="380598" y="236739"/>
                    <a:pt x="380598" y="235342"/>
                  </a:cubicBezTo>
                  <a:cubicBezTo>
                    <a:pt x="380598" y="233946"/>
                    <a:pt x="380598" y="233946"/>
                    <a:pt x="380598" y="232549"/>
                  </a:cubicBezTo>
                  <a:cubicBezTo>
                    <a:pt x="380598" y="231152"/>
                    <a:pt x="380598" y="231152"/>
                    <a:pt x="380598" y="231152"/>
                  </a:cubicBezTo>
                  <a:cubicBezTo>
                    <a:pt x="380598" y="229756"/>
                    <a:pt x="380598" y="229756"/>
                    <a:pt x="380598" y="229756"/>
                  </a:cubicBezTo>
                  <a:cubicBezTo>
                    <a:pt x="380598" y="229756"/>
                    <a:pt x="380598" y="229756"/>
                    <a:pt x="380598" y="228359"/>
                  </a:cubicBezTo>
                  <a:cubicBezTo>
                    <a:pt x="380598" y="226962"/>
                    <a:pt x="380598" y="225566"/>
                    <a:pt x="380598" y="224169"/>
                  </a:cubicBezTo>
                  <a:cubicBezTo>
                    <a:pt x="380598" y="221375"/>
                    <a:pt x="381995" y="217185"/>
                    <a:pt x="383392" y="212995"/>
                  </a:cubicBezTo>
                  <a:cubicBezTo>
                    <a:pt x="384788" y="208805"/>
                    <a:pt x="387582" y="206012"/>
                    <a:pt x="388978" y="203218"/>
                  </a:cubicBezTo>
                  <a:cubicBezTo>
                    <a:pt x="390375" y="201822"/>
                    <a:pt x="390375" y="201822"/>
                    <a:pt x="391772" y="200425"/>
                  </a:cubicBezTo>
                  <a:cubicBezTo>
                    <a:pt x="391772" y="200425"/>
                    <a:pt x="391772" y="200425"/>
                    <a:pt x="391772" y="200425"/>
                  </a:cubicBezTo>
                  <a:cubicBezTo>
                    <a:pt x="334507" y="141764"/>
                    <a:pt x="277243" y="83103"/>
                    <a:pt x="219979" y="24442"/>
                  </a:cubicBezTo>
                  <a:cubicBezTo>
                    <a:pt x="215789" y="20252"/>
                    <a:pt x="211599" y="16062"/>
                    <a:pt x="207409" y="10475"/>
                  </a:cubicBezTo>
                  <a:lnTo>
                    <a:pt x="207409" y="10475"/>
                  </a:lnTo>
                  <a:lnTo>
                    <a:pt x="207409" y="10475"/>
                  </a:lnTo>
                  <a:lnTo>
                    <a:pt x="182268" y="35616"/>
                  </a:lnTo>
                  <a:lnTo>
                    <a:pt x="182268" y="35616"/>
                  </a:lnTo>
                  <a:lnTo>
                    <a:pt x="16062" y="197632"/>
                  </a:lnTo>
                  <a:cubicBezTo>
                    <a:pt x="20252" y="204615"/>
                    <a:pt x="23045" y="212995"/>
                    <a:pt x="23045" y="217185"/>
                  </a:cubicBezTo>
                  <a:cubicBezTo>
                    <a:pt x="23045" y="218582"/>
                    <a:pt x="23045" y="219979"/>
                    <a:pt x="23045" y="221375"/>
                  </a:cubicBezTo>
                  <a:cubicBezTo>
                    <a:pt x="23045" y="222772"/>
                    <a:pt x="23045" y="222772"/>
                    <a:pt x="23045" y="222772"/>
                  </a:cubicBezTo>
                  <a:cubicBezTo>
                    <a:pt x="23045" y="222772"/>
                    <a:pt x="23045" y="222772"/>
                    <a:pt x="23045" y="224169"/>
                  </a:cubicBezTo>
                  <a:cubicBezTo>
                    <a:pt x="18855" y="224169"/>
                    <a:pt x="18855" y="225566"/>
                    <a:pt x="18855" y="226962"/>
                  </a:cubicBezTo>
                  <a:close/>
                </a:path>
              </a:pathLst>
            </a:custGeom>
            <a:noFill/>
            <a:ln w="9525"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181B772D-590E-47E3-A272-F73CBC1EB635}"/>
                </a:ext>
              </a:extLst>
            </p:cNvPr>
            <p:cNvSpPr/>
            <p:nvPr/>
          </p:nvSpPr>
          <p:spPr>
            <a:xfrm>
              <a:off x="3518663" y="2162288"/>
              <a:ext cx="13967" cy="27934"/>
            </a:xfrm>
            <a:custGeom>
              <a:avLst/>
              <a:gdLst>
                <a:gd name="connsiteX0" fmla="*/ 11872 w 13966"/>
                <a:gd name="connsiteY0" fmla="*/ 24442 h 27933"/>
                <a:gd name="connsiteX1" fmla="*/ 11872 w 13966"/>
                <a:gd name="connsiteY1" fmla="*/ 27235 h 27933"/>
                <a:gd name="connsiteX2" fmla="*/ 14665 w 13966"/>
                <a:gd name="connsiteY2" fmla="*/ 23045 h 27933"/>
                <a:gd name="connsiteX3" fmla="*/ 16062 w 13966"/>
                <a:gd name="connsiteY3" fmla="*/ 17459 h 27933"/>
                <a:gd name="connsiteX4" fmla="*/ 16062 w 13966"/>
                <a:gd name="connsiteY4" fmla="*/ 16062 h 27933"/>
                <a:gd name="connsiteX5" fmla="*/ 16062 w 13966"/>
                <a:gd name="connsiteY5" fmla="*/ 16062 h 27933"/>
                <a:gd name="connsiteX6" fmla="*/ 16062 w 13966"/>
                <a:gd name="connsiteY6" fmla="*/ 16062 h 27933"/>
                <a:gd name="connsiteX7" fmla="*/ 16062 w 13966"/>
                <a:gd name="connsiteY7" fmla="*/ 14665 h 27933"/>
                <a:gd name="connsiteX8" fmla="*/ 14665 w 13966"/>
                <a:gd name="connsiteY8" fmla="*/ 10475 h 27933"/>
                <a:gd name="connsiteX9" fmla="*/ 11872 w 13966"/>
                <a:gd name="connsiteY9" fmla="*/ 14665 h 27933"/>
                <a:gd name="connsiteX10" fmla="*/ 10475 w 13966"/>
                <a:gd name="connsiteY10" fmla="*/ 20252 h 27933"/>
                <a:gd name="connsiteX11" fmla="*/ 10475 w 13966"/>
                <a:gd name="connsiteY11" fmla="*/ 21649 h 27933"/>
                <a:gd name="connsiteX12" fmla="*/ 10475 w 13966"/>
                <a:gd name="connsiteY12" fmla="*/ 23045 h 27933"/>
                <a:gd name="connsiteX13" fmla="*/ 10475 w 13966"/>
                <a:gd name="connsiteY13" fmla="*/ 24442 h 27933"/>
                <a:gd name="connsiteX14" fmla="*/ 10475 w 13966"/>
                <a:gd name="connsiteY14" fmla="*/ 25839 h 27933"/>
                <a:gd name="connsiteX15" fmla="*/ 11872 w 13966"/>
                <a:gd name="connsiteY15" fmla="*/ 24442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66" h="27933">
                  <a:moveTo>
                    <a:pt x="11872" y="24442"/>
                  </a:moveTo>
                  <a:cubicBezTo>
                    <a:pt x="11872" y="24442"/>
                    <a:pt x="11872" y="25839"/>
                    <a:pt x="11872" y="27235"/>
                  </a:cubicBezTo>
                  <a:cubicBezTo>
                    <a:pt x="13269" y="25839"/>
                    <a:pt x="13269" y="24442"/>
                    <a:pt x="14665" y="23045"/>
                  </a:cubicBezTo>
                  <a:cubicBezTo>
                    <a:pt x="16062" y="21649"/>
                    <a:pt x="16062" y="18855"/>
                    <a:pt x="16062" y="17459"/>
                  </a:cubicBezTo>
                  <a:cubicBezTo>
                    <a:pt x="16062" y="16062"/>
                    <a:pt x="16062" y="16062"/>
                    <a:pt x="16062" y="16062"/>
                  </a:cubicBezTo>
                  <a:cubicBezTo>
                    <a:pt x="16062" y="16062"/>
                    <a:pt x="16062" y="16062"/>
                    <a:pt x="16062" y="16062"/>
                  </a:cubicBezTo>
                  <a:cubicBezTo>
                    <a:pt x="16062" y="16062"/>
                    <a:pt x="16062" y="16062"/>
                    <a:pt x="16062" y="16062"/>
                  </a:cubicBezTo>
                  <a:cubicBezTo>
                    <a:pt x="16062" y="16062"/>
                    <a:pt x="16062" y="14665"/>
                    <a:pt x="16062" y="14665"/>
                  </a:cubicBezTo>
                  <a:cubicBezTo>
                    <a:pt x="16062" y="13269"/>
                    <a:pt x="14665" y="11872"/>
                    <a:pt x="14665" y="10475"/>
                  </a:cubicBezTo>
                  <a:cubicBezTo>
                    <a:pt x="13269" y="11872"/>
                    <a:pt x="13269" y="13269"/>
                    <a:pt x="11872" y="14665"/>
                  </a:cubicBezTo>
                  <a:cubicBezTo>
                    <a:pt x="10475" y="16062"/>
                    <a:pt x="10475" y="18855"/>
                    <a:pt x="10475" y="20252"/>
                  </a:cubicBezTo>
                  <a:cubicBezTo>
                    <a:pt x="10475" y="21649"/>
                    <a:pt x="10475" y="21649"/>
                    <a:pt x="10475" y="21649"/>
                  </a:cubicBezTo>
                  <a:cubicBezTo>
                    <a:pt x="10475" y="21649"/>
                    <a:pt x="10475" y="23045"/>
                    <a:pt x="10475" y="23045"/>
                  </a:cubicBezTo>
                  <a:cubicBezTo>
                    <a:pt x="10475" y="23045"/>
                    <a:pt x="10475" y="23045"/>
                    <a:pt x="10475" y="24442"/>
                  </a:cubicBezTo>
                  <a:cubicBezTo>
                    <a:pt x="10475" y="24442"/>
                    <a:pt x="10475" y="24442"/>
                    <a:pt x="10475" y="25839"/>
                  </a:cubicBezTo>
                  <a:cubicBezTo>
                    <a:pt x="11872" y="23045"/>
                    <a:pt x="11872" y="24442"/>
                    <a:pt x="11872" y="24442"/>
                  </a:cubicBezTo>
                  <a:close/>
                </a:path>
              </a:pathLst>
            </a:custGeom>
            <a:noFill/>
            <a:ln w="9525"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4556F050-E22D-435E-810E-1ED5D1C2B77A}"/>
                </a:ext>
              </a:extLst>
            </p:cNvPr>
            <p:cNvSpPr/>
            <p:nvPr/>
          </p:nvSpPr>
          <p:spPr>
            <a:xfrm>
              <a:off x="3317540" y="2402519"/>
              <a:ext cx="13967" cy="13967"/>
            </a:xfrm>
            <a:custGeom>
              <a:avLst/>
              <a:gdLst>
                <a:gd name="connsiteX0" fmla="*/ 10475 w 13966"/>
                <a:gd name="connsiteY0" fmla="*/ 10475 h 13966"/>
                <a:gd name="connsiteX1" fmla="*/ 10475 w 13966"/>
                <a:gd name="connsiteY1" fmla="*/ 10475 h 13966"/>
                <a:gd name="connsiteX2" fmla="*/ 10475 w 13966"/>
                <a:gd name="connsiteY2" fmla="*/ 10475 h 13966"/>
                <a:gd name="connsiteX3" fmla="*/ 10475 w 13966"/>
                <a:gd name="connsiteY3" fmla="*/ 10475 h 13966"/>
              </a:gdLst>
              <a:ahLst/>
              <a:cxnLst>
                <a:cxn ang="0">
                  <a:pos x="connsiteX0" y="connsiteY0"/>
                </a:cxn>
                <a:cxn ang="0">
                  <a:pos x="connsiteX1" y="connsiteY1"/>
                </a:cxn>
                <a:cxn ang="0">
                  <a:pos x="connsiteX2" y="connsiteY2"/>
                </a:cxn>
                <a:cxn ang="0">
                  <a:pos x="connsiteX3" y="connsiteY3"/>
                </a:cxn>
              </a:cxnLst>
              <a:rect l="l" t="t" r="r" b="b"/>
              <a:pathLst>
                <a:path w="13966" h="13966">
                  <a:moveTo>
                    <a:pt x="10475" y="10475"/>
                  </a:moveTo>
                  <a:cubicBezTo>
                    <a:pt x="10475" y="10475"/>
                    <a:pt x="10475" y="10475"/>
                    <a:pt x="10475" y="10475"/>
                  </a:cubicBezTo>
                  <a:cubicBezTo>
                    <a:pt x="10475" y="10475"/>
                    <a:pt x="10475" y="10475"/>
                    <a:pt x="10475" y="10475"/>
                  </a:cubicBezTo>
                  <a:cubicBezTo>
                    <a:pt x="10475" y="10475"/>
                    <a:pt x="10475" y="10475"/>
                    <a:pt x="10475" y="10475"/>
                  </a:cubicBezTo>
                  <a:close/>
                </a:path>
              </a:pathLst>
            </a:custGeom>
            <a:noFill/>
            <a:ln w="9525"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030B381A-AC12-4727-8001-67E8BF2010BE}"/>
                </a:ext>
              </a:extLst>
            </p:cNvPr>
            <p:cNvSpPr/>
            <p:nvPr/>
          </p:nvSpPr>
          <p:spPr>
            <a:xfrm>
              <a:off x="3268656" y="4378836"/>
              <a:ext cx="13967" cy="41901"/>
            </a:xfrm>
            <a:custGeom>
              <a:avLst/>
              <a:gdLst>
                <a:gd name="connsiteX0" fmla="*/ 13269 w 13966"/>
                <a:gd name="connsiteY0" fmla="*/ 10475 h 41900"/>
                <a:gd name="connsiteX1" fmla="*/ 11872 w 13966"/>
                <a:gd name="connsiteY1" fmla="*/ 13268 h 41900"/>
                <a:gd name="connsiteX2" fmla="*/ 10475 w 13966"/>
                <a:gd name="connsiteY2" fmla="*/ 18855 h 41900"/>
                <a:gd name="connsiteX3" fmla="*/ 10475 w 13966"/>
                <a:gd name="connsiteY3" fmla="*/ 20252 h 41900"/>
                <a:gd name="connsiteX4" fmla="*/ 10475 w 13966"/>
                <a:gd name="connsiteY4" fmla="*/ 21649 h 41900"/>
                <a:gd name="connsiteX5" fmla="*/ 10475 w 13966"/>
                <a:gd name="connsiteY5" fmla="*/ 23045 h 41900"/>
                <a:gd name="connsiteX6" fmla="*/ 10475 w 13966"/>
                <a:gd name="connsiteY6" fmla="*/ 24442 h 41900"/>
                <a:gd name="connsiteX7" fmla="*/ 10475 w 13966"/>
                <a:gd name="connsiteY7" fmla="*/ 25838 h 41900"/>
                <a:gd name="connsiteX8" fmla="*/ 11872 w 13966"/>
                <a:gd name="connsiteY8" fmla="*/ 30029 h 41900"/>
                <a:gd name="connsiteX9" fmla="*/ 11872 w 13966"/>
                <a:gd name="connsiteY9" fmla="*/ 31426 h 41900"/>
                <a:gd name="connsiteX10" fmla="*/ 13269 w 13966"/>
                <a:gd name="connsiteY10" fmla="*/ 28632 h 41900"/>
                <a:gd name="connsiteX11" fmla="*/ 14665 w 13966"/>
                <a:gd name="connsiteY11" fmla="*/ 23045 h 41900"/>
                <a:gd name="connsiteX12" fmla="*/ 14665 w 13966"/>
                <a:gd name="connsiteY12" fmla="*/ 21649 h 41900"/>
                <a:gd name="connsiteX13" fmla="*/ 14665 w 13966"/>
                <a:gd name="connsiteY13" fmla="*/ 21649 h 41900"/>
                <a:gd name="connsiteX14" fmla="*/ 14665 w 13966"/>
                <a:gd name="connsiteY14" fmla="*/ 21649 h 41900"/>
                <a:gd name="connsiteX15" fmla="*/ 14665 w 13966"/>
                <a:gd name="connsiteY15" fmla="*/ 20252 h 41900"/>
                <a:gd name="connsiteX16" fmla="*/ 13269 w 13966"/>
                <a:gd name="connsiteY16" fmla="*/ 10475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41900">
                  <a:moveTo>
                    <a:pt x="13269" y="10475"/>
                  </a:moveTo>
                  <a:cubicBezTo>
                    <a:pt x="13269" y="11872"/>
                    <a:pt x="11872" y="11872"/>
                    <a:pt x="11872" y="13268"/>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1649"/>
                    <a:pt x="10475" y="23045"/>
                  </a:cubicBezTo>
                  <a:cubicBezTo>
                    <a:pt x="10475" y="23045"/>
                    <a:pt x="10475" y="23045"/>
                    <a:pt x="10475" y="24442"/>
                  </a:cubicBezTo>
                  <a:cubicBezTo>
                    <a:pt x="10475" y="24442"/>
                    <a:pt x="10475" y="25838"/>
                    <a:pt x="10475" y="25838"/>
                  </a:cubicBezTo>
                  <a:cubicBezTo>
                    <a:pt x="10475" y="27235"/>
                    <a:pt x="10475" y="28632"/>
                    <a:pt x="11872" y="30029"/>
                  </a:cubicBezTo>
                  <a:cubicBezTo>
                    <a:pt x="11872" y="30029"/>
                    <a:pt x="11872" y="30029"/>
                    <a:pt x="11872" y="31426"/>
                  </a:cubicBezTo>
                  <a:cubicBezTo>
                    <a:pt x="11872" y="30029"/>
                    <a:pt x="13269" y="30029"/>
                    <a:pt x="13269" y="28632"/>
                  </a:cubicBezTo>
                  <a:cubicBezTo>
                    <a:pt x="14665" y="27235"/>
                    <a:pt x="14665" y="24442"/>
                    <a:pt x="14665" y="23045"/>
                  </a:cubicBezTo>
                  <a:cubicBezTo>
                    <a:pt x="14665" y="21649"/>
                    <a:pt x="14665" y="21649"/>
                    <a:pt x="14665" y="21649"/>
                  </a:cubicBezTo>
                  <a:cubicBezTo>
                    <a:pt x="14665" y="21649"/>
                    <a:pt x="14665" y="21649"/>
                    <a:pt x="14665" y="21649"/>
                  </a:cubicBezTo>
                  <a:cubicBezTo>
                    <a:pt x="14665" y="21649"/>
                    <a:pt x="14665" y="21649"/>
                    <a:pt x="14665" y="21649"/>
                  </a:cubicBezTo>
                  <a:cubicBezTo>
                    <a:pt x="14665" y="21649"/>
                    <a:pt x="14665" y="20252"/>
                    <a:pt x="14665" y="20252"/>
                  </a:cubicBezTo>
                  <a:cubicBezTo>
                    <a:pt x="14665" y="16062"/>
                    <a:pt x="14665" y="13268"/>
                    <a:pt x="13269" y="10475"/>
                  </a:cubicBezTo>
                  <a:close/>
                </a:path>
              </a:pathLst>
            </a:custGeom>
            <a:noFill/>
            <a:ln w="9525"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B3E044C7-06D1-411B-AE20-8E5DA80549C3}"/>
                </a:ext>
              </a:extLst>
            </p:cNvPr>
            <p:cNvSpPr/>
            <p:nvPr/>
          </p:nvSpPr>
          <p:spPr>
            <a:xfrm>
              <a:off x="3092672" y="3146739"/>
              <a:ext cx="13967" cy="27934"/>
            </a:xfrm>
            <a:custGeom>
              <a:avLst/>
              <a:gdLst>
                <a:gd name="connsiteX0" fmla="*/ 11872 w 13966"/>
                <a:gd name="connsiteY0" fmla="*/ 12088 h 27933"/>
                <a:gd name="connsiteX1" fmla="*/ 10475 w 13966"/>
                <a:gd name="connsiteY1" fmla="*/ 17675 h 27933"/>
                <a:gd name="connsiteX2" fmla="*/ 10475 w 13966"/>
                <a:gd name="connsiteY2" fmla="*/ 19071 h 27933"/>
                <a:gd name="connsiteX3" fmla="*/ 10475 w 13966"/>
                <a:gd name="connsiteY3" fmla="*/ 20468 h 27933"/>
                <a:gd name="connsiteX4" fmla="*/ 10475 w 13966"/>
                <a:gd name="connsiteY4" fmla="*/ 21865 h 27933"/>
                <a:gd name="connsiteX5" fmla="*/ 10475 w 13966"/>
                <a:gd name="connsiteY5" fmla="*/ 23261 h 27933"/>
                <a:gd name="connsiteX6" fmla="*/ 10475 w 13966"/>
                <a:gd name="connsiteY6" fmla="*/ 24658 h 27933"/>
                <a:gd name="connsiteX7" fmla="*/ 11872 w 13966"/>
                <a:gd name="connsiteY7" fmla="*/ 28848 h 27933"/>
                <a:gd name="connsiteX8" fmla="*/ 11872 w 13966"/>
                <a:gd name="connsiteY8" fmla="*/ 30245 h 27933"/>
                <a:gd name="connsiteX9" fmla="*/ 13269 w 13966"/>
                <a:gd name="connsiteY9" fmla="*/ 27452 h 27933"/>
                <a:gd name="connsiteX10" fmla="*/ 14665 w 13966"/>
                <a:gd name="connsiteY10" fmla="*/ 21865 h 27933"/>
                <a:gd name="connsiteX11" fmla="*/ 14665 w 13966"/>
                <a:gd name="connsiteY11" fmla="*/ 20468 h 27933"/>
                <a:gd name="connsiteX12" fmla="*/ 14665 w 13966"/>
                <a:gd name="connsiteY12" fmla="*/ 20468 h 27933"/>
                <a:gd name="connsiteX13" fmla="*/ 14665 w 13966"/>
                <a:gd name="connsiteY13" fmla="*/ 20468 h 27933"/>
                <a:gd name="connsiteX14" fmla="*/ 14665 w 13966"/>
                <a:gd name="connsiteY14" fmla="*/ 19071 h 27933"/>
                <a:gd name="connsiteX15" fmla="*/ 13269 w 13966"/>
                <a:gd name="connsiteY15" fmla="*/ 12088 h 27933"/>
                <a:gd name="connsiteX16" fmla="*/ 11872 w 13966"/>
                <a:gd name="connsiteY16" fmla="*/ 12088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27933">
                  <a:moveTo>
                    <a:pt x="11872" y="12088"/>
                  </a:moveTo>
                  <a:cubicBezTo>
                    <a:pt x="10475" y="13485"/>
                    <a:pt x="10475" y="16278"/>
                    <a:pt x="10475" y="17675"/>
                  </a:cubicBezTo>
                  <a:cubicBezTo>
                    <a:pt x="10475" y="19071"/>
                    <a:pt x="10475" y="19071"/>
                    <a:pt x="10475" y="19071"/>
                  </a:cubicBezTo>
                  <a:cubicBezTo>
                    <a:pt x="10475" y="19071"/>
                    <a:pt x="10475" y="20468"/>
                    <a:pt x="10475" y="20468"/>
                  </a:cubicBezTo>
                  <a:cubicBezTo>
                    <a:pt x="10475" y="20468"/>
                    <a:pt x="10475" y="20468"/>
                    <a:pt x="10475" y="21865"/>
                  </a:cubicBezTo>
                  <a:cubicBezTo>
                    <a:pt x="10475" y="21865"/>
                    <a:pt x="10475" y="21865"/>
                    <a:pt x="10475" y="23261"/>
                  </a:cubicBezTo>
                  <a:cubicBezTo>
                    <a:pt x="10475" y="23261"/>
                    <a:pt x="10475" y="24658"/>
                    <a:pt x="10475" y="24658"/>
                  </a:cubicBezTo>
                  <a:cubicBezTo>
                    <a:pt x="10475" y="26055"/>
                    <a:pt x="10475" y="27452"/>
                    <a:pt x="11872" y="28848"/>
                  </a:cubicBezTo>
                  <a:cubicBezTo>
                    <a:pt x="11872" y="28848"/>
                    <a:pt x="11872" y="28848"/>
                    <a:pt x="11872" y="30245"/>
                  </a:cubicBezTo>
                  <a:cubicBezTo>
                    <a:pt x="11872" y="28848"/>
                    <a:pt x="13269" y="28848"/>
                    <a:pt x="13269" y="27452"/>
                  </a:cubicBezTo>
                  <a:cubicBezTo>
                    <a:pt x="14665" y="26055"/>
                    <a:pt x="14665" y="23261"/>
                    <a:pt x="14665" y="21865"/>
                  </a:cubicBezTo>
                  <a:cubicBezTo>
                    <a:pt x="14665" y="20468"/>
                    <a:pt x="14665" y="20468"/>
                    <a:pt x="14665" y="20468"/>
                  </a:cubicBezTo>
                  <a:cubicBezTo>
                    <a:pt x="14665" y="20468"/>
                    <a:pt x="14665" y="20468"/>
                    <a:pt x="14665" y="20468"/>
                  </a:cubicBezTo>
                  <a:cubicBezTo>
                    <a:pt x="14665" y="20468"/>
                    <a:pt x="14665" y="20468"/>
                    <a:pt x="14665" y="20468"/>
                  </a:cubicBezTo>
                  <a:cubicBezTo>
                    <a:pt x="14665" y="20468"/>
                    <a:pt x="14665" y="19071"/>
                    <a:pt x="14665" y="19071"/>
                  </a:cubicBezTo>
                  <a:cubicBezTo>
                    <a:pt x="14665" y="17675"/>
                    <a:pt x="13269" y="14881"/>
                    <a:pt x="13269" y="12088"/>
                  </a:cubicBezTo>
                  <a:cubicBezTo>
                    <a:pt x="13269" y="9294"/>
                    <a:pt x="11872" y="10691"/>
                    <a:pt x="11872" y="12088"/>
                  </a:cubicBezTo>
                  <a:close/>
                </a:path>
              </a:pathLst>
            </a:custGeom>
            <a:noFill/>
            <a:ln w="9525"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304C54AB-5E13-442A-B85F-2C7CA4329221}"/>
                </a:ext>
              </a:extLst>
            </p:cNvPr>
            <p:cNvSpPr/>
            <p:nvPr/>
          </p:nvSpPr>
          <p:spPr>
            <a:xfrm>
              <a:off x="3462795" y="4626050"/>
              <a:ext cx="13967" cy="41901"/>
            </a:xfrm>
            <a:custGeom>
              <a:avLst/>
              <a:gdLst>
                <a:gd name="connsiteX0" fmla="*/ 13269 w 13966"/>
                <a:gd name="connsiteY0" fmla="*/ 10475 h 41900"/>
                <a:gd name="connsiteX1" fmla="*/ 11872 w 13966"/>
                <a:gd name="connsiteY1" fmla="*/ 13269 h 41900"/>
                <a:gd name="connsiteX2" fmla="*/ 10475 w 13966"/>
                <a:gd name="connsiteY2" fmla="*/ 18855 h 41900"/>
                <a:gd name="connsiteX3" fmla="*/ 10475 w 13966"/>
                <a:gd name="connsiteY3" fmla="*/ 20252 h 41900"/>
                <a:gd name="connsiteX4" fmla="*/ 10475 w 13966"/>
                <a:gd name="connsiteY4" fmla="*/ 21649 h 41900"/>
                <a:gd name="connsiteX5" fmla="*/ 10475 w 13966"/>
                <a:gd name="connsiteY5" fmla="*/ 23045 h 41900"/>
                <a:gd name="connsiteX6" fmla="*/ 10475 w 13966"/>
                <a:gd name="connsiteY6" fmla="*/ 24442 h 41900"/>
                <a:gd name="connsiteX7" fmla="*/ 10475 w 13966"/>
                <a:gd name="connsiteY7" fmla="*/ 25839 h 41900"/>
                <a:gd name="connsiteX8" fmla="*/ 11872 w 13966"/>
                <a:gd name="connsiteY8" fmla="*/ 30029 h 41900"/>
                <a:gd name="connsiteX9" fmla="*/ 11872 w 13966"/>
                <a:gd name="connsiteY9" fmla="*/ 31426 h 41900"/>
                <a:gd name="connsiteX10" fmla="*/ 13269 w 13966"/>
                <a:gd name="connsiteY10" fmla="*/ 28632 h 41900"/>
                <a:gd name="connsiteX11" fmla="*/ 14665 w 13966"/>
                <a:gd name="connsiteY11" fmla="*/ 23045 h 41900"/>
                <a:gd name="connsiteX12" fmla="*/ 14665 w 13966"/>
                <a:gd name="connsiteY12" fmla="*/ 21649 h 41900"/>
                <a:gd name="connsiteX13" fmla="*/ 14665 w 13966"/>
                <a:gd name="connsiteY13" fmla="*/ 21649 h 41900"/>
                <a:gd name="connsiteX14" fmla="*/ 14665 w 13966"/>
                <a:gd name="connsiteY14" fmla="*/ 21649 h 41900"/>
                <a:gd name="connsiteX15" fmla="*/ 14665 w 13966"/>
                <a:gd name="connsiteY15" fmla="*/ 20252 h 41900"/>
                <a:gd name="connsiteX16" fmla="*/ 13269 w 13966"/>
                <a:gd name="connsiteY16" fmla="*/ 10475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41900">
                  <a:moveTo>
                    <a:pt x="13269" y="10475"/>
                  </a:moveTo>
                  <a:cubicBezTo>
                    <a:pt x="13269" y="11872"/>
                    <a:pt x="11872" y="11872"/>
                    <a:pt x="11872" y="13269"/>
                  </a:cubicBezTo>
                  <a:cubicBezTo>
                    <a:pt x="10475" y="14666"/>
                    <a:pt x="10475" y="17459"/>
                    <a:pt x="10475" y="18855"/>
                  </a:cubicBezTo>
                  <a:cubicBezTo>
                    <a:pt x="10475" y="20252"/>
                    <a:pt x="10475" y="20252"/>
                    <a:pt x="10475" y="20252"/>
                  </a:cubicBezTo>
                  <a:cubicBezTo>
                    <a:pt x="10475" y="20252"/>
                    <a:pt x="10475" y="21649"/>
                    <a:pt x="10475" y="21649"/>
                  </a:cubicBezTo>
                  <a:cubicBezTo>
                    <a:pt x="10475" y="21649"/>
                    <a:pt x="10475" y="21649"/>
                    <a:pt x="10475" y="23045"/>
                  </a:cubicBezTo>
                  <a:cubicBezTo>
                    <a:pt x="10475" y="23045"/>
                    <a:pt x="10475" y="23045"/>
                    <a:pt x="10475" y="24442"/>
                  </a:cubicBezTo>
                  <a:cubicBezTo>
                    <a:pt x="10475" y="24442"/>
                    <a:pt x="10475" y="25839"/>
                    <a:pt x="10475" y="25839"/>
                  </a:cubicBezTo>
                  <a:cubicBezTo>
                    <a:pt x="10475" y="27236"/>
                    <a:pt x="10475" y="28632"/>
                    <a:pt x="11872" y="30029"/>
                  </a:cubicBezTo>
                  <a:cubicBezTo>
                    <a:pt x="11872" y="30029"/>
                    <a:pt x="11872" y="30029"/>
                    <a:pt x="11872" y="31426"/>
                  </a:cubicBezTo>
                  <a:cubicBezTo>
                    <a:pt x="11872" y="30029"/>
                    <a:pt x="13269" y="30029"/>
                    <a:pt x="13269" y="28632"/>
                  </a:cubicBezTo>
                  <a:cubicBezTo>
                    <a:pt x="14665" y="27236"/>
                    <a:pt x="14665" y="24442"/>
                    <a:pt x="14665" y="23045"/>
                  </a:cubicBezTo>
                  <a:cubicBezTo>
                    <a:pt x="14665" y="21649"/>
                    <a:pt x="14665" y="21649"/>
                    <a:pt x="14665" y="21649"/>
                  </a:cubicBezTo>
                  <a:cubicBezTo>
                    <a:pt x="14665" y="21649"/>
                    <a:pt x="14665" y="21649"/>
                    <a:pt x="14665" y="21649"/>
                  </a:cubicBezTo>
                  <a:cubicBezTo>
                    <a:pt x="14665" y="21649"/>
                    <a:pt x="14665" y="21649"/>
                    <a:pt x="14665" y="21649"/>
                  </a:cubicBezTo>
                  <a:cubicBezTo>
                    <a:pt x="14665" y="21649"/>
                    <a:pt x="14665" y="20252"/>
                    <a:pt x="14665" y="20252"/>
                  </a:cubicBezTo>
                  <a:cubicBezTo>
                    <a:pt x="14665" y="16062"/>
                    <a:pt x="14665" y="13269"/>
                    <a:pt x="13269" y="10475"/>
                  </a:cubicBezTo>
                  <a:close/>
                </a:path>
              </a:pathLst>
            </a:custGeom>
            <a:noFill/>
            <a:ln w="9525"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A49593FB-9F66-4862-BBB6-1F8923514990}"/>
                </a:ext>
              </a:extLst>
            </p:cNvPr>
            <p:cNvSpPr/>
            <p:nvPr/>
          </p:nvSpPr>
          <p:spPr>
            <a:xfrm>
              <a:off x="3089879" y="3929102"/>
              <a:ext cx="391073" cy="432974"/>
            </a:xfrm>
            <a:custGeom>
              <a:avLst/>
              <a:gdLst>
                <a:gd name="connsiteX0" fmla="*/ 359648 w 391073"/>
                <a:gd name="connsiteY0" fmla="*/ 270260 h 432974"/>
                <a:gd name="connsiteX1" fmla="*/ 381995 w 391073"/>
                <a:gd name="connsiteY1" fmla="*/ 247913 h 432974"/>
                <a:gd name="connsiteX2" fmla="*/ 377805 w 391073"/>
                <a:gd name="connsiteY2" fmla="*/ 239532 h 432974"/>
                <a:gd name="connsiteX3" fmla="*/ 376408 w 391073"/>
                <a:gd name="connsiteY3" fmla="*/ 232549 h 432974"/>
                <a:gd name="connsiteX4" fmla="*/ 376408 w 391073"/>
                <a:gd name="connsiteY4" fmla="*/ 229756 h 432974"/>
                <a:gd name="connsiteX5" fmla="*/ 376408 w 391073"/>
                <a:gd name="connsiteY5" fmla="*/ 228359 h 432974"/>
                <a:gd name="connsiteX6" fmla="*/ 376408 w 391073"/>
                <a:gd name="connsiteY6" fmla="*/ 226962 h 432974"/>
                <a:gd name="connsiteX7" fmla="*/ 376408 w 391073"/>
                <a:gd name="connsiteY7" fmla="*/ 225565 h 432974"/>
                <a:gd name="connsiteX8" fmla="*/ 376408 w 391073"/>
                <a:gd name="connsiteY8" fmla="*/ 221376 h 432974"/>
                <a:gd name="connsiteX9" fmla="*/ 379202 w 391073"/>
                <a:gd name="connsiteY9" fmla="*/ 210202 h 432974"/>
                <a:gd name="connsiteX10" fmla="*/ 384788 w 391073"/>
                <a:gd name="connsiteY10" fmla="*/ 200425 h 432974"/>
                <a:gd name="connsiteX11" fmla="*/ 387582 w 391073"/>
                <a:gd name="connsiteY11" fmla="*/ 197632 h 432974"/>
                <a:gd name="connsiteX12" fmla="*/ 387582 w 391073"/>
                <a:gd name="connsiteY12" fmla="*/ 197632 h 432974"/>
                <a:gd name="connsiteX13" fmla="*/ 215789 w 391073"/>
                <a:gd name="connsiteY13" fmla="*/ 21649 h 432974"/>
                <a:gd name="connsiteX14" fmla="*/ 204615 w 391073"/>
                <a:gd name="connsiteY14" fmla="*/ 10475 h 432974"/>
                <a:gd name="connsiteX15" fmla="*/ 204615 w 391073"/>
                <a:gd name="connsiteY15" fmla="*/ 10475 h 432974"/>
                <a:gd name="connsiteX16" fmla="*/ 204615 w 391073"/>
                <a:gd name="connsiteY16" fmla="*/ 10475 h 432974"/>
                <a:gd name="connsiteX17" fmla="*/ 179475 w 391073"/>
                <a:gd name="connsiteY17" fmla="*/ 35616 h 432974"/>
                <a:gd name="connsiteX18" fmla="*/ 179475 w 391073"/>
                <a:gd name="connsiteY18" fmla="*/ 35616 h 432974"/>
                <a:gd name="connsiteX19" fmla="*/ 11872 w 391073"/>
                <a:gd name="connsiteY19" fmla="*/ 197632 h 432974"/>
                <a:gd name="connsiteX20" fmla="*/ 18855 w 391073"/>
                <a:gd name="connsiteY20" fmla="*/ 217185 h 432974"/>
                <a:gd name="connsiteX21" fmla="*/ 18855 w 391073"/>
                <a:gd name="connsiteY21" fmla="*/ 221376 h 432974"/>
                <a:gd name="connsiteX22" fmla="*/ 18855 w 391073"/>
                <a:gd name="connsiteY22" fmla="*/ 222772 h 432974"/>
                <a:gd name="connsiteX23" fmla="*/ 18855 w 391073"/>
                <a:gd name="connsiteY23" fmla="*/ 224169 h 432974"/>
                <a:gd name="connsiteX24" fmla="*/ 18855 w 391073"/>
                <a:gd name="connsiteY24" fmla="*/ 226962 h 432974"/>
                <a:gd name="connsiteX25" fmla="*/ 16062 w 391073"/>
                <a:gd name="connsiteY25" fmla="*/ 236739 h 432974"/>
                <a:gd name="connsiteX26" fmla="*/ 10475 w 391073"/>
                <a:gd name="connsiteY26" fmla="*/ 245119 h 432974"/>
                <a:gd name="connsiteX27" fmla="*/ 23045 w 391073"/>
                <a:gd name="connsiteY27" fmla="*/ 259086 h 432974"/>
                <a:gd name="connsiteX28" fmla="*/ 193442 w 391073"/>
                <a:gd name="connsiteY28" fmla="*/ 433672 h 432974"/>
                <a:gd name="connsiteX29" fmla="*/ 359648 w 391073"/>
                <a:gd name="connsiteY29" fmla="*/ 270260 h 432974"/>
                <a:gd name="connsiteX30" fmla="*/ 359648 w 391073"/>
                <a:gd name="connsiteY30" fmla="*/ 270260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359648" y="270260"/>
                  </a:moveTo>
                  <a:lnTo>
                    <a:pt x="381995" y="247913"/>
                  </a:lnTo>
                  <a:cubicBezTo>
                    <a:pt x="379202" y="245119"/>
                    <a:pt x="377805" y="242326"/>
                    <a:pt x="377805" y="239532"/>
                  </a:cubicBezTo>
                  <a:cubicBezTo>
                    <a:pt x="376408" y="236739"/>
                    <a:pt x="376408" y="233946"/>
                    <a:pt x="376408" y="232549"/>
                  </a:cubicBezTo>
                  <a:cubicBezTo>
                    <a:pt x="376408" y="231152"/>
                    <a:pt x="376408" y="231152"/>
                    <a:pt x="376408" y="229756"/>
                  </a:cubicBezTo>
                  <a:cubicBezTo>
                    <a:pt x="376408" y="228359"/>
                    <a:pt x="376408" y="228359"/>
                    <a:pt x="376408" y="228359"/>
                  </a:cubicBezTo>
                  <a:cubicBezTo>
                    <a:pt x="376408" y="226962"/>
                    <a:pt x="376408" y="226962"/>
                    <a:pt x="376408" y="226962"/>
                  </a:cubicBezTo>
                  <a:cubicBezTo>
                    <a:pt x="376408" y="226962"/>
                    <a:pt x="376408" y="226962"/>
                    <a:pt x="376408" y="225565"/>
                  </a:cubicBezTo>
                  <a:cubicBezTo>
                    <a:pt x="376408" y="224169"/>
                    <a:pt x="376408" y="222772"/>
                    <a:pt x="376408" y="221376"/>
                  </a:cubicBezTo>
                  <a:cubicBezTo>
                    <a:pt x="376408" y="218582"/>
                    <a:pt x="377805" y="214392"/>
                    <a:pt x="379202" y="210202"/>
                  </a:cubicBezTo>
                  <a:cubicBezTo>
                    <a:pt x="380598" y="206012"/>
                    <a:pt x="383392" y="203218"/>
                    <a:pt x="384788" y="200425"/>
                  </a:cubicBezTo>
                  <a:cubicBezTo>
                    <a:pt x="386185" y="199028"/>
                    <a:pt x="386185" y="199028"/>
                    <a:pt x="387582" y="197632"/>
                  </a:cubicBezTo>
                  <a:cubicBezTo>
                    <a:pt x="387582" y="197632"/>
                    <a:pt x="387582" y="197632"/>
                    <a:pt x="387582" y="197632"/>
                  </a:cubicBezTo>
                  <a:cubicBezTo>
                    <a:pt x="330317" y="138971"/>
                    <a:pt x="273053" y="80310"/>
                    <a:pt x="215789" y="21649"/>
                  </a:cubicBezTo>
                  <a:cubicBezTo>
                    <a:pt x="211599" y="17459"/>
                    <a:pt x="208805" y="14665"/>
                    <a:pt x="204615" y="10475"/>
                  </a:cubicBezTo>
                  <a:lnTo>
                    <a:pt x="204615" y="10475"/>
                  </a:lnTo>
                  <a:lnTo>
                    <a:pt x="204615" y="10475"/>
                  </a:lnTo>
                  <a:lnTo>
                    <a:pt x="179475" y="35616"/>
                  </a:lnTo>
                  <a:lnTo>
                    <a:pt x="179475" y="35616"/>
                  </a:lnTo>
                  <a:lnTo>
                    <a:pt x="11872" y="197632"/>
                  </a:lnTo>
                  <a:cubicBezTo>
                    <a:pt x="16062" y="204615"/>
                    <a:pt x="18855" y="212995"/>
                    <a:pt x="18855" y="217185"/>
                  </a:cubicBezTo>
                  <a:cubicBezTo>
                    <a:pt x="18855" y="218582"/>
                    <a:pt x="18855" y="219979"/>
                    <a:pt x="18855" y="221376"/>
                  </a:cubicBezTo>
                  <a:cubicBezTo>
                    <a:pt x="18855" y="222772"/>
                    <a:pt x="18855" y="222772"/>
                    <a:pt x="18855" y="222772"/>
                  </a:cubicBezTo>
                  <a:cubicBezTo>
                    <a:pt x="18855" y="222772"/>
                    <a:pt x="18855" y="222772"/>
                    <a:pt x="18855" y="224169"/>
                  </a:cubicBezTo>
                  <a:cubicBezTo>
                    <a:pt x="18855" y="225565"/>
                    <a:pt x="18855" y="225565"/>
                    <a:pt x="18855" y="226962"/>
                  </a:cubicBezTo>
                  <a:cubicBezTo>
                    <a:pt x="18855" y="229756"/>
                    <a:pt x="17459" y="232549"/>
                    <a:pt x="16062" y="236739"/>
                  </a:cubicBezTo>
                  <a:cubicBezTo>
                    <a:pt x="14665" y="239532"/>
                    <a:pt x="13269" y="242326"/>
                    <a:pt x="10475" y="245119"/>
                  </a:cubicBezTo>
                  <a:cubicBezTo>
                    <a:pt x="14665" y="249309"/>
                    <a:pt x="18855" y="253499"/>
                    <a:pt x="23045" y="259086"/>
                  </a:cubicBezTo>
                  <a:cubicBezTo>
                    <a:pt x="80310" y="317747"/>
                    <a:pt x="136177" y="375012"/>
                    <a:pt x="193442" y="433672"/>
                  </a:cubicBezTo>
                  <a:lnTo>
                    <a:pt x="359648" y="270260"/>
                  </a:lnTo>
                  <a:lnTo>
                    <a:pt x="359648" y="270260"/>
                  </a:lnTo>
                  <a:close/>
                </a:path>
              </a:pathLst>
            </a:custGeom>
            <a:noFill/>
            <a:ln w="9525"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F2C7712B-1AA3-4B0B-B0ED-64E5B8B20818}"/>
                </a:ext>
              </a:extLst>
            </p:cNvPr>
            <p:cNvSpPr/>
            <p:nvPr/>
          </p:nvSpPr>
          <p:spPr>
            <a:xfrm>
              <a:off x="3108036" y="3437467"/>
              <a:ext cx="391073" cy="432974"/>
            </a:xfrm>
            <a:custGeom>
              <a:avLst/>
              <a:gdLst>
                <a:gd name="connsiteX0" fmla="*/ 18855 w 391073"/>
                <a:gd name="connsiteY0" fmla="*/ 221375 h 432974"/>
                <a:gd name="connsiteX1" fmla="*/ 18855 w 391073"/>
                <a:gd name="connsiteY1" fmla="*/ 224169 h 432974"/>
                <a:gd name="connsiteX2" fmla="*/ 16062 w 391073"/>
                <a:gd name="connsiteY2" fmla="*/ 233946 h 432974"/>
                <a:gd name="connsiteX3" fmla="*/ 10475 w 391073"/>
                <a:gd name="connsiteY3" fmla="*/ 242326 h 432974"/>
                <a:gd name="connsiteX4" fmla="*/ 10475 w 391073"/>
                <a:gd name="connsiteY4" fmla="*/ 242326 h 432974"/>
                <a:gd name="connsiteX5" fmla="*/ 21649 w 391073"/>
                <a:gd name="connsiteY5" fmla="*/ 253499 h 432974"/>
                <a:gd name="connsiteX6" fmla="*/ 193442 w 391073"/>
                <a:gd name="connsiteY6" fmla="*/ 429482 h 432974"/>
                <a:gd name="connsiteX7" fmla="*/ 358251 w 391073"/>
                <a:gd name="connsiteY7" fmla="*/ 268863 h 432974"/>
                <a:gd name="connsiteX8" fmla="*/ 358251 w 391073"/>
                <a:gd name="connsiteY8" fmla="*/ 268863 h 432974"/>
                <a:gd name="connsiteX9" fmla="*/ 383392 w 391073"/>
                <a:gd name="connsiteY9" fmla="*/ 245119 h 432974"/>
                <a:gd name="connsiteX10" fmla="*/ 379201 w 391073"/>
                <a:gd name="connsiteY10" fmla="*/ 238136 h 432974"/>
                <a:gd name="connsiteX11" fmla="*/ 377805 w 391073"/>
                <a:gd name="connsiteY11" fmla="*/ 231152 h 432974"/>
                <a:gd name="connsiteX12" fmla="*/ 377805 w 391073"/>
                <a:gd name="connsiteY12" fmla="*/ 228359 h 432974"/>
                <a:gd name="connsiteX13" fmla="*/ 377805 w 391073"/>
                <a:gd name="connsiteY13" fmla="*/ 226962 h 432974"/>
                <a:gd name="connsiteX14" fmla="*/ 377805 w 391073"/>
                <a:gd name="connsiteY14" fmla="*/ 225565 h 432974"/>
                <a:gd name="connsiteX15" fmla="*/ 377805 w 391073"/>
                <a:gd name="connsiteY15" fmla="*/ 224169 h 432974"/>
                <a:gd name="connsiteX16" fmla="*/ 377805 w 391073"/>
                <a:gd name="connsiteY16" fmla="*/ 219979 h 432974"/>
                <a:gd name="connsiteX17" fmla="*/ 380598 w 391073"/>
                <a:gd name="connsiteY17" fmla="*/ 208805 h 432974"/>
                <a:gd name="connsiteX18" fmla="*/ 386185 w 391073"/>
                <a:gd name="connsiteY18" fmla="*/ 199028 h 432974"/>
                <a:gd name="connsiteX19" fmla="*/ 387582 w 391073"/>
                <a:gd name="connsiteY19" fmla="*/ 197632 h 432974"/>
                <a:gd name="connsiteX20" fmla="*/ 217185 w 391073"/>
                <a:gd name="connsiteY20" fmla="*/ 23045 h 432974"/>
                <a:gd name="connsiteX21" fmla="*/ 204615 w 391073"/>
                <a:gd name="connsiteY21" fmla="*/ 10475 h 432974"/>
                <a:gd name="connsiteX22" fmla="*/ 203218 w 391073"/>
                <a:gd name="connsiteY22" fmla="*/ 11872 h 432974"/>
                <a:gd name="connsiteX23" fmla="*/ 203218 w 391073"/>
                <a:gd name="connsiteY23" fmla="*/ 11872 h 432974"/>
                <a:gd name="connsiteX24" fmla="*/ 178078 w 391073"/>
                <a:gd name="connsiteY24" fmla="*/ 37012 h 432974"/>
                <a:gd name="connsiteX25" fmla="*/ 178078 w 391073"/>
                <a:gd name="connsiteY25" fmla="*/ 37012 h 432974"/>
                <a:gd name="connsiteX26" fmla="*/ 11872 w 391073"/>
                <a:gd name="connsiteY26" fmla="*/ 194838 h 432974"/>
                <a:gd name="connsiteX27" fmla="*/ 18855 w 391073"/>
                <a:gd name="connsiteY27" fmla="*/ 214392 h 432974"/>
                <a:gd name="connsiteX28" fmla="*/ 18855 w 391073"/>
                <a:gd name="connsiteY28" fmla="*/ 218582 h 432974"/>
                <a:gd name="connsiteX29" fmla="*/ 18855 w 391073"/>
                <a:gd name="connsiteY29" fmla="*/ 221375 h 432974"/>
                <a:gd name="connsiteX30" fmla="*/ 18855 w 391073"/>
                <a:gd name="connsiteY30" fmla="*/ 22137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18855" y="221375"/>
                  </a:moveTo>
                  <a:cubicBezTo>
                    <a:pt x="18855" y="222772"/>
                    <a:pt x="18855" y="222772"/>
                    <a:pt x="18855" y="224169"/>
                  </a:cubicBezTo>
                  <a:cubicBezTo>
                    <a:pt x="18855" y="226962"/>
                    <a:pt x="17459" y="231152"/>
                    <a:pt x="16062" y="233946"/>
                  </a:cubicBezTo>
                  <a:cubicBezTo>
                    <a:pt x="14665" y="236739"/>
                    <a:pt x="11872" y="240929"/>
                    <a:pt x="10475" y="242326"/>
                  </a:cubicBezTo>
                  <a:cubicBezTo>
                    <a:pt x="10475" y="242326"/>
                    <a:pt x="10475" y="242326"/>
                    <a:pt x="10475" y="242326"/>
                  </a:cubicBezTo>
                  <a:cubicBezTo>
                    <a:pt x="14665" y="246516"/>
                    <a:pt x="17459" y="249309"/>
                    <a:pt x="21649" y="253499"/>
                  </a:cubicBezTo>
                  <a:cubicBezTo>
                    <a:pt x="78913" y="312160"/>
                    <a:pt x="136177" y="370821"/>
                    <a:pt x="193442" y="429482"/>
                  </a:cubicBezTo>
                  <a:lnTo>
                    <a:pt x="358251" y="268863"/>
                  </a:lnTo>
                  <a:lnTo>
                    <a:pt x="358251" y="268863"/>
                  </a:lnTo>
                  <a:lnTo>
                    <a:pt x="383392" y="245119"/>
                  </a:lnTo>
                  <a:cubicBezTo>
                    <a:pt x="381995" y="242326"/>
                    <a:pt x="380598" y="239532"/>
                    <a:pt x="379201" y="238136"/>
                  </a:cubicBezTo>
                  <a:cubicBezTo>
                    <a:pt x="377805" y="235342"/>
                    <a:pt x="377805" y="232549"/>
                    <a:pt x="377805" y="231152"/>
                  </a:cubicBezTo>
                  <a:cubicBezTo>
                    <a:pt x="377805" y="229756"/>
                    <a:pt x="377805" y="229756"/>
                    <a:pt x="377805" y="228359"/>
                  </a:cubicBezTo>
                  <a:cubicBezTo>
                    <a:pt x="377805" y="226962"/>
                    <a:pt x="377805" y="226962"/>
                    <a:pt x="377805" y="226962"/>
                  </a:cubicBezTo>
                  <a:cubicBezTo>
                    <a:pt x="377805" y="225565"/>
                    <a:pt x="377805" y="225565"/>
                    <a:pt x="377805" y="225565"/>
                  </a:cubicBezTo>
                  <a:cubicBezTo>
                    <a:pt x="377805" y="225565"/>
                    <a:pt x="377805" y="225565"/>
                    <a:pt x="377805" y="224169"/>
                  </a:cubicBezTo>
                  <a:cubicBezTo>
                    <a:pt x="377805" y="222772"/>
                    <a:pt x="377805" y="221375"/>
                    <a:pt x="377805" y="219979"/>
                  </a:cubicBezTo>
                  <a:cubicBezTo>
                    <a:pt x="377805" y="217185"/>
                    <a:pt x="379201" y="212995"/>
                    <a:pt x="380598" y="208805"/>
                  </a:cubicBezTo>
                  <a:cubicBezTo>
                    <a:pt x="381995" y="204615"/>
                    <a:pt x="384788" y="201822"/>
                    <a:pt x="386185" y="199028"/>
                  </a:cubicBezTo>
                  <a:cubicBezTo>
                    <a:pt x="386185" y="197632"/>
                    <a:pt x="387582" y="197632"/>
                    <a:pt x="387582" y="197632"/>
                  </a:cubicBezTo>
                  <a:cubicBezTo>
                    <a:pt x="330317" y="138971"/>
                    <a:pt x="274450" y="81706"/>
                    <a:pt x="217185" y="23045"/>
                  </a:cubicBezTo>
                  <a:cubicBezTo>
                    <a:pt x="212995" y="18855"/>
                    <a:pt x="208805" y="14665"/>
                    <a:pt x="204615" y="10475"/>
                  </a:cubicBezTo>
                  <a:lnTo>
                    <a:pt x="203218" y="11872"/>
                  </a:lnTo>
                  <a:lnTo>
                    <a:pt x="203218" y="11872"/>
                  </a:lnTo>
                  <a:lnTo>
                    <a:pt x="178078" y="37012"/>
                  </a:lnTo>
                  <a:lnTo>
                    <a:pt x="178078" y="37012"/>
                  </a:lnTo>
                  <a:lnTo>
                    <a:pt x="11872" y="194838"/>
                  </a:lnTo>
                  <a:cubicBezTo>
                    <a:pt x="16062" y="201822"/>
                    <a:pt x="18855" y="210202"/>
                    <a:pt x="18855" y="214392"/>
                  </a:cubicBezTo>
                  <a:cubicBezTo>
                    <a:pt x="18855" y="215789"/>
                    <a:pt x="18855" y="217185"/>
                    <a:pt x="18855" y="218582"/>
                  </a:cubicBezTo>
                  <a:cubicBezTo>
                    <a:pt x="18855" y="219979"/>
                    <a:pt x="18855" y="219979"/>
                    <a:pt x="18855" y="221375"/>
                  </a:cubicBezTo>
                  <a:cubicBezTo>
                    <a:pt x="18855" y="219979"/>
                    <a:pt x="18855" y="219979"/>
                    <a:pt x="18855" y="221375"/>
                  </a:cubicBezTo>
                  <a:close/>
                </a:path>
              </a:pathLst>
            </a:custGeom>
            <a:noFill/>
            <a:ln w="9525"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007110A2-DACB-47A0-B214-1DA67732FCC6}"/>
                </a:ext>
              </a:extLst>
            </p:cNvPr>
            <p:cNvSpPr/>
            <p:nvPr/>
          </p:nvSpPr>
          <p:spPr>
            <a:xfrm>
              <a:off x="2919483" y="2694427"/>
              <a:ext cx="391073" cy="432974"/>
            </a:xfrm>
            <a:custGeom>
              <a:avLst/>
              <a:gdLst>
                <a:gd name="connsiteX0" fmla="*/ 359648 w 391073"/>
                <a:gd name="connsiteY0" fmla="*/ 271656 h 432974"/>
                <a:gd name="connsiteX1" fmla="*/ 359648 w 391073"/>
                <a:gd name="connsiteY1" fmla="*/ 271656 h 432974"/>
                <a:gd name="connsiteX2" fmla="*/ 383392 w 391073"/>
                <a:gd name="connsiteY2" fmla="*/ 247913 h 432974"/>
                <a:gd name="connsiteX3" fmla="*/ 379201 w 391073"/>
                <a:gd name="connsiteY3" fmla="*/ 239532 h 432974"/>
                <a:gd name="connsiteX4" fmla="*/ 376408 w 391073"/>
                <a:gd name="connsiteY4" fmla="*/ 232549 h 432974"/>
                <a:gd name="connsiteX5" fmla="*/ 376408 w 391073"/>
                <a:gd name="connsiteY5" fmla="*/ 229756 h 432974"/>
                <a:gd name="connsiteX6" fmla="*/ 376408 w 391073"/>
                <a:gd name="connsiteY6" fmla="*/ 228359 h 432974"/>
                <a:gd name="connsiteX7" fmla="*/ 376408 w 391073"/>
                <a:gd name="connsiteY7" fmla="*/ 226962 h 432974"/>
                <a:gd name="connsiteX8" fmla="*/ 376408 w 391073"/>
                <a:gd name="connsiteY8" fmla="*/ 225565 h 432974"/>
                <a:gd name="connsiteX9" fmla="*/ 376408 w 391073"/>
                <a:gd name="connsiteY9" fmla="*/ 221375 h 432974"/>
                <a:gd name="connsiteX10" fmla="*/ 379201 w 391073"/>
                <a:gd name="connsiteY10" fmla="*/ 210202 h 432974"/>
                <a:gd name="connsiteX11" fmla="*/ 384788 w 391073"/>
                <a:gd name="connsiteY11" fmla="*/ 200425 h 432974"/>
                <a:gd name="connsiteX12" fmla="*/ 387582 w 391073"/>
                <a:gd name="connsiteY12" fmla="*/ 197632 h 432974"/>
                <a:gd name="connsiteX13" fmla="*/ 387582 w 391073"/>
                <a:gd name="connsiteY13" fmla="*/ 197632 h 432974"/>
                <a:gd name="connsiteX14" fmla="*/ 217185 w 391073"/>
                <a:gd name="connsiteY14" fmla="*/ 23045 h 432974"/>
                <a:gd name="connsiteX15" fmla="*/ 204615 w 391073"/>
                <a:gd name="connsiteY15" fmla="*/ 10475 h 432974"/>
                <a:gd name="connsiteX16" fmla="*/ 203218 w 391073"/>
                <a:gd name="connsiteY16" fmla="*/ 11872 h 432974"/>
                <a:gd name="connsiteX17" fmla="*/ 203218 w 391073"/>
                <a:gd name="connsiteY17" fmla="*/ 11872 h 432974"/>
                <a:gd name="connsiteX18" fmla="*/ 178078 w 391073"/>
                <a:gd name="connsiteY18" fmla="*/ 37012 h 432974"/>
                <a:gd name="connsiteX19" fmla="*/ 178078 w 391073"/>
                <a:gd name="connsiteY19" fmla="*/ 37012 h 432974"/>
                <a:gd name="connsiteX20" fmla="*/ 11872 w 391073"/>
                <a:gd name="connsiteY20" fmla="*/ 199028 h 432974"/>
                <a:gd name="connsiteX21" fmla="*/ 18855 w 391073"/>
                <a:gd name="connsiteY21" fmla="*/ 218582 h 432974"/>
                <a:gd name="connsiteX22" fmla="*/ 18855 w 391073"/>
                <a:gd name="connsiteY22" fmla="*/ 222772 h 432974"/>
                <a:gd name="connsiteX23" fmla="*/ 18855 w 391073"/>
                <a:gd name="connsiteY23" fmla="*/ 224169 h 432974"/>
                <a:gd name="connsiteX24" fmla="*/ 18855 w 391073"/>
                <a:gd name="connsiteY24" fmla="*/ 225565 h 432974"/>
                <a:gd name="connsiteX25" fmla="*/ 18855 w 391073"/>
                <a:gd name="connsiteY25" fmla="*/ 228359 h 432974"/>
                <a:gd name="connsiteX26" fmla="*/ 16062 w 391073"/>
                <a:gd name="connsiteY26" fmla="*/ 238136 h 432974"/>
                <a:gd name="connsiteX27" fmla="*/ 10475 w 391073"/>
                <a:gd name="connsiteY27" fmla="*/ 246516 h 432974"/>
                <a:gd name="connsiteX28" fmla="*/ 23045 w 391073"/>
                <a:gd name="connsiteY28" fmla="*/ 260483 h 432974"/>
                <a:gd name="connsiteX29" fmla="*/ 193442 w 391073"/>
                <a:gd name="connsiteY29" fmla="*/ 435069 h 432974"/>
                <a:gd name="connsiteX30" fmla="*/ 359648 w 391073"/>
                <a:gd name="connsiteY30" fmla="*/ 271656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359648" y="271656"/>
                  </a:moveTo>
                  <a:lnTo>
                    <a:pt x="359648" y="271656"/>
                  </a:lnTo>
                  <a:lnTo>
                    <a:pt x="383392" y="247913"/>
                  </a:lnTo>
                  <a:cubicBezTo>
                    <a:pt x="381995" y="245119"/>
                    <a:pt x="380598" y="242326"/>
                    <a:pt x="379201" y="239532"/>
                  </a:cubicBezTo>
                  <a:cubicBezTo>
                    <a:pt x="377805" y="236739"/>
                    <a:pt x="377805" y="233946"/>
                    <a:pt x="376408" y="232549"/>
                  </a:cubicBezTo>
                  <a:cubicBezTo>
                    <a:pt x="376408" y="231152"/>
                    <a:pt x="376408" y="231152"/>
                    <a:pt x="376408" y="229756"/>
                  </a:cubicBezTo>
                  <a:cubicBezTo>
                    <a:pt x="376408" y="228359"/>
                    <a:pt x="376408" y="228359"/>
                    <a:pt x="376408" y="228359"/>
                  </a:cubicBezTo>
                  <a:cubicBezTo>
                    <a:pt x="376408" y="226962"/>
                    <a:pt x="376408" y="226962"/>
                    <a:pt x="376408" y="226962"/>
                  </a:cubicBezTo>
                  <a:cubicBezTo>
                    <a:pt x="376408" y="226962"/>
                    <a:pt x="376408" y="226962"/>
                    <a:pt x="376408" y="225565"/>
                  </a:cubicBezTo>
                  <a:cubicBezTo>
                    <a:pt x="376408" y="224169"/>
                    <a:pt x="376408" y="222772"/>
                    <a:pt x="376408" y="221375"/>
                  </a:cubicBezTo>
                  <a:cubicBezTo>
                    <a:pt x="376408" y="218582"/>
                    <a:pt x="377805" y="214392"/>
                    <a:pt x="379201" y="210202"/>
                  </a:cubicBezTo>
                  <a:cubicBezTo>
                    <a:pt x="380598" y="206012"/>
                    <a:pt x="383392" y="203218"/>
                    <a:pt x="384788" y="200425"/>
                  </a:cubicBezTo>
                  <a:cubicBezTo>
                    <a:pt x="386185" y="199028"/>
                    <a:pt x="386185" y="199028"/>
                    <a:pt x="387582" y="197632"/>
                  </a:cubicBezTo>
                  <a:cubicBezTo>
                    <a:pt x="387582" y="197632"/>
                    <a:pt x="387582" y="197632"/>
                    <a:pt x="387582" y="197632"/>
                  </a:cubicBezTo>
                  <a:cubicBezTo>
                    <a:pt x="330317" y="138971"/>
                    <a:pt x="274450" y="81706"/>
                    <a:pt x="217185" y="23045"/>
                  </a:cubicBezTo>
                  <a:cubicBezTo>
                    <a:pt x="212995" y="18855"/>
                    <a:pt x="208805" y="14665"/>
                    <a:pt x="204615" y="10475"/>
                  </a:cubicBezTo>
                  <a:lnTo>
                    <a:pt x="203218" y="11872"/>
                  </a:lnTo>
                  <a:lnTo>
                    <a:pt x="203218" y="11872"/>
                  </a:lnTo>
                  <a:lnTo>
                    <a:pt x="178078" y="37012"/>
                  </a:lnTo>
                  <a:lnTo>
                    <a:pt x="178078" y="37012"/>
                  </a:lnTo>
                  <a:lnTo>
                    <a:pt x="11872" y="199028"/>
                  </a:lnTo>
                  <a:cubicBezTo>
                    <a:pt x="16062" y="206012"/>
                    <a:pt x="17459" y="214392"/>
                    <a:pt x="18855" y="218582"/>
                  </a:cubicBezTo>
                  <a:cubicBezTo>
                    <a:pt x="18855" y="219979"/>
                    <a:pt x="18855" y="221375"/>
                    <a:pt x="18855" y="222772"/>
                  </a:cubicBezTo>
                  <a:cubicBezTo>
                    <a:pt x="18855" y="224169"/>
                    <a:pt x="18855" y="224169"/>
                    <a:pt x="18855" y="224169"/>
                  </a:cubicBezTo>
                  <a:cubicBezTo>
                    <a:pt x="18855" y="224169"/>
                    <a:pt x="18855" y="224169"/>
                    <a:pt x="18855" y="225565"/>
                  </a:cubicBezTo>
                  <a:cubicBezTo>
                    <a:pt x="18855" y="226962"/>
                    <a:pt x="18855" y="226962"/>
                    <a:pt x="18855" y="228359"/>
                  </a:cubicBezTo>
                  <a:cubicBezTo>
                    <a:pt x="18855" y="231152"/>
                    <a:pt x="17459" y="233946"/>
                    <a:pt x="16062" y="238136"/>
                  </a:cubicBezTo>
                  <a:cubicBezTo>
                    <a:pt x="14665" y="240929"/>
                    <a:pt x="13269" y="243722"/>
                    <a:pt x="10475" y="246516"/>
                  </a:cubicBezTo>
                  <a:cubicBezTo>
                    <a:pt x="14665" y="250706"/>
                    <a:pt x="18855" y="254896"/>
                    <a:pt x="23045" y="260483"/>
                  </a:cubicBezTo>
                  <a:cubicBezTo>
                    <a:pt x="80310" y="319144"/>
                    <a:pt x="136177" y="376408"/>
                    <a:pt x="193442" y="435069"/>
                  </a:cubicBezTo>
                  <a:lnTo>
                    <a:pt x="359648" y="271656"/>
                  </a:lnTo>
                  <a:close/>
                </a:path>
              </a:pathLst>
            </a:custGeom>
            <a:noFill/>
            <a:ln w="9525"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C4710148-F511-4DA6-9FFF-3726F649AD7C}"/>
                </a:ext>
              </a:extLst>
            </p:cNvPr>
            <p:cNvSpPr/>
            <p:nvPr/>
          </p:nvSpPr>
          <p:spPr>
            <a:xfrm>
              <a:off x="5136031" y="1677636"/>
              <a:ext cx="13967" cy="27934"/>
            </a:xfrm>
            <a:custGeom>
              <a:avLst/>
              <a:gdLst>
                <a:gd name="connsiteX0" fmla="*/ 10475 w 13966"/>
                <a:gd name="connsiteY0" fmla="*/ 23045 h 27933"/>
                <a:gd name="connsiteX1" fmla="*/ 11872 w 13966"/>
                <a:gd name="connsiteY1" fmla="*/ 27235 h 27933"/>
                <a:gd name="connsiteX2" fmla="*/ 11872 w 13966"/>
                <a:gd name="connsiteY2" fmla="*/ 28632 h 27933"/>
                <a:gd name="connsiteX3" fmla="*/ 13269 w 13966"/>
                <a:gd name="connsiteY3" fmla="*/ 25839 h 27933"/>
                <a:gd name="connsiteX4" fmla="*/ 14665 w 13966"/>
                <a:gd name="connsiteY4" fmla="*/ 20252 h 27933"/>
                <a:gd name="connsiteX5" fmla="*/ 14665 w 13966"/>
                <a:gd name="connsiteY5" fmla="*/ 18855 h 27933"/>
                <a:gd name="connsiteX6" fmla="*/ 14665 w 13966"/>
                <a:gd name="connsiteY6" fmla="*/ 18855 h 27933"/>
                <a:gd name="connsiteX7" fmla="*/ 14665 w 13966"/>
                <a:gd name="connsiteY7" fmla="*/ 18855 h 27933"/>
                <a:gd name="connsiteX8" fmla="*/ 14665 w 13966"/>
                <a:gd name="connsiteY8" fmla="*/ 17459 h 27933"/>
                <a:gd name="connsiteX9" fmla="*/ 13269 w 13966"/>
                <a:gd name="connsiteY9" fmla="*/ 10475 h 27933"/>
                <a:gd name="connsiteX10" fmla="*/ 11872 w 13966"/>
                <a:gd name="connsiteY10" fmla="*/ 13269 h 27933"/>
                <a:gd name="connsiteX11" fmla="*/ 10475 w 13966"/>
                <a:gd name="connsiteY11" fmla="*/ 18855 h 27933"/>
                <a:gd name="connsiteX12" fmla="*/ 10475 w 13966"/>
                <a:gd name="connsiteY12" fmla="*/ 20252 h 27933"/>
                <a:gd name="connsiteX13" fmla="*/ 10475 w 13966"/>
                <a:gd name="connsiteY13" fmla="*/ 21649 h 27933"/>
                <a:gd name="connsiteX14" fmla="*/ 10475 w 13966"/>
                <a:gd name="connsiteY14" fmla="*/ 23045 h 27933"/>
                <a:gd name="connsiteX15" fmla="*/ 10475 w 13966"/>
                <a:gd name="connsiteY15" fmla="*/ 24442 h 27933"/>
                <a:gd name="connsiteX16" fmla="*/ 10475 w 13966"/>
                <a:gd name="connsiteY16" fmla="*/ 23045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27933">
                  <a:moveTo>
                    <a:pt x="10475" y="23045"/>
                  </a:moveTo>
                  <a:cubicBezTo>
                    <a:pt x="10475" y="24442"/>
                    <a:pt x="10475" y="25839"/>
                    <a:pt x="11872" y="27235"/>
                  </a:cubicBezTo>
                  <a:cubicBezTo>
                    <a:pt x="11872" y="27235"/>
                    <a:pt x="11872" y="27235"/>
                    <a:pt x="11872" y="28632"/>
                  </a:cubicBezTo>
                  <a:cubicBezTo>
                    <a:pt x="11872" y="27235"/>
                    <a:pt x="13269" y="27235"/>
                    <a:pt x="13269" y="25839"/>
                  </a:cubicBezTo>
                  <a:cubicBezTo>
                    <a:pt x="14665" y="24442"/>
                    <a:pt x="14665" y="21649"/>
                    <a:pt x="14665" y="20252"/>
                  </a:cubicBezTo>
                  <a:cubicBezTo>
                    <a:pt x="14665" y="18855"/>
                    <a:pt x="14665" y="18855"/>
                    <a:pt x="14665" y="18855"/>
                  </a:cubicBezTo>
                  <a:cubicBezTo>
                    <a:pt x="14665" y="18855"/>
                    <a:pt x="14665" y="18855"/>
                    <a:pt x="14665" y="18855"/>
                  </a:cubicBezTo>
                  <a:cubicBezTo>
                    <a:pt x="14665" y="18855"/>
                    <a:pt x="14665" y="18855"/>
                    <a:pt x="14665" y="18855"/>
                  </a:cubicBezTo>
                  <a:cubicBezTo>
                    <a:pt x="14665" y="18855"/>
                    <a:pt x="14665" y="17459"/>
                    <a:pt x="14665" y="17459"/>
                  </a:cubicBezTo>
                  <a:cubicBezTo>
                    <a:pt x="14665" y="16062"/>
                    <a:pt x="13269" y="13269"/>
                    <a:pt x="13269" y="10475"/>
                  </a:cubicBezTo>
                  <a:cubicBezTo>
                    <a:pt x="13269" y="11872"/>
                    <a:pt x="11872" y="11872"/>
                    <a:pt x="11872" y="13269"/>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1649"/>
                    <a:pt x="10475" y="23045"/>
                  </a:cubicBezTo>
                  <a:cubicBezTo>
                    <a:pt x="10475" y="23045"/>
                    <a:pt x="10475" y="23045"/>
                    <a:pt x="10475" y="24442"/>
                  </a:cubicBezTo>
                  <a:cubicBezTo>
                    <a:pt x="10475" y="21649"/>
                    <a:pt x="10475" y="23045"/>
                    <a:pt x="10475" y="23045"/>
                  </a:cubicBezTo>
                  <a:close/>
                </a:path>
              </a:pathLst>
            </a:custGeom>
            <a:noFill/>
            <a:ln w="9525"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4C343A14-2611-4A6E-8563-063C5B6E6B9F}"/>
                </a:ext>
              </a:extLst>
            </p:cNvPr>
            <p:cNvSpPr/>
            <p:nvPr/>
          </p:nvSpPr>
          <p:spPr>
            <a:xfrm>
              <a:off x="5535484" y="1677636"/>
              <a:ext cx="27934" cy="27934"/>
            </a:xfrm>
            <a:custGeom>
              <a:avLst/>
              <a:gdLst>
                <a:gd name="connsiteX0" fmla="*/ 10475 w 27933"/>
                <a:gd name="connsiteY0" fmla="*/ 24442 h 27933"/>
                <a:gd name="connsiteX1" fmla="*/ 11872 w 27933"/>
                <a:gd name="connsiteY1" fmla="*/ 28632 h 27933"/>
                <a:gd name="connsiteX2" fmla="*/ 13269 w 27933"/>
                <a:gd name="connsiteY2" fmla="*/ 30029 h 27933"/>
                <a:gd name="connsiteX3" fmla="*/ 16062 w 27933"/>
                <a:gd name="connsiteY3" fmla="*/ 25839 h 27933"/>
                <a:gd name="connsiteX4" fmla="*/ 17459 w 27933"/>
                <a:gd name="connsiteY4" fmla="*/ 20252 h 27933"/>
                <a:gd name="connsiteX5" fmla="*/ 17459 w 27933"/>
                <a:gd name="connsiteY5" fmla="*/ 18855 h 27933"/>
                <a:gd name="connsiteX6" fmla="*/ 17459 w 27933"/>
                <a:gd name="connsiteY6" fmla="*/ 18855 h 27933"/>
                <a:gd name="connsiteX7" fmla="*/ 17459 w 27933"/>
                <a:gd name="connsiteY7" fmla="*/ 18855 h 27933"/>
                <a:gd name="connsiteX8" fmla="*/ 17459 w 27933"/>
                <a:gd name="connsiteY8" fmla="*/ 17459 h 27933"/>
                <a:gd name="connsiteX9" fmla="*/ 14665 w 27933"/>
                <a:gd name="connsiteY9" fmla="*/ 10475 h 27933"/>
                <a:gd name="connsiteX10" fmla="*/ 11872 w 27933"/>
                <a:gd name="connsiteY10" fmla="*/ 14665 h 27933"/>
                <a:gd name="connsiteX11" fmla="*/ 10475 w 27933"/>
                <a:gd name="connsiteY11" fmla="*/ 20252 h 27933"/>
                <a:gd name="connsiteX12" fmla="*/ 10475 w 27933"/>
                <a:gd name="connsiteY12" fmla="*/ 21649 h 27933"/>
                <a:gd name="connsiteX13" fmla="*/ 10475 w 27933"/>
                <a:gd name="connsiteY13" fmla="*/ 23045 h 27933"/>
                <a:gd name="connsiteX14" fmla="*/ 10475 w 27933"/>
                <a:gd name="connsiteY14" fmla="*/ 24442 h 27933"/>
                <a:gd name="connsiteX15" fmla="*/ 10475 w 27933"/>
                <a:gd name="connsiteY15" fmla="*/ 25839 h 27933"/>
                <a:gd name="connsiteX16" fmla="*/ 10475 w 27933"/>
                <a:gd name="connsiteY16" fmla="*/ 24442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33" h="27933">
                  <a:moveTo>
                    <a:pt x="10475" y="24442"/>
                  </a:moveTo>
                  <a:cubicBezTo>
                    <a:pt x="10475" y="25839"/>
                    <a:pt x="10475" y="27235"/>
                    <a:pt x="11872" y="28632"/>
                  </a:cubicBezTo>
                  <a:cubicBezTo>
                    <a:pt x="11872" y="28632"/>
                    <a:pt x="11872" y="30029"/>
                    <a:pt x="13269" y="30029"/>
                  </a:cubicBezTo>
                  <a:cubicBezTo>
                    <a:pt x="14665" y="28632"/>
                    <a:pt x="14665" y="27235"/>
                    <a:pt x="16062" y="25839"/>
                  </a:cubicBezTo>
                  <a:cubicBezTo>
                    <a:pt x="17459" y="24442"/>
                    <a:pt x="17459" y="21649"/>
                    <a:pt x="17459" y="20252"/>
                  </a:cubicBezTo>
                  <a:cubicBezTo>
                    <a:pt x="17459" y="18855"/>
                    <a:pt x="17459" y="18855"/>
                    <a:pt x="17459" y="18855"/>
                  </a:cubicBezTo>
                  <a:cubicBezTo>
                    <a:pt x="17459" y="18855"/>
                    <a:pt x="17459" y="18855"/>
                    <a:pt x="17459" y="18855"/>
                  </a:cubicBezTo>
                  <a:cubicBezTo>
                    <a:pt x="17459" y="18855"/>
                    <a:pt x="17459" y="18855"/>
                    <a:pt x="17459" y="18855"/>
                  </a:cubicBezTo>
                  <a:cubicBezTo>
                    <a:pt x="17459" y="18855"/>
                    <a:pt x="17459" y="17459"/>
                    <a:pt x="17459" y="17459"/>
                  </a:cubicBezTo>
                  <a:cubicBezTo>
                    <a:pt x="17459" y="16062"/>
                    <a:pt x="16062" y="13269"/>
                    <a:pt x="14665" y="10475"/>
                  </a:cubicBezTo>
                  <a:cubicBezTo>
                    <a:pt x="13269" y="11872"/>
                    <a:pt x="13269" y="13269"/>
                    <a:pt x="11872" y="14665"/>
                  </a:cubicBezTo>
                  <a:cubicBezTo>
                    <a:pt x="10475" y="16062"/>
                    <a:pt x="10475" y="18855"/>
                    <a:pt x="10475" y="20252"/>
                  </a:cubicBezTo>
                  <a:cubicBezTo>
                    <a:pt x="10475" y="21649"/>
                    <a:pt x="10475" y="21649"/>
                    <a:pt x="10475" y="21649"/>
                  </a:cubicBezTo>
                  <a:cubicBezTo>
                    <a:pt x="10475" y="21649"/>
                    <a:pt x="10475" y="23045"/>
                    <a:pt x="10475" y="23045"/>
                  </a:cubicBezTo>
                  <a:cubicBezTo>
                    <a:pt x="10475" y="23045"/>
                    <a:pt x="10475" y="23045"/>
                    <a:pt x="10475" y="24442"/>
                  </a:cubicBezTo>
                  <a:cubicBezTo>
                    <a:pt x="10475" y="24442"/>
                    <a:pt x="10475" y="24442"/>
                    <a:pt x="10475" y="25839"/>
                  </a:cubicBezTo>
                  <a:cubicBezTo>
                    <a:pt x="10475" y="24442"/>
                    <a:pt x="10475" y="24442"/>
                    <a:pt x="10475" y="24442"/>
                  </a:cubicBezTo>
                  <a:close/>
                </a:path>
              </a:pathLst>
            </a:custGeom>
            <a:noFill/>
            <a:ln w="9525"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861445E9-29F4-49DF-9FBB-5AAFB6577C22}"/>
                </a:ext>
              </a:extLst>
            </p:cNvPr>
            <p:cNvSpPr/>
            <p:nvPr/>
          </p:nvSpPr>
          <p:spPr>
            <a:xfrm>
              <a:off x="4504727" y="2906724"/>
              <a:ext cx="13967" cy="27934"/>
            </a:xfrm>
            <a:custGeom>
              <a:avLst/>
              <a:gdLst>
                <a:gd name="connsiteX0" fmla="*/ 10475 w 13966"/>
                <a:gd name="connsiteY0" fmla="*/ 23045 h 27933"/>
                <a:gd name="connsiteX1" fmla="*/ 11872 w 13966"/>
                <a:gd name="connsiteY1" fmla="*/ 27235 h 27933"/>
                <a:gd name="connsiteX2" fmla="*/ 11872 w 13966"/>
                <a:gd name="connsiteY2" fmla="*/ 28632 h 27933"/>
                <a:gd name="connsiteX3" fmla="*/ 13269 w 13966"/>
                <a:gd name="connsiteY3" fmla="*/ 25839 h 27933"/>
                <a:gd name="connsiteX4" fmla="*/ 14665 w 13966"/>
                <a:gd name="connsiteY4" fmla="*/ 20252 h 27933"/>
                <a:gd name="connsiteX5" fmla="*/ 14665 w 13966"/>
                <a:gd name="connsiteY5" fmla="*/ 18855 h 27933"/>
                <a:gd name="connsiteX6" fmla="*/ 14665 w 13966"/>
                <a:gd name="connsiteY6" fmla="*/ 18855 h 27933"/>
                <a:gd name="connsiteX7" fmla="*/ 14665 w 13966"/>
                <a:gd name="connsiteY7" fmla="*/ 18855 h 27933"/>
                <a:gd name="connsiteX8" fmla="*/ 14665 w 13966"/>
                <a:gd name="connsiteY8" fmla="*/ 17459 h 27933"/>
                <a:gd name="connsiteX9" fmla="*/ 13269 w 13966"/>
                <a:gd name="connsiteY9" fmla="*/ 10475 h 27933"/>
                <a:gd name="connsiteX10" fmla="*/ 11872 w 13966"/>
                <a:gd name="connsiteY10" fmla="*/ 13269 h 27933"/>
                <a:gd name="connsiteX11" fmla="*/ 10475 w 13966"/>
                <a:gd name="connsiteY11" fmla="*/ 18855 h 27933"/>
                <a:gd name="connsiteX12" fmla="*/ 10475 w 13966"/>
                <a:gd name="connsiteY12" fmla="*/ 20252 h 27933"/>
                <a:gd name="connsiteX13" fmla="*/ 10475 w 13966"/>
                <a:gd name="connsiteY13" fmla="*/ 21649 h 27933"/>
                <a:gd name="connsiteX14" fmla="*/ 10475 w 13966"/>
                <a:gd name="connsiteY14" fmla="*/ 23045 h 27933"/>
                <a:gd name="connsiteX15" fmla="*/ 10475 w 13966"/>
                <a:gd name="connsiteY15" fmla="*/ 24442 h 27933"/>
                <a:gd name="connsiteX16" fmla="*/ 10475 w 13966"/>
                <a:gd name="connsiteY16" fmla="*/ 23045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27933">
                  <a:moveTo>
                    <a:pt x="10475" y="23045"/>
                  </a:moveTo>
                  <a:cubicBezTo>
                    <a:pt x="10475" y="24442"/>
                    <a:pt x="10475" y="25839"/>
                    <a:pt x="11872" y="27235"/>
                  </a:cubicBezTo>
                  <a:cubicBezTo>
                    <a:pt x="11872" y="27235"/>
                    <a:pt x="11872" y="27235"/>
                    <a:pt x="11872" y="28632"/>
                  </a:cubicBezTo>
                  <a:cubicBezTo>
                    <a:pt x="11872" y="27235"/>
                    <a:pt x="13269" y="27235"/>
                    <a:pt x="13269" y="25839"/>
                  </a:cubicBezTo>
                  <a:cubicBezTo>
                    <a:pt x="14665" y="24442"/>
                    <a:pt x="14665" y="21649"/>
                    <a:pt x="14665" y="20252"/>
                  </a:cubicBezTo>
                  <a:cubicBezTo>
                    <a:pt x="14665" y="18855"/>
                    <a:pt x="14665" y="18855"/>
                    <a:pt x="14665" y="18855"/>
                  </a:cubicBezTo>
                  <a:cubicBezTo>
                    <a:pt x="14665" y="18855"/>
                    <a:pt x="14665" y="18855"/>
                    <a:pt x="14665" y="18855"/>
                  </a:cubicBezTo>
                  <a:cubicBezTo>
                    <a:pt x="14665" y="18855"/>
                    <a:pt x="14665" y="18855"/>
                    <a:pt x="14665" y="18855"/>
                  </a:cubicBezTo>
                  <a:cubicBezTo>
                    <a:pt x="14665" y="18855"/>
                    <a:pt x="14665" y="17459"/>
                    <a:pt x="14665" y="17459"/>
                  </a:cubicBezTo>
                  <a:cubicBezTo>
                    <a:pt x="14665" y="16062"/>
                    <a:pt x="13269" y="13269"/>
                    <a:pt x="13269" y="10475"/>
                  </a:cubicBezTo>
                  <a:cubicBezTo>
                    <a:pt x="13269" y="11872"/>
                    <a:pt x="11872" y="11872"/>
                    <a:pt x="11872" y="13269"/>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1649"/>
                    <a:pt x="10475" y="23045"/>
                  </a:cubicBezTo>
                  <a:cubicBezTo>
                    <a:pt x="10475" y="23045"/>
                    <a:pt x="10475" y="23045"/>
                    <a:pt x="10475" y="24442"/>
                  </a:cubicBezTo>
                  <a:cubicBezTo>
                    <a:pt x="10475" y="21649"/>
                    <a:pt x="10475" y="23045"/>
                    <a:pt x="10475" y="23045"/>
                  </a:cubicBezTo>
                  <a:close/>
                </a:path>
              </a:pathLst>
            </a:custGeom>
            <a:noFill/>
            <a:ln w="9525"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4A9776E9-D1F4-4985-8D1F-C677FA3D9045}"/>
                </a:ext>
              </a:extLst>
            </p:cNvPr>
            <p:cNvSpPr/>
            <p:nvPr/>
          </p:nvSpPr>
          <p:spPr>
            <a:xfrm>
              <a:off x="5539674" y="1968148"/>
              <a:ext cx="391073" cy="432974"/>
            </a:xfrm>
            <a:custGeom>
              <a:avLst/>
              <a:gdLst>
                <a:gd name="connsiteX0" fmla="*/ 178078 w 391073"/>
                <a:gd name="connsiteY0" fmla="*/ 35616 h 432974"/>
                <a:gd name="connsiteX1" fmla="*/ 11872 w 391073"/>
                <a:gd name="connsiteY1" fmla="*/ 197632 h 432974"/>
                <a:gd name="connsiteX2" fmla="*/ 18855 w 391073"/>
                <a:gd name="connsiteY2" fmla="*/ 217185 h 432974"/>
                <a:gd name="connsiteX3" fmla="*/ 18855 w 391073"/>
                <a:gd name="connsiteY3" fmla="*/ 221375 h 432974"/>
                <a:gd name="connsiteX4" fmla="*/ 18855 w 391073"/>
                <a:gd name="connsiteY4" fmla="*/ 222772 h 432974"/>
                <a:gd name="connsiteX5" fmla="*/ 18855 w 391073"/>
                <a:gd name="connsiteY5" fmla="*/ 224169 h 432974"/>
                <a:gd name="connsiteX6" fmla="*/ 18855 w 391073"/>
                <a:gd name="connsiteY6" fmla="*/ 226962 h 432974"/>
                <a:gd name="connsiteX7" fmla="*/ 16062 w 391073"/>
                <a:gd name="connsiteY7" fmla="*/ 236739 h 432974"/>
                <a:gd name="connsiteX8" fmla="*/ 10475 w 391073"/>
                <a:gd name="connsiteY8" fmla="*/ 245119 h 432974"/>
                <a:gd name="connsiteX9" fmla="*/ 23045 w 391073"/>
                <a:gd name="connsiteY9" fmla="*/ 259086 h 432974"/>
                <a:gd name="connsiteX10" fmla="*/ 193442 w 391073"/>
                <a:gd name="connsiteY10" fmla="*/ 433672 h 432974"/>
                <a:gd name="connsiteX11" fmla="*/ 359648 w 391073"/>
                <a:gd name="connsiteY11" fmla="*/ 271656 h 432974"/>
                <a:gd name="connsiteX12" fmla="*/ 359648 w 391073"/>
                <a:gd name="connsiteY12" fmla="*/ 271656 h 432974"/>
                <a:gd name="connsiteX13" fmla="*/ 383392 w 391073"/>
                <a:gd name="connsiteY13" fmla="*/ 247913 h 432974"/>
                <a:gd name="connsiteX14" fmla="*/ 379201 w 391073"/>
                <a:gd name="connsiteY14" fmla="*/ 239532 h 432974"/>
                <a:gd name="connsiteX15" fmla="*/ 377805 w 391073"/>
                <a:gd name="connsiteY15" fmla="*/ 232549 h 432974"/>
                <a:gd name="connsiteX16" fmla="*/ 377805 w 391073"/>
                <a:gd name="connsiteY16" fmla="*/ 229756 h 432974"/>
                <a:gd name="connsiteX17" fmla="*/ 377805 w 391073"/>
                <a:gd name="connsiteY17" fmla="*/ 228359 h 432974"/>
                <a:gd name="connsiteX18" fmla="*/ 377805 w 391073"/>
                <a:gd name="connsiteY18" fmla="*/ 226962 h 432974"/>
                <a:gd name="connsiteX19" fmla="*/ 377805 w 391073"/>
                <a:gd name="connsiteY19" fmla="*/ 225566 h 432974"/>
                <a:gd name="connsiteX20" fmla="*/ 377805 w 391073"/>
                <a:gd name="connsiteY20" fmla="*/ 221375 h 432974"/>
                <a:gd name="connsiteX21" fmla="*/ 380598 w 391073"/>
                <a:gd name="connsiteY21" fmla="*/ 210202 h 432974"/>
                <a:gd name="connsiteX22" fmla="*/ 386185 w 391073"/>
                <a:gd name="connsiteY22" fmla="*/ 200425 h 432974"/>
                <a:gd name="connsiteX23" fmla="*/ 388978 w 391073"/>
                <a:gd name="connsiteY23" fmla="*/ 197632 h 432974"/>
                <a:gd name="connsiteX24" fmla="*/ 388978 w 391073"/>
                <a:gd name="connsiteY24" fmla="*/ 197632 h 432974"/>
                <a:gd name="connsiteX25" fmla="*/ 218582 w 391073"/>
                <a:gd name="connsiteY25" fmla="*/ 23045 h 432974"/>
                <a:gd name="connsiteX26" fmla="*/ 206012 w 391073"/>
                <a:gd name="connsiteY26" fmla="*/ 10475 h 432974"/>
                <a:gd name="connsiteX27" fmla="*/ 204615 w 391073"/>
                <a:gd name="connsiteY27" fmla="*/ 11872 h 432974"/>
                <a:gd name="connsiteX28" fmla="*/ 204615 w 391073"/>
                <a:gd name="connsiteY28" fmla="*/ 11872 h 432974"/>
                <a:gd name="connsiteX29" fmla="*/ 178078 w 391073"/>
                <a:gd name="connsiteY29" fmla="*/ 35616 h 432974"/>
                <a:gd name="connsiteX30" fmla="*/ 178078 w 391073"/>
                <a:gd name="connsiteY30" fmla="*/ 35616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178078" y="35616"/>
                  </a:moveTo>
                  <a:lnTo>
                    <a:pt x="11872" y="197632"/>
                  </a:lnTo>
                  <a:cubicBezTo>
                    <a:pt x="16062" y="204615"/>
                    <a:pt x="17459" y="212995"/>
                    <a:pt x="18855" y="217185"/>
                  </a:cubicBezTo>
                  <a:cubicBezTo>
                    <a:pt x="18855" y="218582"/>
                    <a:pt x="18855" y="219979"/>
                    <a:pt x="18855" y="221375"/>
                  </a:cubicBezTo>
                  <a:cubicBezTo>
                    <a:pt x="18855" y="222772"/>
                    <a:pt x="18855" y="222772"/>
                    <a:pt x="18855" y="222772"/>
                  </a:cubicBezTo>
                  <a:cubicBezTo>
                    <a:pt x="18855" y="222772"/>
                    <a:pt x="18855" y="222772"/>
                    <a:pt x="18855" y="224169"/>
                  </a:cubicBezTo>
                  <a:cubicBezTo>
                    <a:pt x="18855" y="225566"/>
                    <a:pt x="18855" y="225566"/>
                    <a:pt x="18855" y="226962"/>
                  </a:cubicBezTo>
                  <a:cubicBezTo>
                    <a:pt x="18855" y="229756"/>
                    <a:pt x="17459" y="233946"/>
                    <a:pt x="16062" y="236739"/>
                  </a:cubicBezTo>
                  <a:cubicBezTo>
                    <a:pt x="14665" y="239532"/>
                    <a:pt x="13269" y="242326"/>
                    <a:pt x="10475" y="245119"/>
                  </a:cubicBezTo>
                  <a:cubicBezTo>
                    <a:pt x="14665" y="249309"/>
                    <a:pt x="18855" y="253499"/>
                    <a:pt x="23045" y="259086"/>
                  </a:cubicBezTo>
                  <a:cubicBezTo>
                    <a:pt x="80310" y="317747"/>
                    <a:pt x="136177" y="375011"/>
                    <a:pt x="193442" y="433672"/>
                  </a:cubicBezTo>
                  <a:lnTo>
                    <a:pt x="359648" y="271656"/>
                  </a:lnTo>
                  <a:lnTo>
                    <a:pt x="359648" y="271656"/>
                  </a:lnTo>
                  <a:lnTo>
                    <a:pt x="383392" y="247913"/>
                  </a:lnTo>
                  <a:cubicBezTo>
                    <a:pt x="381995" y="245119"/>
                    <a:pt x="380598" y="242326"/>
                    <a:pt x="379201" y="239532"/>
                  </a:cubicBezTo>
                  <a:cubicBezTo>
                    <a:pt x="377805" y="236739"/>
                    <a:pt x="377805" y="233946"/>
                    <a:pt x="377805" y="232549"/>
                  </a:cubicBezTo>
                  <a:cubicBezTo>
                    <a:pt x="377805" y="231152"/>
                    <a:pt x="377805" y="231152"/>
                    <a:pt x="377805" y="229756"/>
                  </a:cubicBezTo>
                  <a:cubicBezTo>
                    <a:pt x="377805" y="228359"/>
                    <a:pt x="377805" y="228359"/>
                    <a:pt x="377805" y="228359"/>
                  </a:cubicBezTo>
                  <a:cubicBezTo>
                    <a:pt x="377805" y="226962"/>
                    <a:pt x="377805" y="226962"/>
                    <a:pt x="377805" y="226962"/>
                  </a:cubicBezTo>
                  <a:cubicBezTo>
                    <a:pt x="377805" y="226962"/>
                    <a:pt x="377805" y="226962"/>
                    <a:pt x="377805" y="225566"/>
                  </a:cubicBezTo>
                  <a:cubicBezTo>
                    <a:pt x="377805" y="224169"/>
                    <a:pt x="377805" y="222772"/>
                    <a:pt x="377805" y="221375"/>
                  </a:cubicBezTo>
                  <a:cubicBezTo>
                    <a:pt x="377805" y="218582"/>
                    <a:pt x="379201" y="214392"/>
                    <a:pt x="380598" y="210202"/>
                  </a:cubicBezTo>
                  <a:cubicBezTo>
                    <a:pt x="381995" y="206012"/>
                    <a:pt x="384788" y="203219"/>
                    <a:pt x="386185" y="200425"/>
                  </a:cubicBezTo>
                  <a:cubicBezTo>
                    <a:pt x="387582" y="199028"/>
                    <a:pt x="387582" y="199028"/>
                    <a:pt x="388978" y="197632"/>
                  </a:cubicBezTo>
                  <a:cubicBezTo>
                    <a:pt x="388978" y="197632"/>
                    <a:pt x="388978" y="197632"/>
                    <a:pt x="388978" y="197632"/>
                  </a:cubicBezTo>
                  <a:cubicBezTo>
                    <a:pt x="331714" y="138971"/>
                    <a:pt x="275846" y="81706"/>
                    <a:pt x="218582" y="23045"/>
                  </a:cubicBezTo>
                  <a:cubicBezTo>
                    <a:pt x="214392" y="18855"/>
                    <a:pt x="210202" y="14665"/>
                    <a:pt x="206012" y="10475"/>
                  </a:cubicBezTo>
                  <a:lnTo>
                    <a:pt x="204615" y="11872"/>
                  </a:lnTo>
                  <a:lnTo>
                    <a:pt x="204615" y="11872"/>
                  </a:lnTo>
                  <a:lnTo>
                    <a:pt x="178078" y="35616"/>
                  </a:lnTo>
                  <a:lnTo>
                    <a:pt x="178078" y="35616"/>
                  </a:lnTo>
                  <a:close/>
                </a:path>
              </a:pathLst>
            </a:custGeom>
            <a:noFill/>
            <a:ln w="9525"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FEB20EC-2813-4271-AC79-8666E2DE8B6D}"/>
                </a:ext>
              </a:extLst>
            </p:cNvPr>
            <p:cNvSpPr/>
            <p:nvPr/>
          </p:nvSpPr>
          <p:spPr>
            <a:xfrm>
              <a:off x="5494980" y="3445847"/>
              <a:ext cx="391073" cy="432974"/>
            </a:xfrm>
            <a:custGeom>
              <a:avLst/>
              <a:gdLst>
                <a:gd name="connsiteX0" fmla="*/ 375011 w 391073"/>
                <a:gd name="connsiteY0" fmla="*/ 219979 h 432974"/>
                <a:gd name="connsiteX1" fmla="*/ 377805 w 391073"/>
                <a:gd name="connsiteY1" fmla="*/ 208805 h 432974"/>
                <a:gd name="connsiteX2" fmla="*/ 383392 w 391073"/>
                <a:gd name="connsiteY2" fmla="*/ 199028 h 432974"/>
                <a:gd name="connsiteX3" fmla="*/ 384788 w 391073"/>
                <a:gd name="connsiteY3" fmla="*/ 197632 h 432974"/>
                <a:gd name="connsiteX4" fmla="*/ 214392 w 391073"/>
                <a:gd name="connsiteY4" fmla="*/ 23046 h 432974"/>
                <a:gd name="connsiteX5" fmla="*/ 201822 w 391073"/>
                <a:gd name="connsiteY5" fmla="*/ 10475 h 432974"/>
                <a:gd name="connsiteX6" fmla="*/ 200425 w 391073"/>
                <a:gd name="connsiteY6" fmla="*/ 11872 h 432974"/>
                <a:gd name="connsiteX7" fmla="*/ 200425 w 391073"/>
                <a:gd name="connsiteY7" fmla="*/ 11872 h 432974"/>
                <a:gd name="connsiteX8" fmla="*/ 175285 w 391073"/>
                <a:gd name="connsiteY8" fmla="*/ 37012 h 432974"/>
                <a:gd name="connsiteX9" fmla="*/ 175285 w 391073"/>
                <a:gd name="connsiteY9" fmla="*/ 37012 h 432974"/>
                <a:gd name="connsiteX10" fmla="*/ 10475 w 391073"/>
                <a:gd name="connsiteY10" fmla="*/ 197632 h 432974"/>
                <a:gd name="connsiteX11" fmla="*/ 17459 w 391073"/>
                <a:gd name="connsiteY11" fmla="*/ 217185 h 432974"/>
                <a:gd name="connsiteX12" fmla="*/ 17459 w 391073"/>
                <a:gd name="connsiteY12" fmla="*/ 221376 h 432974"/>
                <a:gd name="connsiteX13" fmla="*/ 17459 w 391073"/>
                <a:gd name="connsiteY13" fmla="*/ 222772 h 432974"/>
                <a:gd name="connsiteX14" fmla="*/ 17459 w 391073"/>
                <a:gd name="connsiteY14" fmla="*/ 224169 h 432974"/>
                <a:gd name="connsiteX15" fmla="*/ 17459 w 391073"/>
                <a:gd name="connsiteY15" fmla="*/ 226962 h 432974"/>
                <a:gd name="connsiteX16" fmla="*/ 14665 w 391073"/>
                <a:gd name="connsiteY16" fmla="*/ 236739 h 432974"/>
                <a:gd name="connsiteX17" fmla="*/ 10475 w 391073"/>
                <a:gd name="connsiteY17" fmla="*/ 245119 h 432974"/>
                <a:gd name="connsiteX18" fmla="*/ 21649 w 391073"/>
                <a:gd name="connsiteY18" fmla="*/ 256293 h 432974"/>
                <a:gd name="connsiteX19" fmla="*/ 193442 w 391073"/>
                <a:gd name="connsiteY19" fmla="*/ 432276 h 432974"/>
                <a:gd name="connsiteX20" fmla="*/ 358251 w 391073"/>
                <a:gd name="connsiteY20" fmla="*/ 271657 h 432974"/>
                <a:gd name="connsiteX21" fmla="*/ 358251 w 391073"/>
                <a:gd name="connsiteY21" fmla="*/ 271657 h 432974"/>
                <a:gd name="connsiteX22" fmla="*/ 383392 w 391073"/>
                <a:gd name="connsiteY22" fmla="*/ 247913 h 432974"/>
                <a:gd name="connsiteX23" fmla="*/ 379201 w 391073"/>
                <a:gd name="connsiteY23" fmla="*/ 240929 h 432974"/>
                <a:gd name="connsiteX24" fmla="*/ 377805 w 391073"/>
                <a:gd name="connsiteY24" fmla="*/ 233946 h 432974"/>
                <a:gd name="connsiteX25" fmla="*/ 377805 w 391073"/>
                <a:gd name="connsiteY25" fmla="*/ 231152 h 432974"/>
                <a:gd name="connsiteX26" fmla="*/ 377805 w 391073"/>
                <a:gd name="connsiteY26" fmla="*/ 229756 h 432974"/>
                <a:gd name="connsiteX27" fmla="*/ 377805 w 391073"/>
                <a:gd name="connsiteY27" fmla="*/ 228359 h 432974"/>
                <a:gd name="connsiteX28" fmla="*/ 377805 w 391073"/>
                <a:gd name="connsiteY28" fmla="*/ 226962 h 432974"/>
                <a:gd name="connsiteX29" fmla="*/ 375011 w 391073"/>
                <a:gd name="connsiteY29" fmla="*/ 219979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375011" y="219979"/>
                  </a:moveTo>
                  <a:cubicBezTo>
                    <a:pt x="375011" y="217185"/>
                    <a:pt x="376408" y="212995"/>
                    <a:pt x="377805" y="208805"/>
                  </a:cubicBezTo>
                  <a:cubicBezTo>
                    <a:pt x="379201" y="204615"/>
                    <a:pt x="381995" y="201822"/>
                    <a:pt x="383392" y="199028"/>
                  </a:cubicBezTo>
                  <a:cubicBezTo>
                    <a:pt x="383392" y="197632"/>
                    <a:pt x="384788" y="197632"/>
                    <a:pt x="384788" y="197632"/>
                  </a:cubicBezTo>
                  <a:cubicBezTo>
                    <a:pt x="327524" y="138971"/>
                    <a:pt x="271656" y="81706"/>
                    <a:pt x="214392" y="23046"/>
                  </a:cubicBezTo>
                  <a:cubicBezTo>
                    <a:pt x="210202" y="18855"/>
                    <a:pt x="206012" y="14665"/>
                    <a:pt x="201822" y="10475"/>
                  </a:cubicBezTo>
                  <a:lnTo>
                    <a:pt x="200425" y="11872"/>
                  </a:lnTo>
                  <a:lnTo>
                    <a:pt x="200425" y="11872"/>
                  </a:lnTo>
                  <a:lnTo>
                    <a:pt x="175285" y="37012"/>
                  </a:lnTo>
                  <a:lnTo>
                    <a:pt x="175285" y="37012"/>
                  </a:lnTo>
                  <a:lnTo>
                    <a:pt x="10475" y="197632"/>
                  </a:lnTo>
                  <a:cubicBezTo>
                    <a:pt x="14665" y="204615"/>
                    <a:pt x="16062" y="212995"/>
                    <a:pt x="17459" y="217185"/>
                  </a:cubicBezTo>
                  <a:cubicBezTo>
                    <a:pt x="17459" y="218582"/>
                    <a:pt x="17459" y="219979"/>
                    <a:pt x="17459" y="221376"/>
                  </a:cubicBezTo>
                  <a:cubicBezTo>
                    <a:pt x="17459" y="222772"/>
                    <a:pt x="17459" y="222772"/>
                    <a:pt x="17459" y="222772"/>
                  </a:cubicBezTo>
                  <a:cubicBezTo>
                    <a:pt x="17459" y="222772"/>
                    <a:pt x="17459" y="222772"/>
                    <a:pt x="17459" y="224169"/>
                  </a:cubicBezTo>
                  <a:cubicBezTo>
                    <a:pt x="17459" y="225566"/>
                    <a:pt x="17459" y="225566"/>
                    <a:pt x="17459" y="226962"/>
                  </a:cubicBezTo>
                  <a:cubicBezTo>
                    <a:pt x="17459" y="229756"/>
                    <a:pt x="16062" y="232549"/>
                    <a:pt x="14665" y="236739"/>
                  </a:cubicBezTo>
                  <a:cubicBezTo>
                    <a:pt x="13269" y="239533"/>
                    <a:pt x="11872" y="242326"/>
                    <a:pt x="10475" y="245119"/>
                  </a:cubicBezTo>
                  <a:cubicBezTo>
                    <a:pt x="14665" y="249309"/>
                    <a:pt x="17459" y="253499"/>
                    <a:pt x="21649" y="256293"/>
                  </a:cubicBezTo>
                  <a:cubicBezTo>
                    <a:pt x="78913" y="314954"/>
                    <a:pt x="136177" y="373615"/>
                    <a:pt x="193442" y="432276"/>
                  </a:cubicBezTo>
                  <a:lnTo>
                    <a:pt x="358251" y="271657"/>
                  </a:lnTo>
                  <a:lnTo>
                    <a:pt x="358251" y="271657"/>
                  </a:lnTo>
                  <a:lnTo>
                    <a:pt x="383392" y="247913"/>
                  </a:lnTo>
                  <a:cubicBezTo>
                    <a:pt x="381995" y="245119"/>
                    <a:pt x="380598" y="242326"/>
                    <a:pt x="379201" y="240929"/>
                  </a:cubicBezTo>
                  <a:cubicBezTo>
                    <a:pt x="377805" y="238136"/>
                    <a:pt x="377805" y="235342"/>
                    <a:pt x="377805" y="233946"/>
                  </a:cubicBezTo>
                  <a:cubicBezTo>
                    <a:pt x="377805" y="232549"/>
                    <a:pt x="377805" y="232549"/>
                    <a:pt x="377805" y="231152"/>
                  </a:cubicBezTo>
                  <a:cubicBezTo>
                    <a:pt x="377805" y="229756"/>
                    <a:pt x="377805" y="229756"/>
                    <a:pt x="377805" y="229756"/>
                  </a:cubicBezTo>
                  <a:cubicBezTo>
                    <a:pt x="377805" y="228359"/>
                    <a:pt x="377805" y="228359"/>
                    <a:pt x="377805" y="228359"/>
                  </a:cubicBezTo>
                  <a:cubicBezTo>
                    <a:pt x="377805" y="228359"/>
                    <a:pt x="377805" y="228359"/>
                    <a:pt x="377805" y="226962"/>
                  </a:cubicBezTo>
                  <a:cubicBezTo>
                    <a:pt x="375011" y="222772"/>
                    <a:pt x="375011" y="221376"/>
                    <a:pt x="375011" y="219979"/>
                  </a:cubicBezTo>
                  <a:close/>
                </a:path>
              </a:pathLst>
            </a:custGeom>
            <a:noFill/>
            <a:ln w="9525"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0ECD87D3-2D1E-4712-95F5-D3AAB8CA77DB}"/>
                </a:ext>
              </a:extLst>
            </p:cNvPr>
            <p:cNvSpPr/>
            <p:nvPr/>
          </p:nvSpPr>
          <p:spPr>
            <a:xfrm>
              <a:off x="5916781" y="2173462"/>
              <a:ext cx="27934" cy="27934"/>
            </a:xfrm>
            <a:custGeom>
              <a:avLst/>
              <a:gdLst>
                <a:gd name="connsiteX0" fmla="*/ 10475 w 27933"/>
                <a:gd name="connsiteY0" fmla="*/ 20252 h 27933"/>
                <a:gd name="connsiteX1" fmla="*/ 10475 w 27933"/>
                <a:gd name="connsiteY1" fmla="*/ 20252 h 27933"/>
                <a:gd name="connsiteX2" fmla="*/ 10475 w 27933"/>
                <a:gd name="connsiteY2" fmla="*/ 21649 h 27933"/>
                <a:gd name="connsiteX3" fmla="*/ 10475 w 27933"/>
                <a:gd name="connsiteY3" fmla="*/ 23045 h 27933"/>
                <a:gd name="connsiteX4" fmla="*/ 10475 w 27933"/>
                <a:gd name="connsiteY4" fmla="*/ 24442 h 27933"/>
                <a:gd name="connsiteX5" fmla="*/ 11872 w 27933"/>
                <a:gd name="connsiteY5" fmla="*/ 28632 h 27933"/>
                <a:gd name="connsiteX6" fmla="*/ 13269 w 27933"/>
                <a:gd name="connsiteY6" fmla="*/ 30029 h 27933"/>
                <a:gd name="connsiteX7" fmla="*/ 16062 w 27933"/>
                <a:gd name="connsiteY7" fmla="*/ 25839 h 27933"/>
                <a:gd name="connsiteX8" fmla="*/ 17459 w 27933"/>
                <a:gd name="connsiteY8" fmla="*/ 20252 h 27933"/>
                <a:gd name="connsiteX9" fmla="*/ 17459 w 27933"/>
                <a:gd name="connsiteY9" fmla="*/ 18855 h 27933"/>
                <a:gd name="connsiteX10" fmla="*/ 17459 w 27933"/>
                <a:gd name="connsiteY10" fmla="*/ 18855 h 27933"/>
                <a:gd name="connsiteX11" fmla="*/ 17459 w 27933"/>
                <a:gd name="connsiteY11" fmla="*/ 18855 h 27933"/>
                <a:gd name="connsiteX12" fmla="*/ 17459 w 27933"/>
                <a:gd name="connsiteY12" fmla="*/ 17459 h 27933"/>
                <a:gd name="connsiteX13" fmla="*/ 14665 w 27933"/>
                <a:gd name="connsiteY13" fmla="*/ 10475 h 27933"/>
                <a:gd name="connsiteX14" fmla="*/ 11872 w 27933"/>
                <a:gd name="connsiteY14" fmla="*/ 14665 h 27933"/>
                <a:gd name="connsiteX15" fmla="*/ 10475 w 27933"/>
                <a:gd name="connsiteY15" fmla="*/ 20252 h 27933"/>
                <a:gd name="connsiteX16" fmla="*/ 10475 w 27933"/>
                <a:gd name="connsiteY16" fmla="*/ 20252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33" h="27933">
                  <a:moveTo>
                    <a:pt x="10475" y="20252"/>
                  </a:moveTo>
                  <a:cubicBezTo>
                    <a:pt x="10475" y="20252"/>
                    <a:pt x="10475" y="20252"/>
                    <a:pt x="10475" y="20252"/>
                  </a:cubicBezTo>
                  <a:cubicBezTo>
                    <a:pt x="10475" y="21649"/>
                    <a:pt x="10475" y="21649"/>
                    <a:pt x="10475" y="21649"/>
                  </a:cubicBezTo>
                  <a:cubicBezTo>
                    <a:pt x="10475" y="21649"/>
                    <a:pt x="10475" y="21649"/>
                    <a:pt x="10475" y="23045"/>
                  </a:cubicBezTo>
                  <a:cubicBezTo>
                    <a:pt x="10475" y="23045"/>
                    <a:pt x="10475" y="24442"/>
                    <a:pt x="10475" y="24442"/>
                  </a:cubicBezTo>
                  <a:cubicBezTo>
                    <a:pt x="10475" y="25839"/>
                    <a:pt x="10475" y="27235"/>
                    <a:pt x="11872" y="28632"/>
                  </a:cubicBezTo>
                  <a:cubicBezTo>
                    <a:pt x="11872" y="28632"/>
                    <a:pt x="11872" y="30029"/>
                    <a:pt x="13269" y="30029"/>
                  </a:cubicBezTo>
                  <a:cubicBezTo>
                    <a:pt x="14665" y="28632"/>
                    <a:pt x="14665" y="27235"/>
                    <a:pt x="16062" y="25839"/>
                  </a:cubicBezTo>
                  <a:cubicBezTo>
                    <a:pt x="17459" y="24442"/>
                    <a:pt x="17459" y="21649"/>
                    <a:pt x="17459" y="20252"/>
                  </a:cubicBezTo>
                  <a:cubicBezTo>
                    <a:pt x="17459" y="18855"/>
                    <a:pt x="17459" y="18855"/>
                    <a:pt x="17459" y="18855"/>
                  </a:cubicBezTo>
                  <a:cubicBezTo>
                    <a:pt x="17459" y="18855"/>
                    <a:pt x="17459" y="18855"/>
                    <a:pt x="17459" y="18855"/>
                  </a:cubicBezTo>
                  <a:cubicBezTo>
                    <a:pt x="17459" y="18855"/>
                    <a:pt x="17459" y="18855"/>
                    <a:pt x="17459" y="18855"/>
                  </a:cubicBezTo>
                  <a:cubicBezTo>
                    <a:pt x="17459" y="18855"/>
                    <a:pt x="17459" y="17459"/>
                    <a:pt x="17459" y="17459"/>
                  </a:cubicBezTo>
                  <a:cubicBezTo>
                    <a:pt x="17459" y="16062"/>
                    <a:pt x="16062" y="13269"/>
                    <a:pt x="14665" y="10475"/>
                  </a:cubicBezTo>
                  <a:cubicBezTo>
                    <a:pt x="13269" y="11872"/>
                    <a:pt x="13269" y="13269"/>
                    <a:pt x="11872" y="14665"/>
                  </a:cubicBezTo>
                  <a:cubicBezTo>
                    <a:pt x="10475" y="16062"/>
                    <a:pt x="10475" y="18855"/>
                    <a:pt x="10475" y="20252"/>
                  </a:cubicBezTo>
                  <a:cubicBezTo>
                    <a:pt x="10475" y="18855"/>
                    <a:pt x="10475" y="18855"/>
                    <a:pt x="10475" y="20252"/>
                  </a:cubicBezTo>
                  <a:close/>
                </a:path>
              </a:pathLst>
            </a:custGeom>
            <a:noFill/>
            <a:ln w="9525"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BE936EB0-E7F6-4561-AD94-148F13595ECF}"/>
                </a:ext>
              </a:extLst>
            </p:cNvPr>
            <p:cNvSpPr/>
            <p:nvPr/>
          </p:nvSpPr>
          <p:spPr>
            <a:xfrm>
              <a:off x="5514534" y="2951418"/>
              <a:ext cx="391073" cy="432974"/>
            </a:xfrm>
            <a:custGeom>
              <a:avLst/>
              <a:gdLst>
                <a:gd name="connsiteX0" fmla="*/ 377805 w 391073"/>
                <a:gd name="connsiteY0" fmla="*/ 225565 h 432974"/>
                <a:gd name="connsiteX1" fmla="*/ 380598 w 391073"/>
                <a:gd name="connsiteY1" fmla="*/ 214392 h 432974"/>
                <a:gd name="connsiteX2" fmla="*/ 386185 w 391073"/>
                <a:gd name="connsiteY2" fmla="*/ 204615 h 432974"/>
                <a:gd name="connsiteX3" fmla="*/ 388978 w 391073"/>
                <a:gd name="connsiteY3" fmla="*/ 201822 h 432974"/>
                <a:gd name="connsiteX4" fmla="*/ 390375 w 391073"/>
                <a:gd name="connsiteY4" fmla="*/ 200425 h 432974"/>
                <a:gd name="connsiteX5" fmla="*/ 217185 w 391073"/>
                <a:gd name="connsiteY5" fmla="*/ 23045 h 432974"/>
                <a:gd name="connsiteX6" fmla="*/ 204615 w 391073"/>
                <a:gd name="connsiteY6" fmla="*/ 10475 h 432974"/>
                <a:gd name="connsiteX7" fmla="*/ 203219 w 391073"/>
                <a:gd name="connsiteY7" fmla="*/ 11872 h 432974"/>
                <a:gd name="connsiteX8" fmla="*/ 203219 w 391073"/>
                <a:gd name="connsiteY8" fmla="*/ 11872 h 432974"/>
                <a:gd name="connsiteX9" fmla="*/ 178078 w 391073"/>
                <a:gd name="connsiteY9" fmla="*/ 37012 h 432974"/>
                <a:gd name="connsiteX10" fmla="*/ 178078 w 391073"/>
                <a:gd name="connsiteY10" fmla="*/ 37012 h 432974"/>
                <a:gd name="connsiteX11" fmla="*/ 11872 w 391073"/>
                <a:gd name="connsiteY11" fmla="*/ 199028 h 432974"/>
                <a:gd name="connsiteX12" fmla="*/ 18855 w 391073"/>
                <a:gd name="connsiteY12" fmla="*/ 218582 h 432974"/>
                <a:gd name="connsiteX13" fmla="*/ 18855 w 391073"/>
                <a:gd name="connsiteY13" fmla="*/ 222772 h 432974"/>
                <a:gd name="connsiteX14" fmla="*/ 18855 w 391073"/>
                <a:gd name="connsiteY14" fmla="*/ 224169 h 432974"/>
                <a:gd name="connsiteX15" fmla="*/ 18855 w 391073"/>
                <a:gd name="connsiteY15" fmla="*/ 225565 h 432974"/>
                <a:gd name="connsiteX16" fmla="*/ 18855 w 391073"/>
                <a:gd name="connsiteY16" fmla="*/ 228359 h 432974"/>
                <a:gd name="connsiteX17" fmla="*/ 16062 w 391073"/>
                <a:gd name="connsiteY17" fmla="*/ 238136 h 432974"/>
                <a:gd name="connsiteX18" fmla="*/ 10475 w 391073"/>
                <a:gd name="connsiteY18" fmla="*/ 246516 h 432974"/>
                <a:gd name="connsiteX19" fmla="*/ 23045 w 391073"/>
                <a:gd name="connsiteY19" fmla="*/ 260483 h 432974"/>
                <a:gd name="connsiteX20" fmla="*/ 193442 w 391073"/>
                <a:gd name="connsiteY20" fmla="*/ 435069 h 432974"/>
                <a:gd name="connsiteX21" fmla="*/ 359648 w 391073"/>
                <a:gd name="connsiteY21" fmla="*/ 273053 h 432974"/>
                <a:gd name="connsiteX22" fmla="*/ 359648 w 391073"/>
                <a:gd name="connsiteY22" fmla="*/ 273053 h 432974"/>
                <a:gd name="connsiteX23" fmla="*/ 383392 w 391073"/>
                <a:gd name="connsiteY23" fmla="*/ 249309 h 432974"/>
                <a:gd name="connsiteX24" fmla="*/ 381995 w 391073"/>
                <a:gd name="connsiteY24" fmla="*/ 245119 h 432974"/>
                <a:gd name="connsiteX25" fmla="*/ 380598 w 391073"/>
                <a:gd name="connsiteY25" fmla="*/ 238136 h 432974"/>
                <a:gd name="connsiteX26" fmla="*/ 380598 w 391073"/>
                <a:gd name="connsiteY26" fmla="*/ 235342 h 432974"/>
                <a:gd name="connsiteX27" fmla="*/ 380598 w 391073"/>
                <a:gd name="connsiteY27" fmla="*/ 233946 h 432974"/>
                <a:gd name="connsiteX28" fmla="*/ 380598 w 391073"/>
                <a:gd name="connsiteY28" fmla="*/ 232549 h 432974"/>
                <a:gd name="connsiteX29" fmla="*/ 380598 w 391073"/>
                <a:gd name="connsiteY29" fmla="*/ 231152 h 432974"/>
                <a:gd name="connsiteX30" fmla="*/ 377805 w 391073"/>
                <a:gd name="connsiteY30" fmla="*/ 22556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377805" y="225565"/>
                  </a:moveTo>
                  <a:cubicBezTo>
                    <a:pt x="377805" y="222772"/>
                    <a:pt x="379201" y="218582"/>
                    <a:pt x="380598" y="214392"/>
                  </a:cubicBezTo>
                  <a:cubicBezTo>
                    <a:pt x="381995" y="210202"/>
                    <a:pt x="384788" y="207409"/>
                    <a:pt x="386185" y="204615"/>
                  </a:cubicBezTo>
                  <a:cubicBezTo>
                    <a:pt x="387582" y="203219"/>
                    <a:pt x="387582" y="203219"/>
                    <a:pt x="388978" y="201822"/>
                  </a:cubicBezTo>
                  <a:cubicBezTo>
                    <a:pt x="388978" y="201822"/>
                    <a:pt x="390375" y="200425"/>
                    <a:pt x="390375" y="200425"/>
                  </a:cubicBezTo>
                  <a:cubicBezTo>
                    <a:pt x="333111" y="141764"/>
                    <a:pt x="274450" y="81706"/>
                    <a:pt x="217185" y="23045"/>
                  </a:cubicBezTo>
                  <a:cubicBezTo>
                    <a:pt x="212995" y="18855"/>
                    <a:pt x="208805" y="14665"/>
                    <a:pt x="204615" y="10475"/>
                  </a:cubicBezTo>
                  <a:lnTo>
                    <a:pt x="203219" y="11872"/>
                  </a:lnTo>
                  <a:lnTo>
                    <a:pt x="203219" y="11872"/>
                  </a:lnTo>
                  <a:lnTo>
                    <a:pt x="178078" y="37012"/>
                  </a:lnTo>
                  <a:lnTo>
                    <a:pt x="178078" y="37012"/>
                  </a:lnTo>
                  <a:lnTo>
                    <a:pt x="11872" y="199028"/>
                  </a:lnTo>
                  <a:cubicBezTo>
                    <a:pt x="16062" y="206012"/>
                    <a:pt x="17459" y="214392"/>
                    <a:pt x="18855" y="218582"/>
                  </a:cubicBezTo>
                  <a:cubicBezTo>
                    <a:pt x="18855" y="219979"/>
                    <a:pt x="18855" y="221376"/>
                    <a:pt x="18855" y="222772"/>
                  </a:cubicBezTo>
                  <a:cubicBezTo>
                    <a:pt x="18855" y="224169"/>
                    <a:pt x="18855" y="224169"/>
                    <a:pt x="18855" y="224169"/>
                  </a:cubicBezTo>
                  <a:cubicBezTo>
                    <a:pt x="18855" y="224169"/>
                    <a:pt x="18855" y="224169"/>
                    <a:pt x="18855" y="225565"/>
                  </a:cubicBezTo>
                  <a:cubicBezTo>
                    <a:pt x="18855" y="226962"/>
                    <a:pt x="18855" y="226962"/>
                    <a:pt x="18855" y="228359"/>
                  </a:cubicBezTo>
                  <a:cubicBezTo>
                    <a:pt x="18855" y="231152"/>
                    <a:pt x="17459" y="233946"/>
                    <a:pt x="16062" y="238136"/>
                  </a:cubicBezTo>
                  <a:cubicBezTo>
                    <a:pt x="14665" y="240929"/>
                    <a:pt x="13269" y="243722"/>
                    <a:pt x="10475" y="246516"/>
                  </a:cubicBezTo>
                  <a:cubicBezTo>
                    <a:pt x="14665" y="250706"/>
                    <a:pt x="18855" y="254896"/>
                    <a:pt x="23045" y="260483"/>
                  </a:cubicBezTo>
                  <a:cubicBezTo>
                    <a:pt x="80310" y="319144"/>
                    <a:pt x="136177" y="376408"/>
                    <a:pt x="193442" y="435069"/>
                  </a:cubicBezTo>
                  <a:lnTo>
                    <a:pt x="359648" y="273053"/>
                  </a:lnTo>
                  <a:lnTo>
                    <a:pt x="359648" y="273053"/>
                  </a:lnTo>
                  <a:lnTo>
                    <a:pt x="383392" y="249309"/>
                  </a:lnTo>
                  <a:cubicBezTo>
                    <a:pt x="383392" y="247913"/>
                    <a:pt x="381995" y="246516"/>
                    <a:pt x="381995" y="245119"/>
                  </a:cubicBezTo>
                  <a:cubicBezTo>
                    <a:pt x="380598" y="242326"/>
                    <a:pt x="380598" y="239532"/>
                    <a:pt x="380598" y="238136"/>
                  </a:cubicBezTo>
                  <a:cubicBezTo>
                    <a:pt x="380598" y="236739"/>
                    <a:pt x="380598" y="236739"/>
                    <a:pt x="380598" y="235342"/>
                  </a:cubicBezTo>
                  <a:cubicBezTo>
                    <a:pt x="380598" y="233946"/>
                    <a:pt x="380598" y="233946"/>
                    <a:pt x="380598" y="233946"/>
                  </a:cubicBezTo>
                  <a:cubicBezTo>
                    <a:pt x="380598" y="232549"/>
                    <a:pt x="380598" y="232549"/>
                    <a:pt x="380598" y="232549"/>
                  </a:cubicBezTo>
                  <a:cubicBezTo>
                    <a:pt x="380598" y="232549"/>
                    <a:pt x="380598" y="232549"/>
                    <a:pt x="380598" y="231152"/>
                  </a:cubicBezTo>
                  <a:cubicBezTo>
                    <a:pt x="377805" y="228359"/>
                    <a:pt x="377805" y="226962"/>
                    <a:pt x="377805" y="225565"/>
                  </a:cubicBezTo>
                  <a:close/>
                </a:path>
              </a:pathLst>
            </a:custGeom>
            <a:noFill/>
            <a:ln w="9525"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7410B83F-CDCA-4F1E-B18F-2B646C4E10AB}"/>
                </a:ext>
              </a:extLst>
            </p:cNvPr>
            <p:cNvSpPr/>
            <p:nvPr/>
          </p:nvSpPr>
          <p:spPr>
            <a:xfrm>
              <a:off x="5525708" y="2462577"/>
              <a:ext cx="391073" cy="432974"/>
            </a:xfrm>
            <a:custGeom>
              <a:avLst/>
              <a:gdLst>
                <a:gd name="connsiteX0" fmla="*/ 380598 w 391073"/>
                <a:gd name="connsiteY0" fmla="*/ 219979 h 432974"/>
                <a:gd name="connsiteX1" fmla="*/ 383392 w 391073"/>
                <a:gd name="connsiteY1" fmla="*/ 208805 h 432974"/>
                <a:gd name="connsiteX2" fmla="*/ 388978 w 391073"/>
                <a:gd name="connsiteY2" fmla="*/ 199028 h 432974"/>
                <a:gd name="connsiteX3" fmla="*/ 390375 w 391073"/>
                <a:gd name="connsiteY3" fmla="*/ 197632 h 432974"/>
                <a:gd name="connsiteX4" fmla="*/ 219979 w 391073"/>
                <a:gd name="connsiteY4" fmla="*/ 23045 h 432974"/>
                <a:gd name="connsiteX5" fmla="*/ 207408 w 391073"/>
                <a:gd name="connsiteY5" fmla="*/ 10475 h 432974"/>
                <a:gd name="connsiteX6" fmla="*/ 206012 w 391073"/>
                <a:gd name="connsiteY6" fmla="*/ 11872 h 432974"/>
                <a:gd name="connsiteX7" fmla="*/ 206012 w 391073"/>
                <a:gd name="connsiteY7" fmla="*/ 11872 h 432974"/>
                <a:gd name="connsiteX8" fmla="*/ 180871 w 391073"/>
                <a:gd name="connsiteY8" fmla="*/ 37012 h 432974"/>
                <a:gd name="connsiteX9" fmla="*/ 180871 w 391073"/>
                <a:gd name="connsiteY9" fmla="*/ 37012 h 432974"/>
                <a:gd name="connsiteX10" fmla="*/ 14665 w 391073"/>
                <a:gd name="connsiteY10" fmla="*/ 199028 h 432974"/>
                <a:gd name="connsiteX11" fmla="*/ 18855 w 391073"/>
                <a:gd name="connsiteY11" fmla="*/ 212995 h 432974"/>
                <a:gd name="connsiteX12" fmla="*/ 18855 w 391073"/>
                <a:gd name="connsiteY12" fmla="*/ 217185 h 432974"/>
                <a:gd name="connsiteX13" fmla="*/ 18855 w 391073"/>
                <a:gd name="connsiteY13" fmla="*/ 218582 h 432974"/>
                <a:gd name="connsiteX14" fmla="*/ 18855 w 391073"/>
                <a:gd name="connsiteY14" fmla="*/ 219979 h 432974"/>
                <a:gd name="connsiteX15" fmla="*/ 18855 w 391073"/>
                <a:gd name="connsiteY15" fmla="*/ 222772 h 432974"/>
                <a:gd name="connsiteX16" fmla="*/ 16062 w 391073"/>
                <a:gd name="connsiteY16" fmla="*/ 232549 h 432974"/>
                <a:gd name="connsiteX17" fmla="*/ 10475 w 391073"/>
                <a:gd name="connsiteY17" fmla="*/ 240929 h 432974"/>
                <a:gd name="connsiteX18" fmla="*/ 23045 w 391073"/>
                <a:gd name="connsiteY18" fmla="*/ 254896 h 432974"/>
                <a:gd name="connsiteX19" fmla="*/ 196235 w 391073"/>
                <a:gd name="connsiteY19" fmla="*/ 432276 h 432974"/>
                <a:gd name="connsiteX20" fmla="*/ 361044 w 391073"/>
                <a:gd name="connsiteY20" fmla="*/ 271656 h 432974"/>
                <a:gd name="connsiteX21" fmla="*/ 361044 w 391073"/>
                <a:gd name="connsiteY21" fmla="*/ 271656 h 432974"/>
                <a:gd name="connsiteX22" fmla="*/ 386185 w 391073"/>
                <a:gd name="connsiteY22" fmla="*/ 247913 h 432974"/>
                <a:gd name="connsiteX23" fmla="*/ 381995 w 391073"/>
                <a:gd name="connsiteY23" fmla="*/ 240929 h 432974"/>
                <a:gd name="connsiteX24" fmla="*/ 380598 w 391073"/>
                <a:gd name="connsiteY24" fmla="*/ 233946 h 432974"/>
                <a:gd name="connsiteX25" fmla="*/ 380598 w 391073"/>
                <a:gd name="connsiteY25" fmla="*/ 231152 h 432974"/>
                <a:gd name="connsiteX26" fmla="*/ 380598 w 391073"/>
                <a:gd name="connsiteY26" fmla="*/ 229756 h 432974"/>
                <a:gd name="connsiteX27" fmla="*/ 380598 w 391073"/>
                <a:gd name="connsiteY27" fmla="*/ 228359 h 432974"/>
                <a:gd name="connsiteX28" fmla="*/ 380598 w 391073"/>
                <a:gd name="connsiteY28" fmla="*/ 226962 h 432974"/>
                <a:gd name="connsiteX29" fmla="*/ 380598 w 391073"/>
                <a:gd name="connsiteY29" fmla="*/ 219979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380598" y="219979"/>
                  </a:moveTo>
                  <a:cubicBezTo>
                    <a:pt x="380598" y="217185"/>
                    <a:pt x="381995" y="212995"/>
                    <a:pt x="383392" y="208805"/>
                  </a:cubicBezTo>
                  <a:cubicBezTo>
                    <a:pt x="384788" y="204615"/>
                    <a:pt x="387582" y="201822"/>
                    <a:pt x="388978" y="199028"/>
                  </a:cubicBezTo>
                  <a:cubicBezTo>
                    <a:pt x="388978" y="197632"/>
                    <a:pt x="390375" y="197632"/>
                    <a:pt x="390375" y="197632"/>
                  </a:cubicBezTo>
                  <a:cubicBezTo>
                    <a:pt x="333111" y="138971"/>
                    <a:pt x="277243" y="81706"/>
                    <a:pt x="219979" y="23045"/>
                  </a:cubicBezTo>
                  <a:cubicBezTo>
                    <a:pt x="215789" y="18855"/>
                    <a:pt x="211599" y="14665"/>
                    <a:pt x="207408" y="10475"/>
                  </a:cubicBezTo>
                  <a:lnTo>
                    <a:pt x="206012" y="11872"/>
                  </a:lnTo>
                  <a:lnTo>
                    <a:pt x="206012" y="11872"/>
                  </a:lnTo>
                  <a:lnTo>
                    <a:pt x="180871" y="37012"/>
                  </a:lnTo>
                  <a:lnTo>
                    <a:pt x="180871" y="37012"/>
                  </a:lnTo>
                  <a:lnTo>
                    <a:pt x="14665" y="199028"/>
                  </a:lnTo>
                  <a:cubicBezTo>
                    <a:pt x="17459" y="204615"/>
                    <a:pt x="18855" y="210202"/>
                    <a:pt x="18855" y="212995"/>
                  </a:cubicBezTo>
                  <a:cubicBezTo>
                    <a:pt x="18855" y="214392"/>
                    <a:pt x="18855" y="215789"/>
                    <a:pt x="18855" y="217185"/>
                  </a:cubicBezTo>
                  <a:cubicBezTo>
                    <a:pt x="18855" y="218582"/>
                    <a:pt x="18855" y="218582"/>
                    <a:pt x="18855" y="218582"/>
                  </a:cubicBezTo>
                  <a:cubicBezTo>
                    <a:pt x="18855" y="218582"/>
                    <a:pt x="18855" y="218582"/>
                    <a:pt x="18855" y="219979"/>
                  </a:cubicBezTo>
                  <a:cubicBezTo>
                    <a:pt x="18855" y="221376"/>
                    <a:pt x="18855" y="221376"/>
                    <a:pt x="18855" y="222772"/>
                  </a:cubicBezTo>
                  <a:cubicBezTo>
                    <a:pt x="18855" y="225565"/>
                    <a:pt x="17459" y="228359"/>
                    <a:pt x="16062" y="232549"/>
                  </a:cubicBezTo>
                  <a:cubicBezTo>
                    <a:pt x="14665" y="235342"/>
                    <a:pt x="13269" y="238136"/>
                    <a:pt x="10475" y="240929"/>
                  </a:cubicBezTo>
                  <a:cubicBezTo>
                    <a:pt x="14665" y="245119"/>
                    <a:pt x="18855" y="249309"/>
                    <a:pt x="23045" y="254896"/>
                  </a:cubicBezTo>
                  <a:cubicBezTo>
                    <a:pt x="80310" y="313557"/>
                    <a:pt x="138971" y="373615"/>
                    <a:pt x="196235" y="432276"/>
                  </a:cubicBezTo>
                  <a:lnTo>
                    <a:pt x="361044" y="271656"/>
                  </a:lnTo>
                  <a:lnTo>
                    <a:pt x="361044" y="271656"/>
                  </a:lnTo>
                  <a:lnTo>
                    <a:pt x="386185" y="247913"/>
                  </a:lnTo>
                  <a:cubicBezTo>
                    <a:pt x="384788" y="245119"/>
                    <a:pt x="383392" y="242326"/>
                    <a:pt x="381995" y="240929"/>
                  </a:cubicBezTo>
                  <a:cubicBezTo>
                    <a:pt x="380598" y="238136"/>
                    <a:pt x="380598" y="235342"/>
                    <a:pt x="380598" y="233946"/>
                  </a:cubicBezTo>
                  <a:cubicBezTo>
                    <a:pt x="380598" y="232549"/>
                    <a:pt x="380598" y="232549"/>
                    <a:pt x="380598" y="231152"/>
                  </a:cubicBezTo>
                  <a:cubicBezTo>
                    <a:pt x="380598" y="229756"/>
                    <a:pt x="380598" y="229756"/>
                    <a:pt x="380598" y="229756"/>
                  </a:cubicBezTo>
                  <a:cubicBezTo>
                    <a:pt x="380598" y="228359"/>
                    <a:pt x="380598" y="228359"/>
                    <a:pt x="380598" y="228359"/>
                  </a:cubicBezTo>
                  <a:cubicBezTo>
                    <a:pt x="380598" y="228359"/>
                    <a:pt x="380598" y="228359"/>
                    <a:pt x="380598" y="226962"/>
                  </a:cubicBezTo>
                  <a:cubicBezTo>
                    <a:pt x="380598" y="222772"/>
                    <a:pt x="380598" y="221376"/>
                    <a:pt x="380598" y="219979"/>
                  </a:cubicBezTo>
                  <a:close/>
                </a:path>
              </a:pathLst>
            </a:custGeom>
            <a:noFill/>
            <a:ln w="9525"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69C06F22-DF78-49EE-A541-0516496E9DA6}"/>
                </a:ext>
              </a:extLst>
            </p:cNvPr>
            <p:cNvSpPr/>
            <p:nvPr/>
          </p:nvSpPr>
          <p:spPr>
            <a:xfrm>
              <a:off x="5729624" y="1924851"/>
              <a:ext cx="27934" cy="27934"/>
            </a:xfrm>
            <a:custGeom>
              <a:avLst/>
              <a:gdLst>
                <a:gd name="connsiteX0" fmla="*/ 10475 w 27933"/>
                <a:gd name="connsiteY0" fmla="*/ 24442 h 27933"/>
                <a:gd name="connsiteX1" fmla="*/ 11872 w 27933"/>
                <a:gd name="connsiteY1" fmla="*/ 28632 h 27933"/>
                <a:gd name="connsiteX2" fmla="*/ 13269 w 27933"/>
                <a:gd name="connsiteY2" fmla="*/ 30029 h 27933"/>
                <a:gd name="connsiteX3" fmla="*/ 16062 w 27933"/>
                <a:gd name="connsiteY3" fmla="*/ 25839 h 27933"/>
                <a:gd name="connsiteX4" fmla="*/ 17459 w 27933"/>
                <a:gd name="connsiteY4" fmla="*/ 20252 h 27933"/>
                <a:gd name="connsiteX5" fmla="*/ 17459 w 27933"/>
                <a:gd name="connsiteY5" fmla="*/ 18855 h 27933"/>
                <a:gd name="connsiteX6" fmla="*/ 17459 w 27933"/>
                <a:gd name="connsiteY6" fmla="*/ 18855 h 27933"/>
                <a:gd name="connsiteX7" fmla="*/ 17459 w 27933"/>
                <a:gd name="connsiteY7" fmla="*/ 18855 h 27933"/>
                <a:gd name="connsiteX8" fmla="*/ 17459 w 27933"/>
                <a:gd name="connsiteY8" fmla="*/ 17459 h 27933"/>
                <a:gd name="connsiteX9" fmla="*/ 14665 w 27933"/>
                <a:gd name="connsiteY9" fmla="*/ 10475 h 27933"/>
                <a:gd name="connsiteX10" fmla="*/ 11872 w 27933"/>
                <a:gd name="connsiteY10" fmla="*/ 16062 h 27933"/>
                <a:gd name="connsiteX11" fmla="*/ 10475 w 27933"/>
                <a:gd name="connsiteY11" fmla="*/ 21649 h 27933"/>
                <a:gd name="connsiteX12" fmla="*/ 10475 w 27933"/>
                <a:gd name="connsiteY12" fmla="*/ 23045 h 27933"/>
                <a:gd name="connsiteX13" fmla="*/ 10475 w 27933"/>
                <a:gd name="connsiteY13" fmla="*/ 24442 h 27933"/>
                <a:gd name="connsiteX14" fmla="*/ 10475 w 27933"/>
                <a:gd name="connsiteY14" fmla="*/ 25839 h 27933"/>
                <a:gd name="connsiteX15" fmla="*/ 10475 w 27933"/>
                <a:gd name="connsiteY15" fmla="*/ 27235 h 27933"/>
                <a:gd name="connsiteX16" fmla="*/ 10475 w 27933"/>
                <a:gd name="connsiteY16" fmla="*/ 24442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33" h="27933">
                  <a:moveTo>
                    <a:pt x="10475" y="24442"/>
                  </a:moveTo>
                  <a:cubicBezTo>
                    <a:pt x="10475" y="25839"/>
                    <a:pt x="10475" y="27235"/>
                    <a:pt x="11872" y="28632"/>
                  </a:cubicBezTo>
                  <a:cubicBezTo>
                    <a:pt x="11872" y="28632"/>
                    <a:pt x="11872" y="30029"/>
                    <a:pt x="13269" y="30029"/>
                  </a:cubicBezTo>
                  <a:cubicBezTo>
                    <a:pt x="14665" y="28632"/>
                    <a:pt x="14665" y="27235"/>
                    <a:pt x="16062" y="25839"/>
                  </a:cubicBezTo>
                  <a:cubicBezTo>
                    <a:pt x="17459" y="24442"/>
                    <a:pt x="17459" y="21649"/>
                    <a:pt x="17459" y="20252"/>
                  </a:cubicBezTo>
                  <a:cubicBezTo>
                    <a:pt x="17459" y="18855"/>
                    <a:pt x="17459" y="18855"/>
                    <a:pt x="17459" y="18855"/>
                  </a:cubicBezTo>
                  <a:cubicBezTo>
                    <a:pt x="17459" y="18855"/>
                    <a:pt x="17459" y="18855"/>
                    <a:pt x="17459" y="18855"/>
                  </a:cubicBezTo>
                  <a:cubicBezTo>
                    <a:pt x="17459" y="18855"/>
                    <a:pt x="17459" y="18855"/>
                    <a:pt x="17459" y="18855"/>
                  </a:cubicBezTo>
                  <a:cubicBezTo>
                    <a:pt x="17459" y="18855"/>
                    <a:pt x="17459" y="17459"/>
                    <a:pt x="17459" y="17459"/>
                  </a:cubicBezTo>
                  <a:cubicBezTo>
                    <a:pt x="17459" y="16062"/>
                    <a:pt x="16062" y="13269"/>
                    <a:pt x="14665" y="10475"/>
                  </a:cubicBezTo>
                  <a:cubicBezTo>
                    <a:pt x="13269" y="11872"/>
                    <a:pt x="13269" y="13269"/>
                    <a:pt x="11872" y="16062"/>
                  </a:cubicBezTo>
                  <a:cubicBezTo>
                    <a:pt x="10475" y="17459"/>
                    <a:pt x="10475" y="20252"/>
                    <a:pt x="10475" y="21649"/>
                  </a:cubicBezTo>
                  <a:cubicBezTo>
                    <a:pt x="10475" y="23045"/>
                    <a:pt x="10475" y="23045"/>
                    <a:pt x="10475" y="23045"/>
                  </a:cubicBezTo>
                  <a:cubicBezTo>
                    <a:pt x="10475" y="23045"/>
                    <a:pt x="10475" y="24442"/>
                    <a:pt x="10475" y="24442"/>
                  </a:cubicBezTo>
                  <a:cubicBezTo>
                    <a:pt x="10475" y="24442"/>
                    <a:pt x="10475" y="24442"/>
                    <a:pt x="10475" y="25839"/>
                  </a:cubicBezTo>
                  <a:cubicBezTo>
                    <a:pt x="10475" y="25839"/>
                    <a:pt x="10475" y="25839"/>
                    <a:pt x="10475" y="27235"/>
                  </a:cubicBezTo>
                  <a:cubicBezTo>
                    <a:pt x="10475" y="24442"/>
                    <a:pt x="10475" y="24442"/>
                    <a:pt x="10475" y="24442"/>
                  </a:cubicBezTo>
                  <a:close/>
                </a:path>
              </a:pathLst>
            </a:custGeom>
            <a:noFill/>
            <a:ln w="9525"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CB0DC702-900B-4883-B55E-E15EE447BB13}"/>
                </a:ext>
              </a:extLst>
            </p:cNvPr>
            <p:cNvSpPr/>
            <p:nvPr/>
          </p:nvSpPr>
          <p:spPr>
            <a:xfrm>
              <a:off x="3714200" y="2408106"/>
              <a:ext cx="13967" cy="27934"/>
            </a:xfrm>
            <a:custGeom>
              <a:avLst/>
              <a:gdLst>
                <a:gd name="connsiteX0" fmla="*/ 10475 w 13966"/>
                <a:gd name="connsiteY0" fmla="*/ 25839 h 27933"/>
                <a:gd name="connsiteX1" fmla="*/ 11872 w 13966"/>
                <a:gd name="connsiteY1" fmla="*/ 28632 h 27933"/>
                <a:gd name="connsiteX2" fmla="*/ 11872 w 13966"/>
                <a:gd name="connsiteY2" fmla="*/ 28632 h 27933"/>
                <a:gd name="connsiteX3" fmla="*/ 14665 w 13966"/>
                <a:gd name="connsiteY3" fmla="*/ 24442 h 27933"/>
                <a:gd name="connsiteX4" fmla="*/ 16062 w 13966"/>
                <a:gd name="connsiteY4" fmla="*/ 18855 h 27933"/>
                <a:gd name="connsiteX5" fmla="*/ 16062 w 13966"/>
                <a:gd name="connsiteY5" fmla="*/ 17459 h 27933"/>
                <a:gd name="connsiteX6" fmla="*/ 16062 w 13966"/>
                <a:gd name="connsiteY6" fmla="*/ 17459 h 27933"/>
                <a:gd name="connsiteX7" fmla="*/ 16062 w 13966"/>
                <a:gd name="connsiteY7" fmla="*/ 17459 h 27933"/>
                <a:gd name="connsiteX8" fmla="*/ 16062 w 13966"/>
                <a:gd name="connsiteY8" fmla="*/ 16062 h 27933"/>
                <a:gd name="connsiteX9" fmla="*/ 14665 w 13966"/>
                <a:gd name="connsiteY9" fmla="*/ 10475 h 27933"/>
                <a:gd name="connsiteX10" fmla="*/ 14665 w 13966"/>
                <a:gd name="connsiteY10" fmla="*/ 10475 h 27933"/>
                <a:gd name="connsiteX11" fmla="*/ 11872 w 13966"/>
                <a:gd name="connsiteY11" fmla="*/ 16062 h 27933"/>
                <a:gd name="connsiteX12" fmla="*/ 10475 w 13966"/>
                <a:gd name="connsiteY12" fmla="*/ 21649 h 27933"/>
                <a:gd name="connsiteX13" fmla="*/ 10475 w 13966"/>
                <a:gd name="connsiteY13" fmla="*/ 23045 h 27933"/>
                <a:gd name="connsiteX14" fmla="*/ 10475 w 13966"/>
                <a:gd name="connsiteY14" fmla="*/ 24442 h 27933"/>
                <a:gd name="connsiteX15" fmla="*/ 10475 w 13966"/>
                <a:gd name="connsiteY15" fmla="*/ 25839 h 27933"/>
                <a:gd name="connsiteX16" fmla="*/ 10475 w 13966"/>
                <a:gd name="connsiteY16" fmla="*/ 27235 h 27933"/>
                <a:gd name="connsiteX17" fmla="*/ 10475 w 13966"/>
                <a:gd name="connsiteY17" fmla="*/ 25839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66" h="27933">
                  <a:moveTo>
                    <a:pt x="10475" y="25839"/>
                  </a:moveTo>
                  <a:cubicBezTo>
                    <a:pt x="10475" y="27235"/>
                    <a:pt x="10475" y="27235"/>
                    <a:pt x="11872" y="28632"/>
                  </a:cubicBezTo>
                  <a:cubicBezTo>
                    <a:pt x="11872" y="28632"/>
                    <a:pt x="11872" y="28632"/>
                    <a:pt x="11872" y="28632"/>
                  </a:cubicBezTo>
                  <a:cubicBezTo>
                    <a:pt x="13269" y="27235"/>
                    <a:pt x="13269" y="25839"/>
                    <a:pt x="14665" y="24442"/>
                  </a:cubicBezTo>
                  <a:cubicBezTo>
                    <a:pt x="16062" y="23045"/>
                    <a:pt x="16062" y="20252"/>
                    <a:pt x="16062" y="18855"/>
                  </a:cubicBezTo>
                  <a:cubicBezTo>
                    <a:pt x="16062" y="17459"/>
                    <a:pt x="16062" y="17459"/>
                    <a:pt x="16062" y="17459"/>
                  </a:cubicBezTo>
                  <a:cubicBezTo>
                    <a:pt x="16062" y="17459"/>
                    <a:pt x="16062" y="17459"/>
                    <a:pt x="16062" y="17459"/>
                  </a:cubicBezTo>
                  <a:cubicBezTo>
                    <a:pt x="16062" y="17459"/>
                    <a:pt x="16062" y="17459"/>
                    <a:pt x="16062" y="17459"/>
                  </a:cubicBezTo>
                  <a:cubicBezTo>
                    <a:pt x="16062" y="17459"/>
                    <a:pt x="16062" y="16062"/>
                    <a:pt x="16062" y="16062"/>
                  </a:cubicBezTo>
                  <a:cubicBezTo>
                    <a:pt x="16062" y="14665"/>
                    <a:pt x="14665" y="13269"/>
                    <a:pt x="14665" y="10475"/>
                  </a:cubicBezTo>
                  <a:lnTo>
                    <a:pt x="14665" y="10475"/>
                  </a:lnTo>
                  <a:cubicBezTo>
                    <a:pt x="13269" y="11872"/>
                    <a:pt x="11872" y="13269"/>
                    <a:pt x="11872" y="16062"/>
                  </a:cubicBezTo>
                  <a:cubicBezTo>
                    <a:pt x="10475" y="17459"/>
                    <a:pt x="10475" y="20252"/>
                    <a:pt x="10475" y="21649"/>
                  </a:cubicBezTo>
                  <a:cubicBezTo>
                    <a:pt x="10475" y="23045"/>
                    <a:pt x="10475" y="23045"/>
                    <a:pt x="10475" y="23045"/>
                  </a:cubicBezTo>
                  <a:cubicBezTo>
                    <a:pt x="10475" y="23045"/>
                    <a:pt x="10475" y="24442"/>
                    <a:pt x="10475" y="24442"/>
                  </a:cubicBezTo>
                  <a:cubicBezTo>
                    <a:pt x="10475" y="24442"/>
                    <a:pt x="10475" y="24442"/>
                    <a:pt x="10475" y="25839"/>
                  </a:cubicBezTo>
                  <a:cubicBezTo>
                    <a:pt x="10475" y="25839"/>
                    <a:pt x="10475" y="25839"/>
                    <a:pt x="10475" y="27235"/>
                  </a:cubicBezTo>
                  <a:cubicBezTo>
                    <a:pt x="10475" y="24442"/>
                    <a:pt x="10475" y="25839"/>
                    <a:pt x="10475" y="25839"/>
                  </a:cubicBezTo>
                  <a:close/>
                </a:path>
              </a:pathLst>
            </a:custGeom>
            <a:noFill/>
            <a:ln w="9525"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4E0DF18-F047-4C1D-AC93-D1F1437C6B87}"/>
                </a:ext>
              </a:extLst>
            </p:cNvPr>
            <p:cNvSpPr/>
            <p:nvPr/>
          </p:nvSpPr>
          <p:spPr>
            <a:xfrm>
              <a:off x="4929321" y="1924851"/>
              <a:ext cx="13967" cy="27934"/>
            </a:xfrm>
            <a:custGeom>
              <a:avLst/>
              <a:gdLst>
                <a:gd name="connsiteX0" fmla="*/ 10475 w 13966"/>
                <a:gd name="connsiteY0" fmla="*/ 23045 h 27933"/>
                <a:gd name="connsiteX1" fmla="*/ 10475 w 13966"/>
                <a:gd name="connsiteY1" fmla="*/ 23045 h 27933"/>
                <a:gd name="connsiteX2" fmla="*/ 13269 w 13966"/>
                <a:gd name="connsiteY2" fmla="*/ 20252 h 27933"/>
                <a:gd name="connsiteX3" fmla="*/ 14665 w 13966"/>
                <a:gd name="connsiteY3" fmla="*/ 14665 h 27933"/>
                <a:gd name="connsiteX4" fmla="*/ 14665 w 13966"/>
                <a:gd name="connsiteY4" fmla="*/ 13269 h 27933"/>
                <a:gd name="connsiteX5" fmla="*/ 14665 w 13966"/>
                <a:gd name="connsiteY5" fmla="*/ 13269 h 27933"/>
                <a:gd name="connsiteX6" fmla="*/ 14665 w 13966"/>
                <a:gd name="connsiteY6" fmla="*/ 13269 h 27933"/>
                <a:gd name="connsiteX7" fmla="*/ 14665 w 13966"/>
                <a:gd name="connsiteY7" fmla="*/ 11872 h 27933"/>
                <a:gd name="connsiteX8" fmla="*/ 14665 w 13966"/>
                <a:gd name="connsiteY8" fmla="*/ 10475 h 27933"/>
                <a:gd name="connsiteX9" fmla="*/ 13269 w 13966"/>
                <a:gd name="connsiteY9" fmla="*/ 14665 h 27933"/>
                <a:gd name="connsiteX10" fmla="*/ 11872 w 13966"/>
                <a:gd name="connsiteY10" fmla="*/ 20252 h 27933"/>
                <a:gd name="connsiteX11" fmla="*/ 11872 w 13966"/>
                <a:gd name="connsiteY11" fmla="*/ 21649 h 27933"/>
                <a:gd name="connsiteX12" fmla="*/ 11872 w 13966"/>
                <a:gd name="connsiteY12" fmla="*/ 23045 h 27933"/>
                <a:gd name="connsiteX13" fmla="*/ 11872 w 13966"/>
                <a:gd name="connsiteY13" fmla="*/ 24442 h 27933"/>
                <a:gd name="connsiteX14" fmla="*/ 11872 w 13966"/>
                <a:gd name="connsiteY14" fmla="*/ 25839 h 27933"/>
                <a:gd name="connsiteX15" fmla="*/ 10475 w 13966"/>
                <a:gd name="connsiteY15" fmla="*/ 23045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66" h="27933">
                  <a:moveTo>
                    <a:pt x="10475" y="23045"/>
                  </a:moveTo>
                  <a:cubicBezTo>
                    <a:pt x="10475" y="23045"/>
                    <a:pt x="10475" y="23045"/>
                    <a:pt x="10475" y="23045"/>
                  </a:cubicBezTo>
                  <a:cubicBezTo>
                    <a:pt x="11872" y="21649"/>
                    <a:pt x="11872" y="21649"/>
                    <a:pt x="13269" y="20252"/>
                  </a:cubicBezTo>
                  <a:cubicBezTo>
                    <a:pt x="14665" y="18855"/>
                    <a:pt x="14665" y="16062"/>
                    <a:pt x="14665" y="14665"/>
                  </a:cubicBezTo>
                  <a:cubicBezTo>
                    <a:pt x="14665" y="13269"/>
                    <a:pt x="14665" y="13269"/>
                    <a:pt x="14665" y="13269"/>
                  </a:cubicBezTo>
                  <a:cubicBezTo>
                    <a:pt x="14665" y="13269"/>
                    <a:pt x="14665" y="13269"/>
                    <a:pt x="14665" y="13269"/>
                  </a:cubicBezTo>
                  <a:cubicBezTo>
                    <a:pt x="14665" y="13269"/>
                    <a:pt x="14665" y="13269"/>
                    <a:pt x="14665" y="13269"/>
                  </a:cubicBezTo>
                  <a:cubicBezTo>
                    <a:pt x="14665" y="13269"/>
                    <a:pt x="14665" y="11872"/>
                    <a:pt x="14665" y="11872"/>
                  </a:cubicBezTo>
                  <a:cubicBezTo>
                    <a:pt x="14665" y="11872"/>
                    <a:pt x="14665" y="10475"/>
                    <a:pt x="14665" y="10475"/>
                  </a:cubicBezTo>
                  <a:cubicBezTo>
                    <a:pt x="13269" y="11872"/>
                    <a:pt x="13269" y="13269"/>
                    <a:pt x="13269" y="14665"/>
                  </a:cubicBezTo>
                  <a:cubicBezTo>
                    <a:pt x="11872" y="16062"/>
                    <a:pt x="11872" y="18855"/>
                    <a:pt x="11872" y="20252"/>
                  </a:cubicBezTo>
                  <a:cubicBezTo>
                    <a:pt x="11872" y="21649"/>
                    <a:pt x="11872" y="21649"/>
                    <a:pt x="11872" y="21649"/>
                  </a:cubicBezTo>
                  <a:cubicBezTo>
                    <a:pt x="11872" y="21649"/>
                    <a:pt x="11872" y="23045"/>
                    <a:pt x="11872" y="23045"/>
                  </a:cubicBezTo>
                  <a:cubicBezTo>
                    <a:pt x="11872" y="23045"/>
                    <a:pt x="11872" y="23045"/>
                    <a:pt x="11872" y="24442"/>
                  </a:cubicBezTo>
                  <a:cubicBezTo>
                    <a:pt x="11872" y="24442"/>
                    <a:pt x="11872" y="24442"/>
                    <a:pt x="11872" y="25839"/>
                  </a:cubicBezTo>
                  <a:cubicBezTo>
                    <a:pt x="10475" y="21649"/>
                    <a:pt x="10475" y="23045"/>
                    <a:pt x="10475" y="23045"/>
                  </a:cubicBezTo>
                  <a:close/>
                </a:path>
              </a:pathLst>
            </a:custGeom>
            <a:noFill/>
            <a:ln w="9525"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494AF83F-F106-441D-B7D5-58529751B848}"/>
                </a:ext>
              </a:extLst>
            </p:cNvPr>
            <p:cNvSpPr/>
            <p:nvPr/>
          </p:nvSpPr>
          <p:spPr>
            <a:xfrm>
              <a:off x="5344138" y="1719537"/>
              <a:ext cx="391073" cy="432974"/>
            </a:xfrm>
            <a:custGeom>
              <a:avLst/>
              <a:gdLst>
                <a:gd name="connsiteX0" fmla="*/ 18855 w 391073"/>
                <a:gd name="connsiteY0" fmla="*/ 226962 h 432974"/>
                <a:gd name="connsiteX1" fmla="*/ 16062 w 391073"/>
                <a:gd name="connsiteY1" fmla="*/ 236739 h 432974"/>
                <a:gd name="connsiteX2" fmla="*/ 10475 w 391073"/>
                <a:gd name="connsiteY2" fmla="*/ 245119 h 432974"/>
                <a:gd name="connsiteX3" fmla="*/ 23045 w 391073"/>
                <a:gd name="connsiteY3" fmla="*/ 259086 h 432974"/>
                <a:gd name="connsiteX4" fmla="*/ 193442 w 391073"/>
                <a:gd name="connsiteY4" fmla="*/ 433672 h 432974"/>
                <a:gd name="connsiteX5" fmla="*/ 359648 w 391073"/>
                <a:gd name="connsiteY5" fmla="*/ 271656 h 432974"/>
                <a:gd name="connsiteX6" fmla="*/ 359648 w 391073"/>
                <a:gd name="connsiteY6" fmla="*/ 271656 h 432974"/>
                <a:gd name="connsiteX7" fmla="*/ 383392 w 391073"/>
                <a:gd name="connsiteY7" fmla="*/ 247913 h 432974"/>
                <a:gd name="connsiteX8" fmla="*/ 379201 w 391073"/>
                <a:gd name="connsiteY8" fmla="*/ 239532 h 432974"/>
                <a:gd name="connsiteX9" fmla="*/ 377805 w 391073"/>
                <a:gd name="connsiteY9" fmla="*/ 232549 h 432974"/>
                <a:gd name="connsiteX10" fmla="*/ 377805 w 391073"/>
                <a:gd name="connsiteY10" fmla="*/ 229756 h 432974"/>
                <a:gd name="connsiteX11" fmla="*/ 377805 w 391073"/>
                <a:gd name="connsiteY11" fmla="*/ 228359 h 432974"/>
                <a:gd name="connsiteX12" fmla="*/ 377805 w 391073"/>
                <a:gd name="connsiteY12" fmla="*/ 226962 h 432974"/>
                <a:gd name="connsiteX13" fmla="*/ 377805 w 391073"/>
                <a:gd name="connsiteY13" fmla="*/ 225565 h 432974"/>
                <a:gd name="connsiteX14" fmla="*/ 377805 w 391073"/>
                <a:gd name="connsiteY14" fmla="*/ 221375 h 432974"/>
                <a:gd name="connsiteX15" fmla="*/ 380598 w 391073"/>
                <a:gd name="connsiteY15" fmla="*/ 210202 h 432974"/>
                <a:gd name="connsiteX16" fmla="*/ 386185 w 391073"/>
                <a:gd name="connsiteY16" fmla="*/ 200425 h 432974"/>
                <a:gd name="connsiteX17" fmla="*/ 388978 w 391073"/>
                <a:gd name="connsiteY17" fmla="*/ 197632 h 432974"/>
                <a:gd name="connsiteX18" fmla="*/ 388978 w 391073"/>
                <a:gd name="connsiteY18" fmla="*/ 197632 h 432974"/>
                <a:gd name="connsiteX19" fmla="*/ 218582 w 391073"/>
                <a:gd name="connsiteY19" fmla="*/ 23045 h 432974"/>
                <a:gd name="connsiteX20" fmla="*/ 206012 w 391073"/>
                <a:gd name="connsiteY20" fmla="*/ 10475 h 432974"/>
                <a:gd name="connsiteX21" fmla="*/ 204615 w 391073"/>
                <a:gd name="connsiteY21" fmla="*/ 11872 h 432974"/>
                <a:gd name="connsiteX22" fmla="*/ 204615 w 391073"/>
                <a:gd name="connsiteY22" fmla="*/ 11872 h 432974"/>
                <a:gd name="connsiteX23" fmla="*/ 179475 w 391073"/>
                <a:gd name="connsiteY23" fmla="*/ 37012 h 432974"/>
                <a:gd name="connsiteX24" fmla="*/ 179475 w 391073"/>
                <a:gd name="connsiteY24" fmla="*/ 37012 h 432974"/>
                <a:gd name="connsiteX25" fmla="*/ 13269 w 391073"/>
                <a:gd name="connsiteY25" fmla="*/ 199028 h 432974"/>
                <a:gd name="connsiteX26" fmla="*/ 20252 w 391073"/>
                <a:gd name="connsiteY26" fmla="*/ 218582 h 432974"/>
                <a:gd name="connsiteX27" fmla="*/ 20252 w 391073"/>
                <a:gd name="connsiteY27" fmla="*/ 222772 h 432974"/>
                <a:gd name="connsiteX28" fmla="*/ 20252 w 391073"/>
                <a:gd name="connsiteY28" fmla="*/ 224169 h 432974"/>
                <a:gd name="connsiteX29" fmla="*/ 20252 w 391073"/>
                <a:gd name="connsiteY29" fmla="*/ 225565 h 432974"/>
                <a:gd name="connsiteX30" fmla="*/ 18855 w 391073"/>
                <a:gd name="connsiteY30" fmla="*/ 226962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18855" y="226962"/>
                  </a:moveTo>
                  <a:cubicBezTo>
                    <a:pt x="18855" y="229756"/>
                    <a:pt x="17459" y="232549"/>
                    <a:pt x="16062" y="236739"/>
                  </a:cubicBezTo>
                  <a:cubicBezTo>
                    <a:pt x="14665" y="239532"/>
                    <a:pt x="13269" y="242326"/>
                    <a:pt x="10475" y="245119"/>
                  </a:cubicBezTo>
                  <a:cubicBezTo>
                    <a:pt x="14665" y="249309"/>
                    <a:pt x="18855" y="253499"/>
                    <a:pt x="23045" y="259086"/>
                  </a:cubicBezTo>
                  <a:cubicBezTo>
                    <a:pt x="80310" y="317747"/>
                    <a:pt x="136177" y="375011"/>
                    <a:pt x="193442" y="433672"/>
                  </a:cubicBezTo>
                  <a:lnTo>
                    <a:pt x="359648" y="271656"/>
                  </a:lnTo>
                  <a:lnTo>
                    <a:pt x="359648" y="271656"/>
                  </a:lnTo>
                  <a:lnTo>
                    <a:pt x="383392" y="247913"/>
                  </a:lnTo>
                  <a:cubicBezTo>
                    <a:pt x="381995" y="245119"/>
                    <a:pt x="380598" y="242326"/>
                    <a:pt x="379201" y="239532"/>
                  </a:cubicBezTo>
                  <a:cubicBezTo>
                    <a:pt x="377805" y="236739"/>
                    <a:pt x="377805" y="233946"/>
                    <a:pt x="377805" y="232549"/>
                  </a:cubicBezTo>
                  <a:cubicBezTo>
                    <a:pt x="377805" y="231152"/>
                    <a:pt x="377805" y="231152"/>
                    <a:pt x="377805" y="229756"/>
                  </a:cubicBezTo>
                  <a:cubicBezTo>
                    <a:pt x="377805" y="228359"/>
                    <a:pt x="377805" y="228359"/>
                    <a:pt x="377805" y="228359"/>
                  </a:cubicBezTo>
                  <a:cubicBezTo>
                    <a:pt x="377805" y="226962"/>
                    <a:pt x="377805" y="226962"/>
                    <a:pt x="377805" y="226962"/>
                  </a:cubicBezTo>
                  <a:cubicBezTo>
                    <a:pt x="377805" y="226962"/>
                    <a:pt x="377805" y="226962"/>
                    <a:pt x="377805" y="225565"/>
                  </a:cubicBezTo>
                  <a:cubicBezTo>
                    <a:pt x="377805" y="224169"/>
                    <a:pt x="377805" y="222772"/>
                    <a:pt x="377805" y="221375"/>
                  </a:cubicBezTo>
                  <a:cubicBezTo>
                    <a:pt x="377805" y="218582"/>
                    <a:pt x="379201" y="214392"/>
                    <a:pt x="380598" y="210202"/>
                  </a:cubicBezTo>
                  <a:cubicBezTo>
                    <a:pt x="381995" y="206012"/>
                    <a:pt x="384788" y="203218"/>
                    <a:pt x="386185" y="200425"/>
                  </a:cubicBezTo>
                  <a:cubicBezTo>
                    <a:pt x="387582" y="199028"/>
                    <a:pt x="387582" y="199028"/>
                    <a:pt x="388978" y="197632"/>
                  </a:cubicBezTo>
                  <a:cubicBezTo>
                    <a:pt x="388978" y="197632"/>
                    <a:pt x="388978" y="197632"/>
                    <a:pt x="388978" y="197632"/>
                  </a:cubicBezTo>
                  <a:cubicBezTo>
                    <a:pt x="331714" y="138971"/>
                    <a:pt x="275846" y="81706"/>
                    <a:pt x="218582" y="23045"/>
                  </a:cubicBezTo>
                  <a:cubicBezTo>
                    <a:pt x="214392" y="18855"/>
                    <a:pt x="210202" y="14665"/>
                    <a:pt x="206012" y="10475"/>
                  </a:cubicBezTo>
                  <a:lnTo>
                    <a:pt x="204615" y="11872"/>
                  </a:lnTo>
                  <a:lnTo>
                    <a:pt x="204615" y="11872"/>
                  </a:lnTo>
                  <a:lnTo>
                    <a:pt x="179475" y="37012"/>
                  </a:lnTo>
                  <a:lnTo>
                    <a:pt x="179475" y="37012"/>
                  </a:lnTo>
                  <a:lnTo>
                    <a:pt x="13269" y="199028"/>
                  </a:lnTo>
                  <a:cubicBezTo>
                    <a:pt x="17459" y="206012"/>
                    <a:pt x="18855" y="214392"/>
                    <a:pt x="20252" y="218582"/>
                  </a:cubicBezTo>
                  <a:cubicBezTo>
                    <a:pt x="20252" y="219979"/>
                    <a:pt x="20252" y="221375"/>
                    <a:pt x="20252" y="222772"/>
                  </a:cubicBezTo>
                  <a:cubicBezTo>
                    <a:pt x="20252" y="224169"/>
                    <a:pt x="20252" y="224169"/>
                    <a:pt x="20252" y="224169"/>
                  </a:cubicBezTo>
                  <a:cubicBezTo>
                    <a:pt x="20252" y="224169"/>
                    <a:pt x="20252" y="224169"/>
                    <a:pt x="20252" y="225565"/>
                  </a:cubicBezTo>
                  <a:cubicBezTo>
                    <a:pt x="18855" y="224169"/>
                    <a:pt x="18855" y="225565"/>
                    <a:pt x="18855" y="226962"/>
                  </a:cubicBezTo>
                  <a:close/>
                </a:path>
              </a:pathLst>
            </a:custGeom>
            <a:noFill/>
            <a:ln w="9525"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D64C0E12-427E-4AEB-8395-D4E1C4DDAF69}"/>
                </a:ext>
              </a:extLst>
            </p:cNvPr>
            <p:cNvSpPr/>
            <p:nvPr/>
          </p:nvSpPr>
          <p:spPr>
            <a:xfrm>
              <a:off x="4739371" y="1961165"/>
              <a:ext cx="391073" cy="432974"/>
            </a:xfrm>
            <a:custGeom>
              <a:avLst/>
              <a:gdLst>
                <a:gd name="connsiteX0" fmla="*/ 178078 w 391073"/>
                <a:gd name="connsiteY0" fmla="*/ 37012 h 432974"/>
                <a:gd name="connsiteX1" fmla="*/ 11872 w 391073"/>
                <a:gd name="connsiteY1" fmla="*/ 199028 h 432974"/>
                <a:gd name="connsiteX2" fmla="*/ 18855 w 391073"/>
                <a:gd name="connsiteY2" fmla="*/ 217185 h 432974"/>
                <a:gd name="connsiteX3" fmla="*/ 18855 w 391073"/>
                <a:gd name="connsiteY3" fmla="*/ 221375 h 432974"/>
                <a:gd name="connsiteX4" fmla="*/ 18855 w 391073"/>
                <a:gd name="connsiteY4" fmla="*/ 222772 h 432974"/>
                <a:gd name="connsiteX5" fmla="*/ 18855 w 391073"/>
                <a:gd name="connsiteY5" fmla="*/ 224169 h 432974"/>
                <a:gd name="connsiteX6" fmla="*/ 18855 w 391073"/>
                <a:gd name="connsiteY6" fmla="*/ 226962 h 432974"/>
                <a:gd name="connsiteX7" fmla="*/ 16062 w 391073"/>
                <a:gd name="connsiteY7" fmla="*/ 236739 h 432974"/>
                <a:gd name="connsiteX8" fmla="*/ 10475 w 391073"/>
                <a:gd name="connsiteY8" fmla="*/ 245119 h 432974"/>
                <a:gd name="connsiteX9" fmla="*/ 23045 w 391073"/>
                <a:gd name="connsiteY9" fmla="*/ 259086 h 432974"/>
                <a:gd name="connsiteX10" fmla="*/ 193442 w 391073"/>
                <a:gd name="connsiteY10" fmla="*/ 433672 h 432974"/>
                <a:gd name="connsiteX11" fmla="*/ 359648 w 391073"/>
                <a:gd name="connsiteY11" fmla="*/ 271656 h 432974"/>
                <a:gd name="connsiteX12" fmla="*/ 359648 w 391073"/>
                <a:gd name="connsiteY12" fmla="*/ 271656 h 432974"/>
                <a:gd name="connsiteX13" fmla="*/ 383392 w 391073"/>
                <a:gd name="connsiteY13" fmla="*/ 247913 h 432974"/>
                <a:gd name="connsiteX14" fmla="*/ 381995 w 391073"/>
                <a:gd name="connsiteY14" fmla="*/ 243723 h 432974"/>
                <a:gd name="connsiteX15" fmla="*/ 380598 w 391073"/>
                <a:gd name="connsiteY15" fmla="*/ 236739 h 432974"/>
                <a:gd name="connsiteX16" fmla="*/ 380598 w 391073"/>
                <a:gd name="connsiteY16" fmla="*/ 233946 h 432974"/>
                <a:gd name="connsiteX17" fmla="*/ 380598 w 391073"/>
                <a:gd name="connsiteY17" fmla="*/ 232549 h 432974"/>
                <a:gd name="connsiteX18" fmla="*/ 380598 w 391073"/>
                <a:gd name="connsiteY18" fmla="*/ 231152 h 432974"/>
                <a:gd name="connsiteX19" fmla="*/ 380598 w 391073"/>
                <a:gd name="connsiteY19" fmla="*/ 229756 h 432974"/>
                <a:gd name="connsiteX20" fmla="*/ 380598 w 391073"/>
                <a:gd name="connsiteY20" fmla="*/ 225566 h 432974"/>
                <a:gd name="connsiteX21" fmla="*/ 383392 w 391073"/>
                <a:gd name="connsiteY21" fmla="*/ 214392 h 432974"/>
                <a:gd name="connsiteX22" fmla="*/ 388978 w 391073"/>
                <a:gd name="connsiteY22" fmla="*/ 204615 h 432974"/>
                <a:gd name="connsiteX23" fmla="*/ 391772 w 391073"/>
                <a:gd name="connsiteY23" fmla="*/ 201822 h 432974"/>
                <a:gd name="connsiteX24" fmla="*/ 393168 w 391073"/>
                <a:gd name="connsiteY24" fmla="*/ 200425 h 432974"/>
                <a:gd name="connsiteX25" fmla="*/ 219979 w 391073"/>
                <a:gd name="connsiteY25" fmla="*/ 23045 h 432974"/>
                <a:gd name="connsiteX26" fmla="*/ 207409 w 391073"/>
                <a:gd name="connsiteY26" fmla="*/ 10475 h 432974"/>
                <a:gd name="connsiteX27" fmla="*/ 206012 w 391073"/>
                <a:gd name="connsiteY27" fmla="*/ 11872 h 432974"/>
                <a:gd name="connsiteX28" fmla="*/ 206012 w 391073"/>
                <a:gd name="connsiteY28" fmla="*/ 11872 h 432974"/>
                <a:gd name="connsiteX29" fmla="*/ 178078 w 391073"/>
                <a:gd name="connsiteY29" fmla="*/ 37012 h 432974"/>
                <a:gd name="connsiteX30" fmla="*/ 178078 w 391073"/>
                <a:gd name="connsiteY30" fmla="*/ 37012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178078" y="37012"/>
                  </a:moveTo>
                  <a:lnTo>
                    <a:pt x="11872" y="199028"/>
                  </a:lnTo>
                  <a:cubicBezTo>
                    <a:pt x="16062" y="206012"/>
                    <a:pt x="17459" y="214392"/>
                    <a:pt x="18855" y="217185"/>
                  </a:cubicBezTo>
                  <a:cubicBezTo>
                    <a:pt x="18855" y="218582"/>
                    <a:pt x="18855" y="219979"/>
                    <a:pt x="18855" y="221375"/>
                  </a:cubicBezTo>
                  <a:cubicBezTo>
                    <a:pt x="18855" y="222772"/>
                    <a:pt x="18855" y="222772"/>
                    <a:pt x="18855" y="222772"/>
                  </a:cubicBezTo>
                  <a:cubicBezTo>
                    <a:pt x="18855" y="222772"/>
                    <a:pt x="18855" y="222772"/>
                    <a:pt x="18855" y="224169"/>
                  </a:cubicBezTo>
                  <a:cubicBezTo>
                    <a:pt x="18855" y="225566"/>
                    <a:pt x="18855" y="225566"/>
                    <a:pt x="18855" y="226962"/>
                  </a:cubicBezTo>
                  <a:cubicBezTo>
                    <a:pt x="18855" y="229756"/>
                    <a:pt x="17459" y="232549"/>
                    <a:pt x="16062" y="236739"/>
                  </a:cubicBezTo>
                  <a:cubicBezTo>
                    <a:pt x="14665" y="239532"/>
                    <a:pt x="13269" y="242326"/>
                    <a:pt x="10475" y="245119"/>
                  </a:cubicBezTo>
                  <a:cubicBezTo>
                    <a:pt x="14665" y="249309"/>
                    <a:pt x="18855" y="253499"/>
                    <a:pt x="23045" y="259086"/>
                  </a:cubicBezTo>
                  <a:cubicBezTo>
                    <a:pt x="80310" y="317747"/>
                    <a:pt x="136177" y="375011"/>
                    <a:pt x="193442" y="433672"/>
                  </a:cubicBezTo>
                  <a:lnTo>
                    <a:pt x="359648" y="271656"/>
                  </a:lnTo>
                  <a:lnTo>
                    <a:pt x="359648" y="271656"/>
                  </a:lnTo>
                  <a:lnTo>
                    <a:pt x="383392" y="247913"/>
                  </a:lnTo>
                  <a:cubicBezTo>
                    <a:pt x="383392" y="246516"/>
                    <a:pt x="381995" y="245119"/>
                    <a:pt x="381995" y="243723"/>
                  </a:cubicBezTo>
                  <a:cubicBezTo>
                    <a:pt x="380598" y="240929"/>
                    <a:pt x="380598" y="238136"/>
                    <a:pt x="380598" y="236739"/>
                  </a:cubicBezTo>
                  <a:cubicBezTo>
                    <a:pt x="380598" y="235342"/>
                    <a:pt x="380598" y="235342"/>
                    <a:pt x="380598" y="233946"/>
                  </a:cubicBezTo>
                  <a:cubicBezTo>
                    <a:pt x="380598" y="232549"/>
                    <a:pt x="380598" y="232549"/>
                    <a:pt x="380598" y="232549"/>
                  </a:cubicBezTo>
                  <a:cubicBezTo>
                    <a:pt x="380598" y="231152"/>
                    <a:pt x="380598" y="231152"/>
                    <a:pt x="380598" y="231152"/>
                  </a:cubicBezTo>
                  <a:cubicBezTo>
                    <a:pt x="380598" y="231152"/>
                    <a:pt x="380598" y="231152"/>
                    <a:pt x="380598" y="229756"/>
                  </a:cubicBezTo>
                  <a:cubicBezTo>
                    <a:pt x="380598" y="228359"/>
                    <a:pt x="380598" y="226962"/>
                    <a:pt x="380598" y="225566"/>
                  </a:cubicBezTo>
                  <a:cubicBezTo>
                    <a:pt x="380598" y="222772"/>
                    <a:pt x="381995" y="218582"/>
                    <a:pt x="383392" y="214392"/>
                  </a:cubicBezTo>
                  <a:cubicBezTo>
                    <a:pt x="384788" y="210202"/>
                    <a:pt x="387582" y="207409"/>
                    <a:pt x="388978" y="204615"/>
                  </a:cubicBezTo>
                  <a:cubicBezTo>
                    <a:pt x="390375" y="203219"/>
                    <a:pt x="390375" y="203219"/>
                    <a:pt x="391772" y="201822"/>
                  </a:cubicBezTo>
                  <a:cubicBezTo>
                    <a:pt x="391772" y="201822"/>
                    <a:pt x="393168" y="200425"/>
                    <a:pt x="393168" y="200425"/>
                  </a:cubicBezTo>
                  <a:cubicBezTo>
                    <a:pt x="335904" y="141764"/>
                    <a:pt x="277243" y="81706"/>
                    <a:pt x="219979" y="23045"/>
                  </a:cubicBezTo>
                  <a:cubicBezTo>
                    <a:pt x="215789" y="18855"/>
                    <a:pt x="211599" y="14665"/>
                    <a:pt x="207409" y="10475"/>
                  </a:cubicBezTo>
                  <a:lnTo>
                    <a:pt x="206012" y="11872"/>
                  </a:lnTo>
                  <a:lnTo>
                    <a:pt x="206012" y="11872"/>
                  </a:lnTo>
                  <a:lnTo>
                    <a:pt x="178078" y="37012"/>
                  </a:lnTo>
                  <a:lnTo>
                    <a:pt x="178078" y="37012"/>
                  </a:lnTo>
                  <a:close/>
                </a:path>
              </a:pathLst>
            </a:custGeom>
            <a:noFill/>
            <a:ln w="9525"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9C80525B-C56A-4302-BF35-C8EEF807FE02}"/>
                </a:ext>
              </a:extLst>
            </p:cNvPr>
            <p:cNvSpPr/>
            <p:nvPr/>
          </p:nvSpPr>
          <p:spPr>
            <a:xfrm>
              <a:off x="5330171" y="1924851"/>
              <a:ext cx="13967" cy="27934"/>
            </a:xfrm>
            <a:custGeom>
              <a:avLst/>
              <a:gdLst>
                <a:gd name="connsiteX0" fmla="*/ 10475 w 13966"/>
                <a:gd name="connsiteY0" fmla="*/ 23045 h 27933"/>
                <a:gd name="connsiteX1" fmla="*/ 11872 w 13966"/>
                <a:gd name="connsiteY1" fmla="*/ 27235 h 27933"/>
                <a:gd name="connsiteX2" fmla="*/ 11872 w 13966"/>
                <a:gd name="connsiteY2" fmla="*/ 28632 h 27933"/>
                <a:gd name="connsiteX3" fmla="*/ 13269 w 13966"/>
                <a:gd name="connsiteY3" fmla="*/ 25839 h 27933"/>
                <a:gd name="connsiteX4" fmla="*/ 14665 w 13966"/>
                <a:gd name="connsiteY4" fmla="*/ 20252 h 27933"/>
                <a:gd name="connsiteX5" fmla="*/ 14665 w 13966"/>
                <a:gd name="connsiteY5" fmla="*/ 18855 h 27933"/>
                <a:gd name="connsiteX6" fmla="*/ 14665 w 13966"/>
                <a:gd name="connsiteY6" fmla="*/ 18855 h 27933"/>
                <a:gd name="connsiteX7" fmla="*/ 14665 w 13966"/>
                <a:gd name="connsiteY7" fmla="*/ 18855 h 27933"/>
                <a:gd name="connsiteX8" fmla="*/ 14665 w 13966"/>
                <a:gd name="connsiteY8" fmla="*/ 17459 h 27933"/>
                <a:gd name="connsiteX9" fmla="*/ 13269 w 13966"/>
                <a:gd name="connsiteY9" fmla="*/ 10475 h 27933"/>
                <a:gd name="connsiteX10" fmla="*/ 11872 w 13966"/>
                <a:gd name="connsiteY10" fmla="*/ 13269 h 27933"/>
                <a:gd name="connsiteX11" fmla="*/ 10475 w 13966"/>
                <a:gd name="connsiteY11" fmla="*/ 18855 h 27933"/>
                <a:gd name="connsiteX12" fmla="*/ 10475 w 13966"/>
                <a:gd name="connsiteY12" fmla="*/ 20252 h 27933"/>
                <a:gd name="connsiteX13" fmla="*/ 10475 w 13966"/>
                <a:gd name="connsiteY13" fmla="*/ 21649 h 27933"/>
                <a:gd name="connsiteX14" fmla="*/ 10475 w 13966"/>
                <a:gd name="connsiteY14" fmla="*/ 23045 h 27933"/>
                <a:gd name="connsiteX15" fmla="*/ 10475 w 13966"/>
                <a:gd name="connsiteY15" fmla="*/ 24442 h 27933"/>
                <a:gd name="connsiteX16" fmla="*/ 10475 w 13966"/>
                <a:gd name="connsiteY16" fmla="*/ 23045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27933">
                  <a:moveTo>
                    <a:pt x="10475" y="23045"/>
                  </a:moveTo>
                  <a:cubicBezTo>
                    <a:pt x="10475" y="24442"/>
                    <a:pt x="10475" y="25839"/>
                    <a:pt x="11872" y="27235"/>
                  </a:cubicBezTo>
                  <a:cubicBezTo>
                    <a:pt x="11872" y="27235"/>
                    <a:pt x="11872" y="27235"/>
                    <a:pt x="11872" y="28632"/>
                  </a:cubicBezTo>
                  <a:cubicBezTo>
                    <a:pt x="11872" y="27235"/>
                    <a:pt x="13269" y="27235"/>
                    <a:pt x="13269" y="25839"/>
                  </a:cubicBezTo>
                  <a:cubicBezTo>
                    <a:pt x="14665" y="24442"/>
                    <a:pt x="14665" y="21649"/>
                    <a:pt x="14665" y="20252"/>
                  </a:cubicBezTo>
                  <a:cubicBezTo>
                    <a:pt x="14665" y="18855"/>
                    <a:pt x="14665" y="18855"/>
                    <a:pt x="14665" y="18855"/>
                  </a:cubicBezTo>
                  <a:cubicBezTo>
                    <a:pt x="14665" y="18855"/>
                    <a:pt x="14665" y="18855"/>
                    <a:pt x="14665" y="18855"/>
                  </a:cubicBezTo>
                  <a:cubicBezTo>
                    <a:pt x="14665" y="18855"/>
                    <a:pt x="14665" y="18855"/>
                    <a:pt x="14665" y="18855"/>
                  </a:cubicBezTo>
                  <a:cubicBezTo>
                    <a:pt x="14665" y="18855"/>
                    <a:pt x="14665" y="17459"/>
                    <a:pt x="14665" y="17459"/>
                  </a:cubicBezTo>
                  <a:cubicBezTo>
                    <a:pt x="14665" y="16062"/>
                    <a:pt x="13269" y="13269"/>
                    <a:pt x="13269" y="10475"/>
                  </a:cubicBezTo>
                  <a:cubicBezTo>
                    <a:pt x="13269" y="11872"/>
                    <a:pt x="11872" y="11872"/>
                    <a:pt x="11872" y="13269"/>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1649"/>
                    <a:pt x="10475" y="23045"/>
                  </a:cubicBezTo>
                  <a:cubicBezTo>
                    <a:pt x="10475" y="23045"/>
                    <a:pt x="10475" y="23045"/>
                    <a:pt x="10475" y="24442"/>
                  </a:cubicBezTo>
                  <a:cubicBezTo>
                    <a:pt x="10475" y="23045"/>
                    <a:pt x="10475" y="23045"/>
                    <a:pt x="10475" y="23045"/>
                  </a:cubicBezTo>
                  <a:close/>
                </a:path>
              </a:pathLst>
            </a:custGeom>
            <a:noFill/>
            <a:ln w="9525"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2F485053-BBED-439E-ABF2-6BFE0750CCCB}"/>
                </a:ext>
              </a:extLst>
            </p:cNvPr>
            <p:cNvSpPr/>
            <p:nvPr/>
          </p:nvSpPr>
          <p:spPr>
            <a:xfrm>
              <a:off x="5137428" y="1969545"/>
              <a:ext cx="391073" cy="432974"/>
            </a:xfrm>
            <a:custGeom>
              <a:avLst/>
              <a:gdLst>
                <a:gd name="connsiteX0" fmla="*/ 179475 w 391073"/>
                <a:gd name="connsiteY0" fmla="*/ 34219 h 432974"/>
                <a:gd name="connsiteX1" fmla="*/ 14665 w 391073"/>
                <a:gd name="connsiteY1" fmla="*/ 196235 h 432974"/>
                <a:gd name="connsiteX2" fmla="*/ 18855 w 391073"/>
                <a:gd name="connsiteY2" fmla="*/ 210202 h 432974"/>
                <a:gd name="connsiteX3" fmla="*/ 18855 w 391073"/>
                <a:gd name="connsiteY3" fmla="*/ 214392 h 432974"/>
                <a:gd name="connsiteX4" fmla="*/ 18855 w 391073"/>
                <a:gd name="connsiteY4" fmla="*/ 215789 h 432974"/>
                <a:gd name="connsiteX5" fmla="*/ 18855 w 391073"/>
                <a:gd name="connsiteY5" fmla="*/ 217185 h 432974"/>
                <a:gd name="connsiteX6" fmla="*/ 18855 w 391073"/>
                <a:gd name="connsiteY6" fmla="*/ 219979 h 432974"/>
                <a:gd name="connsiteX7" fmla="*/ 16062 w 391073"/>
                <a:gd name="connsiteY7" fmla="*/ 229756 h 432974"/>
                <a:gd name="connsiteX8" fmla="*/ 10475 w 391073"/>
                <a:gd name="connsiteY8" fmla="*/ 238136 h 432974"/>
                <a:gd name="connsiteX9" fmla="*/ 23045 w 391073"/>
                <a:gd name="connsiteY9" fmla="*/ 252103 h 432974"/>
                <a:gd name="connsiteX10" fmla="*/ 196235 w 391073"/>
                <a:gd name="connsiteY10" fmla="*/ 429482 h 432974"/>
                <a:gd name="connsiteX11" fmla="*/ 361045 w 391073"/>
                <a:gd name="connsiteY11" fmla="*/ 268863 h 432974"/>
                <a:gd name="connsiteX12" fmla="*/ 361045 w 391073"/>
                <a:gd name="connsiteY12" fmla="*/ 268863 h 432974"/>
                <a:gd name="connsiteX13" fmla="*/ 386185 w 391073"/>
                <a:gd name="connsiteY13" fmla="*/ 245119 h 432974"/>
                <a:gd name="connsiteX14" fmla="*/ 381995 w 391073"/>
                <a:gd name="connsiteY14" fmla="*/ 238136 h 432974"/>
                <a:gd name="connsiteX15" fmla="*/ 380598 w 391073"/>
                <a:gd name="connsiteY15" fmla="*/ 231152 h 432974"/>
                <a:gd name="connsiteX16" fmla="*/ 380598 w 391073"/>
                <a:gd name="connsiteY16" fmla="*/ 228359 h 432974"/>
                <a:gd name="connsiteX17" fmla="*/ 380598 w 391073"/>
                <a:gd name="connsiteY17" fmla="*/ 226962 h 432974"/>
                <a:gd name="connsiteX18" fmla="*/ 380598 w 391073"/>
                <a:gd name="connsiteY18" fmla="*/ 225566 h 432974"/>
                <a:gd name="connsiteX19" fmla="*/ 380598 w 391073"/>
                <a:gd name="connsiteY19" fmla="*/ 224169 h 432974"/>
                <a:gd name="connsiteX20" fmla="*/ 380598 w 391073"/>
                <a:gd name="connsiteY20" fmla="*/ 219979 h 432974"/>
                <a:gd name="connsiteX21" fmla="*/ 383392 w 391073"/>
                <a:gd name="connsiteY21" fmla="*/ 208805 h 432974"/>
                <a:gd name="connsiteX22" fmla="*/ 388978 w 391073"/>
                <a:gd name="connsiteY22" fmla="*/ 199028 h 432974"/>
                <a:gd name="connsiteX23" fmla="*/ 390375 w 391073"/>
                <a:gd name="connsiteY23" fmla="*/ 197632 h 432974"/>
                <a:gd name="connsiteX24" fmla="*/ 219979 w 391073"/>
                <a:gd name="connsiteY24" fmla="*/ 23045 h 432974"/>
                <a:gd name="connsiteX25" fmla="*/ 207409 w 391073"/>
                <a:gd name="connsiteY25" fmla="*/ 10475 h 432974"/>
                <a:gd name="connsiteX26" fmla="*/ 206012 w 391073"/>
                <a:gd name="connsiteY26" fmla="*/ 11872 h 432974"/>
                <a:gd name="connsiteX27" fmla="*/ 206012 w 391073"/>
                <a:gd name="connsiteY27" fmla="*/ 11872 h 432974"/>
                <a:gd name="connsiteX28" fmla="*/ 179475 w 391073"/>
                <a:gd name="connsiteY28" fmla="*/ 34219 h 432974"/>
                <a:gd name="connsiteX29" fmla="*/ 179475 w 391073"/>
                <a:gd name="connsiteY29" fmla="*/ 34219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179475" y="34219"/>
                  </a:moveTo>
                  <a:lnTo>
                    <a:pt x="14665" y="196235"/>
                  </a:lnTo>
                  <a:cubicBezTo>
                    <a:pt x="17459" y="201822"/>
                    <a:pt x="18855" y="207409"/>
                    <a:pt x="18855" y="210202"/>
                  </a:cubicBezTo>
                  <a:cubicBezTo>
                    <a:pt x="18855" y="211599"/>
                    <a:pt x="18855" y="212995"/>
                    <a:pt x="18855" y="214392"/>
                  </a:cubicBezTo>
                  <a:cubicBezTo>
                    <a:pt x="18855" y="215789"/>
                    <a:pt x="18855" y="215789"/>
                    <a:pt x="18855" y="215789"/>
                  </a:cubicBezTo>
                  <a:cubicBezTo>
                    <a:pt x="18855" y="215789"/>
                    <a:pt x="18855" y="215789"/>
                    <a:pt x="18855" y="217185"/>
                  </a:cubicBezTo>
                  <a:cubicBezTo>
                    <a:pt x="18855" y="218582"/>
                    <a:pt x="18855" y="218582"/>
                    <a:pt x="18855" y="219979"/>
                  </a:cubicBezTo>
                  <a:cubicBezTo>
                    <a:pt x="18855" y="222772"/>
                    <a:pt x="17459" y="225566"/>
                    <a:pt x="16062" y="229756"/>
                  </a:cubicBezTo>
                  <a:cubicBezTo>
                    <a:pt x="14665" y="232549"/>
                    <a:pt x="13269" y="235342"/>
                    <a:pt x="10475" y="238136"/>
                  </a:cubicBezTo>
                  <a:cubicBezTo>
                    <a:pt x="14665" y="242326"/>
                    <a:pt x="18855" y="246516"/>
                    <a:pt x="23045" y="252103"/>
                  </a:cubicBezTo>
                  <a:cubicBezTo>
                    <a:pt x="80310" y="310764"/>
                    <a:pt x="138971" y="370821"/>
                    <a:pt x="196235" y="429482"/>
                  </a:cubicBezTo>
                  <a:lnTo>
                    <a:pt x="361045" y="268863"/>
                  </a:lnTo>
                  <a:lnTo>
                    <a:pt x="361045" y="268863"/>
                  </a:lnTo>
                  <a:lnTo>
                    <a:pt x="386185" y="245119"/>
                  </a:lnTo>
                  <a:cubicBezTo>
                    <a:pt x="384788" y="242326"/>
                    <a:pt x="383392" y="239532"/>
                    <a:pt x="381995" y="238136"/>
                  </a:cubicBezTo>
                  <a:cubicBezTo>
                    <a:pt x="380598" y="235342"/>
                    <a:pt x="380598" y="232549"/>
                    <a:pt x="380598" y="231152"/>
                  </a:cubicBezTo>
                  <a:cubicBezTo>
                    <a:pt x="380598" y="229756"/>
                    <a:pt x="380598" y="229756"/>
                    <a:pt x="380598" y="228359"/>
                  </a:cubicBezTo>
                  <a:cubicBezTo>
                    <a:pt x="380598" y="226962"/>
                    <a:pt x="380598" y="226962"/>
                    <a:pt x="380598" y="226962"/>
                  </a:cubicBezTo>
                  <a:cubicBezTo>
                    <a:pt x="380598" y="225566"/>
                    <a:pt x="380598" y="225566"/>
                    <a:pt x="380598" y="225566"/>
                  </a:cubicBezTo>
                  <a:cubicBezTo>
                    <a:pt x="380598" y="225566"/>
                    <a:pt x="380598" y="225566"/>
                    <a:pt x="380598" y="224169"/>
                  </a:cubicBezTo>
                  <a:cubicBezTo>
                    <a:pt x="380598" y="222772"/>
                    <a:pt x="380598" y="221376"/>
                    <a:pt x="380598" y="219979"/>
                  </a:cubicBezTo>
                  <a:cubicBezTo>
                    <a:pt x="380598" y="217185"/>
                    <a:pt x="381995" y="212995"/>
                    <a:pt x="383392" y="208805"/>
                  </a:cubicBezTo>
                  <a:cubicBezTo>
                    <a:pt x="384788" y="204615"/>
                    <a:pt x="387582" y="201822"/>
                    <a:pt x="388978" y="199028"/>
                  </a:cubicBezTo>
                  <a:cubicBezTo>
                    <a:pt x="388978" y="197632"/>
                    <a:pt x="390375" y="197632"/>
                    <a:pt x="390375" y="197632"/>
                  </a:cubicBezTo>
                  <a:cubicBezTo>
                    <a:pt x="333111" y="138971"/>
                    <a:pt x="277243" y="81706"/>
                    <a:pt x="219979" y="23045"/>
                  </a:cubicBezTo>
                  <a:cubicBezTo>
                    <a:pt x="215789" y="18855"/>
                    <a:pt x="211599" y="14665"/>
                    <a:pt x="207409" y="10475"/>
                  </a:cubicBezTo>
                  <a:lnTo>
                    <a:pt x="206012" y="11872"/>
                  </a:lnTo>
                  <a:lnTo>
                    <a:pt x="206012" y="11872"/>
                  </a:lnTo>
                  <a:lnTo>
                    <a:pt x="179475" y="34219"/>
                  </a:lnTo>
                  <a:lnTo>
                    <a:pt x="179475" y="34219"/>
                  </a:lnTo>
                  <a:close/>
                </a:path>
              </a:pathLst>
            </a:custGeom>
            <a:noFill/>
            <a:ln w="9525"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6AB6660F-0B51-4A3D-A83F-370EFBB43015}"/>
                </a:ext>
              </a:extLst>
            </p:cNvPr>
            <p:cNvSpPr/>
            <p:nvPr/>
          </p:nvSpPr>
          <p:spPr>
            <a:xfrm>
              <a:off x="4687693" y="3933292"/>
              <a:ext cx="391073" cy="432974"/>
            </a:xfrm>
            <a:custGeom>
              <a:avLst/>
              <a:gdLst>
                <a:gd name="connsiteX0" fmla="*/ 356855 w 391073"/>
                <a:gd name="connsiteY0" fmla="*/ 271656 h 432974"/>
                <a:gd name="connsiteX1" fmla="*/ 380598 w 391073"/>
                <a:gd name="connsiteY1" fmla="*/ 247912 h 432974"/>
                <a:gd name="connsiteX2" fmla="*/ 377805 w 391073"/>
                <a:gd name="connsiteY2" fmla="*/ 242326 h 432974"/>
                <a:gd name="connsiteX3" fmla="*/ 376408 w 391073"/>
                <a:gd name="connsiteY3" fmla="*/ 235342 h 432974"/>
                <a:gd name="connsiteX4" fmla="*/ 376408 w 391073"/>
                <a:gd name="connsiteY4" fmla="*/ 232549 h 432974"/>
                <a:gd name="connsiteX5" fmla="*/ 376408 w 391073"/>
                <a:gd name="connsiteY5" fmla="*/ 231152 h 432974"/>
                <a:gd name="connsiteX6" fmla="*/ 376408 w 391073"/>
                <a:gd name="connsiteY6" fmla="*/ 229756 h 432974"/>
                <a:gd name="connsiteX7" fmla="*/ 376408 w 391073"/>
                <a:gd name="connsiteY7" fmla="*/ 228359 h 432974"/>
                <a:gd name="connsiteX8" fmla="*/ 376408 w 391073"/>
                <a:gd name="connsiteY8" fmla="*/ 224169 h 432974"/>
                <a:gd name="connsiteX9" fmla="*/ 379201 w 391073"/>
                <a:gd name="connsiteY9" fmla="*/ 212995 h 432974"/>
                <a:gd name="connsiteX10" fmla="*/ 384788 w 391073"/>
                <a:gd name="connsiteY10" fmla="*/ 203219 h 432974"/>
                <a:gd name="connsiteX11" fmla="*/ 387582 w 391073"/>
                <a:gd name="connsiteY11" fmla="*/ 200425 h 432974"/>
                <a:gd name="connsiteX12" fmla="*/ 387582 w 391073"/>
                <a:gd name="connsiteY12" fmla="*/ 200425 h 432974"/>
                <a:gd name="connsiteX13" fmla="*/ 215789 w 391073"/>
                <a:gd name="connsiteY13" fmla="*/ 24442 h 432974"/>
                <a:gd name="connsiteX14" fmla="*/ 203219 w 391073"/>
                <a:gd name="connsiteY14" fmla="*/ 10475 h 432974"/>
                <a:gd name="connsiteX15" fmla="*/ 203219 w 391073"/>
                <a:gd name="connsiteY15" fmla="*/ 10475 h 432974"/>
                <a:gd name="connsiteX16" fmla="*/ 203219 w 391073"/>
                <a:gd name="connsiteY16" fmla="*/ 10475 h 432974"/>
                <a:gd name="connsiteX17" fmla="*/ 178078 w 391073"/>
                <a:gd name="connsiteY17" fmla="*/ 35616 h 432974"/>
                <a:gd name="connsiteX18" fmla="*/ 178078 w 391073"/>
                <a:gd name="connsiteY18" fmla="*/ 35616 h 432974"/>
                <a:gd name="connsiteX19" fmla="*/ 11872 w 391073"/>
                <a:gd name="connsiteY19" fmla="*/ 197632 h 432974"/>
                <a:gd name="connsiteX20" fmla="*/ 18855 w 391073"/>
                <a:gd name="connsiteY20" fmla="*/ 217185 h 432974"/>
                <a:gd name="connsiteX21" fmla="*/ 18855 w 391073"/>
                <a:gd name="connsiteY21" fmla="*/ 221375 h 432974"/>
                <a:gd name="connsiteX22" fmla="*/ 18855 w 391073"/>
                <a:gd name="connsiteY22" fmla="*/ 222772 h 432974"/>
                <a:gd name="connsiteX23" fmla="*/ 18855 w 391073"/>
                <a:gd name="connsiteY23" fmla="*/ 224169 h 432974"/>
                <a:gd name="connsiteX24" fmla="*/ 18855 w 391073"/>
                <a:gd name="connsiteY24" fmla="*/ 226962 h 432974"/>
                <a:gd name="connsiteX25" fmla="*/ 16062 w 391073"/>
                <a:gd name="connsiteY25" fmla="*/ 236739 h 432974"/>
                <a:gd name="connsiteX26" fmla="*/ 10475 w 391073"/>
                <a:gd name="connsiteY26" fmla="*/ 245119 h 432974"/>
                <a:gd name="connsiteX27" fmla="*/ 23045 w 391073"/>
                <a:gd name="connsiteY27" fmla="*/ 259086 h 432974"/>
                <a:gd name="connsiteX28" fmla="*/ 193442 w 391073"/>
                <a:gd name="connsiteY28" fmla="*/ 433673 h 432974"/>
                <a:gd name="connsiteX29" fmla="*/ 356855 w 391073"/>
                <a:gd name="connsiteY29" fmla="*/ 271656 h 432974"/>
                <a:gd name="connsiteX30" fmla="*/ 356855 w 391073"/>
                <a:gd name="connsiteY30" fmla="*/ 271656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356855" y="271656"/>
                  </a:moveTo>
                  <a:lnTo>
                    <a:pt x="380598" y="247912"/>
                  </a:lnTo>
                  <a:cubicBezTo>
                    <a:pt x="379201" y="246516"/>
                    <a:pt x="377805" y="243722"/>
                    <a:pt x="377805" y="242326"/>
                  </a:cubicBezTo>
                  <a:cubicBezTo>
                    <a:pt x="376408" y="239533"/>
                    <a:pt x="376408" y="236739"/>
                    <a:pt x="376408" y="235342"/>
                  </a:cubicBezTo>
                  <a:cubicBezTo>
                    <a:pt x="376408" y="233945"/>
                    <a:pt x="376408" y="233945"/>
                    <a:pt x="376408" y="232549"/>
                  </a:cubicBezTo>
                  <a:cubicBezTo>
                    <a:pt x="376408" y="231152"/>
                    <a:pt x="376408" y="231152"/>
                    <a:pt x="376408" y="231152"/>
                  </a:cubicBezTo>
                  <a:cubicBezTo>
                    <a:pt x="376408" y="229756"/>
                    <a:pt x="376408" y="229756"/>
                    <a:pt x="376408" y="229756"/>
                  </a:cubicBezTo>
                  <a:cubicBezTo>
                    <a:pt x="376408" y="229756"/>
                    <a:pt x="376408" y="229756"/>
                    <a:pt x="376408" y="228359"/>
                  </a:cubicBezTo>
                  <a:cubicBezTo>
                    <a:pt x="376408" y="226962"/>
                    <a:pt x="376408" y="225566"/>
                    <a:pt x="376408" y="224169"/>
                  </a:cubicBezTo>
                  <a:cubicBezTo>
                    <a:pt x="376408" y="221375"/>
                    <a:pt x="377805" y="217185"/>
                    <a:pt x="379201" y="212995"/>
                  </a:cubicBezTo>
                  <a:cubicBezTo>
                    <a:pt x="380598" y="208805"/>
                    <a:pt x="383392" y="206012"/>
                    <a:pt x="384788" y="203219"/>
                  </a:cubicBezTo>
                  <a:cubicBezTo>
                    <a:pt x="386185" y="201822"/>
                    <a:pt x="386185" y="201822"/>
                    <a:pt x="387582" y="200425"/>
                  </a:cubicBezTo>
                  <a:cubicBezTo>
                    <a:pt x="387582" y="200425"/>
                    <a:pt x="387582" y="200425"/>
                    <a:pt x="387582" y="200425"/>
                  </a:cubicBezTo>
                  <a:cubicBezTo>
                    <a:pt x="330317" y="141764"/>
                    <a:pt x="273053" y="83103"/>
                    <a:pt x="215789" y="24442"/>
                  </a:cubicBezTo>
                  <a:cubicBezTo>
                    <a:pt x="211599" y="20252"/>
                    <a:pt x="207408" y="16062"/>
                    <a:pt x="203219" y="10475"/>
                  </a:cubicBezTo>
                  <a:lnTo>
                    <a:pt x="203219" y="10475"/>
                  </a:lnTo>
                  <a:lnTo>
                    <a:pt x="203219" y="10475"/>
                  </a:lnTo>
                  <a:lnTo>
                    <a:pt x="178078" y="35616"/>
                  </a:lnTo>
                  <a:lnTo>
                    <a:pt x="178078" y="35616"/>
                  </a:lnTo>
                  <a:lnTo>
                    <a:pt x="11872" y="197632"/>
                  </a:lnTo>
                  <a:cubicBezTo>
                    <a:pt x="16062" y="204615"/>
                    <a:pt x="17459" y="212995"/>
                    <a:pt x="18855" y="217185"/>
                  </a:cubicBezTo>
                  <a:cubicBezTo>
                    <a:pt x="18855" y="218582"/>
                    <a:pt x="18855" y="219979"/>
                    <a:pt x="18855" y="221375"/>
                  </a:cubicBezTo>
                  <a:cubicBezTo>
                    <a:pt x="18855" y="222772"/>
                    <a:pt x="18855" y="222772"/>
                    <a:pt x="18855" y="222772"/>
                  </a:cubicBezTo>
                  <a:cubicBezTo>
                    <a:pt x="18855" y="222772"/>
                    <a:pt x="18855" y="222772"/>
                    <a:pt x="18855" y="224169"/>
                  </a:cubicBezTo>
                  <a:cubicBezTo>
                    <a:pt x="18855" y="225566"/>
                    <a:pt x="18855" y="225566"/>
                    <a:pt x="18855" y="226962"/>
                  </a:cubicBezTo>
                  <a:cubicBezTo>
                    <a:pt x="18855" y="229756"/>
                    <a:pt x="17459" y="233945"/>
                    <a:pt x="16062" y="236739"/>
                  </a:cubicBezTo>
                  <a:cubicBezTo>
                    <a:pt x="14665" y="239533"/>
                    <a:pt x="13269" y="242326"/>
                    <a:pt x="10475" y="245119"/>
                  </a:cubicBezTo>
                  <a:cubicBezTo>
                    <a:pt x="14665" y="249309"/>
                    <a:pt x="18855" y="253499"/>
                    <a:pt x="23045" y="259086"/>
                  </a:cubicBezTo>
                  <a:cubicBezTo>
                    <a:pt x="80310" y="317747"/>
                    <a:pt x="136177" y="375011"/>
                    <a:pt x="193442" y="433673"/>
                  </a:cubicBezTo>
                  <a:lnTo>
                    <a:pt x="356855" y="271656"/>
                  </a:lnTo>
                  <a:lnTo>
                    <a:pt x="356855" y="271656"/>
                  </a:lnTo>
                  <a:close/>
                </a:path>
              </a:pathLst>
            </a:custGeom>
            <a:noFill/>
            <a:ln w="9525"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00C3530D-B845-4474-8BE6-DE553F11974B}"/>
                </a:ext>
              </a:extLst>
            </p:cNvPr>
            <p:cNvSpPr/>
            <p:nvPr/>
          </p:nvSpPr>
          <p:spPr>
            <a:xfrm>
              <a:off x="4866470" y="4385241"/>
              <a:ext cx="27934" cy="27934"/>
            </a:xfrm>
            <a:custGeom>
              <a:avLst/>
              <a:gdLst>
                <a:gd name="connsiteX0" fmla="*/ 11872 w 27933"/>
                <a:gd name="connsiteY0" fmla="*/ 12450 h 27933"/>
                <a:gd name="connsiteX1" fmla="*/ 10475 w 27933"/>
                <a:gd name="connsiteY1" fmla="*/ 18037 h 27933"/>
                <a:gd name="connsiteX2" fmla="*/ 10475 w 27933"/>
                <a:gd name="connsiteY2" fmla="*/ 19434 h 27933"/>
                <a:gd name="connsiteX3" fmla="*/ 10475 w 27933"/>
                <a:gd name="connsiteY3" fmla="*/ 20830 h 27933"/>
                <a:gd name="connsiteX4" fmla="*/ 10475 w 27933"/>
                <a:gd name="connsiteY4" fmla="*/ 22227 h 27933"/>
                <a:gd name="connsiteX5" fmla="*/ 10475 w 27933"/>
                <a:gd name="connsiteY5" fmla="*/ 23624 h 27933"/>
                <a:gd name="connsiteX6" fmla="*/ 10475 w 27933"/>
                <a:gd name="connsiteY6" fmla="*/ 25021 h 27933"/>
                <a:gd name="connsiteX7" fmla="*/ 11872 w 27933"/>
                <a:gd name="connsiteY7" fmla="*/ 29211 h 27933"/>
                <a:gd name="connsiteX8" fmla="*/ 13269 w 27933"/>
                <a:gd name="connsiteY8" fmla="*/ 30607 h 27933"/>
                <a:gd name="connsiteX9" fmla="*/ 16062 w 27933"/>
                <a:gd name="connsiteY9" fmla="*/ 26417 h 27933"/>
                <a:gd name="connsiteX10" fmla="*/ 17459 w 27933"/>
                <a:gd name="connsiteY10" fmla="*/ 20830 h 27933"/>
                <a:gd name="connsiteX11" fmla="*/ 17459 w 27933"/>
                <a:gd name="connsiteY11" fmla="*/ 19434 h 27933"/>
                <a:gd name="connsiteX12" fmla="*/ 17459 w 27933"/>
                <a:gd name="connsiteY12" fmla="*/ 19434 h 27933"/>
                <a:gd name="connsiteX13" fmla="*/ 17459 w 27933"/>
                <a:gd name="connsiteY13" fmla="*/ 19434 h 27933"/>
                <a:gd name="connsiteX14" fmla="*/ 17459 w 27933"/>
                <a:gd name="connsiteY14" fmla="*/ 18037 h 27933"/>
                <a:gd name="connsiteX15" fmla="*/ 14665 w 27933"/>
                <a:gd name="connsiteY15" fmla="*/ 11054 h 27933"/>
                <a:gd name="connsiteX16" fmla="*/ 11872 w 27933"/>
                <a:gd name="connsiteY16" fmla="*/ 12450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33" h="27933">
                  <a:moveTo>
                    <a:pt x="11872" y="12450"/>
                  </a:moveTo>
                  <a:cubicBezTo>
                    <a:pt x="10475" y="13847"/>
                    <a:pt x="10475" y="16640"/>
                    <a:pt x="10475" y="18037"/>
                  </a:cubicBezTo>
                  <a:cubicBezTo>
                    <a:pt x="10475" y="19434"/>
                    <a:pt x="10475" y="19434"/>
                    <a:pt x="10475" y="19434"/>
                  </a:cubicBezTo>
                  <a:cubicBezTo>
                    <a:pt x="10475" y="19434"/>
                    <a:pt x="10475" y="20830"/>
                    <a:pt x="10475" y="20830"/>
                  </a:cubicBezTo>
                  <a:cubicBezTo>
                    <a:pt x="10475" y="20830"/>
                    <a:pt x="10475" y="20830"/>
                    <a:pt x="10475" y="22227"/>
                  </a:cubicBezTo>
                  <a:cubicBezTo>
                    <a:pt x="10475" y="22227"/>
                    <a:pt x="10475" y="22227"/>
                    <a:pt x="10475" y="23624"/>
                  </a:cubicBezTo>
                  <a:cubicBezTo>
                    <a:pt x="10475" y="23624"/>
                    <a:pt x="10475" y="25021"/>
                    <a:pt x="10475" y="25021"/>
                  </a:cubicBezTo>
                  <a:cubicBezTo>
                    <a:pt x="10475" y="26417"/>
                    <a:pt x="10475" y="27814"/>
                    <a:pt x="11872" y="29211"/>
                  </a:cubicBezTo>
                  <a:cubicBezTo>
                    <a:pt x="11872" y="29211"/>
                    <a:pt x="11872" y="30607"/>
                    <a:pt x="13269" y="30607"/>
                  </a:cubicBezTo>
                  <a:cubicBezTo>
                    <a:pt x="14665" y="29211"/>
                    <a:pt x="14665" y="27814"/>
                    <a:pt x="16062" y="26417"/>
                  </a:cubicBezTo>
                  <a:cubicBezTo>
                    <a:pt x="17459" y="25021"/>
                    <a:pt x="17459" y="22227"/>
                    <a:pt x="17459" y="20830"/>
                  </a:cubicBezTo>
                  <a:cubicBezTo>
                    <a:pt x="17459" y="19434"/>
                    <a:pt x="17459" y="19434"/>
                    <a:pt x="17459" y="19434"/>
                  </a:cubicBezTo>
                  <a:cubicBezTo>
                    <a:pt x="17459" y="19434"/>
                    <a:pt x="17459" y="19434"/>
                    <a:pt x="17459" y="19434"/>
                  </a:cubicBezTo>
                  <a:cubicBezTo>
                    <a:pt x="17459" y="19434"/>
                    <a:pt x="17459" y="19434"/>
                    <a:pt x="17459" y="19434"/>
                  </a:cubicBezTo>
                  <a:cubicBezTo>
                    <a:pt x="17459" y="19434"/>
                    <a:pt x="17459" y="18037"/>
                    <a:pt x="17459" y="18037"/>
                  </a:cubicBezTo>
                  <a:cubicBezTo>
                    <a:pt x="17459" y="16640"/>
                    <a:pt x="16062" y="13847"/>
                    <a:pt x="14665" y="11054"/>
                  </a:cubicBezTo>
                  <a:cubicBezTo>
                    <a:pt x="14665" y="9657"/>
                    <a:pt x="13269" y="11054"/>
                    <a:pt x="11872" y="12450"/>
                  </a:cubicBezTo>
                  <a:close/>
                </a:path>
              </a:pathLst>
            </a:custGeom>
            <a:noFill/>
            <a:ln w="9525"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D129126A-6C5D-4BF8-AFAA-7D9F0DAE33D3}"/>
                </a:ext>
              </a:extLst>
            </p:cNvPr>
            <p:cNvSpPr/>
            <p:nvPr/>
          </p:nvSpPr>
          <p:spPr>
            <a:xfrm>
              <a:off x="5062006" y="4631637"/>
              <a:ext cx="13967" cy="41901"/>
            </a:xfrm>
            <a:custGeom>
              <a:avLst/>
              <a:gdLst>
                <a:gd name="connsiteX0" fmla="*/ 13269 w 13966"/>
                <a:gd name="connsiteY0" fmla="*/ 10475 h 41900"/>
                <a:gd name="connsiteX1" fmla="*/ 11872 w 13966"/>
                <a:gd name="connsiteY1" fmla="*/ 13269 h 41900"/>
                <a:gd name="connsiteX2" fmla="*/ 10475 w 13966"/>
                <a:gd name="connsiteY2" fmla="*/ 18855 h 41900"/>
                <a:gd name="connsiteX3" fmla="*/ 10475 w 13966"/>
                <a:gd name="connsiteY3" fmla="*/ 20252 h 41900"/>
                <a:gd name="connsiteX4" fmla="*/ 10475 w 13966"/>
                <a:gd name="connsiteY4" fmla="*/ 21649 h 41900"/>
                <a:gd name="connsiteX5" fmla="*/ 10475 w 13966"/>
                <a:gd name="connsiteY5" fmla="*/ 23046 h 41900"/>
                <a:gd name="connsiteX6" fmla="*/ 10475 w 13966"/>
                <a:gd name="connsiteY6" fmla="*/ 24442 h 41900"/>
                <a:gd name="connsiteX7" fmla="*/ 10475 w 13966"/>
                <a:gd name="connsiteY7" fmla="*/ 25839 h 41900"/>
                <a:gd name="connsiteX8" fmla="*/ 11872 w 13966"/>
                <a:gd name="connsiteY8" fmla="*/ 30029 h 41900"/>
                <a:gd name="connsiteX9" fmla="*/ 11872 w 13966"/>
                <a:gd name="connsiteY9" fmla="*/ 31426 h 41900"/>
                <a:gd name="connsiteX10" fmla="*/ 13269 w 13966"/>
                <a:gd name="connsiteY10" fmla="*/ 28632 h 41900"/>
                <a:gd name="connsiteX11" fmla="*/ 14665 w 13966"/>
                <a:gd name="connsiteY11" fmla="*/ 23046 h 41900"/>
                <a:gd name="connsiteX12" fmla="*/ 14665 w 13966"/>
                <a:gd name="connsiteY12" fmla="*/ 21649 h 41900"/>
                <a:gd name="connsiteX13" fmla="*/ 14665 w 13966"/>
                <a:gd name="connsiteY13" fmla="*/ 21649 h 41900"/>
                <a:gd name="connsiteX14" fmla="*/ 14665 w 13966"/>
                <a:gd name="connsiteY14" fmla="*/ 21649 h 41900"/>
                <a:gd name="connsiteX15" fmla="*/ 14665 w 13966"/>
                <a:gd name="connsiteY15" fmla="*/ 20252 h 41900"/>
                <a:gd name="connsiteX16" fmla="*/ 13269 w 13966"/>
                <a:gd name="connsiteY16" fmla="*/ 10475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41900">
                  <a:moveTo>
                    <a:pt x="13269" y="10475"/>
                  </a:moveTo>
                  <a:cubicBezTo>
                    <a:pt x="13269" y="11872"/>
                    <a:pt x="11872" y="11872"/>
                    <a:pt x="11872" y="13269"/>
                  </a:cubicBezTo>
                  <a:cubicBezTo>
                    <a:pt x="10475" y="14666"/>
                    <a:pt x="10475" y="17459"/>
                    <a:pt x="10475" y="18855"/>
                  </a:cubicBezTo>
                  <a:cubicBezTo>
                    <a:pt x="10475" y="20252"/>
                    <a:pt x="10475" y="20252"/>
                    <a:pt x="10475" y="20252"/>
                  </a:cubicBezTo>
                  <a:cubicBezTo>
                    <a:pt x="10475" y="20252"/>
                    <a:pt x="10475" y="21649"/>
                    <a:pt x="10475" y="21649"/>
                  </a:cubicBezTo>
                  <a:cubicBezTo>
                    <a:pt x="10475" y="21649"/>
                    <a:pt x="10475" y="21649"/>
                    <a:pt x="10475" y="23046"/>
                  </a:cubicBezTo>
                  <a:cubicBezTo>
                    <a:pt x="10475" y="23046"/>
                    <a:pt x="10475" y="23046"/>
                    <a:pt x="10475" y="24442"/>
                  </a:cubicBezTo>
                  <a:cubicBezTo>
                    <a:pt x="10475" y="24442"/>
                    <a:pt x="10475" y="25839"/>
                    <a:pt x="10475" y="25839"/>
                  </a:cubicBezTo>
                  <a:cubicBezTo>
                    <a:pt x="10475" y="27236"/>
                    <a:pt x="10475" y="28632"/>
                    <a:pt x="11872" y="30029"/>
                  </a:cubicBezTo>
                  <a:cubicBezTo>
                    <a:pt x="11872" y="30029"/>
                    <a:pt x="11872" y="30029"/>
                    <a:pt x="11872" y="31426"/>
                  </a:cubicBezTo>
                  <a:cubicBezTo>
                    <a:pt x="11872" y="30029"/>
                    <a:pt x="13269" y="30029"/>
                    <a:pt x="13269" y="28632"/>
                  </a:cubicBezTo>
                  <a:cubicBezTo>
                    <a:pt x="14665" y="27236"/>
                    <a:pt x="14665" y="24442"/>
                    <a:pt x="14665" y="23046"/>
                  </a:cubicBezTo>
                  <a:cubicBezTo>
                    <a:pt x="14665" y="21649"/>
                    <a:pt x="14665" y="21649"/>
                    <a:pt x="14665" y="21649"/>
                  </a:cubicBezTo>
                  <a:cubicBezTo>
                    <a:pt x="14665" y="21649"/>
                    <a:pt x="14665" y="21649"/>
                    <a:pt x="14665" y="21649"/>
                  </a:cubicBezTo>
                  <a:cubicBezTo>
                    <a:pt x="14665" y="21649"/>
                    <a:pt x="14665" y="21649"/>
                    <a:pt x="14665" y="21649"/>
                  </a:cubicBezTo>
                  <a:cubicBezTo>
                    <a:pt x="14665" y="21649"/>
                    <a:pt x="14665" y="20252"/>
                    <a:pt x="14665" y="20252"/>
                  </a:cubicBezTo>
                  <a:cubicBezTo>
                    <a:pt x="16062" y="14666"/>
                    <a:pt x="14665" y="11872"/>
                    <a:pt x="13269" y="10475"/>
                  </a:cubicBezTo>
                  <a:close/>
                </a:path>
              </a:pathLst>
            </a:custGeom>
            <a:noFill/>
            <a:ln w="9525"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884EC26D-EF0D-4879-B83A-3752F6EFEDC9}"/>
                </a:ext>
              </a:extLst>
            </p:cNvPr>
            <p:cNvSpPr/>
            <p:nvPr/>
          </p:nvSpPr>
          <p:spPr>
            <a:xfrm>
              <a:off x="4876246" y="4181903"/>
              <a:ext cx="391073" cy="432974"/>
            </a:xfrm>
            <a:custGeom>
              <a:avLst/>
              <a:gdLst>
                <a:gd name="connsiteX0" fmla="*/ 376408 w 391073"/>
                <a:gd name="connsiteY0" fmla="*/ 224169 h 432974"/>
                <a:gd name="connsiteX1" fmla="*/ 379201 w 391073"/>
                <a:gd name="connsiteY1" fmla="*/ 212995 h 432974"/>
                <a:gd name="connsiteX2" fmla="*/ 384788 w 391073"/>
                <a:gd name="connsiteY2" fmla="*/ 203218 h 432974"/>
                <a:gd name="connsiteX3" fmla="*/ 387582 w 391073"/>
                <a:gd name="connsiteY3" fmla="*/ 200425 h 432974"/>
                <a:gd name="connsiteX4" fmla="*/ 387582 w 391073"/>
                <a:gd name="connsiteY4" fmla="*/ 200425 h 432974"/>
                <a:gd name="connsiteX5" fmla="*/ 215789 w 391073"/>
                <a:gd name="connsiteY5" fmla="*/ 24442 h 432974"/>
                <a:gd name="connsiteX6" fmla="*/ 203219 w 391073"/>
                <a:gd name="connsiteY6" fmla="*/ 10475 h 432974"/>
                <a:gd name="connsiteX7" fmla="*/ 203219 w 391073"/>
                <a:gd name="connsiteY7" fmla="*/ 10475 h 432974"/>
                <a:gd name="connsiteX8" fmla="*/ 203219 w 391073"/>
                <a:gd name="connsiteY8" fmla="*/ 10475 h 432974"/>
                <a:gd name="connsiteX9" fmla="*/ 178078 w 391073"/>
                <a:gd name="connsiteY9" fmla="*/ 35615 h 432974"/>
                <a:gd name="connsiteX10" fmla="*/ 178078 w 391073"/>
                <a:gd name="connsiteY10" fmla="*/ 35615 h 432974"/>
                <a:gd name="connsiteX11" fmla="*/ 11872 w 391073"/>
                <a:gd name="connsiteY11" fmla="*/ 197632 h 432974"/>
                <a:gd name="connsiteX12" fmla="*/ 18855 w 391073"/>
                <a:gd name="connsiteY12" fmla="*/ 217185 h 432974"/>
                <a:gd name="connsiteX13" fmla="*/ 18855 w 391073"/>
                <a:gd name="connsiteY13" fmla="*/ 221376 h 432974"/>
                <a:gd name="connsiteX14" fmla="*/ 18855 w 391073"/>
                <a:gd name="connsiteY14" fmla="*/ 222772 h 432974"/>
                <a:gd name="connsiteX15" fmla="*/ 18855 w 391073"/>
                <a:gd name="connsiteY15" fmla="*/ 224169 h 432974"/>
                <a:gd name="connsiteX16" fmla="*/ 18855 w 391073"/>
                <a:gd name="connsiteY16" fmla="*/ 226962 h 432974"/>
                <a:gd name="connsiteX17" fmla="*/ 16062 w 391073"/>
                <a:gd name="connsiteY17" fmla="*/ 236739 h 432974"/>
                <a:gd name="connsiteX18" fmla="*/ 10475 w 391073"/>
                <a:gd name="connsiteY18" fmla="*/ 245119 h 432974"/>
                <a:gd name="connsiteX19" fmla="*/ 23045 w 391073"/>
                <a:gd name="connsiteY19" fmla="*/ 259086 h 432974"/>
                <a:gd name="connsiteX20" fmla="*/ 193442 w 391073"/>
                <a:gd name="connsiteY20" fmla="*/ 433672 h 432974"/>
                <a:gd name="connsiteX21" fmla="*/ 359648 w 391073"/>
                <a:gd name="connsiteY21" fmla="*/ 271656 h 432974"/>
                <a:gd name="connsiteX22" fmla="*/ 359648 w 391073"/>
                <a:gd name="connsiteY22" fmla="*/ 271656 h 432974"/>
                <a:gd name="connsiteX23" fmla="*/ 383392 w 391073"/>
                <a:gd name="connsiteY23" fmla="*/ 249309 h 432974"/>
                <a:gd name="connsiteX24" fmla="*/ 380598 w 391073"/>
                <a:gd name="connsiteY24" fmla="*/ 243722 h 432974"/>
                <a:gd name="connsiteX25" fmla="*/ 379201 w 391073"/>
                <a:gd name="connsiteY25" fmla="*/ 236739 h 432974"/>
                <a:gd name="connsiteX26" fmla="*/ 379201 w 391073"/>
                <a:gd name="connsiteY26" fmla="*/ 233946 h 432974"/>
                <a:gd name="connsiteX27" fmla="*/ 379201 w 391073"/>
                <a:gd name="connsiteY27" fmla="*/ 232549 h 432974"/>
                <a:gd name="connsiteX28" fmla="*/ 379201 w 391073"/>
                <a:gd name="connsiteY28" fmla="*/ 231152 h 432974"/>
                <a:gd name="connsiteX29" fmla="*/ 379201 w 391073"/>
                <a:gd name="connsiteY29" fmla="*/ 229755 h 432974"/>
                <a:gd name="connsiteX30" fmla="*/ 376408 w 391073"/>
                <a:gd name="connsiteY30" fmla="*/ 224169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376408" y="224169"/>
                  </a:moveTo>
                  <a:cubicBezTo>
                    <a:pt x="376408" y="221376"/>
                    <a:pt x="377805" y="217185"/>
                    <a:pt x="379201" y="212995"/>
                  </a:cubicBezTo>
                  <a:cubicBezTo>
                    <a:pt x="380598" y="208805"/>
                    <a:pt x="383392" y="206012"/>
                    <a:pt x="384788" y="203218"/>
                  </a:cubicBezTo>
                  <a:cubicBezTo>
                    <a:pt x="386185" y="201822"/>
                    <a:pt x="386185" y="201822"/>
                    <a:pt x="387582" y="200425"/>
                  </a:cubicBezTo>
                  <a:cubicBezTo>
                    <a:pt x="387582" y="200425"/>
                    <a:pt x="387582" y="200425"/>
                    <a:pt x="387582" y="200425"/>
                  </a:cubicBezTo>
                  <a:cubicBezTo>
                    <a:pt x="330317" y="141764"/>
                    <a:pt x="273053" y="83103"/>
                    <a:pt x="215789" y="24442"/>
                  </a:cubicBezTo>
                  <a:cubicBezTo>
                    <a:pt x="211599" y="20252"/>
                    <a:pt x="207408" y="16062"/>
                    <a:pt x="203219" y="10475"/>
                  </a:cubicBezTo>
                  <a:lnTo>
                    <a:pt x="203219" y="10475"/>
                  </a:lnTo>
                  <a:lnTo>
                    <a:pt x="203219" y="10475"/>
                  </a:lnTo>
                  <a:lnTo>
                    <a:pt x="178078" y="35615"/>
                  </a:lnTo>
                  <a:lnTo>
                    <a:pt x="178078" y="35615"/>
                  </a:lnTo>
                  <a:lnTo>
                    <a:pt x="11872" y="197632"/>
                  </a:lnTo>
                  <a:cubicBezTo>
                    <a:pt x="16062" y="204615"/>
                    <a:pt x="18855" y="212995"/>
                    <a:pt x="18855" y="217185"/>
                  </a:cubicBezTo>
                  <a:cubicBezTo>
                    <a:pt x="18855" y="218582"/>
                    <a:pt x="18855" y="219979"/>
                    <a:pt x="18855" y="221376"/>
                  </a:cubicBezTo>
                  <a:cubicBezTo>
                    <a:pt x="18855" y="222772"/>
                    <a:pt x="18855" y="222772"/>
                    <a:pt x="18855" y="222772"/>
                  </a:cubicBezTo>
                  <a:cubicBezTo>
                    <a:pt x="18855" y="222772"/>
                    <a:pt x="18855" y="222772"/>
                    <a:pt x="18855" y="224169"/>
                  </a:cubicBezTo>
                  <a:cubicBezTo>
                    <a:pt x="18855" y="225565"/>
                    <a:pt x="18855" y="225565"/>
                    <a:pt x="18855" y="226962"/>
                  </a:cubicBezTo>
                  <a:cubicBezTo>
                    <a:pt x="18855" y="229755"/>
                    <a:pt x="17459" y="233946"/>
                    <a:pt x="16062" y="236739"/>
                  </a:cubicBezTo>
                  <a:cubicBezTo>
                    <a:pt x="14665" y="239532"/>
                    <a:pt x="13269" y="242326"/>
                    <a:pt x="10475" y="245119"/>
                  </a:cubicBezTo>
                  <a:cubicBezTo>
                    <a:pt x="14665" y="249309"/>
                    <a:pt x="18855" y="253499"/>
                    <a:pt x="23045" y="259086"/>
                  </a:cubicBezTo>
                  <a:cubicBezTo>
                    <a:pt x="80310" y="317747"/>
                    <a:pt x="136177" y="375012"/>
                    <a:pt x="193442" y="433672"/>
                  </a:cubicBezTo>
                  <a:lnTo>
                    <a:pt x="359648" y="271656"/>
                  </a:lnTo>
                  <a:lnTo>
                    <a:pt x="359648" y="271656"/>
                  </a:lnTo>
                  <a:lnTo>
                    <a:pt x="383392" y="249309"/>
                  </a:lnTo>
                  <a:cubicBezTo>
                    <a:pt x="381995" y="247913"/>
                    <a:pt x="380598" y="245119"/>
                    <a:pt x="380598" y="243722"/>
                  </a:cubicBezTo>
                  <a:cubicBezTo>
                    <a:pt x="379201" y="240929"/>
                    <a:pt x="379201" y="238136"/>
                    <a:pt x="379201" y="236739"/>
                  </a:cubicBezTo>
                  <a:cubicBezTo>
                    <a:pt x="379201" y="235342"/>
                    <a:pt x="379201" y="235342"/>
                    <a:pt x="379201" y="233946"/>
                  </a:cubicBezTo>
                  <a:cubicBezTo>
                    <a:pt x="379201" y="232549"/>
                    <a:pt x="379201" y="232549"/>
                    <a:pt x="379201" y="232549"/>
                  </a:cubicBezTo>
                  <a:cubicBezTo>
                    <a:pt x="379201" y="231152"/>
                    <a:pt x="379201" y="231152"/>
                    <a:pt x="379201" y="231152"/>
                  </a:cubicBezTo>
                  <a:cubicBezTo>
                    <a:pt x="379201" y="231152"/>
                    <a:pt x="379201" y="231152"/>
                    <a:pt x="379201" y="229755"/>
                  </a:cubicBezTo>
                  <a:cubicBezTo>
                    <a:pt x="375011" y="226962"/>
                    <a:pt x="375011" y="225565"/>
                    <a:pt x="376408" y="224169"/>
                  </a:cubicBezTo>
                  <a:close/>
                </a:path>
              </a:pathLst>
            </a:custGeom>
            <a:noFill/>
            <a:ln w="9525"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5C960D41-C124-4EB7-9C0B-644A35B44562}"/>
                </a:ext>
              </a:extLst>
            </p:cNvPr>
            <p:cNvSpPr/>
            <p:nvPr/>
          </p:nvSpPr>
          <p:spPr>
            <a:xfrm>
              <a:off x="4870660" y="4381979"/>
              <a:ext cx="13967" cy="13967"/>
            </a:xfrm>
            <a:custGeom>
              <a:avLst/>
              <a:gdLst>
                <a:gd name="connsiteX0" fmla="*/ 10475 w 13966"/>
                <a:gd name="connsiteY0" fmla="*/ 11523 h 13966"/>
                <a:gd name="connsiteX1" fmla="*/ 10475 w 13966"/>
                <a:gd name="connsiteY1" fmla="*/ 11523 h 13966"/>
                <a:gd name="connsiteX2" fmla="*/ 10475 w 13966"/>
                <a:gd name="connsiteY2" fmla="*/ 11523 h 13966"/>
                <a:gd name="connsiteX3" fmla="*/ 10475 w 13966"/>
                <a:gd name="connsiteY3" fmla="*/ 11523 h 13966"/>
              </a:gdLst>
              <a:ahLst/>
              <a:cxnLst>
                <a:cxn ang="0">
                  <a:pos x="connsiteX0" y="connsiteY0"/>
                </a:cxn>
                <a:cxn ang="0">
                  <a:pos x="connsiteX1" y="connsiteY1"/>
                </a:cxn>
                <a:cxn ang="0">
                  <a:pos x="connsiteX2" y="connsiteY2"/>
                </a:cxn>
                <a:cxn ang="0">
                  <a:pos x="connsiteX3" y="connsiteY3"/>
                </a:cxn>
              </a:cxnLst>
              <a:rect l="l" t="t" r="r" b="b"/>
              <a:pathLst>
                <a:path w="13966" h="13966">
                  <a:moveTo>
                    <a:pt x="10475" y="11523"/>
                  </a:moveTo>
                  <a:cubicBezTo>
                    <a:pt x="10475" y="10126"/>
                    <a:pt x="11872" y="10126"/>
                    <a:pt x="10475" y="11523"/>
                  </a:cubicBezTo>
                  <a:cubicBezTo>
                    <a:pt x="11872" y="10126"/>
                    <a:pt x="11872" y="10126"/>
                    <a:pt x="10475" y="11523"/>
                  </a:cubicBezTo>
                  <a:cubicBezTo>
                    <a:pt x="11872" y="10126"/>
                    <a:pt x="10475" y="10126"/>
                    <a:pt x="10475" y="11523"/>
                  </a:cubicBezTo>
                  <a:close/>
                </a:path>
              </a:pathLst>
            </a:custGeom>
            <a:noFill/>
            <a:ln w="9525"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35E58A9D-2EB0-448A-B111-8975A6066913}"/>
                </a:ext>
              </a:extLst>
            </p:cNvPr>
            <p:cNvSpPr/>
            <p:nvPr/>
          </p:nvSpPr>
          <p:spPr>
            <a:xfrm>
              <a:off x="4669536" y="4631511"/>
              <a:ext cx="27934" cy="41901"/>
            </a:xfrm>
            <a:custGeom>
              <a:avLst/>
              <a:gdLst>
                <a:gd name="connsiteX0" fmla="*/ 11872 w 27933"/>
                <a:gd name="connsiteY0" fmla="*/ 13394 h 41900"/>
                <a:gd name="connsiteX1" fmla="*/ 10475 w 27933"/>
                <a:gd name="connsiteY1" fmla="*/ 18981 h 41900"/>
                <a:gd name="connsiteX2" fmla="*/ 10475 w 27933"/>
                <a:gd name="connsiteY2" fmla="*/ 20378 h 41900"/>
                <a:gd name="connsiteX3" fmla="*/ 10475 w 27933"/>
                <a:gd name="connsiteY3" fmla="*/ 21775 h 41900"/>
                <a:gd name="connsiteX4" fmla="*/ 10475 w 27933"/>
                <a:gd name="connsiteY4" fmla="*/ 23171 h 41900"/>
                <a:gd name="connsiteX5" fmla="*/ 10475 w 27933"/>
                <a:gd name="connsiteY5" fmla="*/ 24568 h 41900"/>
                <a:gd name="connsiteX6" fmla="*/ 10475 w 27933"/>
                <a:gd name="connsiteY6" fmla="*/ 25965 h 41900"/>
                <a:gd name="connsiteX7" fmla="*/ 11872 w 27933"/>
                <a:gd name="connsiteY7" fmla="*/ 30155 h 41900"/>
                <a:gd name="connsiteX8" fmla="*/ 13269 w 27933"/>
                <a:gd name="connsiteY8" fmla="*/ 31551 h 41900"/>
                <a:gd name="connsiteX9" fmla="*/ 16062 w 27933"/>
                <a:gd name="connsiteY9" fmla="*/ 27361 h 41900"/>
                <a:gd name="connsiteX10" fmla="*/ 17459 w 27933"/>
                <a:gd name="connsiteY10" fmla="*/ 21775 h 41900"/>
                <a:gd name="connsiteX11" fmla="*/ 17459 w 27933"/>
                <a:gd name="connsiteY11" fmla="*/ 20378 h 41900"/>
                <a:gd name="connsiteX12" fmla="*/ 17459 w 27933"/>
                <a:gd name="connsiteY12" fmla="*/ 20378 h 41900"/>
                <a:gd name="connsiteX13" fmla="*/ 17459 w 27933"/>
                <a:gd name="connsiteY13" fmla="*/ 20378 h 41900"/>
                <a:gd name="connsiteX14" fmla="*/ 17459 w 27933"/>
                <a:gd name="connsiteY14" fmla="*/ 18981 h 41900"/>
                <a:gd name="connsiteX15" fmla="*/ 14665 w 27933"/>
                <a:gd name="connsiteY15" fmla="*/ 11998 h 41900"/>
                <a:gd name="connsiteX16" fmla="*/ 11872 w 27933"/>
                <a:gd name="connsiteY16" fmla="*/ 13394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33" h="41900">
                  <a:moveTo>
                    <a:pt x="11872" y="13394"/>
                  </a:moveTo>
                  <a:cubicBezTo>
                    <a:pt x="10475" y="14791"/>
                    <a:pt x="10475" y="17584"/>
                    <a:pt x="10475" y="18981"/>
                  </a:cubicBezTo>
                  <a:cubicBezTo>
                    <a:pt x="10475" y="20378"/>
                    <a:pt x="10475" y="20378"/>
                    <a:pt x="10475" y="20378"/>
                  </a:cubicBezTo>
                  <a:cubicBezTo>
                    <a:pt x="10475" y="20378"/>
                    <a:pt x="10475" y="21775"/>
                    <a:pt x="10475" y="21775"/>
                  </a:cubicBezTo>
                  <a:cubicBezTo>
                    <a:pt x="10475" y="21775"/>
                    <a:pt x="10475" y="21775"/>
                    <a:pt x="10475" y="23171"/>
                  </a:cubicBezTo>
                  <a:cubicBezTo>
                    <a:pt x="10475" y="23171"/>
                    <a:pt x="10475" y="23171"/>
                    <a:pt x="10475" y="24568"/>
                  </a:cubicBezTo>
                  <a:cubicBezTo>
                    <a:pt x="10475" y="24568"/>
                    <a:pt x="10475" y="25965"/>
                    <a:pt x="10475" y="25965"/>
                  </a:cubicBezTo>
                  <a:cubicBezTo>
                    <a:pt x="10475" y="27361"/>
                    <a:pt x="10475" y="28758"/>
                    <a:pt x="11872" y="30155"/>
                  </a:cubicBezTo>
                  <a:cubicBezTo>
                    <a:pt x="11872" y="30155"/>
                    <a:pt x="11872" y="31551"/>
                    <a:pt x="13269" y="31551"/>
                  </a:cubicBezTo>
                  <a:cubicBezTo>
                    <a:pt x="14665" y="30155"/>
                    <a:pt x="14665" y="28758"/>
                    <a:pt x="16062" y="27361"/>
                  </a:cubicBezTo>
                  <a:cubicBezTo>
                    <a:pt x="17459" y="25965"/>
                    <a:pt x="17459" y="23171"/>
                    <a:pt x="17459" y="21775"/>
                  </a:cubicBezTo>
                  <a:cubicBezTo>
                    <a:pt x="17459" y="20378"/>
                    <a:pt x="17459" y="20378"/>
                    <a:pt x="17459" y="20378"/>
                  </a:cubicBezTo>
                  <a:cubicBezTo>
                    <a:pt x="17459" y="20378"/>
                    <a:pt x="17459" y="20378"/>
                    <a:pt x="17459" y="20378"/>
                  </a:cubicBezTo>
                  <a:cubicBezTo>
                    <a:pt x="17459" y="20378"/>
                    <a:pt x="17459" y="20378"/>
                    <a:pt x="17459" y="20378"/>
                  </a:cubicBezTo>
                  <a:cubicBezTo>
                    <a:pt x="17459" y="20378"/>
                    <a:pt x="17459" y="18981"/>
                    <a:pt x="17459" y="18981"/>
                  </a:cubicBezTo>
                  <a:cubicBezTo>
                    <a:pt x="17459" y="17584"/>
                    <a:pt x="16062" y="14791"/>
                    <a:pt x="14665" y="11998"/>
                  </a:cubicBezTo>
                  <a:cubicBezTo>
                    <a:pt x="13269" y="9205"/>
                    <a:pt x="11872" y="10601"/>
                    <a:pt x="11872" y="13394"/>
                  </a:cubicBezTo>
                  <a:close/>
                </a:path>
              </a:pathLst>
            </a:custGeom>
            <a:noFill/>
            <a:ln w="9525"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86CE4C4E-F5B7-4563-BCF8-84E0D7F6B060}"/>
                </a:ext>
              </a:extLst>
            </p:cNvPr>
            <p:cNvSpPr/>
            <p:nvPr/>
          </p:nvSpPr>
          <p:spPr>
            <a:xfrm>
              <a:off x="4483776" y="4181903"/>
              <a:ext cx="391073" cy="432974"/>
            </a:xfrm>
            <a:custGeom>
              <a:avLst/>
              <a:gdLst>
                <a:gd name="connsiteX0" fmla="*/ 376408 w 391073"/>
                <a:gd name="connsiteY0" fmla="*/ 219979 h 432974"/>
                <a:gd name="connsiteX1" fmla="*/ 379202 w 391073"/>
                <a:gd name="connsiteY1" fmla="*/ 208805 h 432974"/>
                <a:gd name="connsiteX2" fmla="*/ 384788 w 391073"/>
                <a:gd name="connsiteY2" fmla="*/ 199028 h 432974"/>
                <a:gd name="connsiteX3" fmla="*/ 386185 w 391073"/>
                <a:gd name="connsiteY3" fmla="*/ 197632 h 432974"/>
                <a:gd name="connsiteX4" fmla="*/ 215789 w 391073"/>
                <a:gd name="connsiteY4" fmla="*/ 23045 h 432974"/>
                <a:gd name="connsiteX5" fmla="*/ 203219 w 391073"/>
                <a:gd name="connsiteY5" fmla="*/ 10475 h 432974"/>
                <a:gd name="connsiteX6" fmla="*/ 201822 w 391073"/>
                <a:gd name="connsiteY6" fmla="*/ 11872 h 432974"/>
                <a:gd name="connsiteX7" fmla="*/ 201822 w 391073"/>
                <a:gd name="connsiteY7" fmla="*/ 11872 h 432974"/>
                <a:gd name="connsiteX8" fmla="*/ 176681 w 391073"/>
                <a:gd name="connsiteY8" fmla="*/ 37012 h 432974"/>
                <a:gd name="connsiteX9" fmla="*/ 176681 w 391073"/>
                <a:gd name="connsiteY9" fmla="*/ 37012 h 432974"/>
                <a:gd name="connsiteX10" fmla="*/ 11872 w 391073"/>
                <a:gd name="connsiteY10" fmla="*/ 197632 h 432974"/>
                <a:gd name="connsiteX11" fmla="*/ 18855 w 391073"/>
                <a:gd name="connsiteY11" fmla="*/ 217185 h 432974"/>
                <a:gd name="connsiteX12" fmla="*/ 18855 w 391073"/>
                <a:gd name="connsiteY12" fmla="*/ 221376 h 432974"/>
                <a:gd name="connsiteX13" fmla="*/ 18855 w 391073"/>
                <a:gd name="connsiteY13" fmla="*/ 222772 h 432974"/>
                <a:gd name="connsiteX14" fmla="*/ 18855 w 391073"/>
                <a:gd name="connsiteY14" fmla="*/ 224169 h 432974"/>
                <a:gd name="connsiteX15" fmla="*/ 18855 w 391073"/>
                <a:gd name="connsiteY15" fmla="*/ 226962 h 432974"/>
                <a:gd name="connsiteX16" fmla="*/ 16062 w 391073"/>
                <a:gd name="connsiteY16" fmla="*/ 236739 h 432974"/>
                <a:gd name="connsiteX17" fmla="*/ 10475 w 391073"/>
                <a:gd name="connsiteY17" fmla="*/ 245119 h 432974"/>
                <a:gd name="connsiteX18" fmla="*/ 23046 w 391073"/>
                <a:gd name="connsiteY18" fmla="*/ 259086 h 432974"/>
                <a:gd name="connsiteX19" fmla="*/ 193442 w 391073"/>
                <a:gd name="connsiteY19" fmla="*/ 433672 h 432974"/>
                <a:gd name="connsiteX20" fmla="*/ 358251 w 391073"/>
                <a:gd name="connsiteY20" fmla="*/ 273053 h 432974"/>
                <a:gd name="connsiteX21" fmla="*/ 358251 w 391073"/>
                <a:gd name="connsiteY21" fmla="*/ 273053 h 432974"/>
                <a:gd name="connsiteX22" fmla="*/ 383392 w 391073"/>
                <a:gd name="connsiteY22" fmla="*/ 249309 h 432974"/>
                <a:gd name="connsiteX23" fmla="*/ 379202 w 391073"/>
                <a:gd name="connsiteY23" fmla="*/ 240929 h 432974"/>
                <a:gd name="connsiteX24" fmla="*/ 376408 w 391073"/>
                <a:gd name="connsiteY24" fmla="*/ 233946 h 432974"/>
                <a:gd name="connsiteX25" fmla="*/ 376408 w 391073"/>
                <a:gd name="connsiteY25" fmla="*/ 231152 h 432974"/>
                <a:gd name="connsiteX26" fmla="*/ 376408 w 391073"/>
                <a:gd name="connsiteY26" fmla="*/ 229755 h 432974"/>
                <a:gd name="connsiteX27" fmla="*/ 376408 w 391073"/>
                <a:gd name="connsiteY27" fmla="*/ 228359 h 432974"/>
                <a:gd name="connsiteX28" fmla="*/ 376408 w 391073"/>
                <a:gd name="connsiteY28" fmla="*/ 226962 h 432974"/>
                <a:gd name="connsiteX29" fmla="*/ 376408 w 391073"/>
                <a:gd name="connsiteY29" fmla="*/ 219979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376408" y="219979"/>
                  </a:moveTo>
                  <a:cubicBezTo>
                    <a:pt x="376408" y="217185"/>
                    <a:pt x="377805" y="212995"/>
                    <a:pt x="379202" y="208805"/>
                  </a:cubicBezTo>
                  <a:cubicBezTo>
                    <a:pt x="380598" y="204615"/>
                    <a:pt x="383392" y="201822"/>
                    <a:pt x="384788" y="199028"/>
                  </a:cubicBezTo>
                  <a:cubicBezTo>
                    <a:pt x="384788" y="197632"/>
                    <a:pt x="386185" y="197632"/>
                    <a:pt x="386185" y="197632"/>
                  </a:cubicBezTo>
                  <a:cubicBezTo>
                    <a:pt x="328921" y="138970"/>
                    <a:pt x="273053" y="81706"/>
                    <a:pt x="215789" y="23045"/>
                  </a:cubicBezTo>
                  <a:cubicBezTo>
                    <a:pt x="211599" y="18855"/>
                    <a:pt x="207409" y="14665"/>
                    <a:pt x="203219" y="10475"/>
                  </a:cubicBezTo>
                  <a:lnTo>
                    <a:pt x="201822" y="11872"/>
                  </a:lnTo>
                  <a:lnTo>
                    <a:pt x="201822" y="11872"/>
                  </a:lnTo>
                  <a:lnTo>
                    <a:pt x="176681" y="37012"/>
                  </a:lnTo>
                  <a:lnTo>
                    <a:pt x="176681" y="37012"/>
                  </a:lnTo>
                  <a:lnTo>
                    <a:pt x="11872" y="197632"/>
                  </a:lnTo>
                  <a:cubicBezTo>
                    <a:pt x="17459" y="204615"/>
                    <a:pt x="18855" y="212995"/>
                    <a:pt x="18855" y="217185"/>
                  </a:cubicBezTo>
                  <a:cubicBezTo>
                    <a:pt x="18855" y="218582"/>
                    <a:pt x="18855" y="219979"/>
                    <a:pt x="18855" y="221376"/>
                  </a:cubicBezTo>
                  <a:cubicBezTo>
                    <a:pt x="18855" y="222772"/>
                    <a:pt x="18855" y="222772"/>
                    <a:pt x="18855" y="222772"/>
                  </a:cubicBezTo>
                  <a:cubicBezTo>
                    <a:pt x="18855" y="222772"/>
                    <a:pt x="18855" y="222772"/>
                    <a:pt x="18855" y="224169"/>
                  </a:cubicBezTo>
                  <a:cubicBezTo>
                    <a:pt x="18855" y="225565"/>
                    <a:pt x="18855" y="225565"/>
                    <a:pt x="18855" y="226962"/>
                  </a:cubicBezTo>
                  <a:cubicBezTo>
                    <a:pt x="18855" y="229755"/>
                    <a:pt x="17459" y="232549"/>
                    <a:pt x="16062" y="236739"/>
                  </a:cubicBezTo>
                  <a:cubicBezTo>
                    <a:pt x="14665" y="239532"/>
                    <a:pt x="13269" y="242326"/>
                    <a:pt x="10475" y="245119"/>
                  </a:cubicBezTo>
                  <a:cubicBezTo>
                    <a:pt x="14665" y="249309"/>
                    <a:pt x="18855" y="253499"/>
                    <a:pt x="23046" y="259086"/>
                  </a:cubicBezTo>
                  <a:cubicBezTo>
                    <a:pt x="80310" y="317747"/>
                    <a:pt x="136177" y="375012"/>
                    <a:pt x="193442" y="433672"/>
                  </a:cubicBezTo>
                  <a:lnTo>
                    <a:pt x="358251" y="273053"/>
                  </a:lnTo>
                  <a:lnTo>
                    <a:pt x="358251" y="273053"/>
                  </a:lnTo>
                  <a:lnTo>
                    <a:pt x="383392" y="249309"/>
                  </a:lnTo>
                  <a:cubicBezTo>
                    <a:pt x="381995" y="246516"/>
                    <a:pt x="379202" y="243722"/>
                    <a:pt x="379202" y="240929"/>
                  </a:cubicBezTo>
                  <a:cubicBezTo>
                    <a:pt x="377805" y="238136"/>
                    <a:pt x="377805" y="235342"/>
                    <a:pt x="376408" y="233946"/>
                  </a:cubicBezTo>
                  <a:cubicBezTo>
                    <a:pt x="376408" y="232549"/>
                    <a:pt x="376408" y="232549"/>
                    <a:pt x="376408" y="231152"/>
                  </a:cubicBezTo>
                  <a:cubicBezTo>
                    <a:pt x="376408" y="229755"/>
                    <a:pt x="376408" y="229755"/>
                    <a:pt x="376408" y="229755"/>
                  </a:cubicBezTo>
                  <a:cubicBezTo>
                    <a:pt x="376408" y="228359"/>
                    <a:pt x="376408" y="228359"/>
                    <a:pt x="376408" y="228359"/>
                  </a:cubicBezTo>
                  <a:cubicBezTo>
                    <a:pt x="376408" y="228359"/>
                    <a:pt x="376408" y="228359"/>
                    <a:pt x="376408" y="226962"/>
                  </a:cubicBezTo>
                  <a:cubicBezTo>
                    <a:pt x="376408" y="221376"/>
                    <a:pt x="376408" y="221376"/>
                    <a:pt x="376408" y="219979"/>
                  </a:cubicBezTo>
                  <a:close/>
                </a:path>
              </a:pathLst>
            </a:custGeom>
            <a:noFill/>
            <a:ln w="9525"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A81660B1-F149-4021-A6B8-DACD5AB5D903}"/>
                </a:ext>
              </a:extLst>
            </p:cNvPr>
            <p:cNvSpPr/>
            <p:nvPr/>
          </p:nvSpPr>
          <p:spPr>
            <a:xfrm>
              <a:off x="5490790" y="3938879"/>
              <a:ext cx="391073" cy="432974"/>
            </a:xfrm>
            <a:custGeom>
              <a:avLst/>
              <a:gdLst>
                <a:gd name="connsiteX0" fmla="*/ 376408 w 391073"/>
                <a:gd name="connsiteY0" fmla="*/ 221375 h 432974"/>
                <a:gd name="connsiteX1" fmla="*/ 379201 w 391073"/>
                <a:gd name="connsiteY1" fmla="*/ 210202 h 432974"/>
                <a:gd name="connsiteX2" fmla="*/ 384788 w 391073"/>
                <a:gd name="connsiteY2" fmla="*/ 200425 h 432974"/>
                <a:gd name="connsiteX3" fmla="*/ 387582 w 391073"/>
                <a:gd name="connsiteY3" fmla="*/ 197632 h 432974"/>
                <a:gd name="connsiteX4" fmla="*/ 387582 w 391073"/>
                <a:gd name="connsiteY4" fmla="*/ 197632 h 432974"/>
                <a:gd name="connsiteX5" fmla="*/ 217185 w 391073"/>
                <a:gd name="connsiteY5" fmla="*/ 23046 h 432974"/>
                <a:gd name="connsiteX6" fmla="*/ 204615 w 391073"/>
                <a:gd name="connsiteY6" fmla="*/ 10475 h 432974"/>
                <a:gd name="connsiteX7" fmla="*/ 203219 w 391073"/>
                <a:gd name="connsiteY7" fmla="*/ 11872 h 432974"/>
                <a:gd name="connsiteX8" fmla="*/ 203219 w 391073"/>
                <a:gd name="connsiteY8" fmla="*/ 11872 h 432974"/>
                <a:gd name="connsiteX9" fmla="*/ 178078 w 391073"/>
                <a:gd name="connsiteY9" fmla="*/ 37012 h 432974"/>
                <a:gd name="connsiteX10" fmla="*/ 178078 w 391073"/>
                <a:gd name="connsiteY10" fmla="*/ 37012 h 432974"/>
                <a:gd name="connsiteX11" fmla="*/ 11872 w 391073"/>
                <a:gd name="connsiteY11" fmla="*/ 199029 h 432974"/>
                <a:gd name="connsiteX12" fmla="*/ 18855 w 391073"/>
                <a:gd name="connsiteY12" fmla="*/ 218582 h 432974"/>
                <a:gd name="connsiteX13" fmla="*/ 18855 w 391073"/>
                <a:gd name="connsiteY13" fmla="*/ 222772 h 432974"/>
                <a:gd name="connsiteX14" fmla="*/ 18855 w 391073"/>
                <a:gd name="connsiteY14" fmla="*/ 224169 h 432974"/>
                <a:gd name="connsiteX15" fmla="*/ 18855 w 391073"/>
                <a:gd name="connsiteY15" fmla="*/ 225566 h 432974"/>
                <a:gd name="connsiteX16" fmla="*/ 18855 w 391073"/>
                <a:gd name="connsiteY16" fmla="*/ 228359 h 432974"/>
                <a:gd name="connsiteX17" fmla="*/ 16062 w 391073"/>
                <a:gd name="connsiteY17" fmla="*/ 238136 h 432974"/>
                <a:gd name="connsiteX18" fmla="*/ 10475 w 391073"/>
                <a:gd name="connsiteY18" fmla="*/ 246516 h 432974"/>
                <a:gd name="connsiteX19" fmla="*/ 23045 w 391073"/>
                <a:gd name="connsiteY19" fmla="*/ 260483 h 432974"/>
                <a:gd name="connsiteX20" fmla="*/ 193442 w 391073"/>
                <a:gd name="connsiteY20" fmla="*/ 435069 h 432974"/>
                <a:gd name="connsiteX21" fmla="*/ 359648 w 391073"/>
                <a:gd name="connsiteY21" fmla="*/ 273053 h 432974"/>
                <a:gd name="connsiteX22" fmla="*/ 359648 w 391073"/>
                <a:gd name="connsiteY22" fmla="*/ 273053 h 432974"/>
                <a:gd name="connsiteX23" fmla="*/ 383392 w 391073"/>
                <a:gd name="connsiteY23" fmla="*/ 249309 h 432974"/>
                <a:gd name="connsiteX24" fmla="*/ 379201 w 391073"/>
                <a:gd name="connsiteY24" fmla="*/ 240929 h 432974"/>
                <a:gd name="connsiteX25" fmla="*/ 376408 w 391073"/>
                <a:gd name="connsiteY25" fmla="*/ 233946 h 432974"/>
                <a:gd name="connsiteX26" fmla="*/ 376408 w 391073"/>
                <a:gd name="connsiteY26" fmla="*/ 231152 h 432974"/>
                <a:gd name="connsiteX27" fmla="*/ 376408 w 391073"/>
                <a:gd name="connsiteY27" fmla="*/ 229756 h 432974"/>
                <a:gd name="connsiteX28" fmla="*/ 376408 w 391073"/>
                <a:gd name="connsiteY28" fmla="*/ 228359 h 432974"/>
                <a:gd name="connsiteX29" fmla="*/ 376408 w 391073"/>
                <a:gd name="connsiteY29" fmla="*/ 226962 h 432974"/>
                <a:gd name="connsiteX30" fmla="*/ 376408 w 391073"/>
                <a:gd name="connsiteY30" fmla="*/ 22137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376408" y="221375"/>
                  </a:moveTo>
                  <a:cubicBezTo>
                    <a:pt x="376408" y="218582"/>
                    <a:pt x="377805" y="214392"/>
                    <a:pt x="379201" y="210202"/>
                  </a:cubicBezTo>
                  <a:cubicBezTo>
                    <a:pt x="380598" y="206012"/>
                    <a:pt x="383392" y="203219"/>
                    <a:pt x="384788" y="200425"/>
                  </a:cubicBezTo>
                  <a:cubicBezTo>
                    <a:pt x="386185" y="199029"/>
                    <a:pt x="386185" y="199029"/>
                    <a:pt x="387582" y="197632"/>
                  </a:cubicBezTo>
                  <a:lnTo>
                    <a:pt x="387582" y="197632"/>
                  </a:lnTo>
                  <a:cubicBezTo>
                    <a:pt x="330317" y="138971"/>
                    <a:pt x="274450" y="81706"/>
                    <a:pt x="217185" y="23046"/>
                  </a:cubicBezTo>
                  <a:cubicBezTo>
                    <a:pt x="212995" y="18855"/>
                    <a:pt x="208805" y="14665"/>
                    <a:pt x="204615" y="10475"/>
                  </a:cubicBezTo>
                  <a:lnTo>
                    <a:pt x="203219" y="11872"/>
                  </a:lnTo>
                  <a:lnTo>
                    <a:pt x="203219" y="11872"/>
                  </a:lnTo>
                  <a:lnTo>
                    <a:pt x="178078" y="37012"/>
                  </a:lnTo>
                  <a:lnTo>
                    <a:pt x="178078" y="37012"/>
                  </a:lnTo>
                  <a:lnTo>
                    <a:pt x="11872" y="199029"/>
                  </a:lnTo>
                  <a:cubicBezTo>
                    <a:pt x="16062" y="206012"/>
                    <a:pt x="17459" y="214392"/>
                    <a:pt x="18855" y="218582"/>
                  </a:cubicBezTo>
                  <a:cubicBezTo>
                    <a:pt x="18855" y="219979"/>
                    <a:pt x="18855" y="221375"/>
                    <a:pt x="18855" y="222772"/>
                  </a:cubicBezTo>
                  <a:cubicBezTo>
                    <a:pt x="18855" y="224169"/>
                    <a:pt x="18855" y="224169"/>
                    <a:pt x="18855" y="224169"/>
                  </a:cubicBezTo>
                  <a:cubicBezTo>
                    <a:pt x="18855" y="224169"/>
                    <a:pt x="18855" y="224169"/>
                    <a:pt x="18855" y="225566"/>
                  </a:cubicBezTo>
                  <a:cubicBezTo>
                    <a:pt x="18855" y="226962"/>
                    <a:pt x="18855" y="226962"/>
                    <a:pt x="18855" y="228359"/>
                  </a:cubicBezTo>
                  <a:cubicBezTo>
                    <a:pt x="18855" y="231152"/>
                    <a:pt x="17459" y="235342"/>
                    <a:pt x="16062" y="238136"/>
                  </a:cubicBezTo>
                  <a:cubicBezTo>
                    <a:pt x="14665" y="240929"/>
                    <a:pt x="13269" y="243722"/>
                    <a:pt x="10475" y="246516"/>
                  </a:cubicBezTo>
                  <a:cubicBezTo>
                    <a:pt x="14665" y="250706"/>
                    <a:pt x="18855" y="254896"/>
                    <a:pt x="23045" y="260483"/>
                  </a:cubicBezTo>
                  <a:cubicBezTo>
                    <a:pt x="80310" y="319144"/>
                    <a:pt x="136177" y="376408"/>
                    <a:pt x="193442" y="435069"/>
                  </a:cubicBezTo>
                  <a:lnTo>
                    <a:pt x="359648" y="273053"/>
                  </a:lnTo>
                  <a:lnTo>
                    <a:pt x="359648" y="273053"/>
                  </a:lnTo>
                  <a:lnTo>
                    <a:pt x="383392" y="249309"/>
                  </a:lnTo>
                  <a:cubicBezTo>
                    <a:pt x="381995" y="246516"/>
                    <a:pt x="380598" y="243722"/>
                    <a:pt x="379201" y="240929"/>
                  </a:cubicBezTo>
                  <a:cubicBezTo>
                    <a:pt x="377805" y="238136"/>
                    <a:pt x="377805" y="235342"/>
                    <a:pt x="376408" y="233946"/>
                  </a:cubicBezTo>
                  <a:cubicBezTo>
                    <a:pt x="376408" y="232549"/>
                    <a:pt x="376408" y="232549"/>
                    <a:pt x="376408" y="231152"/>
                  </a:cubicBezTo>
                  <a:cubicBezTo>
                    <a:pt x="376408" y="229756"/>
                    <a:pt x="376408" y="229756"/>
                    <a:pt x="376408" y="229756"/>
                  </a:cubicBezTo>
                  <a:cubicBezTo>
                    <a:pt x="376408" y="228359"/>
                    <a:pt x="376408" y="228359"/>
                    <a:pt x="376408" y="228359"/>
                  </a:cubicBezTo>
                  <a:cubicBezTo>
                    <a:pt x="376408" y="228359"/>
                    <a:pt x="376408" y="228359"/>
                    <a:pt x="376408" y="226962"/>
                  </a:cubicBezTo>
                  <a:cubicBezTo>
                    <a:pt x="376408" y="224169"/>
                    <a:pt x="376408" y="222772"/>
                    <a:pt x="376408" y="221375"/>
                  </a:cubicBezTo>
                  <a:close/>
                </a:path>
              </a:pathLst>
            </a:custGeom>
            <a:noFill/>
            <a:ln w="9525"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E7040C7A-2138-4515-B0E6-EF39E1EBE359}"/>
                </a:ext>
              </a:extLst>
            </p:cNvPr>
            <p:cNvSpPr/>
            <p:nvPr/>
          </p:nvSpPr>
          <p:spPr>
            <a:xfrm>
              <a:off x="4467016" y="4378836"/>
              <a:ext cx="27934" cy="41901"/>
            </a:xfrm>
            <a:custGeom>
              <a:avLst/>
              <a:gdLst>
                <a:gd name="connsiteX0" fmla="*/ 16062 w 27933"/>
                <a:gd name="connsiteY0" fmla="*/ 10475 h 41900"/>
                <a:gd name="connsiteX1" fmla="*/ 16062 w 27933"/>
                <a:gd name="connsiteY1" fmla="*/ 10475 h 41900"/>
                <a:gd name="connsiteX2" fmla="*/ 16062 w 27933"/>
                <a:gd name="connsiteY2" fmla="*/ 10475 h 41900"/>
                <a:gd name="connsiteX3" fmla="*/ 14665 w 27933"/>
                <a:gd name="connsiteY3" fmla="*/ 11872 h 41900"/>
                <a:gd name="connsiteX4" fmla="*/ 11872 w 27933"/>
                <a:gd name="connsiteY4" fmla="*/ 17459 h 41900"/>
                <a:gd name="connsiteX5" fmla="*/ 10475 w 27933"/>
                <a:gd name="connsiteY5" fmla="*/ 23045 h 41900"/>
                <a:gd name="connsiteX6" fmla="*/ 10475 w 27933"/>
                <a:gd name="connsiteY6" fmla="*/ 24442 h 41900"/>
                <a:gd name="connsiteX7" fmla="*/ 10475 w 27933"/>
                <a:gd name="connsiteY7" fmla="*/ 25838 h 41900"/>
                <a:gd name="connsiteX8" fmla="*/ 10475 w 27933"/>
                <a:gd name="connsiteY8" fmla="*/ 27235 h 41900"/>
                <a:gd name="connsiteX9" fmla="*/ 10475 w 27933"/>
                <a:gd name="connsiteY9" fmla="*/ 28632 h 41900"/>
                <a:gd name="connsiteX10" fmla="*/ 10475 w 27933"/>
                <a:gd name="connsiteY10" fmla="*/ 30029 h 41900"/>
                <a:gd name="connsiteX11" fmla="*/ 11872 w 27933"/>
                <a:gd name="connsiteY11" fmla="*/ 34219 h 41900"/>
                <a:gd name="connsiteX12" fmla="*/ 13269 w 27933"/>
                <a:gd name="connsiteY12" fmla="*/ 35615 h 41900"/>
                <a:gd name="connsiteX13" fmla="*/ 13269 w 27933"/>
                <a:gd name="connsiteY13" fmla="*/ 35615 h 41900"/>
                <a:gd name="connsiteX14" fmla="*/ 16062 w 27933"/>
                <a:gd name="connsiteY14" fmla="*/ 31426 h 41900"/>
                <a:gd name="connsiteX15" fmla="*/ 17459 w 27933"/>
                <a:gd name="connsiteY15" fmla="*/ 25838 h 41900"/>
                <a:gd name="connsiteX16" fmla="*/ 17459 w 27933"/>
                <a:gd name="connsiteY16" fmla="*/ 24442 h 41900"/>
                <a:gd name="connsiteX17" fmla="*/ 17459 w 27933"/>
                <a:gd name="connsiteY17" fmla="*/ 24442 h 41900"/>
                <a:gd name="connsiteX18" fmla="*/ 17459 w 27933"/>
                <a:gd name="connsiteY18" fmla="*/ 24442 h 41900"/>
                <a:gd name="connsiteX19" fmla="*/ 17459 w 27933"/>
                <a:gd name="connsiteY19" fmla="*/ 23045 h 41900"/>
                <a:gd name="connsiteX20" fmla="*/ 14665 w 27933"/>
                <a:gd name="connsiteY20" fmla="*/ 16062 h 41900"/>
                <a:gd name="connsiteX21" fmla="*/ 16062 w 27933"/>
                <a:gd name="connsiteY21" fmla="*/ 10475 h 41900"/>
                <a:gd name="connsiteX22" fmla="*/ 16062 w 27933"/>
                <a:gd name="connsiteY22" fmla="*/ 10475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933" h="41900">
                  <a:moveTo>
                    <a:pt x="16062" y="10475"/>
                  </a:moveTo>
                  <a:lnTo>
                    <a:pt x="16062" y="10475"/>
                  </a:lnTo>
                  <a:cubicBezTo>
                    <a:pt x="16062" y="10475"/>
                    <a:pt x="16062" y="10475"/>
                    <a:pt x="16062" y="10475"/>
                  </a:cubicBezTo>
                  <a:cubicBezTo>
                    <a:pt x="14665" y="11872"/>
                    <a:pt x="14665" y="11872"/>
                    <a:pt x="14665" y="11872"/>
                  </a:cubicBezTo>
                  <a:cubicBezTo>
                    <a:pt x="13269" y="13268"/>
                    <a:pt x="11872" y="14665"/>
                    <a:pt x="11872" y="17459"/>
                  </a:cubicBezTo>
                  <a:cubicBezTo>
                    <a:pt x="10475" y="18855"/>
                    <a:pt x="10475" y="21649"/>
                    <a:pt x="10475" y="23045"/>
                  </a:cubicBezTo>
                  <a:cubicBezTo>
                    <a:pt x="10475" y="24442"/>
                    <a:pt x="10475" y="24442"/>
                    <a:pt x="10475" y="24442"/>
                  </a:cubicBezTo>
                  <a:cubicBezTo>
                    <a:pt x="10475" y="24442"/>
                    <a:pt x="10475" y="25838"/>
                    <a:pt x="10475" y="25838"/>
                  </a:cubicBezTo>
                  <a:cubicBezTo>
                    <a:pt x="10475" y="25838"/>
                    <a:pt x="10475" y="25838"/>
                    <a:pt x="10475" y="27235"/>
                  </a:cubicBezTo>
                  <a:cubicBezTo>
                    <a:pt x="10475" y="27235"/>
                    <a:pt x="10475" y="27235"/>
                    <a:pt x="10475" y="28632"/>
                  </a:cubicBezTo>
                  <a:cubicBezTo>
                    <a:pt x="10475" y="28632"/>
                    <a:pt x="10475" y="30029"/>
                    <a:pt x="10475" y="30029"/>
                  </a:cubicBezTo>
                  <a:cubicBezTo>
                    <a:pt x="10475" y="31426"/>
                    <a:pt x="10475" y="32822"/>
                    <a:pt x="11872" y="34219"/>
                  </a:cubicBezTo>
                  <a:cubicBezTo>
                    <a:pt x="11872" y="34219"/>
                    <a:pt x="13269" y="35615"/>
                    <a:pt x="13269" y="35615"/>
                  </a:cubicBezTo>
                  <a:cubicBezTo>
                    <a:pt x="13269" y="35615"/>
                    <a:pt x="13269" y="35615"/>
                    <a:pt x="13269" y="35615"/>
                  </a:cubicBezTo>
                  <a:cubicBezTo>
                    <a:pt x="14665" y="34219"/>
                    <a:pt x="14665" y="32822"/>
                    <a:pt x="16062" y="31426"/>
                  </a:cubicBezTo>
                  <a:cubicBezTo>
                    <a:pt x="17459" y="30029"/>
                    <a:pt x="17459" y="27235"/>
                    <a:pt x="17459" y="25838"/>
                  </a:cubicBezTo>
                  <a:cubicBezTo>
                    <a:pt x="17459" y="24442"/>
                    <a:pt x="17459" y="24442"/>
                    <a:pt x="17459" y="24442"/>
                  </a:cubicBezTo>
                  <a:cubicBezTo>
                    <a:pt x="17459" y="24442"/>
                    <a:pt x="17459" y="24442"/>
                    <a:pt x="17459" y="24442"/>
                  </a:cubicBezTo>
                  <a:cubicBezTo>
                    <a:pt x="17459" y="24442"/>
                    <a:pt x="17459" y="24442"/>
                    <a:pt x="17459" y="24442"/>
                  </a:cubicBezTo>
                  <a:cubicBezTo>
                    <a:pt x="17459" y="24442"/>
                    <a:pt x="17459" y="23045"/>
                    <a:pt x="17459" y="23045"/>
                  </a:cubicBezTo>
                  <a:cubicBezTo>
                    <a:pt x="17459" y="21649"/>
                    <a:pt x="16062" y="18855"/>
                    <a:pt x="14665" y="16062"/>
                  </a:cubicBezTo>
                  <a:cubicBezTo>
                    <a:pt x="14665" y="11872"/>
                    <a:pt x="16062" y="10475"/>
                    <a:pt x="16062" y="10475"/>
                  </a:cubicBezTo>
                  <a:lnTo>
                    <a:pt x="16062" y="10475"/>
                  </a:lnTo>
                  <a:close/>
                </a:path>
              </a:pathLst>
            </a:custGeom>
            <a:noFill/>
            <a:ln w="9525"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C643E0DD-E11C-49CF-8A9E-C6CF8F9FAB87}"/>
                </a:ext>
              </a:extLst>
            </p:cNvPr>
            <p:cNvSpPr/>
            <p:nvPr/>
          </p:nvSpPr>
          <p:spPr>
            <a:xfrm>
              <a:off x="5284080" y="4186093"/>
              <a:ext cx="391073" cy="432974"/>
            </a:xfrm>
            <a:custGeom>
              <a:avLst/>
              <a:gdLst>
                <a:gd name="connsiteX0" fmla="*/ 377805 w 391073"/>
                <a:gd name="connsiteY0" fmla="*/ 219979 h 432974"/>
                <a:gd name="connsiteX1" fmla="*/ 380598 w 391073"/>
                <a:gd name="connsiteY1" fmla="*/ 208805 h 432974"/>
                <a:gd name="connsiteX2" fmla="*/ 386185 w 391073"/>
                <a:gd name="connsiteY2" fmla="*/ 199028 h 432974"/>
                <a:gd name="connsiteX3" fmla="*/ 387582 w 391073"/>
                <a:gd name="connsiteY3" fmla="*/ 197632 h 432974"/>
                <a:gd name="connsiteX4" fmla="*/ 217185 w 391073"/>
                <a:gd name="connsiteY4" fmla="*/ 23045 h 432974"/>
                <a:gd name="connsiteX5" fmla="*/ 204615 w 391073"/>
                <a:gd name="connsiteY5" fmla="*/ 10475 h 432974"/>
                <a:gd name="connsiteX6" fmla="*/ 203219 w 391073"/>
                <a:gd name="connsiteY6" fmla="*/ 11872 h 432974"/>
                <a:gd name="connsiteX7" fmla="*/ 203219 w 391073"/>
                <a:gd name="connsiteY7" fmla="*/ 11872 h 432974"/>
                <a:gd name="connsiteX8" fmla="*/ 178078 w 391073"/>
                <a:gd name="connsiteY8" fmla="*/ 37012 h 432974"/>
                <a:gd name="connsiteX9" fmla="*/ 178078 w 391073"/>
                <a:gd name="connsiteY9" fmla="*/ 37012 h 432974"/>
                <a:gd name="connsiteX10" fmla="*/ 13269 w 391073"/>
                <a:gd name="connsiteY10" fmla="*/ 197632 h 432974"/>
                <a:gd name="connsiteX11" fmla="*/ 18855 w 391073"/>
                <a:gd name="connsiteY11" fmla="*/ 214392 h 432974"/>
                <a:gd name="connsiteX12" fmla="*/ 18855 w 391073"/>
                <a:gd name="connsiteY12" fmla="*/ 218582 h 432974"/>
                <a:gd name="connsiteX13" fmla="*/ 18855 w 391073"/>
                <a:gd name="connsiteY13" fmla="*/ 219979 h 432974"/>
                <a:gd name="connsiteX14" fmla="*/ 18855 w 391073"/>
                <a:gd name="connsiteY14" fmla="*/ 221376 h 432974"/>
                <a:gd name="connsiteX15" fmla="*/ 18855 w 391073"/>
                <a:gd name="connsiteY15" fmla="*/ 224169 h 432974"/>
                <a:gd name="connsiteX16" fmla="*/ 16062 w 391073"/>
                <a:gd name="connsiteY16" fmla="*/ 233946 h 432974"/>
                <a:gd name="connsiteX17" fmla="*/ 10475 w 391073"/>
                <a:gd name="connsiteY17" fmla="*/ 242326 h 432974"/>
                <a:gd name="connsiteX18" fmla="*/ 23045 w 391073"/>
                <a:gd name="connsiteY18" fmla="*/ 256293 h 432974"/>
                <a:gd name="connsiteX19" fmla="*/ 196235 w 391073"/>
                <a:gd name="connsiteY19" fmla="*/ 432276 h 432974"/>
                <a:gd name="connsiteX20" fmla="*/ 359648 w 391073"/>
                <a:gd name="connsiteY20" fmla="*/ 270260 h 432974"/>
                <a:gd name="connsiteX21" fmla="*/ 359648 w 391073"/>
                <a:gd name="connsiteY21" fmla="*/ 270260 h 432974"/>
                <a:gd name="connsiteX22" fmla="*/ 384788 w 391073"/>
                <a:gd name="connsiteY22" fmla="*/ 246516 h 432974"/>
                <a:gd name="connsiteX23" fmla="*/ 380598 w 391073"/>
                <a:gd name="connsiteY23" fmla="*/ 238136 h 432974"/>
                <a:gd name="connsiteX24" fmla="*/ 379201 w 391073"/>
                <a:gd name="connsiteY24" fmla="*/ 231153 h 432974"/>
                <a:gd name="connsiteX25" fmla="*/ 379201 w 391073"/>
                <a:gd name="connsiteY25" fmla="*/ 228359 h 432974"/>
                <a:gd name="connsiteX26" fmla="*/ 379201 w 391073"/>
                <a:gd name="connsiteY26" fmla="*/ 226962 h 432974"/>
                <a:gd name="connsiteX27" fmla="*/ 379201 w 391073"/>
                <a:gd name="connsiteY27" fmla="*/ 225565 h 432974"/>
                <a:gd name="connsiteX28" fmla="*/ 379201 w 391073"/>
                <a:gd name="connsiteY28" fmla="*/ 224169 h 432974"/>
                <a:gd name="connsiteX29" fmla="*/ 377805 w 391073"/>
                <a:gd name="connsiteY29" fmla="*/ 219979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377805" y="219979"/>
                  </a:moveTo>
                  <a:cubicBezTo>
                    <a:pt x="377805" y="217186"/>
                    <a:pt x="379201" y="212995"/>
                    <a:pt x="380598" y="208805"/>
                  </a:cubicBezTo>
                  <a:cubicBezTo>
                    <a:pt x="381995" y="204615"/>
                    <a:pt x="384788" y="201822"/>
                    <a:pt x="386185" y="199028"/>
                  </a:cubicBezTo>
                  <a:cubicBezTo>
                    <a:pt x="386185" y="197632"/>
                    <a:pt x="387582" y="197632"/>
                    <a:pt x="387582" y="197632"/>
                  </a:cubicBezTo>
                  <a:cubicBezTo>
                    <a:pt x="330317" y="138971"/>
                    <a:pt x="274450" y="81706"/>
                    <a:pt x="217185" y="23045"/>
                  </a:cubicBezTo>
                  <a:cubicBezTo>
                    <a:pt x="212995" y="18855"/>
                    <a:pt x="208805" y="14666"/>
                    <a:pt x="204615" y="10475"/>
                  </a:cubicBezTo>
                  <a:lnTo>
                    <a:pt x="203219" y="11872"/>
                  </a:lnTo>
                  <a:lnTo>
                    <a:pt x="203219" y="11872"/>
                  </a:lnTo>
                  <a:lnTo>
                    <a:pt x="178078" y="37012"/>
                  </a:lnTo>
                  <a:lnTo>
                    <a:pt x="178078" y="37012"/>
                  </a:lnTo>
                  <a:lnTo>
                    <a:pt x="13269" y="197632"/>
                  </a:lnTo>
                  <a:cubicBezTo>
                    <a:pt x="17459" y="204615"/>
                    <a:pt x="18855" y="211599"/>
                    <a:pt x="18855" y="214392"/>
                  </a:cubicBezTo>
                  <a:cubicBezTo>
                    <a:pt x="18855" y="215789"/>
                    <a:pt x="18855" y="217186"/>
                    <a:pt x="18855" y="218582"/>
                  </a:cubicBezTo>
                  <a:cubicBezTo>
                    <a:pt x="18855" y="219979"/>
                    <a:pt x="18855" y="219979"/>
                    <a:pt x="18855" y="219979"/>
                  </a:cubicBezTo>
                  <a:cubicBezTo>
                    <a:pt x="18855" y="219979"/>
                    <a:pt x="18855" y="219979"/>
                    <a:pt x="18855" y="221376"/>
                  </a:cubicBezTo>
                  <a:cubicBezTo>
                    <a:pt x="18855" y="222772"/>
                    <a:pt x="18855" y="222772"/>
                    <a:pt x="18855" y="224169"/>
                  </a:cubicBezTo>
                  <a:cubicBezTo>
                    <a:pt x="18855" y="226962"/>
                    <a:pt x="17459" y="229756"/>
                    <a:pt x="16062" y="233946"/>
                  </a:cubicBezTo>
                  <a:cubicBezTo>
                    <a:pt x="14665" y="236739"/>
                    <a:pt x="13269" y="239532"/>
                    <a:pt x="10475" y="242326"/>
                  </a:cubicBezTo>
                  <a:cubicBezTo>
                    <a:pt x="14665" y="246516"/>
                    <a:pt x="18855" y="250706"/>
                    <a:pt x="23045" y="256293"/>
                  </a:cubicBezTo>
                  <a:cubicBezTo>
                    <a:pt x="80310" y="314954"/>
                    <a:pt x="137574" y="373615"/>
                    <a:pt x="196235" y="432276"/>
                  </a:cubicBezTo>
                  <a:lnTo>
                    <a:pt x="359648" y="270260"/>
                  </a:lnTo>
                  <a:lnTo>
                    <a:pt x="359648" y="270260"/>
                  </a:lnTo>
                  <a:lnTo>
                    <a:pt x="384788" y="246516"/>
                  </a:lnTo>
                  <a:cubicBezTo>
                    <a:pt x="383392" y="243723"/>
                    <a:pt x="380598" y="240929"/>
                    <a:pt x="380598" y="238136"/>
                  </a:cubicBezTo>
                  <a:cubicBezTo>
                    <a:pt x="379201" y="235342"/>
                    <a:pt x="379201" y="232549"/>
                    <a:pt x="379201" y="231153"/>
                  </a:cubicBezTo>
                  <a:cubicBezTo>
                    <a:pt x="379201" y="229756"/>
                    <a:pt x="379201" y="229756"/>
                    <a:pt x="379201" y="228359"/>
                  </a:cubicBezTo>
                  <a:cubicBezTo>
                    <a:pt x="379201" y="226962"/>
                    <a:pt x="379201" y="226962"/>
                    <a:pt x="379201" y="226962"/>
                  </a:cubicBezTo>
                  <a:cubicBezTo>
                    <a:pt x="379201" y="225565"/>
                    <a:pt x="379201" y="225565"/>
                    <a:pt x="379201" y="225565"/>
                  </a:cubicBezTo>
                  <a:cubicBezTo>
                    <a:pt x="379201" y="225565"/>
                    <a:pt x="379201" y="225565"/>
                    <a:pt x="379201" y="224169"/>
                  </a:cubicBezTo>
                  <a:cubicBezTo>
                    <a:pt x="377805" y="222772"/>
                    <a:pt x="377805" y="221376"/>
                    <a:pt x="377805" y="219979"/>
                  </a:cubicBezTo>
                  <a:close/>
                </a:path>
              </a:pathLst>
            </a:custGeom>
            <a:noFill/>
            <a:ln w="9525"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6B8F3D89-BD3E-45EC-BA8E-28717C10FC18}"/>
                </a:ext>
              </a:extLst>
            </p:cNvPr>
            <p:cNvSpPr/>
            <p:nvPr/>
          </p:nvSpPr>
          <p:spPr>
            <a:xfrm>
              <a:off x="5271510" y="4385820"/>
              <a:ext cx="13967" cy="41901"/>
            </a:xfrm>
            <a:custGeom>
              <a:avLst/>
              <a:gdLst>
                <a:gd name="connsiteX0" fmla="*/ 14665 w 13966"/>
                <a:gd name="connsiteY0" fmla="*/ 10475 h 41900"/>
                <a:gd name="connsiteX1" fmla="*/ 11872 w 13966"/>
                <a:gd name="connsiteY1" fmla="*/ 16062 h 41900"/>
                <a:gd name="connsiteX2" fmla="*/ 10475 w 13966"/>
                <a:gd name="connsiteY2" fmla="*/ 21649 h 41900"/>
                <a:gd name="connsiteX3" fmla="*/ 10475 w 13966"/>
                <a:gd name="connsiteY3" fmla="*/ 23045 h 41900"/>
                <a:gd name="connsiteX4" fmla="*/ 10475 w 13966"/>
                <a:gd name="connsiteY4" fmla="*/ 24442 h 41900"/>
                <a:gd name="connsiteX5" fmla="*/ 10475 w 13966"/>
                <a:gd name="connsiteY5" fmla="*/ 25838 h 41900"/>
                <a:gd name="connsiteX6" fmla="*/ 10475 w 13966"/>
                <a:gd name="connsiteY6" fmla="*/ 27235 h 41900"/>
                <a:gd name="connsiteX7" fmla="*/ 10475 w 13966"/>
                <a:gd name="connsiteY7" fmla="*/ 28632 h 41900"/>
                <a:gd name="connsiteX8" fmla="*/ 11872 w 13966"/>
                <a:gd name="connsiteY8" fmla="*/ 31426 h 41900"/>
                <a:gd name="connsiteX9" fmla="*/ 11872 w 13966"/>
                <a:gd name="connsiteY9" fmla="*/ 31426 h 41900"/>
                <a:gd name="connsiteX10" fmla="*/ 14665 w 13966"/>
                <a:gd name="connsiteY10" fmla="*/ 27235 h 41900"/>
                <a:gd name="connsiteX11" fmla="*/ 16062 w 13966"/>
                <a:gd name="connsiteY11" fmla="*/ 21649 h 41900"/>
                <a:gd name="connsiteX12" fmla="*/ 16062 w 13966"/>
                <a:gd name="connsiteY12" fmla="*/ 20252 h 41900"/>
                <a:gd name="connsiteX13" fmla="*/ 16062 w 13966"/>
                <a:gd name="connsiteY13" fmla="*/ 20252 h 41900"/>
                <a:gd name="connsiteX14" fmla="*/ 16062 w 13966"/>
                <a:gd name="connsiteY14" fmla="*/ 20252 h 41900"/>
                <a:gd name="connsiteX15" fmla="*/ 16062 w 13966"/>
                <a:gd name="connsiteY15" fmla="*/ 18855 h 41900"/>
                <a:gd name="connsiteX16" fmla="*/ 14665 w 13966"/>
                <a:gd name="connsiteY16" fmla="*/ 10475 h 41900"/>
                <a:gd name="connsiteX17" fmla="*/ 14665 w 13966"/>
                <a:gd name="connsiteY17" fmla="*/ 10475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966" h="41900">
                  <a:moveTo>
                    <a:pt x="14665" y="10475"/>
                  </a:moveTo>
                  <a:cubicBezTo>
                    <a:pt x="13269" y="11872"/>
                    <a:pt x="11872" y="13268"/>
                    <a:pt x="11872" y="16062"/>
                  </a:cubicBezTo>
                  <a:cubicBezTo>
                    <a:pt x="10475" y="17459"/>
                    <a:pt x="10475" y="20252"/>
                    <a:pt x="10475" y="21649"/>
                  </a:cubicBezTo>
                  <a:cubicBezTo>
                    <a:pt x="10475" y="23045"/>
                    <a:pt x="10475" y="23045"/>
                    <a:pt x="10475" y="23045"/>
                  </a:cubicBezTo>
                  <a:cubicBezTo>
                    <a:pt x="10475" y="23045"/>
                    <a:pt x="10475" y="24442"/>
                    <a:pt x="10475" y="24442"/>
                  </a:cubicBezTo>
                  <a:cubicBezTo>
                    <a:pt x="10475" y="24442"/>
                    <a:pt x="10475" y="24442"/>
                    <a:pt x="10475" y="25838"/>
                  </a:cubicBezTo>
                  <a:cubicBezTo>
                    <a:pt x="10475" y="25838"/>
                    <a:pt x="10475" y="25838"/>
                    <a:pt x="10475" y="27235"/>
                  </a:cubicBezTo>
                  <a:cubicBezTo>
                    <a:pt x="10475" y="27235"/>
                    <a:pt x="10475" y="28632"/>
                    <a:pt x="10475" y="28632"/>
                  </a:cubicBezTo>
                  <a:cubicBezTo>
                    <a:pt x="10475" y="30029"/>
                    <a:pt x="10475" y="30029"/>
                    <a:pt x="11872" y="31426"/>
                  </a:cubicBezTo>
                  <a:cubicBezTo>
                    <a:pt x="11872" y="31426"/>
                    <a:pt x="11872" y="31426"/>
                    <a:pt x="11872" y="31426"/>
                  </a:cubicBezTo>
                  <a:cubicBezTo>
                    <a:pt x="13269" y="30029"/>
                    <a:pt x="13269" y="28632"/>
                    <a:pt x="14665" y="27235"/>
                  </a:cubicBezTo>
                  <a:cubicBezTo>
                    <a:pt x="16062" y="25838"/>
                    <a:pt x="16062" y="23045"/>
                    <a:pt x="16062" y="21649"/>
                  </a:cubicBezTo>
                  <a:cubicBezTo>
                    <a:pt x="16062" y="20252"/>
                    <a:pt x="16062" y="20252"/>
                    <a:pt x="16062" y="20252"/>
                  </a:cubicBezTo>
                  <a:cubicBezTo>
                    <a:pt x="16062" y="20252"/>
                    <a:pt x="16062" y="20252"/>
                    <a:pt x="16062" y="20252"/>
                  </a:cubicBezTo>
                  <a:cubicBezTo>
                    <a:pt x="16062" y="20252"/>
                    <a:pt x="16062" y="20252"/>
                    <a:pt x="16062" y="20252"/>
                  </a:cubicBezTo>
                  <a:cubicBezTo>
                    <a:pt x="16062" y="20252"/>
                    <a:pt x="16062" y="18855"/>
                    <a:pt x="16062" y="18855"/>
                  </a:cubicBezTo>
                  <a:cubicBezTo>
                    <a:pt x="16062" y="14665"/>
                    <a:pt x="14665" y="11872"/>
                    <a:pt x="14665" y="10475"/>
                  </a:cubicBezTo>
                  <a:lnTo>
                    <a:pt x="14665" y="10475"/>
                  </a:lnTo>
                  <a:close/>
                </a:path>
              </a:pathLst>
            </a:custGeom>
            <a:noFill/>
            <a:ln w="9525"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C30A29C8-A90B-4CE0-AA47-23B60D41F06C}"/>
                </a:ext>
              </a:extLst>
            </p:cNvPr>
            <p:cNvSpPr/>
            <p:nvPr/>
          </p:nvSpPr>
          <p:spPr>
            <a:xfrm>
              <a:off x="5672360" y="4387216"/>
              <a:ext cx="13967" cy="13967"/>
            </a:xfrm>
            <a:custGeom>
              <a:avLst/>
              <a:gdLst>
                <a:gd name="connsiteX0" fmla="*/ 10475 w 13966"/>
                <a:gd name="connsiteY0" fmla="*/ 10475 h 13966"/>
                <a:gd name="connsiteX1" fmla="*/ 10475 w 13966"/>
                <a:gd name="connsiteY1" fmla="*/ 10475 h 13966"/>
                <a:gd name="connsiteX2" fmla="*/ 10475 w 13966"/>
                <a:gd name="connsiteY2" fmla="*/ 10475 h 13966"/>
                <a:gd name="connsiteX3" fmla="*/ 10475 w 13966"/>
                <a:gd name="connsiteY3" fmla="*/ 10475 h 13966"/>
              </a:gdLst>
              <a:ahLst/>
              <a:cxnLst>
                <a:cxn ang="0">
                  <a:pos x="connsiteX0" y="connsiteY0"/>
                </a:cxn>
                <a:cxn ang="0">
                  <a:pos x="connsiteX1" y="connsiteY1"/>
                </a:cxn>
                <a:cxn ang="0">
                  <a:pos x="connsiteX2" y="connsiteY2"/>
                </a:cxn>
                <a:cxn ang="0">
                  <a:pos x="connsiteX3" y="connsiteY3"/>
                </a:cxn>
              </a:cxnLst>
              <a:rect l="l" t="t" r="r" b="b"/>
              <a:pathLst>
                <a:path w="13966" h="13966">
                  <a:moveTo>
                    <a:pt x="10475" y="10475"/>
                  </a:moveTo>
                  <a:cubicBezTo>
                    <a:pt x="10475" y="10475"/>
                    <a:pt x="11872" y="10475"/>
                    <a:pt x="10475" y="10475"/>
                  </a:cubicBezTo>
                  <a:cubicBezTo>
                    <a:pt x="11872" y="10475"/>
                    <a:pt x="11872" y="10475"/>
                    <a:pt x="10475" y="10475"/>
                  </a:cubicBezTo>
                  <a:cubicBezTo>
                    <a:pt x="10475" y="10475"/>
                    <a:pt x="10475" y="10475"/>
                    <a:pt x="10475" y="10475"/>
                  </a:cubicBezTo>
                  <a:close/>
                </a:path>
              </a:pathLst>
            </a:custGeom>
            <a:noFill/>
            <a:ln w="9525"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301CCCB6-2291-45E0-B05D-E9FCEF3A9E44}"/>
                </a:ext>
              </a:extLst>
            </p:cNvPr>
            <p:cNvSpPr/>
            <p:nvPr/>
          </p:nvSpPr>
          <p:spPr>
            <a:xfrm>
              <a:off x="5665377" y="4389431"/>
              <a:ext cx="27934" cy="27934"/>
            </a:xfrm>
            <a:custGeom>
              <a:avLst/>
              <a:gdLst>
                <a:gd name="connsiteX0" fmla="*/ 11872 w 27933"/>
                <a:gd name="connsiteY0" fmla="*/ 12451 h 27933"/>
                <a:gd name="connsiteX1" fmla="*/ 10475 w 27933"/>
                <a:gd name="connsiteY1" fmla="*/ 18037 h 27933"/>
                <a:gd name="connsiteX2" fmla="*/ 10475 w 27933"/>
                <a:gd name="connsiteY2" fmla="*/ 19434 h 27933"/>
                <a:gd name="connsiteX3" fmla="*/ 10475 w 27933"/>
                <a:gd name="connsiteY3" fmla="*/ 20831 h 27933"/>
                <a:gd name="connsiteX4" fmla="*/ 10475 w 27933"/>
                <a:gd name="connsiteY4" fmla="*/ 22227 h 27933"/>
                <a:gd name="connsiteX5" fmla="*/ 10475 w 27933"/>
                <a:gd name="connsiteY5" fmla="*/ 23624 h 27933"/>
                <a:gd name="connsiteX6" fmla="*/ 10475 w 27933"/>
                <a:gd name="connsiteY6" fmla="*/ 25021 h 27933"/>
                <a:gd name="connsiteX7" fmla="*/ 11872 w 27933"/>
                <a:gd name="connsiteY7" fmla="*/ 29211 h 27933"/>
                <a:gd name="connsiteX8" fmla="*/ 13269 w 27933"/>
                <a:gd name="connsiteY8" fmla="*/ 30607 h 27933"/>
                <a:gd name="connsiteX9" fmla="*/ 16062 w 27933"/>
                <a:gd name="connsiteY9" fmla="*/ 26417 h 27933"/>
                <a:gd name="connsiteX10" fmla="*/ 17459 w 27933"/>
                <a:gd name="connsiteY10" fmla="*/ 20831 h 27933"/>
                <a:gd name="connsiteX11" fmla="*/ 17459 w 27933"/>
                <a:gd name="connsiteY11" fmla="*/ 19434 h 27933"/>
                <a:gd name="connsiteX12" fmla="*/ 17459 w 27933"/>
                <a:gd name="connsiteY12" fmla="*/ 19434 h 27933"/>
                <a:gd name="connsiteX13" fmla="*/ 17459 w 27933"/>
                <a:gd name="connsiteY13" fmla="*/ 19434 h 27933"/>
                <a:gd name="connsiteX14" fmla="*/ 17459 w 27933"/>
                <a:gd name="connsiteY14" fmla="*/ 18037 h 27933"/>
                <a:gd name="connsiteX15" fmla="*/ 14665 w 27933"/>
                <a:gd name="connsiteY15" fmla="*/ 11054 h 27933"/>
                <a:gd name="connsiteX16" fmla="*/ 11872 w 27933"/>
                <a:gd name="connsiteY16" fmla="*/ 12451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33" h="27933">
                  <a:moveTo>
                    <a:pt x="11872" y="12451"/>
                  </a:moveTo>
                  <a:cubicBezTo>
                    <a:pt x="10475" y="13847"/>
                    <a:pt x="10475" y="16640"/>
                    <a:pt x="10475" y="18037"/>
                  </a:cubicBezTo>
                  <a:cubicBezTo>
                    <a:pt x="10475" y="19434"/>
                    <a:pt x="10475" y="19434"/>
                    <a:pt x="10475" y="19434"/>
                  </a:cubicBezTo>
                  <a:cubicBezTo>
                    <a:pt x="10475" y="19434"/>
                    <a:pt x="10475" y="20831"/>
                    <a:pt x="10475" y="20831"/>
                  </a:cubicBezTo>
                  <a:cubicBezTo>
                    <a:pt x="10475" y="20831"/>
                    <a:pt x="10475" y="20831"/>
                    <a:pt x="10475" y="22227"/>
                  </a:cubicBezTo>
                  <a:cubicBezTo>
                    <a:pt x="10475" y="22227"/>
                    <a:pt x="10475" y="22227"/>
                    <a:pt x="10475" y="23624"/>
                  </a:cubicBezTo>
                  <a:cubicBezTo>
                    <a:pt x="10475" y="23624"/>
                    <a:pt x="10475" y="25021"/>
                    <a:pt x="10475" y="25021"/>
                  </a:cubicBezTo>
                  <a:cubicBezTo>
                    <a:pt x="10475" y="26417"/>
                    <a:pt x="10475" y="27814"/>
                    <a:pt x="11872" y="29211"/>
                  </a:cubicBezTo>
                  <a:cubicBezTo>
                    <a:pt x="11872" y="29211"/>
                    <a:pt x="11872" y="30607"/>
                    <a:pt x="13269" y="30607"/>
                  </a:cubicBezTo>
                  <a:cubicBezTo>
                    <a:pt x="14665" y="29211"/>
                    <a:pt x="14665" y="27814"/>
                    <a:pt x="16062" y="26417"/>
                  </a:cubicBezTo>
                  <a:cubicBezTo>
                    <a:pt x="17459" y="25021"/>
                    <a:pt x="17459" y="22227"/>
                    <a:pt x="17459" y="20831"/>
                  </a:cubicBezTo>
                  <a:cubicBezTo>
                    <a:pt x="17459" y="19434"/>
                    <a:pt x="17459" y="19434"/>
                    <a:pt x="17459" y="19434"/>
                  </a:cubicBezTo>
                  <a:cubicBezTo>
                    <a:pt x="17459" y="19434"/>
                    <a:pt x="17459" y="19434"/>
                    <a:pt x="17459" y="19434"/>
                  </a:cubicBezTo>
                  <a:cubicBezTo>
                    <a:pt x="17459" y="19434"/>
                    <a:pt x="17459" y="19434"/>
                    <a:pt x="17459" y="19434"/>
                  </a:cubicBezTo>
                  <a:cubicBezTo>
                    <a:pt x="17459" y="19434"/>
                    <a:pt x="17459" y="18037"/>
                    <a:pt x="17459" y="18037"/>
                  </a:cubicBezTo>
                  <a:cubicBezTo>
                    <a:pt x="17459" y="16640"/>
                    <a:pt x="16062" y="13847"/>
                    <a:pt x="14665" y="11054"/>
                  </a:cubicBezTo>
                  <a:cubicBezTo>
                    <a:pt x="13269" y="9657"/>
                    <a:pt x="13269" y="11054"/>
                    <a:pt x="11872" y="12451"/>
                  </a:cubicBezTo>
                  <a:close/>
                </a:path>
              </a:pathLst>
            </a:custGeom>
            <a:noFill/>
            <a:ln w="9525"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E877DD6D-3DC8-470C-A24D-B87CB19BB419}"/>
                </a:ext>
              </a:extLst>
            </p:cNvPr>
            <p:cNvSpPr/>
            <p:nvPr/>
          </p:nvSpPr>
          <p:spPr>
            <a:xfrm>
              <a:off x="5082957" y="3940275"/>
              <a:ext cx="391073" cy="432974"/>
            </a:xfrm>
            <a:custGeom>
              <a:avLst/>
              <a:gdLst>
                <a:gd name="connsiteX0" fmla="*/ 358251 w 391073"/>
                <a:gd name="connsiteY0" fmla="*/ 268863 h 432974"/>
                <a:gd name="connsiteX1" fmla="*/ 383392 w 391073"/>
                <a:gd name="connsiteY1" fmla="*/ 245119 h 432974"/>
                <a:gd name="connsiteX2" fmla="*/ 379201 w 391073"/>
                <a:gd name="connsiteY2" fmla="*/ 238136 h 432974"/>
                <a:gd name="connsiteX3" fmla="*/ 377805 w 391073"/>
                <a:gd name="connsiteY3" fmla="*/ 231152 h 432974"/>
                <a:gd name="connsiteX4" fmla="*/ 377805 w 391073"/>
                <a:gd name="connsiteY4" fmla="*/ 228359 h 432974"/>
                <a:gd name="connsiteX5" fmla="*/ 377805 w 391073"/>
                <a:gd name="connsiteY5" fmla="*/ 226962 h 432974"/>
                <a:gd name="connsiteX6" fmla="*/ 377805 w 391073"/>
                <a:gd name="connsiteY6" fmla="*/ 225566 h 432974"/>
                <a:gd name="connsiteX7" fmla="*/ 377805 w 391073"/>
                <a:gd name="connsiteY7" fmla="*/ 224169 h 432974"/>
                <a:gd name="connsiteX8" fmla="*/ 377805 w 391073"/>
                <a:gd name="connsiteY8" fmla="*/ 219979 h 432974"/>
                <a:gd name="connsiteX9" fmla="*/ 380598 w 391073"/>
                <a:gd name="connsiteY9" fmla="*/ 208805 h 432974"/>
                <a:gd name="connsiteX10" fmla="*/ 386185 w 391073"/>
                <a:gd name="connsiteY10" fmla="*/ 199028 h 432974"/>
                <a:gd name="connsiteX11" fmla="*/ 387582 w 391073"/>
                <a:gd name="connsiteY11" fmla="*/ 197632 h 432974"/>
                <a:gd name="connsiteX12" fmla="*/ 217185 w 391073"/>
                <a:gd name="connsiteY12" fmla="*/ 23045 h 432974"/>
                <a:gd name="connsiteX13" fmla="*/ 204615 w 391073"/>
                <a:gd name="connsiteY13" fmla="*/ 10475 h 432974"/>
                <a:gd name="connsiteX14" fmla="*/ 203218 w 391073"/>
                <a:gd name="connsiteY14" fmla="*/ 11872 h 432974"/>
                <a:gd name="connsiteX15" fmla="*/ 203218 w 391073"/>
                <a:gd name="connsiteY15" fmla="*/ 11872 h 432974"/>
                <a:gd name="connsiteX16" fmla="*/ 178078 w 391073"/>
                <a:gd name="connsiteY16" fmla="*/ 37012 h 432974"/>
                <a:gd name="connsiteX17" fmla="*/ 178078 w 391073"/>
                <a:gd name="connsiteY17" fmla="*/ 37012 h 432974"/>
                <a:gd name="connsiteX18" fmla="*/ 13269 w 391073"/>
                <a:gd name="connsiteY18" fmla="*/ 197632 h 432974"/>
                <a:gd name="connsiteX19" fmla="*/ 18855 w 391073"/>
                <a:gd name="connsiteY19" fmla="*/ 214392 h 432974"/>
                <a:gd name="connsiteX20" fmla="*/ 18855 w 391073"/>
                <a:gd name="connsiteY20" fmla="*/ 218582 h 432974"/>
                <a:gd name="connsiteX21" fmla="*/ 18855 w 391073"/>
                <a:gd name="connsiteY21" fmla="*/ 219979 h 432974"/>
                <a:gd name="connsiteX22" fmla="*/ 18855 w 391073"/>
                <a:gd name="connsiteY22" fmla="*/ 221375 h 432974"/>
                <a:gd name="connsiteX23" fmla="*/ 18855 w 391073"/>
                <a:gd name="connsiteY23" fmla="*/ 224169 h 432974"/>
                <a:gd name="connsiteX24" fmla="*/ 16062 w 391073"/>
                <a:gd name="connsiteY24" fmla="*/ 233945 h 432974"/>
                <a:gd name="connsiteX25" fmla="*/ 10475 w 391073"/>
                <a:gd name="connsiteY25" fmla="*/ 242326 h 432974"/>
                <a:gd name="connsiteX26" fmla="*/ 23045 w 391073"/>
                <a:gd name="connsiteY26" fmla="*/ 256293 h 432974"/>
                <a:gd name="connsiteX27" fmla="*/ 196235 w 391073"/>
                <a:gd name="connsiteY27" fmla="*/ 432276 h 432974"/>
                <a:gd name="connsiteX28" fmla="*/ 358251 w 391073"/>
                <a:gd name="connsiteY28" fmla="*/ 268863 h 432974"/>
                <a:gd name="connsiteX29" fmla="*/ 358251 w 391073"/>
                <a:gd name="connsiteY29" fmla="*/ 268863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358251" y="268863"/>
                  </a:moveTo>
                  <a:lnTo>
                    <a:pt x="383392" y="245119"/>
                  </a:lnTo>
                  <a:cubicBezTo>
                    <a:pt x="381995" y="242326"/>
                    <a:pt x="380598" y="239533"/>
                    <a:pt x="379201" y="238136"/>
                  </a:cubicBezTo>
                  <a:cubicBezTo>
                    <a:pt x="377805" y="235342"/>
                    <a:pt x="377805" y="232549"/>
                    <a:pt x="377805" y="231152"/>
                  </a:cubicBezTo>
                  <a:cubicBezTo>
                    <a:pt x="377805" y="229756"/>
                    <a:pt x="377805" y="229756"/>
                    <a:pt x="377805" y="228359"/>
                  </a:cubicBezTo>
                  <a:cubicBezTo>
                    <a:pt x="377805" y="226962"/>
                    <a:pt x="377805" y="226962"/>
                    <a:pt x="377805" y="226962"/>
                  </a:cubicBezTo>
                  <a:cubicBezTo>
                    <a:pt x="377805" y="225566"/>
                    <a:pt x="377805" y="225566"/>
                    <a:pt x="377805" y="225566"/>
                  </a:cubicBezTo>
                  <a:cubicBezTo>
                    <a:pt x="377805" y="225566"/>
                    <a:pt x="377805" y="225566"/>
                    <a:pt x="377805" y="224169"/>
                  </a:cubicBezTo>
                  <a:cubicBezTo>
                    <a:pt x="377805" y="222772"/>
                    <a:pt x="377805" y="221375"/>
                    <a:pt x="377805" y="219979"/>
                  </a:cubicBezTo>
                  <a:cubicBezTo>
                    <a:pt x="377805" y="217185"/>
                    <a:pt x="379201" y="212995"/>
                    <a:pt x="380598" y="208805"/>
                  </a:cubicBezTo>
                  <a:cubicBezTo>
                    <a:pt x="381995" y="204615"/>
                    <a:pt x="384788" y="201822"/>
                    <a:pt x="386185" y="199028"/>
                  </a:cubicBezTo>
                  <a:cubicBezTo>
                    <a:pt x="386185" y="197632"/>
                    <a:pt x="387582" y="197632"/>
                    <a:pt x="387582" y="197632"/>
                  </a:cubicBezTo>
                  <a:cubicBezTo>
                    <a:pt x="330317" y="138971"/>
                    <a:pt x="273053" y="81706"/>
                    <a:pt x="217185" y="23045"/>
                  </a:cubicBezTo>
                  <a:cubicBezTo>
                    <a:pt x="212995" y="18855"/>
                    <a:pt x="208805" y="14665"/>
                    <a:pt x="204615" y="10475"/>
                  </a:cubicBezTo>
                  <a:lnTo>
                    <a:pt x="203218" y="11872"/>
                  </a:lnTo>
                  <a:lnTo>
                    <a:pt x="203218" y="11872"/>
                  </a:lnTo>
                  <a:lnTo>
                    <a:pt x="178078" y="37012"/>
                  </a:lnTo>
                  <a:lnTo>
                    <a:pt x="178078" y="37012"/>
                  </a:lnTo>
                  <a:lnTo>
                    <a:pt x="13269" y="197632"/>
                  </a:lnTo>
                  <a:cubicBezTo>
                    <a:pt x="16062" y="204615"/>
                    <a:pt x="18855" y="210202"/>
                    <a:pt x="18855" y="214392"/>
                  </a:cubicBezTo>
                  <a:cubicBezTo>
                    <a:pt x="18855" y="215789"/>
                    <a:pt x="18855" y="217185"/>
                    <a:pt x="18855" y="218582"/>
                  </a:cubicBezTo>
                  <a:cubicBezTo>
                    <a:pt x="18855" y="219979"/>
                    <a:pt x="18855" y="219979"/>
                    <a:pt x="18855" y="219979"/>
                  </a:cubicBezTo>
                  <a:cubicBezTo>
                    <a:pt x="18855" y="219979"/>
                    <a:pt x="18855" y="219979"/>
                    <a:pt x="18855" y="221375"/>
                  </a:cubicBezTo>
                  <a:cubicBezTo>
                    <a:pt x="18855" y="222772"/>
                    <a:pt x="18855" y="222772"/>
                    <a:pt x="18855" y="224169"/>
                  </a:cubicBezTo>
                  <a:cubicBezTo>
                    <a:pt x="18855" y="226962"/>
                    <a:pt x="17459" y="231152"/>
                    <a:pt x="16062" y="233945"/>
                  </a:cubicBezTo>
                  <a:cubicBezTo>
                    <a:pt x="14665" y="236739"/>
                    <a:pt x="13269" y="239533"/>
                    <a:pt x="10475" y="242326"/>
                  </a:cubicBezTo>
                  <a:cubicBezTo>
                    <a:pt x="14665" y="246516"/>
                    <a:pt x="18855" y="250706"/>
                    <a:pt x="23045" y="256293"/>
                  </a:cubicBezTo>
                  <a:cubicBezTo>
                    <a:pt x="80310" y="314954"/>
                    <a:pt x="137574" y="373615"/>
                    <a:pt x="196235" y="432276"/>
                  </a:cubicBezTo>
                  <a:lnTo>
                    <a:pt x="358251" y="268863"/>
                  </a:lnTo>
                  <a:lnTo>
                    <a:pt x="358251" y="268863"/>
                  </a:lnTo>
                  <a:close/>
                </a:path>
              </a:pathLst>
            </a:custGeom>
            <a:noFill/>
            <a:ln w="9525"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3695CCB2-728A-4EBD-B5F9-5C6B23E6C23A}"/>
                </a:ext>
              </a:extLst>
            </p:cNvPr>
            <p:cNvSpPr/>
            <p:nvPr/>
          </p:nvSpPr>
          <p:spPr>
            <a:xfrm>
              <a:off x="5460063" y="4636646"/>
              <a:ext cx="13967" cy="27934"/>
            </a:xfrm>
            <a:custGeom>
              <a:avLst/>
              <a:gdLst>
                <a:gd name="connsiteX0" fmla="*/ 11872 w 13966"/>
                <a:gd name="connsiteY0" fmla="*/ 12450 h 27933"/>
                <a:gd name="connsiteX1" fmla="*/ 10475 w 13966"/>
                <a:gd name="connsiteY1" fmla="*/ 18037 h 27933"/>
                <a:gd name="connsiteX2" fmla="*/ 10475 w 13966"/>
                <a:gd name="connsiteY2" fmla="*/ 19434 h 27933"/>
                <a:gd name="connsiteX3" fmla="*/ 10475 w 13966"/>
                <a:gd name="connsiteY3" fmla="*/ 20830 h 27933"/>
                <a:gd name="connsiteX4" fmla="*/ 10475 w 13966"/>
                <a:gd name="connsiteY4" fmla="*/ 22227 h 27933"/>
                <a:gd name="connsiteX5" fmla="*/ 10475 w 13966"/>
                <a:gd name="connsiteY5" fmla="*/ 23624 h 27933"/>
                <a:gd name="connsiteX6" fmla="*/ 10475 w 13966"/>
                <a:gd name="connsiteY6" fmla="*/ 25021 h 27933"/>
                <a:gd name="connsiteX7" fmla="*/ 10475 w 13966"/>
                <a:gd name="connsiteY7" fmla="*/ 27814 h 27933"/>
                <a:gd name="connsiteX8" fmla="*/ 13269 w 13966"/>
                <a:gd name="connsiteY8" fmla="*/ 23624 h 27933"/>
                <a:gd name="connsiteX9" fmla="*/ 14665 w 13966"/>
                <a:gd name="connsiteY9" fmla="*/ 18037 h 27933"/>
                <a:gd name="connsiteX10" fmla="*/ 14665 w 13966"/>
                <a:gd name="connsiteY10" fmla="*/ 16640 h 27933"/>
                <a:gd name="connsiteX11" fmla="*/ 14665 w 13966"/>
                <a:gd name="connsiteY11" fmla="*/ 16640 h 27933"/>
                <a:gd name="connsiteX12" fmla="*/ 14665 w 13966"/>
                <a:gd name="connsiteY12" fmla="*/ 16640 h 27933"/>
                <a:gd name="connsiteX13" fmla="*/ 14665 w 13966"/>
                <a:gd name="connsiteY13" fmla="*/ 15244 h 27933"/>
                <a:gd name="connsiteX14" fmla="*/ 13269 w 13966"/>
                <a:gd name="connsiteY14" fmla="*/ 11054 h 27933"/>
                <a:gd name="connsiteX15" fmla="*/ 11872 w 13966"/>
                <a:gd name="connsiteY15" fmla="*/ 12450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66" h="27933">
                  <a:moveTo>
                    <a:pt x="11872" y="12450"/>
                  </a:moveTo>
                  <a:cubicBezTo>
                    <a:pt x="10475" y="13847"/>
                    <a:pt x="10475" y="16640"/>
                    <a:pt x="10475" y="18037"/>
                  </a:cubicBezTo>
                  <a:cubicBezTo>
                    <a:pt x="10475" y="19434"/>
                    <a:pt x="10475" y="19434"/>
                    <a:pt x="10475" y="19434"/>
                  </a:cubicBezTo>
                  <a:cubicBezTo>
                    <a:pt x="10475" y="19434"/>
                    <a:pt x="10475" y="20830"/>
                    <a:pt x="10475" y="20830"/>
                  </a:cubicBezTo>
                  <a:cubicBezTo>
                    <a:pt x="10475" y="20830"/>
                    <a:pt x="10475" y="20830"/>
                    <a:pt x="10475" y="22227"/>
                  </a:cubicBezTo>
                  <a:cubicBezTo>
                    <a:pt x="10475" y="22227"/>
                    <a:pt x="10475" y="22227"/>
                    <a:pt x="10475" y="23624"/>
                  </a:cubicBezTo>
                  <a:cubicBezTo>
                    <a:pt x="10475" y="23624"/>
                    <a:pt x="10475" y="25021"/>
                    <a:pt x="10475" y="25021"/>
                  </a:cubicBezTo>
                  <a:cubicBezTo>
                    <a:pt x="10475" y="25021"/>
                    <a:pt x="10475" y="26417"/>
                    <a:pt x="10475" y="27814"/>
                  </a:cubicBezTo>
                  <a:cubicBezTo>
                    <a:pt x="11872" y="26417"/>
                    <a:pt x="11872" y="25021"/>
                    <a:pt x="13269" y="23624"/>
                  </a:cubicBezTo>
                  <a:cubicBezTo>
                    <a:pt x="14665" y="22227"/>
                    <a:pt x="14665" y="19434"/>
                    <a:pt x="14665" y="18037"/>
                  </a:cubicBezTo>
                  <a:cubicBezTo>
                    <a:pt x="14665" y="16640"/>
                    <a:pt x="14665" y="16640"/>
                    <a:pt x="14665" y="16640"/>
                  </a:cubicBezTo>
                  <a:cubicBezTo>
                    <a:pt x="14665" y="16640"/>
                    <a:pt x="14665" y="16640"/>
                    <a:pt x="14665" y="16640"/>
                  </a:cubicBezTo>
                  <a:cubicBezTo>
                    <a:pt x="14665" y="16640"/>
                    <a:pt x="14665" y="16640"/>
                    <a:pt x="14665" y="16640"/>
                  </a:cubicBezTo>
                  <a:cubicBezTo>
                    <a:pt x="14665" y="16640"/>
                    <a:pt x="14665" y="15244"/>
                    <a:pt x="14665" y="15244"/>
                  </a:cubicBezTo>
                  <a:cubicBezTo>
                    <a:pt x="14665" y="13847"/>
                    <a:pt x="13269" y="12450"/>
                    <a:pt x="13269" y="11054"/>
                  </a:cubicBezTo>
                  <a:cubicBezTo>
                    <a:pt x="13269" y="9657"/>
                    <a:pt x="11872" y="11054"/>
                    <a:pt x="11872" y="12450"/>
                  </a:cubicBezTo>
                  <a:close/>
                </a:path>
              </a:pathLst>
            </a:custGeom>
            <a:noFill/>
            <a:ln w="9525"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4835E707-EFAF-4306-B5C9-8B73CF46A236}"/>
                </a:ext>
              </a:extLst>
            </p:cNvPr>
            <p:cNvSpPr/>
            <p:nvPr/>
          </p:nvSpPr>
          <p:spPr>
            <a:xfrm>
              <a:off x="4943288" y="1722331"/>
              <a:ext cx="391073" cy="432974"/>
            </a:xfrm>
            <a:custGeom>
              <a:avLst/>
              <a:gdLst>
                <a:gd name="connsiteX0" fmla="*/ 18855 w 391073"/>
                <a:gd name="connsiteY0" fmla="*/ 217185 h 432974"/>
                <a:gd name="connsiteX1" fmla="*/ 18855 w 391073"/>
                <a:gd name="connsiteY1" fmla="*/ 219979 h 432974"/>
                <a:gd name="connsiteX2" fmla="*/ 16062 w 391073"/>
                <a:gd name="connsiteY2" fmla="*/ 229756 h 432974"/>
                <a:gd name="connsiteX3" fmla="*/ 10475 w 391073"/>
                <a:gd name="connsiteY3" fmla="*/ 238136 h 432974"/>
                <a:gd name="connsiteX4" fmla="*/ 23045 w 391073"/>
                <a:gd name="connsiteY4" fmla="*/ 252103 h 432974"/>
                <a:gd name="connsiteX5" fmla="*/ 196235 w 391073"/>
                <a:gd name="connsiteY5" fmla="*/ 429482 h 432974"/>
                <a:gd name="connsiteX6" fmla="*/ 361044 w 391073"/>
                <a:gd name="connsiteY6" fmla="*/ 268863 h 432974"/>
                <a:gd name="connsiteX7" fmla="*/ 361044 w 391073"/>
                <a:gd name="connsiteY7" fmla="*/ 268863 h 432974"/>
                <a:gd name="connsiteX8" fmla="*/ 386185 w 391073"/>
                <a:gd name="connsiteY8" fmla="*/ 245119 h 432974"/>
                <a:gd name="connsiteX9" fmla="*/ 381995 w 391073"/>
                <a:gd name="connsiteY9" fmla="*/ 238136 h 432974"/>
                <a:gd name="connsiteX10" fmla="*/ 380598 w 391073"/>
                <a:gd name="connsiteY10" fmla="*/ 231152 h 432974"/>
                <a:gd name="connsiteX11" fmla="*/ 380598 w 391073"/>
                <a:gd name="connsiteY11" fmla="*/ 228359 h 432974"/>
                <a:gd name="connsiteX12" fmla="*/ 380598 w 391073"/>
                <a:gd name="connsiteY12" fmla="*/ 226962 h 432974"/>
                <a:gd name="connsiteX13" fmla="*/ 380598 w 391073"/>
                <a:gd name="connsiteY13" fmla="*/ 225566 h 432974"/>
                <a:gd name="connsiteX14" fmla="*/ 380598 w 391073"/>
                <a:gd name="connsiteY14" fmla="*/ 224169 h 432974"/>
                <a:gd name="connsiteX15" fmla="*/ 380598 w 391073"/>
                <a:gd name="connsiteY15" fmla="*/ 219979 h 432974"/>
                <a:gd name="connsiteX16" fmla="*/ 383392 w 391073"/>
                <a:gd name="connsiteY16" fmla="*/ 208805 h 432974"/>
                <a:gd name="connsiteX17" fmla="*/ 388978 w 391073"/>
                <a:gd name="connsiteY17" fmla="*/ 199028 h 432974"/>
                <a:gd name="connsiteX18" fmla="*/ 390375 w 391073"/>
                <a:gd name="connsiteY18" fmla="*/ 197632 h 432974"/>
                <a:gd name="connsiteX19" fmla="*/ 219979 w 391073"/>
                <a:gd name="connsiteY19" fmla="*/ 23045 h 432974"/>
                <a:gd name="connsiteX20" fmla="*/ 207408 w 391073"/>
                <a:gd name="connsiteY20" fmla="*/ 10475 h 432974"/>
                <a:gd name="connsiteX21" fmla="*/ 206012 w 391073"/>
                <a:gd name="connsiteY21" fmla="*/ 11872 h 432974"/>
                <a:gd name="connsiteX22" fmla="*/ 206012 w 391073"/>
                <a:gd name="connsiteY22" fmla="*/ 11872 h 432974"/>
                <a:gd name="connsiteX23" fmla="*/ 180871 w 391073"/>
                <a:gd name="connsiteY23" fmla="*/ 37012 h 432974"/>
                <a:gd name="connsiteX24" fmla="*/ 180871 w 391073"/>
                <a:gd name="connsiteY24" fmla="*/ 37012 h 432974"/>
                <a:gd name="connsiteX25" fmla="*/ 14665 w 391073"/>
                <a:gd name="connsiteY25" fmla="*/ 199028 h 432974"/>
                <a:gd name="connsiteX26" fmla="*/ 18855 w 391073"/>
                <a:gd name="connsiteY26" fmla="*/ 212995 h 432974"/>
                <a:gd name="connsiteX27" fmla="*/ 18855 w 391073"/>
                <a:gd name="connsiteY27" fmla="*/ 217185 h 432974"/>
                <a:gd name="connsiteX28" fmla="*/ 18855 w 391073"/>
                <a:gd name="connsiteY28" fmla="*/ 217185 h 432974"/>
                <a:gd name="connsiteX29" fmla="*/ 18855 w 391073"/>
                <a:gd name="connsiteY29" fmla="*/ 21718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18855" y="217185"/>
                  </a:moveTo>
                  <a:cubicBezTo>
                    <a:pt x="18855" y="218582"/>
                    <a:pt x="18855" y="218582"/>
                    <a:pt x="18855" y="219979"/>
                  </a:cubicBezTo>
                  <a:cubicBezTo>
                    <a:pt x="18855" y="222772"/>
                    <a:pt x="17459" y="225566"/>
                    <a:pt x="16062" y="229756"/>
                  </a:cubicBezTo>
                  <a:cubicBezTo>
                    <a:pt x="14665" y="232549"/>
                    <a:pt x="13269" y="235342"/>
                    <a:pt x="10475" y="238136"/>
                  </a:cubicBezTo>
                  <a:cubicBezTo>
                    <a:pt x="14665" y="242326"/>
                    <a:pt x="18855" y="246516"/>
                    <a:pt x="23045" y="252103"/>
                  </a:cubicBezTo>
                  <a:cubicBezTo>
                    <a:pt x="80310" y="310764"/>
                    <a:pt x="138971" y="370821"/>
                    <a:pt x="196235" y="429482"/>
                  </a:cubicBezTo>
                  <a:lnTo>
                    <a:pt x="361044" y="268863"/>
                  </a:lnTo>
                  <a:lnTo>
                    <a:pt x="361044" y="268863"/>
                  </a:lnTo>
                  <a:lnTo>
                    <a:pt x="386185" y="245119"/>
                  </a:lnTo>
                  <a:cubicBezTo>
                    <a:pt x="384788" y="242326"/>
                    <a:pt x="383392" y="239532"/>
                    <a:pt x="381995" y="238136"/>
                  </a:cubicBezTo>
                  <a:cubicBezTo>
                    <a:pt x="380598" y="235342"/>
                    <a:pt x="380598" y="232549"/>
                    <a:pt x="380598" y="231152"/>
                  </a:cubicBezTo>
                  <a:cubicBezTo>
                    <a:pt x="380598" y="229756"/>
                    <a:pt x="380598" y="229756"/>
                    <a:pt x="380598" y="228359"/>
                  </a:cubicBezTo>
                  <a:cubicBezTo>
                    <a:pt x="380598" y="226962"/>
                    <a:pt x="380598" y="226962"/>
                    <a:pt x="380598" y="226962"/>
                  </a:cubicBezTo>
                  <a:cubicBezTo>
                    <a:pt x="380598" y="225566"/>
                    <a:pt x="380598" y="225566"/>
                    <a:pt x="380598" y="225566"/>
                  </a:cubicBezTo>
                  <a:cubicBezTo>
                    <a:pt x="380598" y="225566"/>
                    <a:pt x="380598" y="225566"/>
                    <a:pt x="380598" y="224169"/>
                  </a:cubicBezTo>
                  <a:cubicBezTo>
                    <a:pt x="380598" y="222772"/>
                    <a:pt x="380598" y="221375"/>
                    <a:pt x="380598" y="219979"/>
                  </a:cubicBezTo>
                  <a:cubicBezTo>
                    <a:pt x="380598" y="217185"/>
                    <a:pt x="381995" y="212995"/>
                    <a:pt x="383392" y="208805"/>
                  </a:cubicBezTo>
                  <a:cubicBezTo>
                    <a:pt x="384788" y="204615"/>
                    <a:pt x="387582" y="201822"/>
                    <a:pt x="388978" y="199028"/>
                  </a:cubicBezTo>
                  <a:cubicBezTo>
                    <a:pt x="388978" y="197632"/>
                    <a:pt x="390375" y="197632"/>
                    <a:pt x="390375" y="197632"/>
                  </a:cubicBezTo>
                  <a:cubicBezTo>
                    <a:pt x="333111" y="138971"/>
                    <a:pt x="277243" y="81706"/>
                    <a:pt x="219979" y="23045"/>
                  </a:cubicBezTo>
                  <a:cubicBezTo>
                    <a:pt x="215789" y="18855"/>
                    <a:pt x="211599" y="14665"/>
                    <a:pt x="207408" y="10475"/>
                  </a:cubicBezTo>
                  <a:lnTo>
                    <a:pt x="206012" y="11872"/>
                  </a:lnTo>
                  <a:lnTo>
                    <a:pt x="206012" y="11872"/>
                  </a:lnTo>
                  <a:lnTo>
                    <a:pt x="180871" y="37012"/>
                  </a:lnTo>
                  <a:lnTo>
                    <a:pt x="180871" y="37012"/>
                  </a:lnTo>
                  <a:lnTo>
                    <a:pt x="14665" y="199028"/>
                  </a:lnTo>
                  <a:cubicBezTo>
                    <a:pt x="17459" y="204615"/>
                    <a:pt x="18855" y="210202"/>
                    <a:pt x="18855" y="212995"/>
                  </a:cubicBezTo>
                  <a:cubicBezTo>
                    <a:pt x="18855" y="214392"/>
                    <a:pt x="18855" y="215789"/>
                    <a:pt x="18855" y="217185"/>
                  </a:cubicBezTo>
                  <a:cubicBezTo>
                    <a:pt x="18855" y="214392"/>
                    <a:pt x="18855" y="215789"/>
                    <a:pt x="18855" y="217185"/>
                  </a:cubicBezTo>
                  <a:cubicBezTo>
                    <a:pt x="18855" y="215789"/>
                    <a:pt x="18855" y="215789"/>
                    <a:pt x="18855" y="217185"/>
                  </a:cubicBezTo>
                  <a:close/>
                </a:path>
              </a:pathLst>
            </a:custGeom>
            <a:noFill/>
            <a:ln w="9525"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AEE38E43-64C3-4C11-9A9C-995B4BBD18EF}"/>
                </a:ext>
              </a:extLst>
            </p:cNvPr>
            <p:cNvSpPr/>
            <p:nvPr/>
          </p:nvSpPr>
          <p:spPr>
            <a:xfrm>
              <a:off x="4078736" y="3887201"/>
              <a:ext cx="27934" cy="41901"/>
            </a:xfrm>
            <a:custGeom>
              <a:avLst/>
              <a:gdLst>
                <a:gd name="connsiteX0" fmla="*/ 14665 w 27933"/>
                <a:gd name="connsiteY0" fmla="*/ 10475 h 41900"/>
                <a:gd name="connsiteX1" fmla="*/ 11872 w 27933"/>
                <a:gd name="connsiteY1" fmla="*/ 14665 h 41900"/>
                <a:gd name="connsiteX2" fmla="*/ 10475 w 27933"/>
                <a:gd name="connsiteY2" fmla="*/ 20252 h 41900"/>
                <a:gd name="connsiteX3" fmla="*/ 10475 w 27933"/>
                <a:gd name="connsiteY3" fmla="*/ 21649 h 41900"/>
                <a:gd name="connsiteX4" fmla="*/ 10475 w 27933"/>
                <a:gd name="connsiteY4" fmla="*/ 23045 h 41900"/>
                <a:gd name="connsiteX5" fmla="*/ 10475 w 27933"/>
                <a:gd name="connsiteY5" fmla="*/ 24442 h 41900"/>
                <a:gd name="connsiteX6" fmla="*/ 10475 w 27933"/>
                <a:gd name="connsiteY6" fmla="*/ 25839 h 41900"/>
                <a:gd name="connsiteX7" fmla="*/ 10475 w 27933"/>
                <a:gd name="connsiteY7" fmla="*/ 27235 h 41900"/>
                <a:gd name="connsiteX8" fmla="*/ 11872 w 27933"/>
                <a:gd name="connsiteY8" fmla="*/ 31426 h 41900"/>
                <a:gd name="connsiteX9" fmla="*/ 13269 w 27933"/>
                <a:gd name="connsiteY9" fmla="*/ 32822 h 41900"/>
                <a:gd name="connsiteX10" fmla="*/ 16062 w 27933"/>
                <a:gd name="connsiteY10" fmla="*/ 28632 h 41900"/>
                <a:gd name="connsiteX11" fmla="*/ 17459 w 27933"/>
                <a:gd name="connsiteY11" fmla="*/ 23045 h 41900"/>
                <a:gd name="connsiteX12" fmla="*/ 17459 w 27933"/>
                <a:gd name="connsiteY12" fmla="*/ 21649 h 41900"/>
                <a:gd name="connsiteX13" fmla="*/ 17459 w 27933"/>
                <a:gd name="connsiteY13" fmla="*/ 21649 h 41900"/>
                <a:gd name="connsiteX14" fmla="*/ 17459 w 27933"/>
                <a:gd name="connsiteY14" fmla="*/ 21649 h 41900"/>
                <a:gd name="connsiteX15" fmla="*/ 17459 w 27933"/>
                <a:gd name="connsiteY15" fmla="*/ 20252 h 41900"/>
                <a:gd name="connsiteX16" fmla="*/ 14665 w 27933"/>
                <a:gd name="connsiteY16" fmla="*/ 10475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33" h="41900">
                  <a:moveTo>
                    <a:pt x="14665" y="10475"/>
                  </a:moveTo>
                  <a:cubicBezTo>
                    <a:pt x="13269" y="11872"/>
                    <a:pt x="13269" y="13269"/>
                    <a:pt x="11872" y="14665"/>
                  </a:cubicBezTo>
                  <a:cubicBezTo>
                    <a:pt x="10475" y="16062"/>
                    <a:pt x="10475" y="18855"/>
                    <a:pt x="10475" y="20252"/>
                  </a:cubicBezTo>
                  <a:cubicBezTo>
                    <a:pt x="10475" y="21649"/>
                    <a:pt x="10475" y="21649"/>
                    <a:pt x="10475" y="21649"/>
                  </a:cubicBezTo>
                  <a:cubicBezTo>
                    <a:pt x="10475" y="21649"/>
                    <a:pt x="10475" y="23045"/>
                    <a:pt x="10475" y="23045"/>
                  </a:cubicBezTo>
                  <a:cubicBezTo>
                    <a:pt x="10475" y="23045"/>
                    <a:pt x="10475" y="23045"/>
                    <a:pt x="10475" y="24442"/>
                  </a:cubicBezTo>
                  <a:cubicBezTo>
                    <a:pt x="10475" y="24442"/>
                    <a:pt x="10475" y="24442"/>
                    <a:pt x="10475" y="25839"/>
                  </a:cubicBezTo>
                  <a:cubicBezTo>
                    <a:pt x="10475" y="25839"/>
                    <a:pt x="10475" y="27235"/>
                    <a:pt x="10475" y="27235"/>
                  </a:cubicBezTo>
                  <a:cubicBezTo>
                    <a:pt x="10475" y="28632"/>
                    <a:pt x="10475" y="30029"/>
                    <a:pt x="11872" y="31426"/>
                  </a:cubicBezTo>
                  <a:cubicBezTo>
                    <a:pt x="11872" y="31426"/>
                    <a:pt x="11872" y="32822"/>
                    <a:pt x="13269" y="32822"/>
                  </a:cubicBezTo>
                  <a:cubicBezTo>
                    <a:pt x="14665" y="31426"/>
                    <a:pt x="14665" y="30029"/>
                    <a:pt x="16062" y="28632"/>
                  </a:cubicBezTo>
                  <a:cubicBezTo>
                    <a:pt x="17459" y="27235"/>
                    <a:pt x="17459" y="24442"/>
                    <a:pt x="17459" y="23045"/>
                  </a:cubicBezTo>
                  <a:cubicBezTo>
                    <a:pt x="17459" y="21649"/>
                    <a:pt x="17459" y="21649"/>
                    <a:pt x="17459" y="21649"/>
                  </a:cubicBezTo>
                  <a:cubicBezTo>
                    <a:pt x="17459" y="21649"/>
                    <a:pt x="17459" y="21649"/>
                    <a:pt x="17459" y="21649"/>
                  </a:cubicBezTo>
                  <a:cubicBezTo>
                    <a:pt x="17459" y="21649"/>
                    <a:pt x="17459" y="21649"/>
                    <a:pt x="17459" y="21649"/>
                  </a:cubicBezTo>
                  <a:cubicBezTo>
                    <a:pt x="17459" y="21649"/>
                    <a:pt x="17459" y="20252"/>
                    <a:pt x="17459" y="20252"/>
                  </a:cubicBezTo>
                  <a:cubicBezTo>
                    <a:pt x="16062" y="16062"/>
                    <a:pt x="14665" y="13269"/>
                    <a:pt x="14665" y="10475"/>
                  </a:cubicBezTo>
                  <a:close/>
                </a:path>
              </a:pathLst>
            </a:custGeom>
            <a:noFill/>
            <a:ln w="9525"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135AA90C-FB88-427A-9DF5-69B0D54A3D35}"/>
                </a:ext>
              </a:extLst>
            </p:cNvPr>
            <p:cNvSpPr/>
            <p:nvPr/>
          </p:nvSpPr>
          <p:spPr>
            <a:xfrm>
              <a:off x="3295193" y="3684681"/>
              <a:ext cx="391073" cy="432974"/>
            </a:xfrm>
            <a:custGeom>
              <a:avLst/>
              <a:gdLst>
                <a:gd name="connsiteX0" fmla="*/ 376408 w 391073"/>
                <a:gd name="connsiteY0" fmla="*/ 219979 h 432974"/>
                <a:gd name="connsiteX1" fmla="*/ 379202 w 391073"/>
                <a:gd name="connsiteY1" fmla="*/ 208805 h 432974"/>
                <a:gd name="connsiteX2" fmla="*/ 384788 w 391073"/>
                <a:gd name="connsiteY2" fmla="*/ 199028 h 432974"/>
                <a:gd name="connsiteX3" fmla="*/ 386185 w 391073"/>
                <a:gd name="connsiteY3" fmla="*/ 197632 h 432974"/>
                <a:gd name="connsiteX4" fmla="*/ 215789 w 391073"/>
                <a:gd name="connsiteY4" fmla="*/ 23045 h 432974"/>
                <a:gd name="connsiteX5" fmla="*/ 203219 w 391073"/>
                <a:gd name="connsiteY5" fmla="*/ 10475 h 432974"/>
                <a:gd name="connsiteX6" fmla="*/ 201822 w 391073"/>
                <a:gd name="connsiteY6" fmla="*/ 11872 h 432974"/>
                <a:gd name="connsiteX7" fmla="*/ 201822 w 391073"/>
                <a:gd name="connsiteY7" fmla="*/ 11872 h 432974"/>
                <a:gd name="connsiteX8" fmla="*/ 176681 w 391073"/>
                <a:gd name="connsiteY8" fmla="*/ 37012 h 432974"/>
                <a:gd name="connsiteX9" fmla="*/ 176681 w 391073"/>
                <a:gd name="connsiteY9" fmla="*/ 37012 h 432974"/>
                <a:gd name="connsiteX10" fmla="*/ 11872 w 391073"/>
                <a:gd name="connsiteY10" fmla="*/ 197632 h 432974"/>
                <a:gd name="connsiteX11" fmla="*/ 18855 w 391073"/>
                <a:gd name="connsiteY11" fmla="*/ 217185 h 432974"/>
                <a:gd name="connsiteX12" fmla="*/ 18855 w 391073"/>
                <a:gd name="connsiteY12" fmla="*/ 221376 h 432974"/>
                <a:gd name="connsiteX13" fmla="*/ 18855 w 391073"/>
                <a:gd name="connsiteY13" fmla="*/ 222772 h 432974"/>
                <a:gd name="connsiteX14" fmla="*/ 18855 w 391073"/>
                <a:gd name="connsiteY14" fmla="*/ 224169 h 432974"/>
                <a:gd name="connsiteX15" fmla="*/ 18855 w 391073"/>
                <a:gd name="connsiteY15" fmla="*/ 226962 h 432974"/>
                <a:gd name="connsiteX16" fmla="*/ 16062 w 391073"/>
                <a:gd name="connsiteY16" fmla="*/ 236739 h 432974"/>
                <a:gd name="connsiteX17" fmla="*/ 10475 w 391073"/>
                <a:gd name="connsiteY17" fmla="*/ 245119 h 432974"/>
                <a:gd name="connsiteX18" fmla="*/ 10475 w 391073"/>
                <a:gd name="connsiteY18" fmla="*/ 245119 h 432974"/>
                <a:gd name="connsiteX19" fmla="*/ 21649 w 391073"/>
                <a:gd name="connsiteY19" fmla="*/ 256293 h 432974"/>
                <a:gd name="connsiteX20" fmla="*/ 193442 w 391073"/>
                <a:gd name="connsiteY20" fmla="*/ 432276 h 432974"/>
                <a:gd name="connsiteX21" fmla="*/ 358251 w 391073"/>
                <a:gd name="connsiteY21" fmla="*/ 271656 h 432974"/>
                <a:gd name="connsiteX22" fmla="*/ 358251 w 391073"/>
                <a:gd name="connsiteY22" fmla="*/ 271656 h 432974"/>
                <a:gd name="connsiteX23" fmla="*/ 383392 w 391073"/>
                <a:gd name="connsiteY23" fmla="*/ 247913 h 432974"/>
                <a:gd name="connsiteX24" fmla="*/ 379202 w 391073"/>
                <a:gd name="connsiteY24" fmla="*/ 240929 h 432974"/>
                <a:gd name="connsiteX25" fmla="*/ 377805 w 391073"/>
                <a:gd name="connsiteY25" fmla="*/ 233946 h 432974"/>
                <a:gd name="connsiteX26" fmla="*/ 377805 w 391073"/>
                <a:gd name="connsiteY26" fmla="*/ 231152 h 432974"/>
                <a:gd name="connsiteX27" fmla="*/ 377805 w 391073"/>
                <a:gd name="connsiteY27" fmla="*/ 229756 h 432974"/>
                <a:gd name="connsiteX28" fmla="*/ 377805 w 391073"/>
                <a:gd name="connsiteY28" fmla="*/ 228359 h 432974"/>
                <a:gd name="connsiteX29" fmla="*/ 377805 w 391073"/>
                <a:gd name="connsiteY29" fmla="*/ 226962 h 432974"/>
                <a:gd name="connsiteX30" fmla="*/ 376408 w 391073"/>
                <a:gd name="connsiteY30" fmla="*/ 219979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376408" y="219979"/>
                  </a:moveTo>
                  <a:cubicBezTo>
                    <a:pt x="376408" y="217185"/>
                    <a:pt x="377805" y="212995"/>
                    <a:pt x="379202" y="208805"/>
                  </a:cubicBezTo>
                  <a:cubicBezTo>
                    <a:pt x="380598" y="204615"/>
                    <a:pt x="383392" y="201822"/>
                    <a:pt x="384788" y="199028"/>
                  </a:cubicBezTo>
                  <a:cubicBezTo>
                    <a:pt x="384788" y="197632"/>
                    <a:pt x="386185" y="197632"/>
                    <a:pt x="386185" y="197632"/>
                  </a:cubicBezTo>
                  <a:cubicBezTo>
                    <a:pt x="328921" y="138971"/>
                    <a:pt x="273053" y="81706"/>
                    <a:pt x="215789" y="23045"/>
                  </a:cubicBezTo>
                  <a:cubicBezTo>
                    <a:pt x="211599" y="18855"/>
                    <a:pt x="207409" y="14665"/>
                    <a:pt x="203219" y="10475"/>
                  </a:cubicBezTo>
                  <a:lnTo>
                    <a:pt x="201822" y="11872"/>
                  </a:lnTo>
                  <a:lnTo>
                    <a:pt x="201822" y="11872"/>
                  </a:lnTo>
                  <a:lnTo>
                    <a:pt x="176681" y="37012"/>
                  </a:lnTo>
                  <a:lnTo>
                    <a:pt x="176681" y="37012"/>
                  </a:lnTo>
                  <a:lnTo>
                    <a:pt x="11872" y="197632"/>
                  </a:lnTo>
                  <a:cubicBezTo>
                    <a:pt x="16062" y="204615"/>
                    <a:pt x="18855" y="212995"/>
                    <a:pt x="18855" y="217185"/>
                  </a:cubicBezTo>
                  <a:cubicBezTo>
                    <a:pt x="18855" y="218582"/>
                    <a:pt x="18855" y="219979"/>
                    <a:pt x="18855" y="221376"/>
                  </a:cubicBezTo>
                  <a:cubicBezTo>
                    <a:pt x="18855" y="222772"/>
                    <a:pt x="18855" y="222772"/>
                    <a:pt x="18855" y="222772"/>
                  </a:cubicBezTo>
                  <a:cubicBezTo>
                    <a:pt x="18855" y="222772"/>
                    <a:pt x="18855" y="222772"/>
                    <a:pt x="18855" y="224169"/>
                  </a:cubicBezTo>
                  <a:cubicBezTo>
                    <a:pt x="18855" y="225565"/>
                    <a:pt x="18855" y="225565"/>
                    <a:pt x="18855" y="226962"/>
                  </a:cubicBezTo>
                  <a:cubicBezTo>
                    <a:pt x="18855" y="229756"/>
                    <a:pt x="17459" y="232549"/>
                    <a:pt x="16062" y="236739"/>
                  </a:cubicBezTo>
                  <a:cubicBezTo>
                    <a:pt x="14665" y="239532"/>
                    <a:pt x="11872" y="243722"/>
                    <a:pt x="10475" y="245119"/>
                  </a:cubicBezTo>
                  <a:cubicBezTo>
                    <a:pt x="10475" y="245119"/>
                    <a:pt x="10475" y="245119"/>
                    <a:pt x="10475" y="245119"/>
                  </a:cubicBezTo>
                  <a:cubicBezTo>
                    <a:pt x="14665" y="249309"/>
                    <a:pt x="17459" y="252103"/>
                    <a:pt x="21649" y="256293"/>
                  </a:cubicBezTo>
                  <a:cubicBezTo>
                    <a:pt x="78913" y="314954"/>
                    <a:pt x="136177" y="373615"/>
                    <a:pt x="193442" y="432276"/>
                  </a:cubicBezTo>
                  <a:lnTo>
                    <a:pt x="358251" y="271656"/>
                  </a:lnTo>
                  <a:lnTo>
                    <a:pt x="358251" y="271656"/>
                  </a:lnTo>
                  <a:lnTo>
                    <a:pt x="383392" y="247913"/>
                  </a:lnTo>
                  <a:cubicBezTo>
                    <a:pt x="381995" y="245119"/>
                    <a:pt x="380598" y="242326"/>
                    <a:pt x="379202" y="240929"/>
                  </a:cubicBezTo>
                  <a:cubicBezTo>
                    <a:pt x="377805" y="238136"/>
                    <a:pt x="377805" y="235342"/>
                    <a:pt x="377805" y="233946"/>
                  </a:cubicBezTo>
                  <a:cubicBezTo>
                    <a:pt x="377805" y="232549"/>
                    <a:pt x="377805" y="232549"/>
                    <a:pt x="377805" y="231152"/>
                  </a:cubicBezTo>
                  <a:cubicBezTo>
                    <a:pt x="377805" y="229756"/>
                    <a:pt x="377805" y="229756"/>
                    <a:pt x="377805" y="229756"/>
                  </a:cubicBezTo>
                  <a:cubicBezTo>
                    <a:pt x="377805" y="228359"/>
                    <a:pt x="377805" y="228359"/>
                    <a:pt x="377805" y="228359"/>
                  </a:cubicBezTo>
                  <a:cubicBezTo>
                    <a:pt x="377805" y="228359"/>
                    <a:pt x="377805" y="228359"/>
                    <a:pt x="377805" y="226962"/>
                  </a:cubicBezTo>
                  <a:cubicBezTo>
                    <a:pt x="376408" y="222772"/>
                    <a:pt x="376408" y="221376"/>
                    <a:pt x="376408" y="219979"/>
                  </a:cubicBezTo>
                  <a:close/>
                </a:path>
              </a:pathLst>
            </a:custGeom>
            <a:noFill/>
            <a:ln w="9525"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F2DF388B-F6A9-4B49-A7CC-4D048043C51F}"/>
                </a:ext>
              </a:extLst>
            </p:cNvPr>
            <p:cNvSpPr/>
            <p:nvPr/>
          </p:nvSpPr>
          <p:spPr>
            <a:xfrm>
              <a:off x="4274273" y="4136630"/>
              <a:ext cx="27934" cy="27934"/>
            </a:xfrm>
            <a:custGeom>
              <a:avLst/>
              <a:gdLst>
                <a:gd name="connsiteX0" fmla="*/ 11872 w 27933"/>
                <a:gd name="connsiteY0" fmla="*/ 12451 h 27933"/>
                <a:gd name="connsiteX1" fmla="*/ 10475 w 27933"/>
                <a:gd name="connsiteY1" fmla="*/ 18037 h 27933"/>
                <a:gd name="connsiteX2" fmla="*/ 10475 w 27933"/>
                <a:gd name="connsiteY2" fmla="*/ 19434 h 27933"/>
                <a:gd name="connsiteX3" fmla="*/ 10475 w 27933"/>
                <a:gd name="connsiteY3" fmla="*/ 20831 h 27933"/>
                <a:gd name="connsiteX4" fmla="*/ 10475 w 27933"/>
                <a:gd name="connsiteY4" fmla="*/ 22228 h 27933"/>
                <a:gd name="connsiteX5" fmla="*/ 10475 w 27933"/>
                <a:gd name="connsiteY5" fmla="*/ 23624 h 27933"/>
                <a:gd name="connsiteX6" fmla="*/ 10475 w 27933"/>
                <a:gd name="connsiteY6" fmla="*/ 25021 h 27933"/>
                <a:gd name="connsiteX7" fmla="*/ 11872 w 27933"/>
                <a:gd name="connsiteY7" fmla="*/ 29211 h 27933"/>
                <a:gd name="connsiteX8" fmla="*/ 13269 w 27933"/>
                <a:gd name="connsiteY8" fmla="*/ 30607 h 27933"/>
                <a:gd name="connsiteX9" fmla="*/ 16062 w 27933"/>
                <a:gd name="connsiteY9" fmla="*/ 26417 h 27933"/>
                <a:gd name="connsiteX10" fmla="*/ 17459 w 27933"/>
                <a:gd name="connsiteY10" fmla="*/ 20831 h 27933"/>
                <a:gd name="connsiteX11" fmla="*/ 17459 w 27933"/>
                <a:gd name="connsiteY11" fmla="*/ 19434 h 27933"/>
                <a:gd name="connsiteX12" fmla="*/ 17459 w 27933"/>
                <a:gd name="connsiteY12" fmla="*/ 19434 h 27933"/>
                <a:gd name="connsiteX13" fmla="*/ 17459 w 27933"/>
                <a:gd name="connsiteY13" fmla="*/ 19434 h 27933"/>
                <a:gd name="connsiteX14" fmla="*/ 17459 w 27933"/>
                <a:gd name="connsiteY14" fmla="*/ 18037 h 27933"/>
                <a:gd name="connsiteX15" fmla="*/ 14665 w 27933"/>
                <a:gd name="connsiteY15" fmla="*/ 11054 h 27933"/>
                <a:gd name="connsiteX16" fmla="*/ 11872 w 27933"/>
                <a:gd name="connsiteY16" fmla="*/ 12451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33" h="27933">
                  <a:moveTo>
                    <a:pt x="11872" y="12451"/>
                  </a:moveTo>
                  <a:cubicBezTo>
                    <a:pt x="10475" y="13847"/>
                    <a:pt x="10475" y="16640"/>
                    <a:pt x="10475" y="18037"/>
                  </a:cubicBezTo>
                  <a:cubicBezTo>
                    <a:pt x="10475" y="19434"/>
                    <a:pt x="10475" y="19434"/>
                    <a:pt x="10475" y="19434"/>
                  </a:cubicBezTo>
                  <a:cubicBezTo>
                    <a:pt x="10475" y="19434"/>
                    <a:pt x="10475" y="20831"/>
                    <a:pt x="10475" y="20831"/>
                  </a:cubicBezTo>
                  <a:cubicBezTo>
                    <a:pt x="10475" y="20831"/>
                    <a:pt x="10475" y="20831"/>
                    <a:pt x="10475" y="22228"/>
                  </a:cubicBezTo>
                  <a:cubicBezTo>
                    <a:pt x="10475" y="22228"/>
                    <a:pt x="10475" y="22228"/>
                    <a:pt x="10475" y="23624"/>
                  </a:cubicBezTo>
                  <a:cubicBezTo>
                    <a:pt x="10475" y="23624"/>
                    <a:pt x="10475" y="25021"/>
                    <a:pt x="10475" y="25021"/>
                  </a:cubicBezTo>
                  <a:cubicBezTo>
                    <a:pt x="10475" y="26417"/>
                    <a:pt x="10475" y="27814"/>
                    <a:pt x="11872" y="29211"/>
                  </a:cubicBezTo>
                  <a:cubicBezTo>
                    <a:pt x="11872" y="29211"/>
                    <a:pt x="11872" y="30607"/>
                    <a:pt x="13269" y="30607"/>
                  </a:cubicBezTo>
                  <a:cubicBezTo>
                    <a:pt x="14665" y="29211"/>
                    <a:pt x="14665" y="27814"/>
                    <a:pt x="16062" y="26417"/>
                  </a:cubicBezTo>
                  <a:cubicBezTo>
                    <a:pt x="17459" y="25021"/>
                    <a:pt x="17459" y="22228"/>
                    <a:pt x="17459" y="20831"/>
                  </a:cubicBezTo>
                  <a:cubicBezTo>
                    <a:pt x="17459" y="19434"/>
                    <a:pt x="17459" y="19434"/>
                    <a:pt x="17459" y="19434"/>
                  </a:cubicBezTo>
                  <a:cubicBezTo>
                    <a:pt x="17459" y="19434"/>
                    <a:pt x="17459" y="19434"/>
                    <a:pt x="17459" y="19434"/>
                  </a:cubicBezTo>
                  <a:cubicBezTo>
                    <a:pt x="17459" y="19434"/>
                    <a:pt x="17459" y="19434"/>
                    <a:pt x="17459" y="19434"/>
                  </a:cubicBezTo>
                  <a:cubicBezTo>
                    <a:pt x="17459" y="19434"/>
                    <a:pt x="17459" y="18037"/>
                    <a:pt x="17459" y="18037"/>
                  </a:cubicBezTo>
                  <a:cubicBezTo>
                    <a:pt x="17459" y="16640"/>
                    <a:pt x="16062" y="13847"/>
                    <a:pt x="14665" y="11054"/>
                  </a:cubicBezTo>
                  <a:cubicBezTo>
                    <a:pt x="14665" y="9657"/>
                    <a:pt x="13269" y="11054"/>
                    <a:pt x="11872" y="12451"/>
                  </a:cubicBezTo>
                  <a:close/>
                </a:path>
              </a:pathLst>
            </a:custGeom>
            <a:noFill/>
            <a:ln w="9525"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D9844778-61AC-4B70-869A-D24D0D3209AF}"/>
                </a:ext>
              </a:extLst>
            </p:cNvPr>
            <p:cNvSpPr/>
            <p:nvPr/>
          </p:nvSpPr>
          <p:spPr>
            <a:xfrm>
              <a:off x="3690456" y="3686078"/>
              <a:ext cx="391073" cy="432974"/>
            </a:xfrm>
            <a:custGeom>
              <a:avLst/>
              <a:gdLst>
                <a:gd name="connsiteX0" fmla="*/ 376408 w 391073"/>
                <a:gd name="connsiteY0" fmla="*/ 219979 h 432974"/>
                <a:gd name="connsiteX1" fmla="*/ 379202 w 391073"/>
                <a:gd name="connsiteY1" fmla="*/ 208805 h 432974"/>
                <a:gd name="connsiteX2" fmla="*/ 384788 w 391073"/>
                <a:gd name="connsiteY2" fmla="*/ 199028 h 432974"/>
                <a:gd name="connsiteX3" fmla="*/ 387582 w 391073"/>
                <a:gd name="connsiteY3" fmla="*/ 196235 h 432974"/>
                <a:gd name="connsiteX4" fmla="*/ 387582 w 391073"/>
                <a:gd name="connsiteY4" fmla="*/ 196235 h 432974"/>
                <a:gd name="connsiteX5" fmla="*/ 217185 w 391073"/>
                <a:gd name="connsiteY5" fmla="*/ 23045 h 432974"/>
                <a:gd name="connsiteX6" fmla="*/ 204615 w 391073"/>
                <a:gd name="connsiteY6" fmla="*/ 10475 h 432974"/>
                <a:gd name="connsiteX7" fmla="*/ 203218 w 391073"/>
                <a:gd name="connsiteY7" fmla="*/ 11872 h 432974"/>
                <a:gd name="connsiteX8" fmla="*/ 203218 w 391073"/>
                <a:gd name="connsiteY8" fmla="*/ 11872 h 432974"/>
                <a:gd name="connsiteX9" fmla="*/ 178078 w 391073"/>
                <a:gd name="connsiteY9" fmla="*/ 35615 h 432974"/>
                <a:gd name="connsiteX10" fmla="*/ 178078 w 391073"/>
                <a:gd name="connsiteY10" fmla="*/ 35615 h 432974"/>
                <a:gd name="connsiteX11" fmla="*/ 11872 w 391073"/>
                <a:gd name="connsiteY11" fmla="*/ 197632 h 432974"/>
                <a:gd name="connsiteX12" fmla="*/ 18855 w 391073"/>
                <a:gd name="connsiteY12" fmla="*/ 215789 h 432974"/>
                <a:gd name="connsiteX13" fmla="*/ 18855 w 391073"/>
                <a:gd name="connsiteY13" fmla="*/ 219979 h 432974"/>
                <a:gd name="connsiteX14" fmla="*/ 18855 w 391073"/>
                <a:gd name="connsiteY14" fmla="*/ 221375 h 432974"/>
                <a:gd name="connsiteX15" fmla="*/ 18855 w 391073"/>
                <a:gd name="connsiteY15" fmla="*/ 222772 h 432974"/>
                <a:gd name="connsiteX16" fmla="*/ 18855 w 391073"/>
                <a:gd name="connsiteY16" fmla="*/ 225565 h 432974"/>
                <a:gd name="connsiteX17" fmla="*/ 16062 w 391073"/>
                <a:gd name="connsiteY17" fmla="*/ 235342 h 432974"/>
                <a:gd name="connsiteX18" fmla="*/ 10475 w 391073"/>
                <a:gd name="connsiteY18" fmla="*/ 243722 h 432974"/>
                <a:gd name="connsiteX19" fmla="*/ 23045 w 391073"/>
                <a:gd name="connsiteY19" fmla="*/ 257689 h 432974"/>
                <a:gd name="connsiteX20" fmla="*/ 193442 w 391073"/>
                <a:gd name="connsiteY20" fmla="*/ 432276 h 432974"/>
                <a:gd name="connsiteX21" fmla="*/ 359648 w 391073"/>
                <a:gd name="connsiteY21" fmla="*/ 270260 h 432974"/>
                <a:gd name="connsiteX22" fmla="*/ 359648 w 391073"/>
                <a:gd name="connsiteY22" fmla="*/ 270260 h 432974"/>
                <a:gd name="connsiteX23" fmla="*/ 383392 w 391073"/>
                <a:gd name="connsiteY23" fmla="*/ 246516 h 432974"/>
                <a:gd name="connsiteX24" fmla="*/ 379202 w 391073"/>
                <a:gd name="connsiteY24" fmla="*/ 238136 h 432974"/>
                <a:gd name="connsiteX25" fmla="*/ 377805 w 391073"/>
                <a:gd name="connsiteY25" fmla="*/ 231152 h 432974"/>
                <a:gd name="connsiteX26" fmla="*/ 377805 w 391073"/>
                <a:gd name="connsiteY26" fmla="*/ 228359 h 432974"/>
                <a:gd name="connsiteX27" fmla="*/ 377805 w 391073"/>
                <a:gd name="connsiteY27" fmla="*/ 226962 h 432974"/>
                <a:gd name="connsiteX28" fmla="*/ 377805 w 391073"/>
                <a:gd name="connsiteY28" fmla="*/ 225565 h 432974"/>
                <a:gd name="connsiteX29" fmla="*/ 377805 w 391073"/>
                <a:gd name="connsiteY29" fmla="*/ 224169 h 432974"/>
                <a:gd name="connsiteX30" fmla="*/ 376408 w 391073"/>
                <a:gd name="connsiteY30" fmla="*/ 219979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376408" y="219979"/>
                  </a:moveTo>
                  <a:cubicBezTo>
                    <a:pt x="376408" y="217185"/>
                    <a:pt x="377805" y="212995"/>
                    <a:pt x="379202" y="208805"/>
                  </a:cubicBezTo>
                  <a:cubicBezTo>
                    <a:pt x="380598" y="204615"/>
                    <a:pt x="383392" y="201822"/>
                    <a:pt x="384788" y="199028"/>
                  </a:cubicBezTo>
                  <a:cubicBezTo>
                    <a:pt x="386185" y="197632"/>
                    <a:pt x="386185" y="197632"/>
                    <a:pt x="387582" y="196235"/>
                  </a:cubicBezTo>
                  <a:cubicBezTo>
                    <a:pt x="387582" y="196235"/>
                    <a:pt x="387582" y="196235"/>
                    <a:pt x="387582" y="196235"/>
                  </a:cubicBezTo>
                  <a:cubicBezTo>
                    <a:pt x="330317" y="137574"/>
                    <a:pt x="274450" y="80310"/>
                    <a:pt x="217185" y="23045"/>
                  </a:cubicBezTo>
                  <a:cubicBezTo>
                    <a:pt x="212995" y="18855"/>
                    <a:pt x="208805" y="14665"/>
                    <a:pt x="204615" y="10475"/>
                  </a:cubicBezTo>
                  <a:lnTo>
                    <a:pt x="203218" y="11872"/>
                  </a:lnTo>
                  <a:lnTo>
                    <a:pt x="203218" y="11872"/>
                  </a:lnTo>
                  <a:lnTo>
                    <a:pt x="178078" y="35615"/>
                  </a:lnTo>
                  <a:lnTo>
                    <a:pt x="178078" y="35615"/>
                  </a:lnTo>
                  <a:lnTo>
                    <a:pt x="11872" y="197632"/>
                  </a:lnTo>
                  <a:cubicBezTo>
                    <a:pt x="16062" y="204615"/>
                    <a:pt x="17459" y="212995"/>
                    <a:pt x="18855" y="215789"/>
                  </a:cubicBezTo>
                  <a:cubicBezTo>
                    <a:pt x="18855" y="217185"/>
                    <a:pt x="18855" y="218582"/>
                    <a:pt x="18855" y="219979"/>
                  </a:cubicBezTo>
                  <a:cubicBezTo>
                    <a:pt x="18855" y="221375"/>
                    <a:pt x="18855" y="221375"/>
                    <a:pt x="18855" y="221375"/>
                  </a:cubicBezTo>
                  <a:cubicBezTo>
                    <a:pt x="18855" y="221375"/>
                    <a:pt x="18855" y="221375"/>
                    <a:pt x="18855" y="222772"/>
                  </a:cubicBezTo>
                  <a:cubicBezTo>
                    <a:pt x="18855" y="224169"/>
                    <a:pt x="18855" y="224169"/>
                    <a:pt x="18855" y="225565"/>
                  </a:cubicBezTo>
                  <a:cubicBezTo>
                    <a:pt x="18855" y="228359"/>
                    <a:pt x="17459" y="231152"/>
                    <a:pt x="16062" y="235342"/>
                  </a:cubicBezTo>
                  <a:cubicBezTo>
                    <a:pt x="14665" y="238136"/>
                    <a:pt x="13269" y="240929"/>
                    <a:pt x="10475" y="243722"/>
                  </a:cubicBezTo>
                  <a:cubicBezTo>
                    <a:pt x="14665" y="247913"/>
                    <a:pt x="18855" y="252103"/>
                    <a:pt x="23045" y="257689"/>
                  </a:cubicBezTo>
                  <a:cubicBezTo>
                    <a:pt x="80310" y="316350"/>
                    <a:pt x="136177" y="373615"/>
                    <a:pt x="193442" y="432276"/>
                  </a:cubicBezTo>
                  <a:lnTo>
                    <a:pt x="359648" y="270260"/>
                  </a:lnTo>
                  <a:lnTo>
                    <a:pt x="359648" y="270260"/>
                  </a:lnTo>
                  <a:lnTo>
                    <a:pt x="383392" y="246516"/>
                  </a:lnTo>
                  <a:cubicBezTo>
                    <a:pt x="381995" y="243722"/>
                    <a:pt x="380598" y="240929"/>
                    <a:pt x="379202" y="238136"/>
                  </a:cubicBezTo>
                  <a:cubicBezTo>
                    <a:pt x="377805" y="235342"/>
                    <a:pt x="377805" y="232549"/>
                    <a:pt x="377805" y="231152"/>
                  </a:cubicBezTo>
                  <a:cubicBezTo>
                    <a:pt x="377805" y="229756"/>
                    <a:pt x="377805" y="229756"/>
                    <a:pt x="377805" y="228359"/>
                  </a:cubicBezTo>
                  <a:cubicBezTo>
                    <a:pt x="377805" y="226962"/>
                    <a:pt x="377805" y="226962"/>
                    <a:pt x="377805" y="226962"/>
                  </a:cubicBezTo>
                  <a:cubicBezTo>
                    <a:pt x="377805" y="225565"/>
                    <a:pt x="377805" y="225565"/>
                    <a:pt x="377805" y="225565"/>
                  </a:cubicBezTo>
                  <a:cubicBezTo>
                    <a:pt x="377805" y="225565"/>
                    <a:pt x="377805" y="225565"/>
                    <a:pt x="377805" y="224169"/>
                  </a:cubicBezTo>
                  <a:cubicBezTo>
                    <a:pt x="376408" y="222772"/>
                    <a:pt x="376408" y="221375"/>
                    <a:pt x="376408" y="219979"/>
                  </a:cubicBezTo>
                  <a:close/>
                </a:path>
              </a:pathLst>
            </a:custGeom>
            <a:noFill/>
            <a:ln w="9525"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01E0B729-D0E3-4EA9-939A-2D8ECECD1719}"/>
                </a:ext>
              </a:extLst>
            </p:cNvPr>
            <p:cNvSpPr/>
            <p:nvPr/>
          </p:nvSpPr>
          <p:spPr>
            <a:xfrm>
              <a:off x="3873423" y="4134415"/>
              <a:ext cx="13967" cy="41901"/>
            </a:xfrm>
            <a:custGeom>
              <a:avLst/>
              <a:gdLst>
                <a:gd name="connsiteX0" fmla="*/ 13269 w 13966"/>
                <a:gd name="connsiteY0" fmla="*/ 10475 h 41900"/>
                <a:gd name="connsiteX1" fmla="*/ 11872 w 13966"/>
                <a:gd name="connsiteY1" fmla="*/ 13268 h 41900"/>
                <a:gd name="connsiteX2" fmla="*/ 10475 w 13966"/>
                <a:gd name="connsiteY2" fmla="*/ 18855 h 41900"/>
                <a:gd name="connsiteX3" fmla="*/ 10475 w 13966"/>
                <a:gd name="connsiteY3" fmla="*/ 20252 h 41900"/>
                <a:gd name="connsiteX4" fmla="*/ 10475 w 13966"/>
                <a:gd name="connsiteY4" fmla="*/ 21649 h 41900"/>
                <a:gd name="connsiteX5" fmla="*/ 10475 w 13966"/>
                <a:gd name="connsiteY5" fmla="*/ 23045 h 41900"/>
                <a:gd name="connsiteX6" fmla="*/ 10475 w 13966"/>
                <a:gd name="connsiteY6" fmla="*/ 24442 h 41900"/>
                <a:gd name="connsiteX7" fmla="*/ 10475 w 13966"/>
                <a:gd name="connsiteY7" fmla="*/ 25838 h 41900"/>
                <a:gd name="connsiteX8" fmla="*/ 11872 w 13966"/>
                <a:gd name="connsiteY8" fmla="*/ 30029 h 41900"/>
                <a:gd name="connsiteX9" fmla="*/ 11872 w 13966"/>
                <a:gd name="connsiteY9" fmla="*/ 31426 h 41900"/>
                <a:gd name="connsiteX10" fmla="*/ 13269 w 13966"/>
                <a:gd name="connsiteY10" fmla="*/ 28632 h 41900"/>
                <a:gd name="connsiteX11" fmla="*/ 14665 w 13966"/>
                <a:gd name="connsiteY11" fmla="*/ 23045 h 41900"/>
                <a:gd name="connsiteX12" fmla="*/ 14665 w 13966"/>
                <a:gd name="connsiteY12" fmla="*/ 21649 h 41900"/>
                <a:gd name="connsiteX13" fmla="*/ 14665 w 13966"/>
                <a:gd name="connsiteY13" fmla="*/ 21649 h 41900"/>
                <a:gd name="connsiteX14" fmla="*/ 14665 w 13966"/>
                <a:gd name="connsiteY14" fmla="*/ 21649 h 41900"/>
                <a:gd name="connsiteX15" fmla="*/ 14665 w 13966"/>
                <a:gd name="connsiteY15" fmla="*/ 20252 h 41900"/>
                <a:gd name="connsiteX16" fmla="*/ 13269 w 13966"/>
                <a:gd name="connsiteY16" fmla="*/ 10475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41900">
                  <a:moveTo>
                    <a:pt x="13269" y="10475"/>
                  </a:moveTo>
                  <a:cubicBezTo>
                    <a:pt x="13269" y="11872"/>
                    <a:pt x="11872" y="11872"/>
                    <a:pt x="11872" y="13268"/>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1649"/>
                    <a:pt x="10475" y="23045"/>
                  </a:cubicBezTo>
                  <a:cubicBezTo>
                    <a:pt x="10475" y="23045"/>
                    <a:pt x="10475" y="23045"/>
                    <a:pt x="10475" y="24442"/>
                  </a:cubicBezTo>
                  <a:cubicBezTo>
                    <a:pt x="10475" y="24442"/>
                    <a:pt x="10475" y="25838"/>
                    <a:pt x="10475" y="25838"/>
                  </a:cubicBezTo>
                  <a:cubicBezTo>
                    <a:pt x="10475" y="27235"/>
                    <a:pt x="10475" y="28632"/>
                    <a:pt x="11872" y="30029"/>
                  </a:cubicBezTo>
                  <a:cubicBezTo>
                    <a:pt x="11872" y="30029"/>
                    <a:pt x="11872" y="30029"/>
                    <a:pt x="11872" y="31426"/>
                  </a:cubicBezTo>
                  <a:cubicBezTo>
                    <a:pt x="11872" y="30029"/>
                    <a:pt x="13269" y="30029"/>
                    <a:pt x="13269" y="28632"/>
                  </a:cubicBezTo>
                  <a:cubicBezTo>
                    <a:pt x="14665" y="27235"/>
                    <a:pt x="14665" y="24442"/>
                    <a:pt x="14665" y="23045"/>
                  </a:cubicBezTo>
                  <a:cubicBezTo>
                    <a:pt x="14665" y="21649"/>
                    <a:pt x="14665" y="21649"/>
                    <a:pt x="14665" y="21649"/>
                  </a:cubicBezTo>
                  <a:cubicBezTo>
                    <a:pt x="14665" y="21649"/>
                    <a:pt x="14665" y="21649"/>
                    <a:pt x="14665" y="21649"/>
                  </a:cubicBezTo>
                  <a:cubicBezTo>
                    <a:pt x="14665" y="21649"/>
                    <a:pt x="14665" y="21649"/>
                    <a:pt x="14665" y="21649"/>
                  </a:cubicBezTo>
                  <a:cubicBezTo>
                    <a:pt x="14665" y="21649"/>
                    <a:pt x="14665" y="20252"/>
                    <a:pt x="14665" y="20252"/>
                  </a:cubicBezTo>
                  <a:cubicBezTo>
                    <a:pt x="14665" y="14665"/>
                    <a:pt x="13269" y="13268"/>
                    <a:pt x="13269" y="10475"/>
                  </a:cubicBezTo>
                  <a:close/>
                </a:path>
              </a:pathLst>
            </a:custGeom>
            <a:noFill/>
            <a:ln w="9525"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DF5F954A-6A28-43F6-B035-A4799C99FC81}"/>
                </a:ext>
              </a:extLst>
            </p:cNvPr>
            <p:cNvSpPr/>
            <p:nvPr/>
          </p:nvSpPr>
          <p:spPr>
            <a:xfrm>
              <a:off x="3679283" y="3887201"/>
              <a:ext cx="13967" cy="41901"/>
            </a:xfrm>
            <a:custGeom>
              <a:avLst/>
              <a:gdLst>
                <a:gd name="connsiteX0" fmla="*/ 13269 w 13966"/>
                <a:gd name="connsiteY0" fmla="*/ 10475 h 41900"/>
                <a:gd name="connsiteX1" fmla="*/ 11872 w 13966"/>
                <a:gd name="connsiteY1" fmla="*/ 13269 h 41900"/>
                <a:gd name="connsiteX2" fmla="*/ 10475 w 13966"/>
                <a:gd name="connsiteY2" fmla="*/ 18855 h 41900"/>
                <a:gd name="connsiteX3" fmla="*/ 10475 w 13966"/>
                <a:gd name="connsiteY3" fmla="*/ 20252 h 41900"/>
                <a:gd name="connsiteX4" fmla="*/ 10475 w 13966"/>
                <a:gd name="connsiteY4" fmla="*/ 21649 h 41900"/>
                <a:gd name="connsiteX5" fmla="*/ 10475 w 13966"/>
                <a:gd name="connsiteY5" fmla="*/ 23045 h 41900"/>
                <a:gd name="connsiteX6" fmla="*/ 10475 w 13966"/>
                <a:gd name="connsiteY6" fmla="*/ 24442 h 41900"/>
                <a:gd name="connsiteX7" fmla="*/ 10475 w 13966"/>
                <a:gd name="connsiteY7" fmla="*/ 25839 h 41900"/>
                <a:gd name="connsiteX8" fmla="*/ 11872 w 13966"/>
                <a:gd name="connsiteY8" fmla="*/ 30029 h 41900"/>
                <a:gd name="connsiteX9" fmla="*/ 11872 w 13966"/>
                <a:gd name="connsiteY9" fmla="*/ 31426 h 41900"/>
                <a:gd name="connsiteX10" fmla="*/ 13269 w 13966"/>
                <a:gd name="connsiteY10" fmla="*/ 28632 h 41900"/>
                <a:gd name="connsiteX11" fmla="*/ 14665 w 13966"/>
                <a:gd name="connsiteY11" fmla="*/ 23045 h 41900"/>
                <a:gd name="connsiteX12" fmla="*/ 14665 w 13966"/>
                <a:gd name="connsiteY12" fmla="*/ 21649 h 41900"/>
                <a:gd name="connsiteX13" fmla="*/ 14665 w 13966"/>
                <a:gd name="connsiteY13" fmla="*/ 21649 h 41900"/>
                <a:gd name="connsiteX14" fmla="*/ 14665 w 13966"/>
                <a:gd name="connsiteY14" fmla="*/ 21649 h 41900"/>
                <a:gd name="connsiteX15" fmla="*/ 14665 w 13966"/>
                <a:gd name="connsiteY15" fmla="*/ 20252 h 41900"/>
                <a:gd name="connsiteX16" fmla="*/ 13269 w 13966"/>
                <a:gd name="connsiteY16" fmla="*/ 10475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41900">
                  <a:moveTo>
                    <a:pt x="13269" y="10475"/>
                  </a:moveTo>
                  <a:cubicBezTo>
                    <a:pt x="13269" y="11872"/>
                    <a:pt x="11872" y="11872"/>
                    <a:pt x="11872" y="13269"/>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1649"/>
                    <a:pt x="10475" y="23045"/>
                  </a:cubicBezTo>
                  <a:cubicBezTo>
                    <a:pt x="10475" y="23045"/>
                    <a:pt x="10475" y="23045"/>
                    <a:pt x="10475" y="24442"/>
                  </a:cubicBezTo>
                  <a:cubicBezTo>
                    <a:pt x="10475" y="24442"/>
                    <a:pt x="10475" y="25839"/>
                    <a:pt x="10475" y="25839"/>
                  </a:cubicBezTo>
                  <a:cubicBezTo>
                    <a:pt x="10475" y="27235"/>
                    <a:pt x="10475" y="28632"/>
                    <a:pt x="11872" y="30029"/>
                  </a:cubicBezTo>
                  <a:cubicBezTo>
                    <a:pt x="11872" y="30029"/>
                    <a:pt x="11872" y="30029"/>
                    <a:pt x="11872" y="31426"/>
                  </a:cubicBezTo>
                  <a:cubicBezTo>
                    <a:pt x="11872" y="30029"/>
                    <a:pt x="13269" y="30029"/>
                    <a:pt x="13269" y="28632"/>
                  </a:cubicBezTo>
                  <a:cubicBezTo>
                    <a:pt x="14665" y="27235"/>
                    <a:pt x="14665" y="24442"/>
                    <a:pt x="14665" y="23045"/>
                  </a:cubicBezTo>
                  <a:cubicBezTo>
                    <a:pt x="14665" y="21649"/>
                    <a:pt x="14665" y="21649"/>
                    <a:pt x="14665" y="21649"/>
                  </a:cubicBezTo>
                  <a:cubicBezTo>
                    <a:pt x="14665" y="21649"/>
                    <a:pt x="14665" y="21649"/>
                    <a:pt x="14665" y="21649"/>
                  </a:cubicBezTo>
                  <a:cubicBezTo>
                    <a:pt x="14665" y="21649"/>
                    <a:pt x="14665" y="21649"/>
                    <a:pt x="14665" y="21649"/>
                  </a:cubicBezTo>
                  <a:cubicBezTo>
                    <a:pt x="14665" y="21649"/>
                    <a:pt x="14665" y="20252"/>
                    <a:pt x="14665" y="20252"/>
                  </a:cubicBezTo>
                  <a:cubicBezTo>
                    <a:pt x="14665" y="14665"/>
                    <a:pt x="14665" y="11872"/>
                    <a:pt x="13269" y="10475"/>
                  </a:cubicBezTo>
                  <a:close/>
                </a:path>
              </a:pathLst>
            </a:custGeom>
            <a:noFill/>
            <a:ln w="9525"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10B39768-958B-4D78-8C74-E154482CEB84}"/>
                </a:ext>
              </a:extLst>
            </p:cNvPr>
            <p:cNvSpPr/>
            <p:nvPr/>
          </p:nvSpPr>
          <p:spPr>
            <a:xfrm>
              <a:off x="3504696" y="3436070"/>
              <a:ext cx="391073" cy="432974"/>
            </a:xfrm>
            <a:custGeom>
              <a:avLst/>
              <a:gdLst>
                <a:gd name="connsiteX0" fmla="*/ 358251 w 391073"/>
                <a:gd name="connsiteY0" fmla="*/ 271656 h 432974"/>
                <a:gd name="connsiteX1" fmla="*/ 358251 w 391073"/>
                <a:gd name="connsiteY1" fmla="*/ 271656 h 432974"/>
                <a:gd name="connsiteX2" fmla="*/ 381995 w 391073"/>
                <a:gd name="connsiteY2" fmla="*/ 247913 h 432974"/>
                <a:gd name="connsiteX3" fmla="*/ 377805 w 391073"/>
                <a:gd name="connsiteY3" fmla="*/ 239533 h 432974"/>
                <a:gd name="connsiteX4" fmla="*/ 376408 w 391073"/>
                <a:gd name="connsiteY4" fmla="*/ 232549 h 432974"/>
                <a:gd name="connsiteX5" fmla="*/ 376408 w 391073"/>
                <a:gd name="connsiteY5" fmla="*/ 229756 h 432974"/>
                <a:gd name="connsiteX6" fmla="*/ 376408 w 391073"/>
                <a:gd name="connsiteY6" fmla="*/ 228359 h 432974"/>
                <a:gd name="connsiteX7" fmla="*/ 376408 w 391073"/>
                <a:gd name="connsiteY7" fmla="*/ 226962 h 432974"/>
                <a:gd name="connsiteX8" fmla="*/ 376408 w 391073"/>
                <a:gd name="connsiteY8" fmla="*/ 225566 h 432974"/>
                <a:gd name="connsiteX9" fmla="*/ 376408 w 391073"/>
                <a:gd name="connsiteY9" fmla="*/ 221376 h 432974"/>
                <a:gd name="connsiteX10" fmla="*/ 379202 w 391073"/>
                <a:gd name="connsiteY10" fmla="*/ 210202 h 432974"/>
                <a:gd name="connsiteX11" fmla="*/ 384788 w 391073"/>
                <a:gd name="connsiteY11" fmla="*/ 200425 h 432974"/>
                <a:gd name="connsiteX12" fmla="*/ 387582 w 391073"/>
                <a:gd name="connsiteY12" fmla="*/ 197632 h 432974"/>
                <a:gd name="connsiteX13" fmla="*/ 387582 w 391073"/>
                <a:gd name="connsiteY13" fmla="*/ 197632 h 432974"/>
                <a:gd name="connsiteX14" fmla="*/ 217185 w 391073"/>
                <a:gd name="connsiteY14" fmla="*/ 23046 h 432974"/>
                <a:gd name="connsiteX15" fmla="*/ 204615 w 391073"/>
                <a:gd name="connsiteY15" fmla="*/ 10475 h 432974"/>
                <a:gd name="connsiteX16" fmla="*/ 203219 w 391073"/>
                <a:gd name="connsiteY16" fmla="*/ 11872 h 432974"/>
                <a:gd name="connsiteX17" fmla="*/ 203219 w 391073"/>
                <a:gd name="connsiteY17" fmla="*/ 11872 h 432974"/>
                <a:gd name="connsiteX18" fmla="*/ 178078 w 391073"/>
                <a:gd name="connsiteY18" fmla="*/ 37012 h 432974"/>
                <a:gd name="connsiteX19" fmla="*/ 178078 w 391073"/>
                <a:gd name="connsiteY19" fmla="*/ 37012 h 432974"/>
                <a:gd name="connsiteX20" fmla="*/ 11872 w 391073"/>
                <a:gd name="connsiteY20" fmla="*/ 199028 h 432974"/>
                <a:gd name="connsiteX21" fmla="*/ 18855 w 391073"/>
                <a:gd name="connsiteY21" fmla="*/ 218582 h 432974"/>
                <a:gd name="connsiteX22" fmla="*/ 18855 w 391073"/>
                <a:gd name="connsiteY22" fmla="*/ 222772 h 432974"/>
                <a:gd name="connsiteX23" fmla="*/ 18855 w 391073"/>
                <a:gd name="connsiteY23" fmla="*/ 224169 h 432974"/>
                <a:gd name="connsiteX24" fmla="*/ 18855 w 391073"/>
                <a:gd name="connsiteY24" fmla="*/ 225566 h 432974"/>
                <a:gd name="connsiteX25" fmla="*/ 18855 w 391073"/>
                <a:gd name="connsiteY25" fmla="*/ 228359 h 432974"/>
                <a:gd name="connsiteX26" fmla="*/ 16062 w 391073"/>
                <a:gd name="connsiteY26" fmla="*/ 238136 h 432974"/>
                <a:gd name="connsiteX27" fmla="*/ 10475 w 391073"/>
                <a:gd name="connsiteY27" fmla="*/ 246516 h 432974"/>
                <a:gd name="connsiteX28" fmla="*/ 23045 w 391073"/>
                <a:gd name="connsiteY28" fmla="*/ 260483 h 432974"/>
                <a:gd name="connsiteX29" fmla="*/ 193442 w 391073"/>
                <a:gd name="connsiteY29" fmla="*/ 435069 h 432974"/>
                <a:gd name="connsiteX30" fmla="*/ 358251 w 391073"/>
                <a:gd name="connsiteY30" fmla="*/ 271656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358251" y="271656"/>
                  </a:moveTo>
                  <a:lnTo>
                    <a:pt x="358251" y="271656"/>
                  </a:lnTo>
                  <a:lnTo>
                    <a:pt x="381995" y="247913"/>
                  </a:lnTo>
                  <a:cubicBezTo>
                    <a:pt x="380598" y="245119"/>
                    <a:pt x="379202" y="242326"/>
                    <a:pt x="377805" y="239533"/>
                  </a:cubicBezTo>
                  <a:cubicBezTo>
                    <a:pt x="376408" y="236739"/>
                    <a:pt x="376408" y="233946"/>
                    <a:pt x="376408" y="232549"/>
                  </a:cubicBezTo>
                  <a:cubicBezTo>
                    <a:pt x="376408" y="231152"/>
                    <a:pt x="376408" y="231152"/>
                    <a:pt x="376408" y="229756"/>
                  </a:cubicBezTo>
                  <a:cubicBezTo>
                    <a:pt x="376408" y="228359"/>
                    <a:pt x="376408" y="228359"/>
                    <a:pt x="376408" y="228359"/>
                  </a:cubicBezTo>
                  <a:cubicBezTo>
                    <a:pt x="376408" y="226962"/>
                    <a:pt x="376408" y="226962"/>
                    <a:pt x="376408" y="226962"/>
                  </a:cubicBezTo>
                  <a:cubicBezTo>
                    <a:pt x="376408" y="226962"/>
                    <a:pt x="376408" y="226962"/>
                    <a:pt x="376408" y="225566"/>
                  </a:cubicBezTo>
                  <a:cubicBezTo>
                    <a:pt x="376408" y="224169"/>
                    <a:pt x="376408" y="222772"/>
                    <a:pt x="376408" y="221376"/>
                  </a:cubicBezTo>
                  <a:cubicBezTo>
                    <a:pt x="376408" y="218582"/>
                    <a:pt x="377805" y="214392"/>
                    <a:pt x="379202" y="210202"/>
                  </a:cubicBezTo>
                  <a:cubicBezTo>
                    <a:pt x="380598" y="206012"/>
                    <a:pt x="383392" y="203219"/>
                    <a:pt x="384788" y="200425"/>
                  </a:cubicBezTo>
                  <a:cubicBezTo>
                    <a:pt x="386185" y="199028"/>
                    <a:pt x="386185" y="199028"/>
                    <a:pt x="387582" y="197632"/>
                  </a:cubicBezTo>
                  <a:lnTo>
                    <a:pt x="387582" y="197632"/>
                  </a:lnTo>
                  <a:cubicBezTo>
                    <a:pt x="330317" y="138971"/>
                    <a:pt x="274450" y="81706"/>
                    <a:pt x="217185" y="23046"/>
                  </a:cubicBezTo>
                  <a:cubicBezTo>
                    <a:pt x="212995" y="18855"/>
                    <a:pt x="208805" y="14665"/>
                    <a:pt x="204615" y="10475"/>
                  </a:cubicBezTo>
                  <a:lnTo>
                    <a:pt x="203219" y="11872"/>
                  </a:lnTo>
                  <a:lnTo>
                    <a:pt x="203219" y="11872"/>
                  </a:lnTo>
                  <a:lnTo>
                    <a:pt x="178078" y="37012"/>
                  </a:lnTo>
                  <a:lnTo>
                    <a:pt x="178078" y="37012"/>
                  </a:lnTo>
                  <a:lnTo>
                    <a:pt x="11872" y="199028"/>
                  </a:lnTo>
                  <a:cubicBezTo>
                    <a:pt x="16062" y="206012"/>
                    <a:pt x="17459" y="214392"/>
                    <a:pt x="18855" y="218582"/>
                  </a:cubicBezTo>
                  <a:cubicBezTo>
                    <a:pt x="18855" y="219979"/>
                    <a:pt x="18855" y="221376"/>
                    <a:pt x="18855" y="222772"/>
                  </a:cubicBezTo>
                  <a:cubicBezTo>
                    <a:pt x="18855" y="224169"/>
                    <a:pt x="18855" y="224169"/>
                    <a:pt x="18855" y="224169"/>
                  </a:cubicBezTo>
                  <a:cubicBezTo>
                    <a:pt x="18855" y="224169"/>
                    <a:pt x="18855" y="224169"/>
                    <a:pt x="18855" y="225566"/>
                  </a:cubicBezTo>
                  <a:cubicBezTo>
                    <a:pt x="18855" y="226962"/>
                    <a:pt x="18855" y="226962"/>
                    <a:pt x="18855" y="228359"/>
                  </a:cubicBezTo>
                  <a:cubicBezTo>
                    <a:pt x="18855" y="231152"/>
                    <a:pt x="17459" y="235342"/>
                    <a:pt x="16062" y="238136"/>
                  </a:cubicBezTo>
                  <a:cubicBezTo>
                    <a:pt x="14665" y="240929"/>
                    <a:pt x="13269" y="243722"/>
                    <a:pt x="10475" y="246516"/>
                  </a:cubicBezTo>
                  <a:cubicBezTo>
                    <a:pt x="14665" y="250706"/>
                    <a:pt x="18855" y="254896"/>
                    <a:pt x="23045" y="260483"/>
                  </a:cubicBezTo>
                  <a:cubicBezTo>
                    <a:pt x="80310" y="319144"/>
                    <a:pt x="136177" y="376408"/>
                    <a:pt x="193442" y="435069"/>
                  </a:cubicBezTo>
                  <a:lnTo>
                    <a:pt x="358251" y="271656"/>
                  </a:lnTo>
                  <a:close/>
                </a:path>
              </a:pathLst>
            </a:custGeom>
            <a:noFill/>
            <a:ln w="9525"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195BC9F7-F838-450F-9D25-EDCADA8FEA60}"/>
                </a:ext>
              </a:extLst>
            </p:cNvPr>
            <p:cNvSpPr/>
            <p:nvPr/>
          </p:nvSpPr>
          <p:spPr>
            <a:xfrm>
              <a:off x="3901356" y="3440260"/>
              <a:ext cx="391073" cy="432974"/>
            </a:xfrm>
            <a:custGeom>
              <a:avLst/>
              <a:gdLst>
                <a:gd name="connsiteX0" fmla="*/ 358251 w 391073"/>
                <a:gd name="connsiteY0" fmla="*/ 268863 h 432974"/>
                <a:gd name="connsiteX1" fmla="*/ 383392 w 391073"/>
                <a:gd name="connsiteY1" fmla="*/ 245119 h 432974"/>
                <a:gd name="connsiteX2" fmla="*/ 379202 w 391073"/>
                <a:gd name="connsiteY2" fmla="*/ 238136 h 432974"/>
                <a:gd name="connsiteX3" fmla="*/ 377805 w 391073"/>
                <a:gd name="connsiteY3" fmla="*/ 231152 h 432974"/>
                <a:gd name="connsiteX4" fmla="*/ 377805 w 391073"/>
                <a:gd name="connsiteY4" fmla="*/ 228359 h 432974"/>
                <a:gd name="connsiteX5" fmla="*/ 377805 w 391073"/>
                <a:gd name="connsiteY5" fmla="*/ 226962 h 432974"/>
                <a:gd name="connsiteX6" fmla="*/ 377805 w 391073"/>
                <a:gd name="connsiteY6" fmla="*/ 225565 h 432974"/>
                <a:gd name="connsiteX7" fmla="*/ 377805 w 391073"/>
                <a:gd name="connsiteY7" fmla="*/ 224169 h 432974"/>
                <a:gd name="connsiteX8" fmla="*/ 377805 w 391073"/>
                <a:gd name="connsiteY8" fmla="*/ 219979 h 432974"/>
                <a:gd name="connsiteX9" fmla="*/ 380598 w 391073"/>
                <a:gd name="connsiteY9" fmla="*/ 208805 h 432974"/>
                <a:gd name="connsiteX10" fmla="*/ 386185 w 391073"/>
                <a:gd name="connsiteY10" fmla="*/ 199028 h 432974"/>
                <a:gd name="connsiteX11" fmla="*/ 387582 w 391073"/>
                <a:gd name="connsiteY11" fmla="*/ 197632 h 432974"/>
                <a:gd name="connsiteX12" fmla="*/ 217185 w 391073"/>
                <a:gd name="connsiteY12" fmla="*/ 23045 h 432974"/>
                <a:gd name="connsiteX13" fmla="*/ 204615 w 391073"/>
                <a:gd name="connsiteY13" fmla="*/ 10475 h 432974"/>
                <a:gd name="connsiteX14" fmla="*/ 203219 w 391073"/>
                <a:gd name="connsiteY14" fmla="*/ 11872 h 432974"/>
                <a:gd name="connsiteX15" fmla="*/ 203219 w 391073"/>
                <a:gd name="connsiteY15" fmla="*/ 11872 h 432974"/>
                <a:gd name="connsiteX16" fmla="*/ 178078 w 391073"/>
                <a:gd name="connsiteY16" fmla="*/ 37012 h 432974"/>
                <a:gd name="connsiteX17" fmla="*/ 178078 w 391073"/>
                <a:gd name="connsiteY17" fmla="*/ 37012 h 432974"/>
                <a:gd name="connsiteX18" fmla="*/ 10475 w 391073"/>
                <a:gd name="connsiteY18" fmla="*/ 196235 h 432974"/>
                <a:gd name="connsiteX19" fmla="*/ 17459 w 391073"/>
                <a:gd name="connsiteY19" fmla="*/ 215789 h 432974"/>
                <a:gd name="connsiteX20" fmla="*/ 17459 w 391073"/>
                <a:gd name="connsiteY20" fmla="*/ 219979 h 432974"/>
                <a:gd name="connsiteX21" fmla="*/ 17459 w 391073"/>
                <a:gd name="connsiteY21" fmla="*/ 221376 h 432974"/>
                <a:gd name="connsiteX22" fmla="*/ 17459 w 391073"/>
                <a:gd name="connsiteY22" fmla="*/ 222772 h 432974"/>
                <a:gd name="connsiteX23" fmla="*/ 17459 w 391073"/>
                <a:gd name="connsiteY23" fmla="*/ 225565 h 432974"/>
                <a:gd name="connsiteX24" fmla="*/ 14665 w 391073"/>
                <a:gd name="connsiteY24" fmla="*/ 235342 h 432974"/>
                <a:gd name="connsiteX25" fmla="*/ 10475 w 391073"/>
                <a:gd name="connsiteY25" fmla="*/ 243722 h 432974"/>
                <a:gd name="connsiteX26" fmla="*/ 21649 w 391073"/>
                <a:gd name="connsiteY26" fmla="*/ 254896 h 432974"/>
                <a:gd name="connsiteX27" fmla="*/ 193442 w 391073"/>
                <a:gd name="connsiteY27" fmla="*/ 430879 h 432974"/>
                <a:gd name="connsiteX28" fmla="*/ 358251 w 391073"/>
                <a:gd name="connsiteY28" fmla="*/ 268863 h 432974"/>
                <a:gd name="connsiteX29" fmla="*/ 358251 w 391073"/>
                <a:gd name="connsiteY29" fmla="*/ 268863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358251" y="268863"/>
                  </a:moveTo>
                  <a:lnTo>
                    <a:pt x="383392" y="245119"/>
                  </a:lnTo>
                  <a:cubicBezTo>
                    <a:pt x="381995" y="242326"/>
                    <a:pt x="380598" y="239532"/>
                    <a:pt x="379202" y="238136"/>
                  </a:cubicBezTo>
                  <a:cubicBezTo>
                    <a:pt x="377805" y="235342"/>
                    <a:pt x="377805" y="232549"/>
                    <a:pt x="377805" y="231152"/>
                  </a:cubicBezTo>
                  <a:cubicBezTo>
                    <a:pt x="377805" y="229756"/>
                    <a:pt x="377805" y="229756"/>
                    <a:pt x="377805" y="228359"/>
                  </a:cubicBezTo>
                  <a:cubicBezTo>
                    <a:pt x="377805" y="226962"/>
                    <a:pt x="377805" y="226962"/>
                    <a:pt x="377805" y="226962"/>
                  </a:cubicBezTo>
                  <a:cubicBezTo>
                    <a:pt x="377805" y="225565"/>
                    <a:pt x="377805" y="225565"/>
                    <a:pt x="377805" y="225565"/>
                  </a:cubicBezTo>
                  <a:cubicBezTo>
                    <a:pt x="377805" y="225565"/>
                    <a:pt x="377805" y="225565"/>
                    <a:pt x="377805" y="224169"/>
                  </a:cubicBezTo>
                  <a:cubicBezTo>
                    <a:pt x="377805" y="222772"/>
                    <a:pt x="377805" y="221376"/>
                    <a:pt x="377805" y="219979"/>
                  </a:cubicBezTo>
                  <a:cubicBezTo>
                    <a:pt x="377805" y="217185"/>
                    <a:pt x="379202" y="212995"/>
                    <a:pt x="380598" y="208805"/>
                  </a:cubicBezTo>
                  <a:cubicBezTo>
                    <a:pt x="381995" y="204615"/>
                    <a:pt x="384788" y="201822"/>
                    <a:pt x="386185" y="199028"/>
                  </a:cubicBezTo>
                  <a:cubicBezTo>
                    <a:pt x="386185" y="197632"/>
                    <a:pt x="387582" y="197632"/>
                    <a:pt x="387582" y="197632"/>
                  </a:cubicBezTo>
                  <a:cubicBezTo>
                    <a:pt x="330317" y="138971"/>
                    <a:pt x="274450" y="81706"/>
                    <a:pt x="217185" y="23045"/>
                  </a:cubicBezTo>
                  <a:cubicBezTo>
                    <a:pt x="212995" y="18855"/>
                    <a:pt x="208805" y="14665"/>
                    <a:pt x="204615" y="10475"/>
                  </a:cubicBezTo>
                  <a:lnTo>
                    <a:pt x="203219" y="11872"/>
                  </a:lnTo>
                  <a:lnTo>
                    <a:pt x="203219" y="11872"/>
                  </a:lnTo>
                  <a:lnTo>
                    <a:pt x="178078" y="37012"/>
                  </a:lnTo>
                  <a:lnTo>
                    <a:pt x="178078" y="37012"/>
                  </a:lnTo>
                  <a:lnTo>
                    <a:pt x="10475" y="196235"/>
                  </a:lnTo>
                  <a:cubicBezTo>
                    <a:pt x="14665" y="203219"/>
                    <a:pt x="16062" y="211599"/>
                    <a:pt x="17459" y="215789"/>
                  </a:cubicBezTo>
                  <a:cubicBezTo>
                    <a:pt x="17459" y="217185"/>
                    <a:pt x="17459" y="218582"/>
                    <a:pt x="17459" y="219979"/>
                  </a:cubicBezTo>
                  <a:cubicBezTo>
                    <a:pt x="17459" y="221376"/>
                    <a:pt x="17459" y="221376"/>
                    <a:pt x="17459" y="221376"/>
                  </a:cubicBezTo>
                  <a:cubicBezTo>
                    <a:pt x="17459" y="221376"/>
                    <a:pt x="17459" y="221376"/>
                    <a:pt x="17459" y="222772"/>
                  </a:cubicBezTo>
                  <a:cubicBezTo>
                    <a:pt x="17459" y="224169"/>
                    <a:pt x="17459" y="224169"/>
                    <a:pt x="17459" y="225565"/>
                  </a:cubicBezTo>
                  <a:cubicBezTo>
                    <a:pt x="17459" y="228359"/>
                    <a:pt x="16062" y="231152"/>
                    <a:pt x="14665" y="235342"/>
                  </a:cubicBezTo>
                  <a:cubicBezTo>
                    <a:pt x="13269" y="238136"/>
                    <a:pt x="11872" y="240929"/>
                    <a:pt x="10475" y="243722"/>
                  </a:cubicBezTo>
                  <a:cubicBezTo>
                    <a:pt x="14665" y="247913"/>
                    <a:pt x="17459" y="252103"/>
                    <a:pt x="21649" y="254896"/>
                  </a:cubicBezTo>
                  <a:cubicBezTo>
                    <a:pt x="78913" y="313557"/>
                    <a:pt x="136177" y="372218"/>
                    <a:pt x="193442" y="430879"/>
                  </a:cubicBezTo>
                  <a:lnTo>
                    <a:pt x="358251" y="268863"/>
                  </a:lnTo>
                  <a:lnTo>
                    <a:pt x="358251" y="268863"/>
                  </a:lnTo>
                  <a:close/>
                </a:path>
              </a:pathLst>
            </a:custGeom>
            <a:noFill/>
            <a:ln w="9525"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9D9B082A-6129-47C5-9224-E9BCAB0939D8}"/>
                </a:ext>
              </a:extLst>
            </p:cNvPr>
            <p:cNvSpPr/>
            <p:nvPr/>
          </p:nvSpPr>
          <p:spPr>
            <a:xfrm>
              <a:off x="4095496" y="3686078"/>
              <a:ext cx="391073" cy="432974"/>
            </a:xfrm>
            <a:custGeom>
              <a:avLst/>
              <a:gdLst>
                <a:gd name="connsiteX0" fmla="*/ 376408 w 391073"/>
                <a:gd name="connsiteY0" fmla="*/ 219979 h 432974"/>
                <a:gd name="connsiteX1" fmla="*/ 379202 w 391073"/>
                <a:gd name="connsiteY1" fmla="*/ 208805 h 432974"/>
                <a:gd name="connsiteX2" fmla="*/ 384788 w 391073"/>
                <a:gd name="connsiteY2" fmla="*/ 199028 h 432974"/>
                <a:gd name="connsiteX3" fmla="*/ 386185 w 391073"/>
                <a:gd name="connsiteY3" fmla="*/ 197632 h 432974"/>
                <a:gd name="connsiteX4" fmla="*/ 215789 w 391073"/>
                <a:gd name="connsiteY4" fmla="*/ 23045 h 432974"/>
                <a:gd name="connsiteX5" fmla="*/ 203218 w 391073"/>
                <a:gd name="connsiteY5" fmla="*/ 10475 h 432974"/>
                <a:gd name="connsiteX6" fmla="*/ 201822 w 391073"/>
                <a:gd name="connsiteY6" fmla="*/ 11872 h 432974"/>
                <a:gd name="connsiteX7" fmla="*/ 201822 w 391073"/>
                <a:gd name="connsiteY7" fmla="*/ 11872 h 432974"/>
                <a:gd name="connsiteX8" fmla="*/ 176681 w 391073"/>
                <a:gd name="connsiteY8" fmla="*/ 37012 h 432974"/>
                <a:gd name="connsiteX9" fmla="*/ 176681 w 391073"/>
                <a:gd name="connsiteY9" fmla="*/ 37012 h 432974"/>
                <a:gd name="connsiteX10" fmla="*/ 10475 w 391073"/>
                <a:gd name="connsiteY10" fmla="*/ 197632 h 432974"/>
                <a:gd name="connsiteX11" fmla="*/ 17459 w 391073"/>
                <a:gd name="connsiteY11" fmla="*/ 217185 h 432974"/>
                <a:gd name="connsiteX12" fmla="*/ 17459 w 391073"/>
                <a:gd name="connsiteY12" fmla="*/ 221375 h 432974"/>
                <a:gd name="connsiteX13" fmla="*/ 17459 w 391073"/>
                <a:gd name="connsiteY13" fmla="*/ 222772 h 432974"/>
                <a:gd name="connsiteX14" fmla="*/ 17459 w 391073"/>
                <a:gd name="connsiteY14" fmla="*/ 224169 h 432974"/>
                <a:gd name="connsiteX15" fmla="*/ 17459 w 391073"/>
                <a:gd name="connsiteY15" fmla="*/ 226962 h 432974"/>
                <a:gd name="connsiteX16" fmla="*/ 14665 w 391073"/>
                <a:gd name="connsiteY16" fmla="*/ 236739 h 432974"/>
                <a:gd name="connsiteX17" fmla="*/ 10475 w 391073"/>
                <a:gd name="connsiteY17" fmla="*/ 245119 h 432974"/>
                <a:gd name="connsiteX18" fmla="*/ 21649 w 391073"/>
                <a:gd name="connsiteY18" fmla="*/ 256293 h 432974"/>
                <a:gd name="connsiteX19" fmla="*/ 193442 w 391073"/>
                <a:gd name="connsiteY19" fmla="*/ 432276 h 432974"/>
                <a:gd name="connsiteX20" fmla="*/ 358251 w 391073"/>
                <a:gd name="connsiteY20" fmla="*/ 271656 h 432974"/>
                <a:gd name="connsiteX21" fmla="*/ 358251 w 391073"/>
                <a:gd name="connsiteY21" fmla="*/ 271656 h 432974"/>
                <a:gd name="connsiteX22" fmla="*/ 383392 w 391073"/>
                <a:gd name="connsiteY22" fmla="*/ 247913 h 432974"/>
                <a:gd name="connsiteX23" fmla="*/ 379202 w 391073"/>
                <a:gd name="connsiteY23" fmla="*/ 240929 h 432974"/>
                <a:gd name="connsiteX24" fmla="*/ 377805 w 391073"/>
                <a:gd name="connsiteY24" fmla="*/ 233946 h 432974"/>
                <a:gd name="connsiteX25" fmla="*/ 377805 w 391073"/>
                <a:gd name="connsiteY25" fmla="*/ 231152 h 432974"/>
                <a:gd name="connsiteX26" fmla="*/ 377805 w 391073"/>
                <a:gd name="connsiteY26" fmla="*/ 229756 h 432974"/>
                <a:gd name="connsiteX27" fmla="*/ 377805 w 391073"/>
                <a:gd name="connsiteY27" fmla="*/ 228359 h 432974"/>
                <a:gd name="connsiteX28" fmla="*/ 377805 w 391073"/>
                <a:gd name="connsiteY28" fmla="*/ 226962 h 432974"/>
                <a:gd name="connsiteX29" fmla="*/ 376408 w 391073"/>
                <a:gd name="connsiteY29" fmla="*/ 219979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376408" y="219979"/>
                  </a:moveTo>
                  <a:cubicBezTo>
                    <a:pt x="376408" y="217185"/>
                    <a:pt x="377805" y="212995"/>
                    <a:pt x="379202" y="208805"/>
                  </a:cubicBezTo>
                  <a:cubicBezTo>
                    <a:pt x="380598" y="204615"/>
                    <a:pt x="383392" y="201822"/>
                    <a:pt x="384788" y="199028"/>
                  </a:cubicBezTo>
                  <a:cubicBezTo>
                    <a:pt x="384788" y="197632"/>
                    <a:pt x="386185" y="197632"/>
                    <a:pt x="386185" y="197632"/>
                  </a:cubicBezTo>
                  <a:cubicBezTo>
                    <a:pt x="328921" y="138971"/>
                    <a:pt x="273053" y="81706"/>
                    <a:pt x="215789" y="23045"/>
                  </a:cubicBezTo>
                  <a:cubicBezTo>
                    <a:pt x="211599" y="18855"/>
                    <a:pt x="207409" y="14665"/>
                    <a:pt x="203218" y="10475"/>
                  </a:cubicBezTo>
                  <a:lnTo>
                    <a:pt x="201822" y="11872"/>
                  </a:lnTo>
                  <a:lnTo>
                    <a:pt x="201822" y="11872"/>
                  </a:lnTo>
                  <a:lnTo>
                    <a:pt x="176681" y="37012"/>
                  </a:lnTo>
                  <a:lnTo>
                    <a:pt x="176681" y="37012"/>
                  </a:lnTo>
                  <a:lnTo>
                    <a:pt x="10475" y="197632"/>
                  </a:lnTo>
                  <a:cubicBezTo>
                    <a:pt x="14665" y="204615"/>
                    <a:pt x="16062" y="212995"/>
                    <a:pt x="17459" y="217185"/>
                  </a:cubicBezTo>
                  <a:cubicBezTo>
                    <a:pt x="17459" y="218582"/>
                    <a:pt x="17459" y="219979"/>
                    <a:pt x="17459" y="221375"/>
                  </a:cubicBezTo>
                  <a:cubicBezTo>
                    <a:pt x="17459" y="222772"/>
                    <a:pt x="17459" y="222772"/>
                    <a:pt x="17459" y="222772"/>
                  </a:cubicBezTo>
                  <a:cubicBezTo>
                    <a:pt x="17459" y="222772"/>
                    <a:pt x="17459" y="222772"/>
                    <a:pt x="17459" y="224169"/>
                  </a:cubicBezTo>
                  <a:cubicBezTo>
                    <a:pt x="17459" y="225565"/>
                    <a:pt x="17459" y="225565"/>
                    <a:pt x="17459" y="226962"/>
                  </a:cubicBezTo>
                  <a:cubicBezTo>
                    <a:pt x="17459" y="229756"/>
                    <a:pt x="16062" y="232549"/>
                    <a:pt x="14665" y="236739"/>
                  </a:cubicBezTo>
                  <a:cubicBezTo>
                    <a:pt x="13269" y="239532"/>
                    <a:pt x="11872" y="242326"/>
                    <a:pt x="10475" y="245119"/>
                  </a:cubicBezTo>
                  <a:cubicBezTo>
                    <a:pt x="14665" y="249309"/>
                    <a:pt x="17459" y="253499"/>
                    <a:pt x="21649" y="256293"/>
                  </a:cubicBezTo>
                  <a:cubicBezTo>
                    <a:pt x="78913" y="314954"/>
                    <a:pt x="136177" y="373615"/>
                    <a:pt x="193442" y="432276"/>
                  </a:cubicBezTo>
                  <a:lnTo>
                    <a:pt x="358251" y="271656"/>
                  </a:lnTo>
                  <a:lnTo>
                    <a:pt x="358251" y="271656"/>
                  </a:lnTo>
                  <a:lnTo>
                    <a:pt x="383392" y="247913"/>
                  </a:lnTo>
                  <a:cubicBezTo>
                    <a:pt x="381995" y="245119"/>
                    <a:pt x="380598" y="242326"/>
                    <a:pt x="379202" y="240929"/>
                  </a:cubicBezTo>
                  <a:cubicBezTo>
                    <a:pt x="377805" y="238136"/>
                    <a:pt x="377805" y="235342"/>
                    <a:pt x="377805" y="233946"/>
                  </a:cubicBezTo>
                  <a:cubicBezTo>
                    <a:pt x="377805" y="232549"/>
                    <a:pt x="377805" y="232549"/>
                    <a:pt x="377805" y="231152"/>
                  </a:cubicBezTo>
                  <a:cubicBezTo>
                    <a:pt x="377805" y="229756"/>
                    <a:pt x="377805" y="229756"/>
                    <a:pt x="377805" y="229756"/>
                  </a:cubicBezTo>
                  <a:cubicBezTo>
                    <a:pt x="377805" y="228359"/>
                    <a:pt x="377805" y="228359"/>
                    <a:pt x="377805" y="228359"/>
                  </a:cubicBezTo>
                  <a:cubicBezTo>
                    <a:pt x="377805" y="228359"/>
                    <a:pt x="377805" y="228359"/>
                    <a:pt x="377805" y="226962"/>
                  </a:cubicBezTo>
                  <a:cubicBezTo>
                    <a:pt x="376408" y="222772"/>
                    <a:pt x="376408" y="221375"/>
                    <a:pt x="376408" y="219979"/>
                  </a:cubicBezTo>
                  <a:close/>
                </a:path>
              </a:pathLst>
            </a:custGeom>
            <a:noFill/>
            <a:ln w="9525"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14DB61F3-0757-49EF-8392-D83D8E96F518}"/>
                </a:ext>
              </a:extLst>
            </p:cNvPr>
            <p:cNvSpPr/>
            <p:nvPr/>
          </p:nvSpPr>
          <p:spPr>
            <a:xfrm>
              <a:off x="4673726" y="4135812"/>
              <a:ext cx="13967" cy="41901"/>
            </a:xfrm>
            <a:custGeom>
              <a:avLst/>
              <a:gdLst>
                <a:gd name="connsiteX0" fmla="*/ 13269 w 13966"/>
                <a:gd name="connsiteY0" fmla="*/ 10475 h 41900"/>
                <a:gd name="connsiteX1" fmla="*/ 11872 w 13966"/>
                <a:gd name="connsiteY1" fmla="*/ 13269 h 41900"/>
                <a:gd name="connsiteX2" fmla="*/ 10475 w 13966"/>
                <a:gd name="connsiteY2" fmla="*/ 18855 h 41900"/>
                <a:gd name="connsiteX3" fmla="*/ 10475 w 13966"/>
                <a:gd name="connsiteY3" fmla="*/ 20252 h 41900"/>
                <a:gd name="connsiteX4" fmla="*/ 10475 w 13966"/>
                <a:gd name="connsiteY4" fmla="*/ 21649 h 41900"/>
                <a:gd name="connsiteX5" fmla="*/ 10475 w 13966"/>
                <a:gd name="connsiteY5" fmla="*/ 23046 h 41900"/>
                <a:gd name="connsiteX6" fmla="*/ 10475 w 13966"/>
                <a:gd name="connsiteY6" fmla="*/ 24442 h 41900"/>
                <a:gd name="connsiteX7" fmla="*/ 10475 w 13966"/>
                <a:gd name="connsiteY7" fmla="*/ 25839 h 41900"/>
                <a:gd name="connsiteX8" fmla="*/ 11872 w 13966"/>
                <a:gd name="connsiteY8" fmla="*/ 30029 h 41900"/>
                <a:gd name="connsiteX9" fmla="*/ 11872 w 13966"/>
                <a:gd name="connsiteY9" fmla="*/ 31426 h 41900"/>
                <a:gd name="connsiteX10" fmla="*/ 13269 w 13966"/>
                <a:gd name="connsiteY10" fmla="*/ 28632 h 41900"/>
                <a:gd name="connsiteX11" fmla="*/ 14665 w 13966"/>
                <a:gd name="connsiteY11" fmla="*/ 23046 h 41900"/>
                <a:gd name="connsiteX12" fmla="*/ 14665 w 13966"/>
                <a:gd name="connsiteY12" fmla="*/ 21649 h 41900"/>
                <a:gd name="connsiteX13" fmla="*/ 14665 w 13966"/>
                <a:gd name="connsiteY13" fmla="*/ 21649 h 41900"/>
                <a:gd name="connsiteX14" fmla="*/ 14665 w 13966"/>
                <a:gd name="connsiteY14" fmla="*/ 21649 h 41900"/>
                <a:gd name="connsiteX15" fmla="*/ 14665 w 13966"/>
                <a:gd name="connsiteY15" fmla="*/ 20252 h 41900"/>
                <a:gd name="connsiteX16" fmla="*/ 13269 w 13966"/>
                <a:gd name="connsiteY16" fmla="*/ 10475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41900">
                  <a:moveTo>
                    <a:pt x="13269" y="10475"/>
                  </a:moveTo>
                  <a:cubicBezTo>
                    <a:pt x="13269" y="11872"/>
                    <a:pt x="11872" y="11872"/>
                    <a:pt x="11872" y="13269"/>
                  </a:cubicBezTo>
                  <a:cubicBezTo>
                    <a:pt x="10475" y="14666"/>
                    <a:pt x="10475" y="17459"/>
                    <a:pt x="10475" y="18855"/>
                  </a:cubicBezTo>
                  <a:cubicBezTo>
                    <a:pt x="10475" y="20252"/>
                    <a:pt x="10475" y="20252"/>
                    <a:pt x="10475" y="20252"/>
                  </a:cubicBezTo>
                  <a:cubicBezTo>
                    <a:pt x="10475" y="20252"/>
                    <a:pt x="10475" y="21649"/>
                    <a:pt x="10475" y="21649"/>
                  </a:cubicBezTo>
                  <a:cubicBezTo>
                    <a:pt x="10475" y="21649"/>
                    <a:pt x="10475" y="21649"/>
                    <a:pt x="10475" y="23046"/>
                  </a:cubicBezTo>
                  <a:cubicBezTo>
                    <a:pt x="10475" y="23046"/>
                    <a:pt x="10475" y="23046"/>
                    <a:pt x="10475" y="24442"/>
                  </a:cubicBezTo>
                  <a:cubicBezTo>
                    <a:pt x="10475" y="24442"/>
                    <a:pt x="10475" y="25839"/>
                    <a:pt x="10475" y="25839"/>
                  </a:cubicBezTo>
                  <a:cubicBezTo>
                    <a:pt x="10475" y="27236"/>
                    <a:pt x="10475" y="28632"/>
                    <a:pt x="11872" y="30029"/>
                  </a:cubicBezTo>
                  <a:cubicBezTo>
                    <a:pt x="11872" y="30029"/>
                    <a:pt x="11872" y="30029"/>
                    <a:pt x="11872" y="31426"/>
                  </a:cubicBezTo>
                  <a:cubicBezTo>
                    <a:pt x="11872" y="30029"/>
                    <a:pt x="13269" y="30029"/>
                    <a:pt x="13269" y="28632"/>
                  </a:cubicBezTo>
                  <a:cubicBezTo>
                    <a:pt x="14665" y="27236"/>
                    <a:pt x="14665" y="24442"/>
                    <a:pt x="14665" y="23046"/>
                  </a:cubicBezTo>
                  <a:cubicBezTo>
                    <a:pt x="14665" y="21649"/>
                    <a:pt x="14665" y="21649"/>
                    <a:pt x="14665" y="21649"/>
                  </a:cubicBezTo>
                  <a:cubicBezTo>
                    <a:pt x="14665" y="21649"/>
                    <a:pt x="14665" y="21649"/>
                    <a:pt x="14665" y="21649"/>
                  </a:cubicBezTo>
                  <a:cubicBezTo>
                    <a:pt x="14665" y="21649"/>
                    <a:pt x="14665" y="21649"/>
                    <a:pt x="14665" y="21649"/>
                  </a:cubicBezTo>
                  <a:cubicBezTo>
                    <a:pt x="14665" y="21649"/>
                    <a:pt x="14665" y="20252"/>
                    <a:pt x="14665" y="20252"/>
                  </a:cubicBezTo>
                  <a:cubicBezTo>
                    <a:pt x="14665" y="16062"/>
                    <a:pt x="13269" y="13269"/>
                    <a:pt x="13269" y="10475"/>
                  </a:cubicBezTo>
                  <a:close/>
                </a:path>
              </a:pathLst>
            </a:custGeom>
            <a:noFill/>
            <a:ln w="9525"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4B37C16B-DBB4-468C-8B19-77F88B3AD882}"/>
                </a:ext>
              </a:extLst>
            </p:cNvPr>
            <p:cNvSpPr/>
            <p:nvPr/>
          </p:nvSpPr>
          <p:spPr>
            <a:xfrm>
              <a:off x="4879040" y="3892788"/>
              <a:ext cx="13967" cy="27934"/>
            </a:xfrm>
            <a:custGeom>
              <a:avLst/>
              <a:gdLst>
                <a:gd name="connsiteX0" fmla="*/ 14665 w 13966"/>
                <a:gd name="connsiteY0" fmla="*/ 10475 h 27933"/>
                <a:gd name="connsiteX1" fmla="*/ 11872 w 13966"/>
                <a:gd name="connsiteY1" fmla="*/ 14665 h 27933"/>
                <a:gd name="connsiteX2" fmla="*/ 10475 w 13966"/>
                <a:gd name="connsiteY2" fmla="*/ 20252 h 27933"/>
                <a:gd name="connsiteX3" fmla="*/ 10475 w 13966"/>
                <a:gd name="connsiteY3" fmla="*/ 21649 h 27933"/>
                <a:gd name="connsiteX4" fmla="*/ 10475 w 13966"/>
                <a:gd name="connsiteY4" fmla="*/ 23046 h 27933"/>
                <a:gd name="connsiteX5" fmla="*/ 10475 w 13966"/>
                <a:gd name="connsiteY5" fmla="*/ 24442 h 27933"/>
                <a:gd name="connsiteX6" fmla="*/ 10475 w 13966"/>
                <a:gd name="connsiteY6" fmla="*/ 25839 h 27933"/>
                <a:gd name="connsiteX7" fmla="*/ 10475 w 13966"/>
                <a:gd name="connsiteY7" fmla="*/ 27236 h 27933"/>
                <a:gd name="connsiteX8" fmla="*/ 10475 w 13966"/>
                <a:gd name="connsiteY8" fmla="*/ 30029 h 27933"/>
                <a:gd name="connsiteX9" fmla="*/ 13269 w 13966"/>
                <a:gd name="connsiteY9" fmla="*/ 25839 h 27933"/>
                <a:gd name="connsiteX10" fmla="*/ 14665 w 13966"/>
                <a:gd name="connsiteY10" fmla="*/ 20252 h 27933"/>
                <a:gd name="connsiteX11" fmla="*/ 14665 w 13966"/>
                <a:gd name="connsiteY11" fmla="*/ 18855 h 27933"/>
                <a:gd name="connsiteX12" fmla="*/ 14665 w 13966"/>
                <a:gd name="connsiteY12" fmla="*/ 18855 h 27933"/>
                <a:gd name="connsiteX13" fmla="*/ 14665 w 13966"/>
                <a:gd name="connsiteY13" fmla="*/ 18855 h 27933"/>
                <a:gd name="connsiteX14" fmla="*/ 14665 w 13966"/>
                <a:gd name="connsiteY14" fmla="*/ 17459 h 27933"/>
                <a:gd name="connsiteX15" fmla="*/ 14665 w 13966"/>
                <a:gd name="connsiteY15" fmla="*/ 10475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66" h="27933">
                  <a:moveTo>
                    <a:pt x="14665" y="10475"/>
                  </a:moveTo>
                  <a:cubicBezTo>
                    <a:pt x="13269" y="11872"/>
                    <a:pt x="13269" y="13269"/>
                    <a:pt x="11872" y="14665"/>
                  </a:cubicBezTo>
                  <a:cubicBezTo>
                    <a:pt x="10475" y="16062"/>
                    <a:pt x="10475" y="18855"/>
                    <a:pt x="10475" y="20252"/>
                  </a:cubicBezTo>
                  <a:cubicBezTo>
                    <a:pt x="10475" y="21649"/>
                    <a:pt x="10475" y="21649"/>
                    <a:pt x="10475" y="21649"/>
                  </a:cubicBezTo>
                  <a:cubicBezTo>
                    <a:pt x="10475" y="21649"/>
                    <a:pt x="10475" y="23046"/>
                    <a:pt x="10475" y="23046"/>
                  </a:cubicBezTo>
                  <a:cubicBezTo>
                    <a:pt x="10475" y="23046"/>
                    <a:pt x="10475" y="23046"/>
                    <a:pt x="10475" y="24442"/>
                  </a:cubicBezTo>
                  <a:cubicBezTo>
                    <a:pt x="10475" y="24442"/>
                    <a:pt x="10475" y="24442"/>
                    <a:pt x="10475" y="25839"/>
                  </a:cubicBezTo>
                  <a:cubicBezTo>
                    <a:pt x="10475" y="25839"/>
                    <a:pt x="10475" y="27236"/>
                    <a:pt x="10475" y="27236"/>
                  </a:cubicBezTo>
                  <a:cubicBezTo>
                    <a:pt x="10475" y="27236"/>
                    <a:pt x="10475" y="28632"/>
                    <a:pt x="10475" y="30029"/>
                  </a:cubicBezTo>
                  <a:cubicBezTo>
                    <a:pt x="11872" y="28632"/>
                    <a:pt x="11872" y="27236"/>
                    <a:pt x="13269" y="25839"/>
                  </a:cubicBezTo>
                  <a:cubicBezTo>
                    <a:pt x="14665" y="24442"/>
                    <a:pt x="14665" y="21649"/>
                    <a:pt x="14665" y="20252"/>
                  </a:cubicBezTo>
                  <a:cubicBezTo>
                    <a:pt x="14665" y="18855"/>
                    <a:pt x="14665" y="18855"/>
                    <a:pt x="14665" y="18855"/>
                  </a:cubicBezTo>
                  <a:cubicBezTo>
                    <a:pt x="14665" y="18855"/>
                    <a:pt x="14665" y="18855"/>
                    <a:pt x="14665" y="18855"/>
                  </a:cubicBezTo>
                  <a:cubicBezTo>
                    <a:pt x="14665" y="18855"/>
                    <a:pt x="14665" y="18855"/>
                    <a:pt x="14665" y="18855"/>
                  </a:cubicBezTo>
                  <a:cubicBezTo>
                    <a:pt x="14665" y="18855"/>
                    <a:pt x="14665" y="17459"/>
                    <a:pt x="14665" y="17459"/>
                  </a:cubicBezTo>
                  <a:cubicBezTo>
                    <a:pt x="16062" y="13269"/>
                    <a:pt x="16062" y="11872"/>
                    <a:pt x="14665" y="10475"/>
                  </a:cubicBezTo>
                  <a:close/>
                </a:path>
              </a:pathLst>
            </a:custGeom>
            <a:noFill/>
            <a:ln w="9525"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41C8A1A-A92F-4B79-ACED-BF532036F52A}"/>
                </a:ext>
              </a:extLst>
            </p:cNvPr>
            <p:cNvSpPr/>
            <p:nvPr/>
          </p:nvSpPr>
          <p:spPr>
            <a:xfrm>
              <a:off x="4496347" y="3686078"/>
              <a:ext cx="391073" cy="432974"/>
            </a:xfrm>
            <a:custGeom>
              <a:avLst/>
              <a:gdLst>
                <a:gd name="connsiteX0" fmla="*/ 376408 w 391073"/>
                <a:gd name="connsiteY0" fmla="*/ 224169 h 432974"/>
                <a:gd name="connsiteX1" fmla="*/ 379201 w 391073"/>
                <a:gd name="connsiteY1" fmla="*/ 212995 h 432974"/>
                <a:gd name="connsiteX2" fmla="*/ 384788 w 391073"/>
                <a:gd name="connsiteY2" fmla="*/ 203218 h 432974"/>
                <a:gd name="connsiteX3" fmla="*/ 387582 w 391073"/>
                <a:gd name="connsiteY3" fmla="*/ 200425 h 432974"/>
                <a:gd name="connsiteX4" fmla="*/ 387582 w 391073"/>
                <a:gd name="connsiteY4" fmla="*/ 200425 h 432974"/>
                <a:gd name="connsiteX5" fmla="*/ 215789 w 391073"/>
                <a:gd name="connsiteY5" fmla="*/ 24442 h 432974"/>
                <a:gd name="connsiteX6" fmla="*/ 203218 w 391073"/>
                <a:gd name="connsiteY6" fmla="*/ 10475 h 432974"/>
                <a:gd name="connsiteX7" fmla="*/ 203218 w 391073"/>
                <a:gd name="connsiteY7" fmla="*/ 10475 h 432974"/>
                <a:gd name="connsiteX8" fmla="*/ 203218 w 391073"/>
                <a:gd name="connsiteY8" fmla="*/ 10475 h 432974"/>
                <a:gd name="connsiteX9" fmla="*/ 178078 w 391073"/>
                <a:gd name="connsiteY9" fmla="*/ 35615 h 432974"/>
                <a:gd name="connsiteX10" fmla="*/ 178078 w 391073"/>
                <a:gd name="connsiteY10" fmla="*/ 35615 h 432974"/>
                <a:gd name="connsiteX11" fmla="*/ 11872 w 391073"/>
                <a:gd name="connsiteY11" fmla="*/ 197632 h 432974"/>
                <a:gd name="connsiteX12" fmla="*/ 18855 w 391073"/>
                <a:gd name="connsiteY12" fmla="*/ 217185 h 432974"/>
                <a:gd name="connsiteX13" fmla="*/ 18855 w 391073"/>
                <a:gd name="connsiteY13" fmla="*/ 221375 h 432974"/>
                <a:gd name="connsiteX14" fmla="*/ 18855 w 391073"/>
                <a:gd name="connsiteY14" fmla="*/ 222772 h 432974"/>
                <a:gd name="connsiteX15" fmla="*/ 18855 w 391073"/>
                <a:gd name="connsiteY15" fmla="*/ 224169 h 432974"/>
                <a:gd name="connsiteX16" fmla="*/ 18855 w 391073"/>
                <a:gd name="connsiteY16" fmla="*/ 226962 h 432974"/>
                <a:gd name="connsiteX17" fmla="*/ 16062 w 391073"/>
                <a:gd name="connsiteY17" fmla="*/ 236739 h 432974"/>
                <a:gd name="connsiteX18" fmla="*/ 10475 w 391073"/>
                <a:gd name="connsiteY18" fmla="*/ 245119 h 432974"/>
                <a:gd name="connsiteX19" fmla="*/ 23045 w 391073"/>
                <a:gd name="connsiteY19" fmla="*/ 259086 h 432974"/>
                <a:gd name="connsiteX20" fmla="*/ 193442 w 391073"/>
                <a:gd name="connsiteY20" fmla="*/ 433672 h 432974"/>
                <a:gd name="connsiteX21" fmla="*/ 359648 w 391073"/>
                <a:gd name="connsiteY21" fmla="*/ 271656 h 432974"/>
                <a:gd name="connsiteX22" fmla="*/ 359648 w 391073"/>
                <a:gd name="connsiteY22" fmla="*/ 271656 h 432974"/>
                <a:gd name="connsiteX23" fmla="*/ 383392 w 391073"/>
                <a:gd name="connsiteY23" fmla="*/ 247913 h 432974"/>
                <a:gd name="connsiteX24" fmla="*/ 380598 w 391073"/>
                <a:gd name="connsiteY24" fmla="*/ 242326 h 432974"/>
                <a:gd name="connsiteX25" fmla="*/ 379201 w 391073"/>
                <a:gd name="connsiteY25" fmla="*/ 235342 h 432974"/>
                <a:gd name="connsiteX26" fmla="*/ 379201 w 391073"/>
                <a:gd name="connsiteY26" fmla="*/ 232549 h 432974"/>
                <a:gd name="connsiteX27" fmla="*/ 379201 w 391073"/>
                <a:gd name="connsiteY27" fmla="*/ 231152 h 432974"/>
                <a:gd name="connsiteX28" fmla="*/ 379201 w 391073"/>
                <a:gd name="connsiteY28" fmla="*/ 229756 h 432974"/>
                <a:gd name="connsiteX29" fmla="*/ 379201 w 391073"/>
                <a:gd name="connsiteY29" fmla="*/ 228359 h 432974"/>
                <a:gd name="connsiteX30" fmla="*/ 376408 w 391073"/>
                <a:gd name="connsiteY30" fmla="*/ 224169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376408" y="224169"/>
                  </a:moveTo>
                  <a:cubicBezTo>
                    <a:pt x="376408" y="221375"/>
                    <a:pt x="377805" y="217185"/>
                    <a:pt x="379201" y="212995"/>
                  </a:cubicBezTo>
                  <a:cubicBezTo>
                    <a:pt x="380598" y="208805"/>
                    <a:pt x="383392" y="206012"/>
                    <a:pt x="384788" y="203218"/>
                  </a:cubicBezTo>
                  <a:cubicBezTo>
                    <a:pt x="386185" y="201822"/>
                    <a:pt x="386185" y="201822"/>
                    <a:pt x="387582" y="200425"/>
                  </a:cubicBezTo>
                  <a:cubicBezTo>
                    <a:pt x="387582" y="200425"/>
                    <a:pt x="387582" y="200425"/>
                    <a:pt x="387582" y="200425"/>
                  </a:cubicBezTo>
                  <a:cubicBezTo>
                    <a:pt x="330317" y="141764"/>
                    <a:pt x="273053" y="83103"/>
                    <a:pt x="215789" y="24442"/>
                  </a:cubicBezTo>
                  <a:cubicBezTo>
                    <a:pt x="211599" y="20252"/>
                    <a:pt x="207408" y="16062"/>
                    <a:pt x="203218" y="10475"/>
                  </a:cubicBezTo>
                  <a:lnTo>
                    <a:pt x="203218" y="10475"/>
                  </a:lnTo>
                  <a:lnTo>
                    <a:pt x="203218" y="10475"/>
                  </a:lnTo>
                  <a:lnTo>
                    <a:pt x="178078" y="35615"/>
                  </a:lnTo>
                  <a:lnTo>
                    <a:pt x="178078" y="35615"/>
                  </a:lnTo>
                  <a:lnTo>
                    <a:pt x="11872" y="197632"/>
                  </a:lnTo>
                  <a:cubicBezTo>
                    <a:pt x="16062" y="204615"/>
                    <a:pt x="17459" y="212995"/>
                    <a:pt x="18855" y="217185"/>
                  </a:cubicBezTo>
                  <a:cubicBezTo>
                    <a:pt x="18855" y="218582"/>
                    <a:pt x="18855" y="219979"/>
                    <a:pt x="18855" y="221375"/>
                  </a:cubicBezTo>
                  <a:cubicBezTo>
                    <a:pt x="18855" y="222772"/>
                    <a:pt x="18855" y="222772"/>
                    <a:pt x="18855" y="222772"/>
                  </a:cubicBezTo>
                  <a:cubicBezTo>
                    <a:pt x="18855" y="222772"/>
                    <a:pt x="18855" y="222772"/>
                    <a:pt x="18855" y="224169"/>
                  </a:cubicBezTo>
                  <a:cubicBezTo>
                    <a:pt x="18855" y="225565"/>
                    <a:pt x="18855" y="225565"/>
                    <a:pt x="18855" y="226962"/>
                  </a:cubicBezTo>
                  <a:cubicBezTo>
                    <a:pt x="18855" y="229756"/>
                    <a:pt x="17459" y="232549"/>
                    <a:pt x="16062" y="236739"/>
                  </a:cubicBezTo>
                  <a:cubicBezTo>
                    <a:pt x="14665" y="239532"/>
                    <a:pt x="13269" y="242326"/>
                    <a:pt x="10475" y="245119"/>
                  </a:cubicBezTo>
                  <a:cubicBezTo>
                    <a:pt x="14665" y="249309"/>
                    <a:pt x="18855" y="253499"/>
                    <a:pt x="23045" y="259086"/>
                  </a:cubicBezTo>
                  <a:cubicBezTo>
                    <a:pt x="80310" y="317747"/>
                    <a:pt x="136177" y="375011"/>
                    <a:pt x="193442" y="433672"/>
                  </a:cubicBezTo>
                  <a:lnTo>
                    <a:pt x="359648" y="271656"/>
                  </a:lnTo>
                  <a:lnTo>
                    <a:pt x="359648" y="271656"/>
                  </a:lnTo>
                  <a:lnTo>
                    <a:pt x="383392" y="247913"/>
                  </a:lnTo>
                  <a:cubicBezTo>
                    <a:pt x="381995" y="246516"/>
                    <a:pt x="380598" y="243722"/>
                    <a:pt x="380598" y="242326"/>
                  </a:cubicBezTo>
                  <a:cubicBezTo>
                    <a:pt x="379201" y="239532"/>
                    <a:pt x="379201" y="236739"/>
                    <a:pt x="379201" y="235342"/>
                  </a:cubicBezTo>
                  <a:cubicBezTo>
                    <a:pt x="379201" y="233946"/>
                    <a:pt x="379201" y="233946"/>
                    <a:pt x="379201" y="232549"/>
                  </a:cubicBezTo>
                  <a:cubicBezTo>
                    <a:pt x="379201" y="231152"/>
                    <a:pt x="379201" y="231152"/>
                    <a:pt x="379201" y="231152"/>
                  </a:cubicBezTo>
                  <a:cubicBezTo>
                    <a:pt x="379201" y="229756"/>
                    <a:pt x="379201" y="229756"/>
                    <a:pt x="379201" y="229756"/>
                  </a:cubicBezTo>
                  <a:cubicBezTo>
                    <a:pt x="379201" y="229756"/>
                    <a:pt x="379201" y="229756"/>
                    <a:pt x="379201" y="228359"/>
                  </a:cubicBezTo>
                  <a:cubicBezTo>
                    <a:pt x="376408" y="226962"/>
                    <a:pt x="376408" y="225565"/>
                    <a:pt x="376408" y="224169"/>
                  </a:cubicBezTo>
                  <a:close/>
                </a:path>
              </a:pathLst>
            </a:custGeom>
            <a:noFill/>
            <a:ln w="9525"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019E9C74-C8A6-4167-9ADA-C10F0C7D37E5}"/>
                </a:ext>
              </a:extLst>
            </p:cNvPr>
            <p:cNvSpPr/>
            <p:nvPr/>
          </p:nvSpPr>
          <p:spPr>
            <a:xfrm>
              <a:off x="4479586" y="3888598"/>
              <a:ext cx="13967" cy="41901"/>
            </a:xfrm>
            <a:custGeom>
              <a:avLst/>
              <a:gdLst>
                <a:gd name="connsiteX0" fmla="*/ 13269 w 13966"/>
                <a:gd name="connsiteY0" fmla="*/ 10475 h 41900"/>
                <a:gd name="connsiteX1" fmla="*/ 11872 w 13966"/>
                <a:gd name="connsiteY1" fmla="*/ 13269 h 41900"/>
                <a:gd name="connsiteX2" fmla="*/ 10475 w 13966"/>
                <a:gd name="connsiteY2" fmla="*/ 18855 h 41900"/>
                <a:gd name="connsiteX3" fmla="*/ 10475 w 13966"/>
                <a:gd name="connsiteY3" fmla="*/ 20252 h 41900"/>
                <a:gd name="connsiteX4" fmla="*/ 10475 w 13966"/>
                <a:gd name="connsiteY4" fmla="*/ 21649 h 41900"/>
                <a:gd name="connsiteX5" fmla="*/ 10475 w 13966"/>
                <a:gd name="connsiteY5" fmla="*/ 23045 h 41900"/>
                <a:gd name="connsiteX6" fmla="*/ 10475 w 13966"/>
                <a:gd name="connsiteY6" fmla="*/ 24442 h 41900"/>
                <a:gd name="connsiteX7" fmla="*/ 10475 w 13966"/>
                <a:gd name="connsiteY7" fmla="*/ 25839 h 41900"/>
                <a:gd name="connsiteX8" fmla="*/ 11872 w 13966"/>
                <a:gd name="connsiteY8" fmla="*/ 30029 h 41900"/>
                <a:gd name="connsiteX9" fmla="*/ 11872 w 13966"/>
                <a:gd name="connsiteY9" fmla="*/ 31426 h 41900"/>
                <a:gd name="connsiteX10" fmla="*/ 13269 w 13966"/>
                <a:gd name="connsiteY10" fmla="*/ 28632 h 41900"/>
                <a:gd name="connsiteX11" fmla="*/ 14665 w 13966"/>
                <a:gd name="connsiteY11" fmla="*/ 23045 h 41900"/>
                <a:gd name="connsiteX12" fmla="*/ 14665 w 13966"/>
                <a:gd name="connsiteY12" fmla="*/ 21649 h 41900"/>
                <a:gd name="connsiteX13" fmla="*/ 14665 w 13966"/>
                <a:gd name="connsiteY13" fmla="*/ 21649 h 41900"/>
                <a:gd name="connsiteX14" fmla="*/ 14665 w 13966"/>
                <a:gd name="connsiteY14" fmla="*/ 21649 h 41900"/>
                <a:gd name="connsiteX15" fmla="*/ 14665 w 13966"/>
                <a:gd name="connsiteY15" fmla="*/ 20252 h 41900"/>
                <a:gd name="connsiteX16" fmla="*/ 13269 w 13966"/>
                <a:gd name="connsiteY16" fmla="*/ 10475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41900">
                  <a:moveTo>
                    <a:pt x="13269" y="10475"/>
                  </a:moveTo>
                  <a:cubicBezTo>
                    <a:pt x="13269" y="11872"/>
                    <a:pt x="11872" y="11872"/>
                    <a:pt x="11872" y="13269"/>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1649"/>
                    <a:pt x="10475" y="23045"/>
                  </a:cubicBezTo>
                  <a:cubicBezTo>
                    <a:pt x="10475" y="23045"/>
                    <a:pt x="10475" y="23045"/>
                    <a:pt x="10475" y="24442"/>
                  </a:cubicBezTo>
                  <a:cubicBezTo>
                    <a:pt x="10475" y="24442"/>
                    <a:pt x="10475" y="25839"/>
                    <a:pt x="10475" y="25839"/>
                  </a:cubicBezTo>
                  <a:cubicBezTo>
                    <a:pt x="10475" y="27235"/>
                    <a:pt x="10475" y="28632"/>
                    <a:pt x="11872" y="30029"/>
                  </a:cubicBezTo>
                  <a:cubicBezTo>
                    <a:pt x="11872" y="30029"/>
                    <a:pt x="11872" y="30029"/>
                    <a:pt x="11872" y="31426"/>
                  </a:cubicBezTo>
                  <a:cubicBezTo>
                    <a:pt x="11872" y="30029"/>
                    <a:pt x="13269" y="30029"/>
                    <a:pt x="13269" y="28632"/>
                  </a:cubicBezTo>
                  <a:cubicBezTo>
                    <a:pt x="14665" y="27235"/>
                    <a:pt x="14665" y="24442"/>
                    <a:pt x="14665" y="23045"/>
                  </a:cubicBezTo>
                  <a:cubicBezTo>
                    <a:pt x="14665" y="21649"/>
                    <a:pt x="14665" y="21649"/>
                    <a:pt x="14665" y="21649"/>
                  </a:cubicBezTo>
                  <a:cubicBezTo>
                    <a:pt x="14665" y="21649"/>
                    <a:pt x="14665" y="21649"/>
                    <a:pt x="14665" y="21649"/>
                  </a:cubicBezTo>
                  <a:cubicBezTo>
                    <a:pt x="14665" y="21649"/>
                    <a:pt x="14665" y="21649"/>
                    <a:pt x="14665" y="21649"/>
                  </a:cubicBezTo>
                  <a:cubicBezTo>
                    <a:pt x="14665" y="21649"/>
                    <a:pt x="14665" y="20252"/>
                    <a:pt x="14665" y="20252"/>
                  </a:cubicBezTo>
                  <a:cubicBezTo>
                    <a:pt x="14665" y="16062"/>
                    <a:pt x="14665" y="13269"/>
                    <a:pt x="13269" y="10475"/>
                  </a:cubicBezTo>
                  <a:close/>
                </a:path>
              </a:pathLst>
            </a:custGeom>
            <a:noFill/>
            <a:ln w="9525"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C17CD86C-59D0-40C2-8F44-7E09201E6BA9}"/>
                </a:ext>
              </a:extLst>
            </p:cNvPr>
            <p:cNvSpPr/>
            <p:nvPr/>
          </p:nvSpPr>
          <p:spPr>
            <a:xfrm>
              <a:off x="4311983" y="3438863"/>
              <a:ext cx="391073" cy="432974"/>
            </a:xfrm>
            <a:custGeom>
              <a:avLst/>
              <a:gdLst>
                <a:gd name="connsiteX0" fmla="*/ 356855 w 391073"/>
                <a:gd name="connsiteY0" fmla="*/ 271657 h 432974"/>
                <a:gd name="connsiteX1" fmla="*/ 356855 w 391073"/>
                <a:gd name="connsiteY1" fmla="*/ 271657 h 432974"/>
                <a:gd name="connsiteX2" fmla="*/ 380598 w 391073"/>
                <a:gd name="connsiteY2" fmla="*/ 247913 h 432974"/>
                <a:gd name="connsiteX3" fmla="*/ 377805 w 391073"/>
                <a:gd name="connsiteY3" fmla="*/ 242326 h 432974"/>
                <a:gd name="connsiteX4" fmla="*/ 376408 w 391073"/>
                <a:gd name="connsiteY4" fmla="*/ 235342 h 432974"/>
                <a:gd name="connsiteX5" fmla="*/ 376408 w 391073"/>
                <a:gd name="connsiteY5" fmla="*/ 232549 h 432974"/>
                <a:gd name="connsiteX6" fmla="*/ 376408 w 391073"/>
                <a:gd name="connsiteY6" fmla="*/ 231152 h 432974"/>
                <a:gd name="connsiteX7" fmla="*/ 376408 w 391073"/>
                <a:gd name="connsiteY7" fmla="*/ 229756 h 432974"/>
                <a:gd name="connsiteX8" fmla="*/ 376408 w 391073"/>
                <a:gd name="connsiteY8" fmla="*/ 228359 h 432974"/>
                <a:gd name="connsiteX9" fmla="*/ 376408 w 391073"/>
                <a:gd name="connsiteY9" fmla="*/ 224169 h 432974"/>
                <a:gd name="connsiteX10" fmla="*/ 379202 w 391073"/>
                <a:gd name="connsiteY10" fmla="*/ 212995 h 432974"/>
                <a:gd name="connsiteX11" fmla="*/ 384788 w 391073"/>
                <a:gd name="connsiteY11" fmla="*/ 203219 h 432974"/>
                <a:gd name="connsiteX12" fmla="*/ 387582 w 391073"/>
                <a:gd name="connsiteY12" fmla="*/ 200425 h 432974"/>
                <a:gd name="connsiteX13" fmla="*/ 387582 w 391073"/>
                <a:gd name="connsiteY13" fmla="*/ 200425 h 432974"/>
                <a:gd name="connsiteX14" fmla="*/ 215789 w 391073"/>
                <a:gd name="connsiteY14" fmla="*/ 24442 h 432974"/>
                <a:gd name="connsiteX15" fmla="*/ 203219 w 391073"/>
                <a:gd name="connsiteY15" fmla="*/ 10475 h 432974"/>
                <a:gd name="connsiteX16" fmla="*/ 203219 w 391073"/>
                <a:gd name="connsiteY16" fmla="*/ 10475 h 432974"/>
                <a:gd name="connsiteX17" fmla="*/ 203219 w 391073"/>
                <a:gd name="connsiteY17" fmla="*/ 10475 h 432974"/>
                <a:gd name="connsiteX18" fmla="*/ 178078 w 391073"/>
                <a:gd name="connsiteY18" fmla="*/ 35616 h 432974"/>
                <a:gd name="connsiteX19" fmla="*/ 178078 w 391073"/>
                <a:gd name="connsiteY19" fmla="*/ 35616 h 432974"/>
                <a:gd name="connsiteX20" fmla="*/ 11872 w 391073"/>
                <a:gd name="connsiteY20" fmla="*/ 197632 h 432974"/>
                <a:gd name="connsiteX21" fmla="*/ 18855 w 391073"/>
                <a:gd name="connsiteY21" fmla="*/ 217185 h 432974"/>
                <a:gd name="connsiteX22" fmla="*/ 18855 w 391073"/>
                <a:gd name="connsiteY22" fmla="*/ 221376 h 432974"/>
                <a:gd name="connsiteX23" fmla="*/ 18855 w 391073"/>
                <a:gd name="connsiteY23" fmla="*/ 222772 h 432974"/>
                <a:gd name="connsiteX24" fmla="*/ 18855 w 391073"/>
                <a:gd name="connsiteY24" fmla="*/ 224169 h 432974"/>
                <a:gd name="connsiteX25" fmla="*/ 18855 w 391073"/>
                <a:gd name="connsiteY25" fmla="*/ 226962 h 432974"/>
                <a:gd name="connsiteX26" fmla="*/ 16062 w 391073"/>
                <a:gd name="connsiteY26" fmla="*/ 236739 h 432974"/>
                <a:gd name="connsiteX27" fmla="*/ 10475 w 391073"/>
                <a:gd name="connsiteY27" fmla="*/ 245119 h 432974"/>
                <a:gd name="connsiteX28" fmla="*/ 23046 w 391073"/>
                <a:gd name="connsiteY28" fmla="*/ 259086 h 432974"/>
                <a:gd name="connsiteX29" fmla="*/ 193442 w 391073"/>
                <a:gd name="connsiteY29" fmla="*/ 433673 h 432974"/>
                <a:gd name="connsiteX30" fmla="*/ 356855 w 391073"/>
                <a:gd name="connsiteY30" fmla="*/ 271657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356855" y="271657"/>
                  </a:moveTo>
                  <a:lnTo>
                    <a:pt x="356855" y="271657"/>
                  </a:lnTo>
                  <a:lnTo>
                    <a:pt x="380598" y="247913"/>
                  </a:lnTo>
                  <a:cubicBezTo>
                    <a:pt x="379202" y="246516"/>
                    <a:pt x="377805" y="243723"/>
                    <a:pt x="377805" y="242326"/>
                  </a:cubicBezTo>
                  <a:cubicBezTo>
                    <a:pt x="376408" y="239533"/>
                    <a:pt x="376408" y="236739"/>
                    <a:pt x="376408" y="235342"/>
                  </a:cubicBezTo>
                  <a:cubicBezTo>
                    <a:pt x="376408" y="233946"/>
                    <a:pt x="376408" y="233946"/>
                    <a:pt x="376408" y="232549"/>
                  </a:cubicBezTo>
                  <a:cubicBezTo>
                    <a:pt x="376408" y="231152"/>
                    <a:pt x="376408" y="231152"/>
                    <a:pt x="376408" y="231152"/>
                  </a:cubicBezTo>
                  <a:cubicBezTo>
                    <a:pt x="376408" y="229756"/>
                    <a:pt x="376408" y="229756"/>
                    <a:pt x="376408" y="229756"/>
                  </a:cubicBezTo>
                  <a:cubicBezTo>
                    <a:pt x="376408" y="229756"/>
                    <a:pt x="376408" y="229756"/>
                    <a:pt x="376408" y="228359"/>
                  </a:cubicBezTo>
                  <a:cubicBezTo>
                    <a:pt x="376408" y="226962"/>
                    <a:pt x="376408" y="225566"/>
                    <a:pt x="376408" y="224169"/>
                  </a:cubicBezTo>
                  <a:cubicBezTo>
                    <a:pt x="376408" y="221376"/>
                    <a:pt x="377805" y="217185"/>
                    <a:pt x="379202" y="212995"/>
                  </a:cubicBezTo>
                  <a:cubicBezTo>
                    <a:pt x="380598" y="208805"/>
                    <a:pt x="383392" y="206012"/>
                    <a:pt x="384788" y="203219"/>
                  </a:cubicBezTo>
                  <a:cubicBezTo>
                    <a:pt x="386185" y="201822"/>
                    <a:pt x="386185" y="201822"/>
                    <a:pt x="387582" y="200425"/>
                  </a:cubicBezTo>
                  <a:cubicBezTo>
                    <a:pt x="387582" y="200425"/>
                    <a:pt x="387582" y="200425"/>
                    <a:pt x="387582" y="200425"/>
                  </a:cubicBezTo>
                  <a:cubicBezTo>
                    <a:pt x="330317" y="141764"/>
                    <a:pt x="273053" y="83103"/>
                    <a:pt x="215789" y="24442"/>
                  </a:cubicBezTo>
                  <a:cubicBezTo>
                    <a:pt x="211599" y="20252"/>
                    <a:pt x="207409" y="16062"/>
                    <a:pt x="203219" y="10475"/>
                  </a:cubicBezTo>
                  <a:lnTo>
                    <a:pt x="203219" y="10475"/>
                  </a:lnTo>
                  <a:lnTo>
                    <a:pt x="203219" y="10475"/>
                  </a:lnTo>
                  <a:lnTo>
                    <a:pt x="178078" y="35616"/>
                  </a:lnTo>
                  <a:lnTo>
                    <a:pt x="178078" y="35616"/>
                  </a:lnTo>
                  <a:lnTo>
                    <a:pt x="11872" y="197632"/>
                  </a:lnTo>
                  <a:cubicBezTo>
                    <a:pt x="16062" y="204615"/>
                    <a:pt x="17459" y="212995"/>
                    <a:pt x="18855" y="217185"/>
                  </a:cubicBezTo>
                  <a:cubicBezTo>
                    <a:pt x="18855" y="218582"/>
                    <a:pt x="18855" y="219979"/>
                    <a:pt x="18855" y="221376"/>
                  </a:cubicBezTo>
                  <a:cubicBezTo>
                    <a:pt x="18855" y="222772"/>
                    <a:pt x="18855" y="222772"/>
                    <a:pt x="18855" y="222772"/>
                  </a:cubicBezTo>
                  <a:cubicBezTo>
                    <a:pt x="18855" y="222772"/>
                    <a:pt x="18855" y="222772"/>
                    <a:pt x="18855" y="224169"/>
                  </a:cubicBezTo>
                  <a:cubicBezTo>
                    <a:pt x="18855" y="225566"/>
                    <a:pt x="18855" y="225566"/>
                    <a:pt x="18855" y="226962"/>
                  </a:cubicBezTo>
                  <a:cubicBezTo>
                    <a:pt x="18855" y="229756"/>
                    <a:pt x="17459" y="232549"/>
                    <a:pt x="16062" y="236739"/>
                  </a:cubicBezTo>
                  <a:cubicBezTo>
                    <a:pt x="14665" y="239533"/>
                    <a:pt x="13269" y="242326"/>
                    <a:pt x="10475" y="245119"/>
                  </a:cubicBezTo>
                  <a:cubicBezTo>
                    <a:pt x="14665" y="249309"/>
                    <a:pt x="18855" y="253499"/>
                    <a:pt x="23046" y="259086"/>
                  </a:cubicBezTo>
                  <a:cubicBezTo>
                    <a:pt x="80310" y="317747"/>
                    <a:pt x="136177" y="375012"/>
                    <a:pt x="193442" y="433673"/>
                  </a:cubicBezTo>
                  <a:lnTo>
                    <a:pt x="356855" y="271657"/>
                  </a:lnTo>
                  <a:close/>
                </a:path>
              </a:pathLst>
            </a:custGeom>
            <a:noFill/>
            <a:ln w="9525"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E5BA4D5F-B73C-4359-A7A7-FD9C3CA64FA2}"/>
                </a:ext>
              </a:extLst>
            </p:cNvPr>
            <p:cNvSpPr/>
            <p:nvPr/>
          </p:nvSpPr>
          <p:spPr>
            <a:xfrm>
              <a:off x="3923703" y="2455593"/>
              <a:ext cx="391073" cy="432974"/>
            </a:xfrm>
            <a:custGeom>
              <a:avLst/>
              <a:gdLst>
                <a:gd name="connsiteX0" fmla="*/ 18855 w 391073"/>
                <a:gd name="connsiteY0" fmla="*/ 218582 h 432974"/>
                <a:gd name="connsiteX1" fmla="*/ 18855 w 391073"/>
                <a:gd name="connsiteY1" fmla="*/ 221376 h 432974"/>
                <a:gd name="connsiteX2" fmla="*/ 16062 w 391073"/>
                <a:gd name="connsiteY2" fmla="*/ 231152 h 432974"/>
                <a:gd name="connsiteX3" fmla="*/ 10475 w 391073"/>
                <a:gd name="connsiteY3" fmla="*/ 239532 h 432974"/>
                <a:gd name="connsiteX4" fmla="*/ 23045 w 391073"/>
                <a:gd name="connsiteY4" fmla="*/ 253499 h 432974"/>
                <a:gd name="connsiteX5" fmla="*/ 196235 w 391073"/>
                <a:gd name="connsiteY5" fmla="*/ 429482 h 432974"/>
                <a:gd name="connsiteX6" fmla="*/ 361045 w 391073"/>
                <a:gd name="connsiteY6" fmla="*/ 268863 h 432974"/>
                <a:gd name="connsiteX7" fmla="*/ 361045 w 391073"/>
                <a:gd name="connsiteY7" fmla="*/ 268863 h 432974"/>
                <a:gd name="connsiteX8" fmla="*/ 386185 w 391073"/>
                <a:gd name="connsiteY8" fmla="*/ 245119 h 432974"/>
                <a:gd name="connsiteX9" fmla="*/ 381995 w 391073"/>
                <a:gd name="connsiteY9" fmla="*/ 238136 h 432974"/>
                <a:gd name="connsiteX10" fmla="*/ 379202 w 391073"/>
                <a:gd name="connsiteY10" fmla="*/ 231152 h 432974"/>
                <a:gd name="connsiteX11" fmla="*/ 379202 w 391073"/>
                <a:gd name="connsiteY11" fmla="*/ 228359 h 432974"/>
                <a:gd name="connsiteX12" fmla="*/ 379202 w 391073"/>
                <a:gd name="connsiteY12" fmla="*/ 226962 h 432974"/>
                <a:gd name="connsiteX13" fmla="*/ 379202 w 391073"/>
                <a:gd name="connsiteY13" fmla="*/ 225565 h 432974"/>
                <a:gd name="connsiteX14" fmla="*/ 379202 w 391073"/>
                <a:gd name="connsiteY14" fmla="*/ 224169 h 432974"/>
                <a:gd name="connsiteX15" fmla="*/ 379202 w 391073"/>
                <a:gd name="connsiteY15" fmla="*/ 219979 h 432974"/>
                <a:gd name="connsiteX16" fmla="*/ 381995 w 391073"/>
                <a:gd name="connsiteY16" fmla="*/ 208805 h 432974"/>
                <a:gd name="connsiteX17" fmla="*/ 387582 w 391073"/>
                <a:gd name="connsiteY17" fmla="*/ 199028 h 432974"/>
                <a:gd name="connsiteX18" fmla="*/ 388978 w 391073"/>
                <a:gd name="connsiteY18" fmla="*/ 197632 h 432974"/>
                <a:gd name="connsiteX19" fmla="*/ 218582 w 391073"/>
                <a:gd name="connsiteY19" fmla="*/ 23045 h 432974"/>
                <a:gd name="connsiteX20" fmla="*/ 206012 w 391073"/>
                <a:gd name="connsiteY20" fmla="*/ 10475 h 432974"/>
                <a:gd name="connsiteX21" fmla="*/ 204615 w 391073"/>
                <a:gd name="connsiteY21" fmla="*/ 11872 h 432974"/>
                <a:gd name="connsiteX22" fmla="*/ 204615 w 391073"/>
                <a:gd name="connsiteY22" fmla="*/ 11872 h 432974"/>
                <a:gd name="connsiteX23" fmla="*/ 179475 w 391073"/>
                <a:gd name="connsiteY23" fmla="*/ 37012 h 432974"/>
                <a:gd name="connsiteX24" fmla="*/ 179475 w 391073"/>
                <a:gd name="connsiteY24" fmla="*/ 37012 h 432974"/>
                <a:gd name="connsiteX25" fmla="*/ 14665 w 391073"/>
                <a:gd name="connsiteY25" fmla="*/ 197632 h 432974"/>
                <a:gd name="connsiteX26" fmla="*/ 20252 w 391073"/>
                <a:gd name="connsiteY26" fmla="*/ 214392 h 432974"/>
                <a:gd name="connsiteX27" fmla="*/ 20252 w 391073"/>
                <a:gd name="connsiteY27" fmla="*/ 218582 h 432974"/>
                <a:gd name="connsiteX28" fmla="*/ 18855 w 391073"/>
                <a:gd name="connsiteY28" fmla="*/ 218582 h 432974"/>
                <a:gd name="connsiteX29" fmla="*/ 18855 w 391073"/>
                <a:gd name="connsiteY29" fmla="*/ 218582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18855" y="218582"/>
                  </a:moveTo>
                  <a:cubicBezTo>
                    <a:pt x="18855" y="219979"/>
                    <a:pt x="18855" y="219979"/>
                    <a:pt x="18855" y="221376"/>
                  </a:cubicBezTo>
                  <a:cubicBezTo>
                    <a:pt x="18855" y="224169"/>
                    <a:pt x="17459" y="226962"/>
                    <a:pt x="16062" y="231152"/>
                  </a:cubicBezTo>
                  <a:cubicBezTo>
                    <a:pt x="14665" y="233946"/>
                    <a:pt x="13269" y="236739"/>
                    <a:pt x="10475" y="239532"/>
                  </a:cubicBezTo>
                  <a:cubicBezTo>
                    <a:pt x="14665" y="243722"/>
                    <a:pt x="18855" y="247913"/>
                    <a:pt x="23045" y="253499"/>
                  </a:cubicBezTo>
                  <a:cubicBezTo>
                    <a:pt x="80310" y="312160"/>
                    <a:pt x="137574" y="370821"/>
                    <a:pt x="196235" y="429482"/>
                  </a:cubicBezTo>
                  <a:lnTo>
                    <a:pt x="361045" y="268863"/>
                  </a:lnTo>
                  <a:lnTo>
                    <a:pt x="361045" y="268863"/>
                  </a:lnTo>
                  <a:lnTo>
                    <a:pt x="386185" y="245119"/>
                  </a:lnTo>
                  <a:cubicBezTo>
                    <a:pt x="384788" y="242326"/>
                    <a:pt x="383392" y="239532"/>
                    <a:pt x="381995" y="238136"/>
                  </a:cubicBezTo>
                  <a:cubicBezTo>
                    <a:pt x="380598" y="235342"/>
                    <a:pt x="380598" y="232549"/>
                    <a:pt x="379202" y="231152"/>
                  </a:cubicBezTo>
                  <a:cubicBezTo>
                    <a:pt x="379202" y="229756"/>
                    <a:pt x="379202" y="229756"/>
                    <a:pt x="379202" y="228359"/>
                  </a:cubicBezTo>
                  <a:cubicBezTo>
                    <a:pt x="379202" y="226962"/>
                    <a:pt x="379202" y="226962"/>
                    <a:pt x="379202" y="226962"/>
                  </a:cubicBezTo>
                  <a:cubicBezTo>
                    <a:pt x="379202" y="225565"/>
                    <a:pt x="379202" y="225565"/>
                    <a:pt x="379202" y="225565"/>
                  </a:cubicBezTo>
                  <a:cubicBezTo>
                    <a:pt x="379202" y="225565"/>
                    <a:pt x="379202" y="225565"/>
                    <a:pt x="379202" y="224169"/>
                  </a:cubicBezTo>
                  <a:cubicBezTo>
                    <a:pt x="379202" y="222772"/>
                    <a:pt x="379202" y="221376"/>
                    <a:pt x="379202" y="219979"/>
                  </a:cubicBezTo>
                  <a:cubicBezTo>
                    <a:pt x="379202" y="217185"/>
                    <a:pt x="380598" y="212995"/>
                    <a:pt x="381995" y="208805"/>
                  </a:cubicBezTo>
                  <a:cubicBezTo>
                    <a:pt x="383392" y="204615"/>
                    <a:pt x="386185" y="201822"/>
                    <a:pt x="387582" y="199028"/>
                  </a:cubicBezTo>
                  <a:cubicBezTo>
                    <a:pt x="387582" y="197632"/>
                    <a:pt x="388978" y="197632"/>
                    <a:pt x="388978" y="197632"/>
                  </a:cubicBezTo>
                  <a:cubicBezTo>
                    <a:pt x="331714" y="138971"/>
                    <a:pt x="275846" y="81706"/>
                    <a:pt x="218582" y="23045"/>
                  </a:cubicBezTo>
                  <a:cubicBezTo>
                    <a:pt x="214392" y="18855"/>
                    <a:pt x="210202" y="14665"/>
                    <a:pt x="206012" y="10475"/>
                  </a:cubicBezTo>
                  <a:lnTo>
                    <a:pt x="204615" y="11872"/>
                  </a:lnTo>
                  <a:lnTo>
                    <a:pt x="204615" y="11872"/>
                  </a:lnTo>
                  <a:lnTo>
                    <a:pt x="179475" y="37012"/>
                  </a:lnTo>
                  <a:lnTo>
                    <a:pt x="179475" y="37012"/>
                  </a:lnTo>
                  <a:lnTo>
                    <a:pt x="14665" y="197632"/>
                  </a:lnTo>
                  <a:cubicBezTo>
                    <a:pt x="17459" y="204615"/>
                    <a:pt x="20252" y="210202"/>
                    <a:pt x="20252" y="214392"/>
                  </a:cubicBezTo>
                  <a:cubicBezTo>
                    <a:pt x="20252" y="215789"/>
                    <a:pt x="20252" y="217185"/>
                    <a:pt x="20252" y="218582"/>
                  </a:cubicBezTo>
                  <a:cubicBezTo>
                    <a:pt x="18855" y="217185"/>
                    <a:pt x="18855" y="217185"/>
                    <a:pt x="18855" y="218582"/>
                  </a:cubicBezTo>
                  <a:cubicBezTo>
                    <a:pt x="18855" y="217185"/>
                    <a:pt x="18855" y="217185"/>
                    <a:pt x="18855" y="218582"/>
                  </a:cubicBezTo>
                  <a:close/>
                </a:path>
              </a:pathLst>
            </a:custGeom>
            <a:noFill/>
            <a:ln w="9525"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6450ABE4-10C9-4CA1-B167-6C550A8D0E18}"/>
                </a:ext>
              </a:extLst>
            </p:cNvPr>
            <p:cNvSpPr/>
            <p:nvPr/>
          </p:nvSpPr>
          <p:spPr>
            <a:xfrm>
              <a:off x="4119240" y="2407485"/>
              <a:ext cx="13967" cy="13967"/>
            </a:xfrm>
            <a:custGeom>
              <a:avLst/>
              <a:gdLst>
                <a:gd name="connsiteX0" fmla="*/ 10475 w 13966"/>
                <a:gd name="connsiteY0" fmla="*/ 11096 h 13966"/>
                <a:gd name="connsiteX1" fmla="*/ 10475 w 13966"/>
                <a:gd name="connsiteY1" fmla="*/ 11096 h 13966"/>
                <a:gd name="connsiteX2" fmla="*/ 10475 w 13966"/>
                <a:gd name="connsiteY2" fmla="*/ 11096 h 13966"/>
                <a:gd name="connsiteX3" fmla="*/ 10475 w 13966"/>
                <a:gd name="connsiteY3" fmla="*/ 11096 h 13966"/>
              </a:gdLst>
              <a:ahLst/>
              <a:cxnLst>
                <a:cxn ang="0">
                  <a:pos x="connsiteX0" y="connsiteY0"/>
                </a:cxn>
                <a:cxn ang="0">
                  <a:pos x="connsiteX1" y="connsiteY1"/>
                </a:cxn>
                <a:cxn ang="0">
                  <a:pos x="connsiteX2" y="connsiteY2"/>
                </a:cxn>
                <a:cxn ang="0">
                  <a:pos x="connsiteX3" y="connsiteY3"/>
                </a:cxn>
              </a:cxnLst>
              <a:rect l="l" t="t" r="r" b="b"/>
              <a:pathLst>
                <a:path w="13966" h="13966">
                  <a:moveTo>
                    <a:pt x="10475" y="11096"/>
                  </a:moveTo>
                  <a:cubicBezTo>
                    <a:pt x="10475" y="11096"/>
                    <a:pt x="10475" y="11096"/>
                    <a:pt x="10475" y="11096"/>
                  </a:cubicBezTo>
                  <a:cubicBezTo>
                    <a:pt x="10475" y="9699"/>
                    <a:pt x="10475" y="11096"/>
                    <a:pt x="10475" y="11096"/>
                  </a:cubicBezTo>
                  <a:cubicBezTo>
                    <a:pt x="10475" y="11096"/>
                    <a:pt x="10475" y="11096"/>
                    <a:pt x="10475" y="11096"/>
                  </a:cubicBezTo>
                  <a:close/>
                </a:path>
              </a:pathLst>
            </a:custGeom>
            <a:noFill/>
            <a:ln w="9525"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041412DF-F041-45F3-BF64-356B41731577}"/>
                </a:ext>
              </a:extLst>
            </p:cNvPr>
            <p:cNvSpPr/>
            <p:nvPr/>
          </p:nvSpPr>
          <p:spPr>
            <a:xfrm>
              <a:off x="3908340" y="2656716"/>
              <a:ext cx="13967" cy="27934"/>
            </a:xfrm>
            <a:custGeom>
              <a:avLst/>
              <a:gdLst>
                <a:gd name="connsiteX0" fmla="*/ 11872 w 13966"/>
                <a:gd name="connsiteY0" fmla="*/ 24442 h 27933"/>
                <a:gd name="connsiteX1" fmla="*/ 11872 w 13966"/>
                <a:gd name="connsiteY1" fmla="*/ 27236 h 27933"/>
                <a:gd name="connsiteX2" fmla="*/ 14665 w 13966"/>
                <a:gd name="connsiteY2" fmla="*/ 23046 h 27933"/>
                <a:gd name="connsiteX3" fmla="*/ 16062 w 13966"/>
                <a:gd name="connsiteY3" fmla="*/ 17459 h 27933"/>
                <a:gd name="connsiteX4" fmla="*/ 16062 w 13966"/>
                <a:gd name="connsiteY4" fmla="*/ 16062 h 27933"/>
                <a:gd name="connsiteX5" fmla="*/ 16062 w 13966"/>
                <a:gd name="connsiteY5" fmla="*/ 16062 h 27933"/>
                <a:gd name="connsiteX6" fmla="*/ 16062 w 13966"/>
                <a:gd name="connsiteY6" fmla="*/ 16062 h 27933"/>
                <a:gd name="connsiteX7" fmla="*/ 16062 w 13966"/>
                <a:gd name="connsiteY7" fmla="*/ 14665 h 27933"/>
                <a:gd name="connsiteX8" fmla="*/ 14665 w 13966"/>
                <a:gd name="connsiteY8" fmla="*/ 10475 h 27933"/>
                <a:gd name="connsiteX9" fmla="*/ 11872 w 13966"/>
                <a:gd name="connsiteY9" fmla="*/ 14665 h 27933"/>
                <a:gd name="connsiteX10" fmla="*/ 10475 w 13966"/>
                <a:gd name="connsiteY10" fmla="*/ 20252 h 27933"/>
                <a:gd name="connsiteX11" fmla="*/ 10475 w 13966"/>
                <a:gd name="connsiteY11" fmla="*/ 21649 h 27933"/>
                <a:gd name="connsiteX12" fmla="*/ 10475 w 13966"/>
                <a:gd name="connsiteY12" fmla="*/ 23046 h 27933"/>
                <a:gd name="connsiteX13" fmla="*/ 10475 w 13966"/>
                <a:gd name="connsiteY13" fmla="*/ 24442 h 27933"/>
                <a:gd name="connsiteX14" fmla="*/ 10475 w 13966"/>
                <a:gd name="connsiteY14" fmla="*/ 25839 h 27933"/>
                <a:gd name="connsiteX15" fmla="*/ 11872 w 13966"/>
                <a:gd name="connsiteY15" fmla="*/ 24442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66" h="27933">
                  <a:moveTo>
                    <a:pt x="11872" y="24442"/>
                  </a:moveTo>
                  <a:cubicBezTo>
                    <a:pt x="11872" y="24442"/>
                    <a:pt x="11872" y="25839"/>
                    <a:pt x="11872" y="27236"/>
                  </a:cubicBezTo>
                  <a:cubicBezTo>
                    <a:pt x="13269" y="25839"/>
                    <a:pt x="13269" y="24442"/>
                    <a:pt x="14665" y="23046"/>
                  </a:cubicBezTo>
                  <a:cubicBezTo>
                    <a:pt x="16062" y="21649"/>
                    <a:pt x="16062" y="18855"/>
                    <a:pt x="16062" y="17459"/>
                  </a:cubicBezTo>
                  <a:cubicBezTo>
                    <a:pt x="16062" y="16062"/>
                    <a:pt x="16062" y="16062"/>
                    <a:pt x="16062" y="16062"/>
                  </a:cubicBezTo>
                  <a:cubicBezTo>
                    <a:pt x="16062" y="16062"/>
                    <a:pt x="16062" y="16062"/>
                    <a:pt x="16062" y="16062"/>
                  </a:cubicBezTo>
                  <a:cubicBezTo>
                    <a:pt x="16062" y="16062"/>
                    <a:pt x="16062" y="16062"/>
                    <a:pt x="16062" y="16062"/>
                  </a:cubicBezTo>
                  <a:cubicBezTo>
                    <a:pt x="16062" y="16062"/>
                    <a:pt x="16062" y="14665"/>
                    <a:pt x="16062" y="14665"/>
                  </a:cubicBezTo>
                  <a:cubicBezTo>
                    <a:pt x="16062" y="13269"/>
                    <a:pt x="14665" y="11872"/>
                    <a:pt x="14665" y="10475"/>
                  </a:cubicBezTo>
                  <a:cubicBezTo>
                    <a:pt x="13269" y="11872"/>
                    <a:pt x="13269" y="13269"/>
                    <a:pt x="11872" y="14665"/>
                  </a:cubicBezTo>
                  <a:cubicBezTo>
                    <a:pt x="10475" y="16062"/>
                    <a:pt x="10475" y="18855"/>
                    <a:pt x="10475" y="20252"/>
                  </a:cubicBezTo>
                  <a:cubicBezTo>
                    <a:pt x="10475" y="21649"/>
                    <a:pt x="10475" y="21649"/>
                    <a:pt x="10475" y="21649"/>
                  </a:cubicBezTo>
                  <a:cubicBezTo>
                    <a:pt x="10475" y="21649"/>
                    <a:pt x="10475" y="23046"/>
                    <a:pt x="10475" y="23046"/>
                  </a:cubicBezTo>
                  <a:cubicBezTo>
                    <a:pt x="10475" y="23046"/>
                    <a:pt x="10475" y="23046"/>
                    <a:pt x="10475" y="24442"/>
                  </a:cubicBezTo>
                  <a:cubicBezTo>
                    <a:pt x="10475" y="24442"/>
                    <a:pt x="10475" y="24442"/>
                    <a:pt x="10475" y="25839"/>
                  </a:cubicBezTo>
                  <a:cubicBezTo>
                    <a:pt x="11872" y="24442"/>
                    <a:pt x="11872" y="24442"/>
                    <a:pt x="11872" y="24442"/>
                  </a:cubicBezTo>
                  <a:close/>
                </a:path>
              </a:pathLst>
            </a:custGeom>
            <a:noFill/>
            <a:ln w="9525"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A59E044-1131-458E-B603-9928FBFDC2F6}"/>
                </a:ext>
              </a:extLst>
            </p:cNvPr>
            <p:cNvSpPr/>
            <p:nvPr/>
          </p:nvSpPr>
          <p:spPr>
            <a:xfrm>
              <a:off x="4705850" y="3447244"/>
              <a:ext cx="391073" cy="432974"/>
            </a:xfrm>
            <a:custGeom>
              <a:avLst/>
              <a:gdLst>
                <a:gd name="connsiteX0" fmla="*/ 356854 w 391073"/>
                <a:gd name="connsiteY0" fmla="*/ 267466 h 432974"/>
                <a:gd name="connsiteX1" fmla="*/ 356854 w 391073"/>
                <a:gd name="connsiteY1" fmla="*/ 267466 h 432974"/>
                <a:gd name="connsiteX2" fmla="*/ 381995 w 391073"/>
                <a:gd name="connsiteY2" fmla="*/ 243722 h 432974"/>
                <a:gd name="connsiteX3" fmla="*/ 377805 w 391073"/>
                <a:gd name="connsiteY3" fmla="*/ 236739 h 432974"/>
                <a:gd name="connsiteX4" fmla="*/ 376408 w 391073"/>
                <a:gd name="connsiteY4" fmla="*/ 229756 h 432974"/>
                <a:gd name="connsiteX5" fmla="*/ 376408 w 391073"/>
                <a:gd name="connsiteY5" fmla="*/ 226962 h 432974"/>
                <a:gd name="connsiteX6" fmla="*/ 376408 w 391073"/>
                <a:gd name="connsiteY6" fmla="*/ 225565 h 432974"/>
                <a:gd name="connsiteX7" fmla="*/ 376408 w 391073"/>
                <a:gd name="connsiteY7" fmla="*/ 224169 h 432974"/>
                <a:gd name="connsiteX8" fmla="*/ 376408 w 391073"/>
                <a:gd name="connsiteY8" fmla="*/ 222772 h 432974"/>
                <a:gd name="connsiteX9" fmla="*/ 376408 w 391073"/>
                <a:gd name="connsiteY9" fmla="*/ 218582 h 432974"/>
                <a:gd name="connsiteX10" fmla="*/ 379201 w 391073"/>
                <a:gd name="connsiteY10" fmla="*/ 207409 h 432974"/>
                <a:gd name="connsiteX11" fmla="*/ 384788 w 391073"/>
                <a:gd name="connsiteY11" fmla="*/ 197632 h 432974"/>
                <a:gd name="connsiteX12" fmla="*/ 386185 w 391073"/>
                <a:gd name="connsiteY12" fmla="*/ 196235 h 432974"/>
                <a:gd name="connsiteX13" fmla="*/ 217185 w 391073"/>
                <a:gd name="connsiteY13" fmla="*/ 23045 h 432974"/>
                <a:gd name="connsiteX14" fmla="*/ 204615 w 391073"/>
                <a:gd name="connsiteY14" fmla="*/ 10475 h 432974"/>
                <a:gd name="connsiteX15" fmla="*/ 203218 w 391073"/>
                <a:gd name="connsiteY15" fmla="*/ 11872 h 432974"/>
                <a:gd name="connsiteX16" fmla="*/ 203218 w 391073"/>
                <a:gd name="connsiteY16" fmla="*/ 11872 h 432974"/>
                <a:gd name="connsiteX17" fmla="*/ 178078 w 391073"/>
                <a:gd name="connsiteY17" fmla="*/ 35616 h 432974"/>
                <a:gd name="connsiteX18" fmla="*/ 178078 w 391073"/>
                <a:gd name="connsiteY18" fmla="*/ 35616 h 432974"/>
                <a:gd name="connsiteX19" fmla="*/ 13269 w 391073"/>
                <a:gd name="connsiteY19" fmla="*/ 196235 h 432974"/>
                <a:gd name="connsiteX20" fmla="*/ 18855 w 391073"/>
                <a:gd name="connsiteY20" fmla="*/ 212995 h 432974"/>
                <a:gd name="connsiteX21" fmla="*/ 18855 w 391073"/>
                <a:gd name="connsiteY21" fmla="*/ 217185 h 432974"/>
                <a:gd name="connsiteX22" fmla="*/ 18855 w 391073"/>
                <a:gd name="connsiteY22" fmla="*/ 218582 h 432974"/>
                <a:gd name="connsiteX23" fmla="*/ 18855 w 391073"/>
                <a:gd name="connsiteY23" fmla="*/ 219979 h 432974"/>
                <a:gd name="connsiteX24" fmla="*/ 18855 w 391073"/>
                <a:gd name="connsiteY24" fmla="*/ 222772 h 432974"/>
                <a:gd name="connsiteX25" fmla="*/ 16062 w 391073"/>
                <a:gd name="connsiteY25" fmla="*/ 232549 h 432974"/>
                <a:gd name="connsiteX26" fmla="*/ 10475 w 391073"/>
                <a:gd name="connsiteY26" fmla="*/ 240929 h 432974"/>
                <a:gd name="connsiteX27" fmla="*/ 23045 w 391073"/>
                <a:gd name="connsiteY27" fmla="*/ 254896 h 432974"/>
                <a:gd name="connsiteX28" fmla="*/ 194838 w 391073"/>
                <a:gd name="connsiteY28" fmla="*/ 429482 h 432974"/>
                <a:gd name="connsiteX29" fmla="*/ 356854 w 391073"/>
                <a:gd name="connsiteY29" fmla="*/ 267466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356854" y="267466"/>
                  </a:moveTo>
                  <a:lnTo>
                    <a:pt x="356854" y="267466"/>
                  </a:lnTo>
                  <a:lnTo>
                    <a:pt x="381995" y="243722"/>
                  </a:lnTo>
                  <a:cubicBezTo>
                    <a:pt x="380598" y="240929"/>
                    <a:pt x="379201" y="238136"/>
                    <a:pt x="377805" y="236739"/>
                  </a:cubicBezTo>
                  <a:cubicBezTo>
                    <a:pt x="376408" y="233946"/>
                    <a:pt x="376408" y="231152"/>
                    <a:pt x="376408" y="229756"/>
                  </a:cubicBezTo>
                  <a:cubicBezTo>
                    <a:pt x="376408" y="228359"/>
                    <a:pt x="376408" y="228359"/>
                    <a:pt x="376408" y="226962"/>
                  </a:cubicBezTo>
                  <a:cubicBezTo>
                    <a:pt x="376408" y="225565"/>
                    <a:pt x="376408" y="225565"/>
                    <a:pt x="376408" y="225565"/>
                  </a:cubicBezTo>
                  <a:cubicBezTo>
                    <a:pt x="376408" y="224169"/>
                    <a:pt x="376408" y="224169"/>
                    <a:pt x="376408" y="224169"/>
                  </a:cubicBezTo>
                  <a:cubicBezTo>
                    <a:pt x="376408" y="224169"/>
                    <a:pt x="376408" y="224169"/>
                    <a:pt x="376408" y="222772"/>
                  </a:cubicBezTo>
                  <a:cubicBezTo>
                    <a:pt x="376408" y="221376"/>
                    <a:pt x="376408" y="219979"/>
                    <a:pt x="376408" y="218582"/>
                  </a:cubicBezTo>
                  <a:cubicBezTo>
                    <a:pt x="376408" y="215789"/>
                    <a:pt x="377805" y="211599"/>
                    <a:pt x="379201" y="207409"/>
                  </a:cubicBezTo>
                  <a:cubicBezTo>
                    <a:pt x="380598" y="203219"/>
                    <a:pt x="383392" y="200425"/>
                    <a:pt x="384788" y="197632"/>
                  </a:cubicBezTo>
                  <a:cubicBezTo>
                    <a:pt x="384788" y="196235"/>
                    <a:pt x="386185" y="196235"/>
                    <a:pt x="386185" y="196235"/>
                  </a:cubicBezTo>
                  <a:cubicBezTo>
                    <a:pt x="330317" y="138971"/>
                    <a:pt x="273053" y="80310"/>
                    <a:pt x="217185" y="23045"/>
                  </a:cubicBezTo>
                  <a:cubicBezTo>
                    <a:pt x="212995" y="18855"/>
                    <a:pt x="208805" y="14665"/>
                    <a:pt x="204615" y="10475"/>
                  </a:cubicBezTo>
                  <a:lnTo>
                    <a:pt x="203218" y="11872"/>
                  </a:lnTo>
                  <a:lnTo>
                    <a:pt x="203218" y="11872"/>
                  </a:lnTo>
                  <a:lnTo>
                    <a:pt x="178078" y="35616"/>
                  </a:lnTo>
                  <a:lnTo>
                    <a:pt x="178078" y="35616"/>
                  </a:lnTo>
                  <a:lnTo>
                    <a:pt x="13269" y="196235"/>
                  </a:lnTo>
                  <a:cubicBezTo>
                    <a:pt x="16062" y="203219"/>
                    <a:pt x="18855" y="208805"/>
                    <a:pt x="18855" y="212995"/>
                  </a:cubicBezTo>
                  <a:cubicBezTo>
                    <a:pt x="18855" y="214392"/>
                    <a:pt x="18855" y="215789"/>
                    <a:pt x="18855" y="217185"/>
                  </a:cubicBezTo>
                  <a:cubicBezTo>
                    <a:pt x="18855" y="218582"/>
                    <a:pt x="18855" y="218582"/>
                    <a:pt x="18855" y="218582"/>
                  </a:cubicBezTo>
                  <a:cubicBezTo>
                    <a:pt x="18855" y="218582"/>
                    <a:pt x="18855" y="218582"/>
                    <a:pt x="18855" y="219979"/>
                  </a:cubicBezTo>
                  <a:cubicBezTo>
                    <a:pt x="18855" y="221376"/>
                    <a:pt x="18855" y="221376"/>
                    <a:pt x="18855" y="222772"/>
                  </a:cubicBezTo>
                  <a:cubicBezTo>
                    <a:pt x="18855" y="225565"/>
                    <a:pt x="17459" y="228359"/>
                    <a:pt x="16062" y="232549"/>
                  </a:cubicBezTo>
                  <a:cubicBezTo>
                    <a:pt x="14665" y="235342"/>
                    <a:pt x="13269" y="238136"/>
                    <a:pt x="10475" y="240929"/>
                  </a:cubicBezTo>
                  <a:cubicBezTo>
                    <a:pt x="14665" y="245119"/>
                    <a:pt x="18855" y="249309"/>
                    <a:pt x="23045" y="254896"/>
                  </a:cubicBezTo>
                  <a:cubicBezTo>
                    <a:pt x="80310" y="313557"/>
                    <a:pt x="137574" y="372218"/>
                    <a:pt x="194838" y="429482"/>
                  </a:cubicBezTo>
                  <a:lnTo>
                    <a:pt x="356854" y="267466"/>
                  </a:lnTo>
                  <a:close/>
                </a:path>
              </a:pathLst>
            </a:custGeom>
            <a:noFill/>
            <a:ln w="9525"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28C4BB36-AE1B-4A1C-817E-529F8478494E}"/>
                </a:ext>
              </a:extLst>
            </p:cNvPr>
            <p:cNvSpPr/>
            <p:nvPr/>
          </p:nvSpPr>
          <p:spPr>
            <a:xfrm>
              <a:off x="4115050" y="2410320"/>
              <a:ext cx="27934" cy="27934"/>
            </a:xfrm>
            <a:custGeom>
              <a:avLst/>
              <a:gdLst>
                <a:gd name="connsiteX0" fmla="*/ 11872 w 27933"/>
                <a:gd name="connsiteY0" fmla="*/ 12450 h 27933"/>
                <a:gd name="connsiteX1" fmla="*/ 10475 w 27933"/>
                <a:gd name="connsiteY1" fmla="*/ 18037 h 27933"/>
                <a:gd name="connsiteX2" fmla="*/ 10475 w 27933"/>
                <a:gd name="connsiteY2" fmla="*/ 19434 h 27933"/>
                <a:gd name="connsiteX3" fmla="*/ 10475 w 27933"/>
                <a:gd name="connsiteY3" fmla="*/ 20831 h 27933"/>
                <a:gd name="connsiteX4" fmla="*/ 10475 w 27933"/>
                <a:gd name="connsiteY4" fmla="*/ 22227 h 27933"/>
                <a:gd name="connsiteX5" fmla="*/ 10475 w 27933"/>
                <a:gd name="connsiteY5" fmla="*/ 23624 h 27933"/>
                <a:gd name="connsiteX6" fmla="*/ 10475 w 27933"/>
                <a:gd name="connsiteY6" fmla="*/ 25021 h 27933"/>
                <a:gd name="connsiteX7" fmla="*/ 11872 w 27933"/>
                <a:gd name="connsiteY7" fmla="*/ 29211 h 27933"/>
                <a:gd name="connsiteX8" fmla="*/ 13269 w 27933"/>
                <a:gd name="connsiteY8" fmla="*/ 30607 h 27933"/>
                <a:gd name="connsiteX9" fmla="*/ 16062 w 27933"/>
                <a:gd name="connsiteY9" fmla="*/ 26417 h 27933"/>
                <a:gd name="connsiteX10" fmla="*/ 17459 w 27933"/>
                <a:gd name="connsiteY10" fmla="*/ 20831 h 27933"/>
                <a:gd name="connsiteX11" fmla="*/ 17459 w 27933"/>
                <a:gd name="connsiteY11" fmla="*/ 19434 h 27933"/>
                <a:gd name="connsiteX12" fmla="*/ 17459 w 27933"/>
                <a:gd name="connsiteY12" fmla="*/ 19434 h 27933"/>
                <a:gd name="connsiteX13" fmla="*/ 17459 w 27933"/>
                <a:gd name="connsiteY13" fmla="*/ 19434 h 27933"/>
                <a:gd name="connsiteX14" fmla="*/ 17459 w 27933"/>
                <a:gd name="connsiteY14" fmla="*/ 18037 h 27933"/>
                <a:gd name="connsiteX15" fmla="*/ 14665 w 27933"/>
                <a:gd name="connsiteY15" fmla="*/ 11054 h 27933"/>
                <a:gd name="connsiteX16" fmla="*/ 11872 w 27933"/>
                <a:gd name="connsiteY16" fmla="*/ 12450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33" h="27933">
                  <a:moveTo>
                    <a:pt x="11872" y="12450"/>
                  </a:moveTo>
                  <a:cubicBezTo>
                    <a:pt x="10475" y="13847"/>
                    <a:pt x="10475" y="16640"/>
                    <a:pt x="10475" y="18037"/>
                  </a:cubicBezTo>
                  <a:cubicBezTo>
                    <a:pt x="10475" y="19434"/>
                    <a:pt x="10475" y="19434"/>
                    <a:pt x="10475" y="19434"/>
                  </a:cubicBezTo>
                  <a:cubicBezTo>
                    <a:pt x="10475" y="19434"/>
                    <a:pt x="10475" y="20831"/>
                    <a:pt x="10475" y="20831"/>
                  </a:cubicBezTo>
                  <a:cubicBezTo>
                    <a:pt x="10475" y="20831"/>
                    <a:pt x="10475" y="20831"/>
                    <a:pt x="10475" y="22227"/>
                  </a:cubicBezTo>
                  <a:cubicBezTo>
                    <a:pt x="10475" y="22227"/>
                    <a:pt x="10475" y="22227"/>
                    <a:pt x="10475" y="23624"/>
                  </a:cubicBezTo>
                  <a:cubicBezTo>
                    <a:pt x="10475" y="23624"/>
                    <a:pt x="10475" y="25021"/>
                    <a:pt x="10475" y="25021"/>
                  </a:cubicBezTo>
                  <a:cubicBezTo>
                    <a:pt x="10475" y="26417"/>
                    <a:pt x="10475" y="27814"/>
                    <a:pt x="11872" y="29211"/>
                  </a:cubicBezTo>
                  <a:cubicBezTo>
                    <a:pt x="11872" y="29211"/>
                    <a:pt x="11872" y="30607"/>
                    <a:pt x="13269" y="30607"/>
                  </a:cubicBezTo>
                  <a:cubicBezTo>
                    <a:pt x="14665" y="29211"/>
                    <a:pt x="14665" y="27814"/>
                    <a:pt x="16062" y="26417"/>
                  </a:cubicBezTo>
                  <a:cubicBezTo>
                    <a:pt x="17459" y="25021"/>
                    <a:pt x="17459" y="22227"/>
                    <a:pt x="17459" y="20831"/>
                  </a:cubicBezTo>
                  <a:cubicBezTo>
                    <a:pt x="17459" y="19434"/>
                    <a:pt x="17459" y="19434"/>
                    <a:pt x="17459" y="19434"/>
                  </a:cubicBezTo>
                  <a:cubicBezTo>
                    <a:pt x="17459" y="19434"/>
                    <a:pt x="17459" y="19434"/>
                    <a:pt x="17459" y="19434"/>
                  </a:cubicBezTo>
                  <a:cubicBezTo>
                    <a:pt x="17459" y="19434"/>
                    <a:pt x="17459" y="19434"/>
                    <a:pt x="17459" y="19434"/>
                  </a:cubicBezTo>
                  <a:cubicBezTo>
                    <a:pt x="17459" y="19434"/>
                    <a:pt x="17459" y="18037"/>
                    <a:pt x="17459" y="18037"/>
                  </a:cubicBezTo>
                  <a:cubicBezTo>
                    <a:pt x="17459" y="16640"/>
                    <a:pt x="16062" y="13847"/>
                    <a:pt x="14665" y="11054"/>
                  </a:cubicBezTo>
                  <a:cubicBezTo>
                    <a:pt x="13269" y="9657"/>
                    <a:pt x="13269" y="11054"/>
                    <a:pt x="11872" y="12450"/>
                  </a:cubicBezTo>
                  <a:close/>
                </a:path>
              </a:pathLst>
            </a:custGeom>
            <a:noFill/>
            <a:ln w="9525"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2E9D458F-45BD-4807-84AC-57B2B7203B21}"/>
                </a:ext>
              </a:extLst>
            </p:cNvPr>
            <p:cNvSpPr/>
            <p:nvPr/>
          </p:nvSpPr>
          <p:spPr>
            <a:xfrm>
              <a:off x="3729563" y="2206982"/>
              <a:ext cx="391073" cy="432974"/>
            </a:xfrm>
            <a:custGeom>
              <a:avLst/>
              <a:gdLst>
                <a:gd name="connsiteX0" fmla="*/ 18855 w 391073"/>
                <a:gd name="connsiteY0" fmla="*/ 219979 h 432974"/>
                <a:gd name="connsiteX1" fmla="*/ 18855 w 391073"/>
                <a:gd name="connsiteY1" fmla="*/ 222772 h 432974"/>
                <a:gd name="connsiteX2" fmla="*/ 16062 w 391073"/>
                <a:gd name="connsiteY2" fmla="*/ 232549 h 432974"/>
                <a:gd name="connsiteX3" fmla="*/ 10475 w 391073"/>
                <a:gd name="connsiteY3" fmla="*/ 240929 h 432974"/>
                <a:gd name="connsiteX4" fmla="*/ 23045 w 391073"/>
                <a:gd name="connsiteY4" fmla="*/ 254896 h 432974"/>
                <a:gd name="connsiteX5" fmla="*/ 196235 w 391073"/>
                <a:gd name="connsiteY5" fmla="*/ 430879 h 432974"/>
                <a:gd name="connsiteX6" fmla="*/ 361045 w 391073"/>
                <a:gd name="connsiteY6" fmla="*/ 270260 h 432974"/>
                <a:gd name="connsiteX7" fmla="*/ 361045 w 391073"/>
                <a:gd name="connsiteY7" fmla="*/ 270260 h 432974"/>
                <a:gd name="connsiteX8" fmla="*/ 386185 w 391073"/>
                <a:gd name="connsiteY8" fmla="*/ 246516 h 432974"/>
                <a:gd name="connsiteX9" fmla="*/ 381995 w 391073"/>
                <a:gd name="connsiteY9" fmla="*/ 238136 h 432974"/>
                <a:gd name="connsiteX10" fmla="*/ 380598 w 391073"/>
                <a:gd name="connsiteY10" fmla="*/ 231152 h 432974"/>
                <a:gd name="connsiteX11" fmla="*/ 380598 w 391073"/>
                <a:gd name="connsiteY11" fmla="*/ 228359 h 432974"/>
                <a:gd name="connsiteX12" fmla="*/ 380598 w 391073"/>
                <a:gd name="connsiteY12" fmla="*/ 226962 h 432974"/>
                <a:gd name="connsiteX13" fmla="*/ 380598 w 391073"/>
                <a:gd name="connsiteY13" fmla="*/ 225566 h 432974"/>
                <a:gd name="connsiteX14" fmla="*/ 380598 w 391073"/>
                <a:gd name="connsiteY14" fmla="*/ 224169 h 432974"/>
                <a:gd name="connsiteX15" fmla="*/ 380598 w 391073"/>
                <a:gd name="connsiteY15" fmla="*/ 219979 h 432974"/>
                <a:gd name="connsiteX16" fmla="*/ 383392 w 391073"/>
                <a:gd name="connsiteY16" fmla="*/ 208805 h 432974"/>
                <a:gd name="connsiteX17" fmla="*/ 388978 w 391073"/>
                <a:gd name="connsiteY17" fmla="*/ 199028 h 432974"/>
                <a:gd name="connsiteX18" fmla="*/ 390375 w 391073"/>
                <a:gd name="connsiteY18" fmla="*/ 197632 h 432974"/>
                <a:gd name="connsiteX19" fmla="*/ 219979 w 391073"/>
                <a:gd name="connsiteY19" fmla="*/ 23045 h 432974"/>
                <a:gd name="connsiteX20" fmla="*/ 207409 w 391073"/>
                <a:gd name="connsiteY20" fmla="*/ 10475 h 432974"/>
                <a:gd name="connsiteX21" fmla="*/ 206012 w 391073"/>
                <a:gd name="connsiteY21" fmla="*/ 11872 h 432974"/>
                <a:gd name="connsiteX22" fmla="*/ 206012 w 391073"/>
                <a:gd name="connsiteY22" fmla="*/ 11872 h 432974"/>
                <a:gd name="connsiteX23" fmla="*/ 180872 w 391073"/>
                <a:gd name="connsiteY23" fmla="*/ 37012 h 432974"/>
                <a:gd name="connsiteX24" fmla="*/ 180872 w 391073"/>
                <a:gd name="connsiteY24" fmla="*/ 37012 h 432974"/>
                <a:gd name="connsiteX25" fmla="*/ 13269 w 391073"/>
                <a:gd name="connsiteY25" fmla="*/ 196235 h 432974"/>
                <a:gd name="connsiteX26" fmla="*/ 18855 w 391073"/>
                <a:gd name="connsiteY26" fmla="*/ 212995 h 432974"/>
                <a:gd name="connsiteX27" fmla="*/ 18855 w 391073"/>
                <a:gd name="connsiteY27" fmla="*/ 217185 h 432974"/>
                <a:gd name="connsiteX28" fmla="*/ 18855 w 391073"/>
                <a:gd name="connsiteY28" fmla="*/ 219979 h 432974"/>
                <a:gd name="connsiteX29" fmla="*/ 18855 w 391073"/>
                <a:gd name="connsiteY29" fmla="*/ 219979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18855" y="219979"/>
                  </a:moveTo>
                  <a:cubicBezTo>
                    <a:pt x="18855" y="221376"/>
                    <a:pt x="18855" y="221376"/>
                    <a:pt x="18855" y="222772"/>
                  </a:cubicBezTo>
                  <a:cubicBezTo>
                    <a:pt x="18855" y="225566"/>
                    <a:pt x="17459" y="229756"/>
                    <a:pt x="16062" y="232549"/>
                  </a:cubicBezTo>
                  <a:cubicBezTo>
                    <a:pt x="14665" y="235342"/>
                    <a:pt x="13269" y="238136"/>
                    <a:pt x="10475" y="240929"/>
                  </a:cubicBezTo>
                  <a:cubicBezTo>
                    <a:pt x="14665" y="245119"/>
                    <a:pt x="18855" y="249309"/>
                    <a:pt x="23045" y="254896"/>
                  </a:cubicBezTo>
                  <a:cubicBezTo>
                    <a:pt x="80310" y="313557"/>
                    <a:pt x="137574" y="372218"/>
                    <a:pt x="196235" y="430879"/>
                  </a:cubicBezTo>
                  <a:lnTo>
                    <a:pt x="361045" y="270260"/>
                  </a:lnTo>
                  <a:lnTo>
                    <a:pt x="361045" y="270260"/>
                  </a:lnTo>
                  <a:lnTo>
                    <a:pt x="386185" y="246516"/>
                  </a:lnTo>
                  <a:cubicBezTo>
                    <a:pt x="384788" y="243722"/>
                    <a:pt x="381995" y="240929"/>
                    <a:pt x="381995" y="238136"/>
                  </a:cubicBezTo>
                  <a:cubicBezTo>
                    <a:pt x="380598" y="235342"/>
                    <a:pt x="380598" y="232549"/>
                    <a:pt x="380598" y="231152"/>
                  </a:cubicBezTo>
                  <a:cubicBezTo>
                    <a:pt x="380598" y="229756"/>
                    <a:pt x="380598" y="229756"/>
                    <a:pt x="380598" y="228359"/>
                  </a:cubicBezTo>
                  <a:cubicBezTo>
                    <a:pt x="380598" y="226962"/>
                    <a:pt x="380598" y="226962"/>
                    <a:pt x="380598" y="226962"/>
                  </a:cubicBezTo>
                  <a:cubicBezTo>
                    <a:pt x="380598" y="225566"/>
                    <a:pt x="380598" y="225566"/>
                    <a:pt x="380598" y="225566"/>
                  </a:cubicBezTo>
                  <a:cubicBezTo>
                    <a:pt x="380598" y="225566"/>
                    <a:pt x="380598" y="225566"/>
                    <a:pt x="380598" y="224169"/>
                  </a:cubicBezTo>
                  <a:cubicBezTo>
                    <a:pt x="380598" y="222772"/>
                    <a:pt x="380598" y="221376"/>
                    <a:pt x="380598" y="219979"/>
                  </a:cubicBezTo>
                  <a:cubicBezTo>
                    <a:pt x="380598" y="217185"/>
                    <a:pt x="381995" y="212995"/>
                    <a:pt x="383392" y="208805"/>
                  </a:cubicBezTo>
                  <a:cubicBezTo>
                    <a:pt x="384788" y="204615"/>
                    <a:pt x="387582" y="201822"/>
                    <a:pt x="388978" y="199028"/>
                  </a:cubicBezTo>
                  <a:cubicBezTo>
                    <a:pt x="388978" y="197632"/>
                    <a:pt x="390375" y="197632"/>
                    <a:pt x="390375" y="197632"/>
                  </a:cubicBezTo>
                  <a:cubicBezTo>
                    <a:pt x="333111" y="138971"/>
                    <a:pt x="277243" y="81706"/>
                    <a:pt x="219979" y="23045"/>
                  </a:cubicBezTo>
                  <a:cubicBezTo>
                    <a:pt x="215789" y="18855"/>
                    <a:pt x="211599" y="14665"/>
                    <a:pt x="207409" y="10475"/>
                  </a:cubicBezTo>
                  <a:lnTo>
                    <a:pt x="206012" y="11872"/>
                  </a:lnTo>
                  <a:lnTo>
                    <a:pt x="206012" y="11872"/>
                  </a:lnTo>
                  <a:lnTo>
                    <a:pt x="180872" y="37012"/>
                  </a:lnTo>
                  <a:lnTo>
                    <a:pt x="180872" y="37012"/>
                  </a:lnTo>
                  <a:lnTo>
                    <a:pt x="13269" y="196235"/>
                  </a:lnTo>
                  <a:cubicBezTo>
                    <a:pt x="17459" y="203219"/>
                    <a:pt x="18855" y="210202"/>
                    <a:pt x="18855" y="212995"/>
                  </a:cubicBezTo>
                  <a:cubicBezTo>
                    <a:pt x="18855" y="214392"/>
                    <a:pt x="18855" y="215789"/>
                    <a:pt x="18855" y="217185"/>
                  </a:cubicBezTo>
                  <a:cubicBezTo>
                    <a:pt x="18855" y="218582"/>
                    <a:pt x="18855" y="218582"/>
                    <a:pt x="18855" y="219979"/>
                  </a:cubicBezTo>
                  <a:cubicBezTo>
                    <a:pt x="18855" y="218582"/>
                    <a:pt x="18855" y="218582"/>
                    <a:pt x="18855" y="219979"/>
                  </a:cubicBezTo>
                  <a:close/>
                </a:path>
              </a:pathLst>
            </a:custGeom>
            <a:noFill/>
            <a:ln w="9525"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21775EC8-709E-495B-9C43-E185CBD3C5B4}"/>
                </a:ext>
              </a:extLst>
            </p:cNvPr>
            <p:cNvSpPr/>
            <p:nvPr/>
          </p:nvSpPr>
          <p:spPr>
            <a:xfrm>
              <a:off x="4310587" y="2659510"/>
              <a:ext cx="13967" cy="27934"/>
            </a:xfrm>
            <a:custGeom>
              <a:avLst/>
              <a:gdLst>
                <a:gd name="connsiteX0" fmla="*/ 10475 w 13966"/>
                <a:gd name="connsiteY0" fmla="*/ 23045 h 27933"/>
                <a:gd name="connsiteX1" fmla="*/ 11872 w 13966"/>
                <a:gd name="connsiteY1" fmla="*/ 27235 h 27933"/>
                <a:gd name="connsiteX2" fmla="*/ 11872 w 13966"/>
                <a:gd name="connsiteY2" fmla="*/ 28632 h 27933"/>
                <a:gd name="connsiteX3" fmla="*/ 13269 w 13966"/>
                <a:gd name="connsiteY3" fmla="*/ 25839 h 27933"/>
                <a:gd name="connsiteX4" fmla="*/ 14665 w 13966"/>
                <a:gd name="connsiteY4" fmla="*/ 20252 h 27933"/>
                <a:gd name="connsiteX5" fmla="*/ 14665 w 13966"/>
                <a:gd name="connsiteY5" fmla="*/ 18855 h 27933"/>
                <a:gd name="connsiteX6" fmla="*/ 14665 w 13966"/>
                <a:gd name="connsiteY6" fmla="*/ 18855 h 27933"/>
                <a:gd name="connsiteX7" fmla="*/ 14665 w 13966"/>
                <a:gd name="connsiteY7" fmla="*/ 18855 h 27933"/>
                <a:gd name="connsiteX8" fmla="*/ 14665 w 13966"/>
                <a:gd name="connsiteY8" fmla="*/ 17459 h 27933"/>
                <a:gd name="connsiteX9" fmla="*/ 13269 w 13966"/>
                <a:gd name="connsiteY9" fmla="*/ 10475 h 27933"/>
                <a:gd name="connsiteX10" fmla="*/ 11872 w 13966"/>
                <a:gd name="connsiteY10" fmla="*/ 13269 h 27933"/>
                <a:gd name="connsiteX11" fmla="*/ 10475 w 13966"/>
                <a:gd name="connsiteY11" fmla="*/ 18855 h 27933"/>
                <a:gd name="connsiteX12" fmla="*/ 10475 w 13966"/>
                <a:gd name="connsiteY12" fmla="*/ 20252 h 27933"/>
                <a:gd name="connsiteX13" fmla="*/ 10475 w 13966"/>
                <a:gd name="connsiteY13" fmla="*/ 21649 h 27933"/>
                <a:gd name="connsiteX14" fmla="*/ 10475 w 13966"/>
                <a:gd name="connsiteY14" fmla="*/ 23045 h 27933"/>
                <a:gd name="connsiteX15" fmla="*/ 10475 w 13966"/>
                <a:gd name="connsiteY15" fmla="*/ 24442 h 27933"/>
                <a:gd name="connsiteX16" fmla="*/ 10475 w 13966"/>
                <a:gd name="connsiteY16" fmla="*/ 23045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27933">
                  <a:moveTo>
                    <a:pt x="10475" y="23045"/>
                  </a:moveTo>
                  <a:cubicBezTo>
                    <a:pt x="10475" y="24442"/>
                    <a:pt x="10475" y="25839"/>
                    <a:pt x="11872" y="27235"/>
                  </a:cubicBezTo>
                  <a:cubicBezTo>
                    <a:pt x="11872" y="27235"/>
                    <a:pt x="11872" y="27235"/>
                    <a:pt x="11872" y="28632"/>
                  </a:cubicBezTo>
                  <a:cubicBezTo>
                    <a:pt x="11872" y="27235"/>
                    <a:pt x="13269" y="27235"/>
                    <a:pt x="13269" y="25839"/>
                  </a:cubicBezTo>
                  <a:cubicBezTo>
                    <a:pt x="14665" y="24442"/>
                    <a:pt x="14665" y="21649"/>
                    <a:pt x="14665" y="20252"/>
                  </a:cubicBezTo>
                  <a:cubicBezTo>
                    <a:pt x="14665" y="18855"/>
                    <a:pt x="14665" y="18855"/>
                    <a:pt x="14665" y="18855"/>
                  </a:cubicBezTo>
                  <a:cubicBezTo>
                    <a:pt x="14665" y="18855"/>
                    <a:pt x="14665" y="18855"/>
                    <a:pt x="14665" y="18855"/>
                  </a:cubicBezTo>
                  <a:cubicBezTo>
                    <a:pt x="14665" y="18855"/>
                    <a:pt x="14665" y="18855"/>
                    <a:pt x="14665" y="18855"/>
                  </a:cubicBezTo>
                  <a:cubicBezTo>
                    <a:pt x="14665" y="18855"/>
                    <a:pt x="14665" y="17459"/>
                    <a:pt x="14665" y="17459"/>
                  </a:cubicBezTo>
                  <a:cubicBezTo>
                    <a:pt x="14665" y="16062"/>
                    <a:pt x="13269" y="13269"/>
                    <a:pt x="13269" y="10475"/>
                  </a:cubicBezTo>
                  <a:cubicBezTo>
                    <a:pt x="13269" y="11872"/>
                    <a:pt x="11872" y="11872"/>
                    <a:pt x="11872" y="13269"/>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1649"/>
                    <a:pt x="10475" y="23045"/>
                  </a:cubicBezTo>
                  <a:cubicBezTo>
                    <a:pt x="10475" y="23045"/>
                    <a:pt x="10475" y="23045"/>
                    <a:pt x="10475" y="24442"/>
                  </a:cubicBezTo>
                  <a:cubicBezTo>
                    <a:pt x="10475" y="21649"/>
                    <a:pt x="10475" y="21649"/>
                    <a:pt x="10475" y="23045"/>
                  </a:cubicBezTo>
                  <a:close/>
                </a:path>
              </a:pathLst>
            </a:custGeom>
            <a:noFill/>
            <a:ln w="9525"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B3E6072C-1C53-446E-8C9B-3D9C390FFD5B}"/>
                </a:ext>
              </a:extLst>
            </p:cNvPr>
            <p:cNvSpPr/>
            <p:nvPr/>
          </p:nvSpPr>
          <p:spPr>
            <a:xfrm>
              <a:off x="4119240" y="2702807"/>
              <a:ext cx="391073" cy="432974"/>
            </a:xfrm>
            <a:custGeom>
              <a:avLst/>
              <a:gdLst>
                <a:gd name="connsiteX0" fmla="*/ 178078 w 391073"/>
                <a:gd name="connsiteY0" fmla="*/ 34219 h 432974"/>
                <a:gd name="connsiteX1" fmla="*/ 13269 w 391073"/>
                <a:gd name="connsiteY1" fmla="*/ 194838 h 432974"/>
                <a:gd name="connsiteX2" fmla="*/ 18855 w 391073"/>
                <a:gd name="connsiteY2" fmla="*/ 211599 h 432974"/>
                <a:gd name="connsiteX3" fmla="*/ 18855 w 391073"/>
                <a:gd name="connsiteY3" fmla="*/ 215789 h 432974"/>
                <a:gd name="connsiteX4" fmla="*/ 18855 w 391073"/>
                <a:gd name="connsiteY4" fmla="*/ 217185 h 432974"/>
                <a:gd name="connsiteX5" fmla="*/ 18855 w 391073"/>
                <a:gd name="connsiteY5" fmla="*/ 218582 h 432974"/>
                <a:gd name="connsiteX6" fmla="*/ 18855 w 391073"/>
                <a:gd name="connsiteY6" fmla="*/ 221376 h 432974"/>
                <a:gd name="connsiteX7" fmla="*/ 16062 w 391073"/>
                <a:gd name="connsiteY7" fmla="*/ 231152 h 432974"/>
                <a:gd name="connsiteX8" fmla="*/ 10475 w 391073"/>
                <a:gd name="connsiteY8" fmla="*/ 239533 h 432974"/>
                <a:gd name="connsiteX9" fmla="*/ 23045 w 391073"/>
                <a:gd name="connsiteY9" fmla="*/ 253499 h 432974"/>
                <a:gd name="connsiteX10" fmla="*/ 196235 w 391073"/>
                <a:gd name="connsiteY10" fmla="*/ 429482 h 432974"/>
                <a:gd name="connsiteX11" fmla="*/ 361045 w 391073"/>
                <a:gd name="connsiteY11" fmla="*/ 268863 h 432974"/>
                <a:gd name="connsiteX12" fmla="*/ 361045 w 391073"/>
                <a:gd name="connsiteY12" fmla="*/ 268863 h 432974"/>
                <a:gd name="connsiteX13" fmla="*/ 386185 w 391073"/>
                <a:gd name="connsiteY13" fmla="*/ 245119 h 432974"/>
                <a:gd name="connsiteX14" fmla="*/ 381995 w 391073"/>
                <a:gd name="connsiteY14" fmla="*/ 238136 h 432974"/>
                <a:gd name="connsiteX15" fmla="*/ 379202 w 391073"/>
                <a:gd name="connsiteY15" fmla="*/ 231152 h 432974"/>
                <a:gd name="connsiteX16" fmla="*/ 379202 w 391073"/>
                <a:gd name="connsiteY16" fmla="*/ 228359 h 432974"/>
                <a:gd name="connsiteX17" fmla="*/ 379202 w 391073"/>
                <a:gd name="connsiteY17" fmla="*/ 226962 h 432974"/>
                <a:gd name="connsiteX18" fmla="*/ 379202 w 391073"/>
                <a:gd name="connsiteY18" fmla="*/ 225566 h 432974"/>
                <a:gd name="connsiteX19" fmla="*/ 379202 w 391073"/>
                <a:gd name="connsiteY19" fmla="*/ 224169 h 432974"/>
                <a:gd name="connsiteX20" fmla="*/ 379202 w 391073"/>
                <a:gd name="connsiteY20" fmla="*/ 219979 h 432974"/>
                <a:gd name="connsiteX21" fmla="*/ 381995 w 391073"/>
                <a:gd name="connsiteY21" fmla="*/ 208805 h 432974"/>
                <a:gd name="connsiteX22" fmla="*/ 387582 w 391073"/>
                <a:gd name="connsiteY22" fmla="*/ 199028 h 432974"/>
                <a:gd name="connsiteX23" fmla="*/ 388978 w 391073"/>
                <a:gd name="connsiteY23" fmla="*/ 197632 h 432974"/>
                <a:gd name="connsiteX24" fmla="*/ 218582 w 391073"/>
                <a:gd name="connsiteY24" fmla="*/ 23046 h 432974"/>
                <a:gd name="connsiteX25" fmla="*/ 206012 w 391073"/>
                <a:gd name="connsiteY25" fmla="*/ 10475 h 432974"/>
                <a:gd name="connsiteX26" fmla="*/ 204615 w 391073"/>
                <a:gd name="connsiteY26" fmla="*/ 11872 h 432974"/>
                <a:gd name="connsiteX27" fmla="*/ 204615 w 391073"/>
                <a:gd name="connsiteY27" fmla="*/ 11872 h 432974"/>
                <a:gd name="connsiteX28" fmla="*/ 178078 w 391073"/>
                <a:gd name="connsiteY28" fmla="*/ 34219 h 432974"/>
                <a:gd name="connsiteX29" fmla="*/ 178078 w 391073"/>
                <a:gd name="connsiteY29" fmla="*/ 34219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178078" y="34219"/>
                  </a:moveTo>
                  <a:lnTo>
                    <a:pt x="13269" y="194838"/>
                  </a:lnTo>
                  <a:cubicBezTo>
                    <a:pt x="16062" y="201822"/>
                    <a:pt x="18855" y="207409"/>
                    <a:pt x="18855" y="211599"/>
                  </a:cubicBezTo>
                  <a:cubicBezTo>
                    <a:pt x="18855" y="212995"/>
                    <a:pt x="18855" y="214392"/>
                    <a:pt x="18855" y="215789"/>
                  </a:cubicBezTo>
                  <a:cubicBezTo>
                    <a:pt x="18855" y="217185"/>
                    <a:pt x="18855" y="217185"/>
                    <a:pt x="18855" y="217185"/>
                  </a:cubicBezTo>
                  <a:cubicBezTo>
                    <a:pt x="18855" y="217185"/>
                    <a:pt x="18855" y="217185"/>
                    <a:pt x="18855" y="218582"/>
                  </a:cubicBezTo>
                  <a:cubicBezTo>
                    <a:pt x="18855" y="219979"/>
                    <a:pt x="18855" y="219979"/>
                    <a:pt x="18855" y="221376"/>
                  </a:cubicBezTo>
                  <a:cubicBezTo>
                    <a:pt x="18855" y="224169"/>
                    <a:pt x="17459" y="228359"/>
                    <a:pt x="16062" y="231152"/>
                  </a:cubicBezTo>
                  <a:cubicBezTo>
                    <a:pt x="14665" y="233946"/>
                    <a:pt x="13269" y="236739"/>
                    <a:pt x="10475" y="239533"/>
                  </a:cubicBezTo>
                  <a:cubicBezTo>
                    <a:pt x="14665" y="243722"/>
                    <a:pt x="18855" y="247913"/>
                    <a:pt x="23045" y="253499"/>
                  </a:cubicBezTo>
                  <a:cubicBezTo>
                    <a:pt x="80310" y="312160"/>
                    <a:pt x="137574" y="370821"/>
                    <a:pt x="196235" y="429482"/>
                  </a:cubicBezTo>
                  <a:lnTo>
                    <a:pt x="361045" y="268863"/>
                  </a:lnTo>
                  <a:lnTo>
                    <a:pt x="361045" y="268863"/>
                  </a:lnTo>
                  <a:lnTo>
                    <a:pt x="386185" y="245119"/>
                  </a:lnTo>
                  <a:cubicBezTo>
                    <a:pt x="384788" y="242326"/>
                    <a:pt x="383392" y="239533"/>
                    <a:pt x="381995" y="238136"/>
                  </a:cubicBezTo>
                  <a:cubicBezTo>
                    <a:pt x="380598" y="235342"/>
                    <a:pt x="380598" y="232549"/>
                    <a:pt x="379202" y="231152"/>
                  </a:cubicBezTo>
                  <a:cubicBezTo>
                    <a:pt x="379202" y="229756"/>
                    <a:pt x="379202" y="229756"/>
                    <a:pt x="379202" y="228359"/>
                  </a:cubicBezTo>
                  <a:cubicBezTo>
                    <a:pt x="379202" y="226962"/>
                    <a:pt x="379202" y="226962"/>
                    <a:pt x="379202" y="226962"/>
                  </a:cubicBezTo>
                  <a:cubicBezTo>
                    <a:pt x="379202" y="225566"/>
                    <a:pt x="379202" y="225566"/>
                    <a:pt x="379202" y="225566"/>
                  </a:cubicBezTo>
                  <a:cubicBezTo>
                    <a:pt x="379202" y="225566"/>
                    <a:pt x="379202" y="225566"/>
                    <a:pt x="379202" y="224169"/>
                  </a:cubicBezTo>
                  <a:cubicBezTo>
                    <a:pt x="379202" y="222772"/>
                    <a:pt x="379202" y="221376"/>
                    <a:pt x="379202" y="219979"/>
                  </a:cubicBezTo>
                  <a:cubicBezTo>
                    <a:pt x="379202" y="217185"/>
                    <a:pt x="380598" y="212995"/>
                    <a:pt x="381995" y="208805"/>
                  </a:cubicBezTo>
                  <a:cubicBezTo>
                    <a:pt x="383392" y="204615"/>
                    <a:pt x="386185" y="201822"/>
                    <a:pt x="387582" y="199028"/>
                  </a:cubicBezTo>
                  <a:cubicBezTo>
                    <a:pt x="387582" y="197632"/>
                    <a:pt x="388978" y="197632"/>
                    <a:pt x="388978" y="197632"/>
                  </a:cubicBezTo>
                  <a:cubicBezTo>
                    <a:pt x="331714" y="138971"/>
                    <a:pt x="275847" y="81706"/>
                    <a:pt x="218582" y="23046"/>
                  </a:cubicBezTo>
                  <a:cubicBezTo>
                    <a:pt x="214392" y="18855"/>
                    <a:pt x="210202" y="14665"/>
                    <a:pt x="206012" y="10475"/>
                  </a:cubicBezTo>
                  <a:lnTo>
                    <a:pt x="204615" y="11872"/>
                  </a:lnTo>
                  <a:lnTo>
                    <a:pt x="204615" y="11872"/>
                  </a:lnTo>
                  <a:lnTo>
                    <a:pt x="178078" y="34219"/>
                  </a:lnTo>
                  <a:lnTo>
                    <a:pt x="178078" y="34219"/>
                  </a:lnTo>
                  <a:close/>
                </a:path>
              </a:pathLst>
            </a:custGeom>
            <a:noFill/>
            <a:ln w="9525"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255C5CB7-AB64-4068-BD0D-742AC80F8333}"/>
                </a:ext>
              </a:extLst>
            </p:cNvPr>
            <p:cNvSpPr/>
            <p:nvPr/>
          </p:nvSpPr>
          <p:spPr>
            <a:xfrm>
              <a:off x="3314746" y="2698617"/>
              <a:ext cx="391073" cy="432974"/>
            </a:xfrm>
            <a:custGeom>
              <a:avLst/>
              <a:gdLst>
                <a:gd name="connsiteX0" fmla="*/ 17459 w 391073"/>
                <a:gd name="connsiteY0" fmla="*/ 221376 h 432974"/>
                <a:gd name="connsiteX1" fmla="*/ 17459 w 391073"/>
                <a:gd name="connsiteY1" fmla="*/ 224169 h 432974"/>
                <a:gd name="connsiteX2" fmla="*/ 14665 w 391073"/>
                <a:gd name="connsiteY2" fmla="*/ 233946 h 432974"/>
                <a:gd name="connsiteX3" fmla="*/ 10475 w 391073"/>
                <a:gd name="connsiteY3" fmla="*/ 242326 h 432974"/>
                <a:gd name="connsiteX4" fmla="*/ 21649 w 391073"/>
                <a:gd name="connsiteY4" fmla="*/ 253499 h 432974"/>
                <a:gd name="connsiteX5" fmla="*/ 193442 w 391073"/>
                <a:gd name="connsiteY5" fmla="*/ 429482 h 432974"/>
                <a:gd name="connsiteX6" fmla="*/ 358251 w 391073"/>
                <a:gd name="connsiteY6" fmla="*/ 268863 h 432974"/>
                <a:gd name="connsiteX7" fmla="*/ 358251 w 391073"/>
                <a:gd name="connsiteY7" fmla="*/ 268863 h 432974"/>
                <a:gd name="connsiteX8" fmla="*/ 383392 w 391073"/>
                <a:gd name="connsiteY8" fmla="*/ 245119 h 432974"/>
                <a:gd name="connsiteX9" fmla="*/ 379202 w 391073"/>
                <a:gd name="connsiteY9" fmla="*/ 238136 h 432974"/>
                <a:gd name="connsiteX10" fmla="*/ 377805 w 391073"/>
                <a:gd name="connsiteY10" fmla="*/ 231152 h 432974"/>
                <a:gd name="connsiteX11" fmla="*/ 377805 w 391073"/>
                <a:gd name="connsiteY11" fmla="*/ 228359 h 432974"/>
                <a:gd name="connsiteX12" fmla="*/ 377805 w 391073"/>
                <a:gd name="connsiteY12" fmla="*/ 226962 h 432974"/>
                <a:gd name="connsiteX13" fmla="*/ 377805 w 391073"/>
                <a:gd name="connsiteY13" fmla="*/ 225566 h 432974"/>
                <a:gd name="connsiteX14" fmla="*/ 377805 w 391073"/>
                <a:gd name="connsiteY14" fmla="*/ 224169 h 432974"/>
                <a:gd name="connsiteX15" fmla="*/ 377805 w 391073"/>
                <a:gd name="connsiteY15" fmla="*/ 219979 h 432974"/>
                <a:gd name="connsiteX16" fmla="*/ 380598 w 391073"/>
                <a:gd name="connsiteY16" fmla="*/ 208805 h 432974"/>
                <a:gd name="connsiteX17" fmla="*/ 386185 w 391073"/>
                <a:gd name="connsiteY17" fmla="*/ 199028 h 432974"/>
                <a:gd name="connsiteX18" fmla="*/ 387582 w 391073"/>
                <a:gd name="connsiteY18" fmla="*/ 197632 h 432974"/>
                <a:gd name="connsiteX19" fmla="*/ 217185 w 391073"/>
                <a:gd name="connsiteY19" fmla="*/ 23046 h 432974"/>
                <a:gd name="connsiteX20" fmla="*/ 204615 w 391073"/>
                <a:gd name="connsiteY20" fmla="*/ 10475 h 432974"/>
                <a:gd name="connsiteX21" fmla="*/ 203219 w 391073"/>
                <a:gd name="connsiteY21" fmla="*/ 11872 h 432974"/>
                <a:gd name="connsiteX22" fmla="*/ 203219 w 391073"/>
                <a:gd name="connsiteY22" fmla="*/ 11872 h 432974"/>
                <a:gd name="connsiteX23" fmla="*/ 178078 w 391073"/>
                <a:gd name="connsiteY23" fmla="*/ 37012 h 432974"/>
                <a:gd name="connsiteX24" fmla="*/ 178078 w 391073"/>
                <a:gd name="connsiteY24" fmla="*/ 37012 h 432974"/>
                <a:gd name="connsiteX25" fmla="*/ 10475 w 391073"/>
                <a:gd name="connsiteY25" fmla="*/ 194839 h 432974"/>
                <a:gd name="connsiteX26" fmla="*/ 17459 w 391073"/>
                <a:gd name="connsiteY26" fmla="*/ 214392 h 432974"/>
                <a:gd name="connsiteX27" fmla="*/ 17459 w 391073"/>
                <a:gd name="connsiteY27" fmla="*/ 218582 h 432974"/>
                <a:gd name="connsiteX28" fmla="*/ 17459 w 391073"/>
                <a:gd name="connsiteY28" fmla="*/ 221376 h 432974"/>
                <a:gd name="connsiteX29" fmla="*/ 17459 w 391073"/>
                <a:gd name="connsiteY29" fmla="*/ 221376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17459" y="221376"/>
                  </a:moveTo>
                  <a:cubicBezTo>
                    <a:pt x="17459" y="222772"/>
                    <a:pt x="17459" y="222772"/>
                    <a:pt x="17459" y="224169"/>
                  </a:cubicBezTo>
                  <a:cubicBezTo>
                    <a:pt x="17459" y="226962"/>
                    <a:pt x="16062" y="229756"/>
                    <a:pt x="14665" y="233946"/>
                  </a:cubicBezTo>
                  <a:cubicBezTo>
                    <a:pt x="13269" y="236739"/>
                    <a:pt x="11872" y="239533"/>
                    <a:pt x="10475" y="242326"/>
                  </a:cubicBezTo>
                  <a:cubicBezTo>
                    <a:pt x="14665" y="246516"/>
                    <a:pt x="17459" y="250706"/>
                    <a:pt x="21649" y="253499"/>
                  </a:cubicBezTo>
                  <a:cubicBezTo>
                    <a:pt x="78913" y="312160"/>
                    <a:pt x="136177" y="370821"/>
                    <a:pt x="193442" y="429482"/>
                  </a:cubicBezTo>
                  <a:lnTo>
                    <a:pt x="358251" y="268863"/>
                  </a:lnTo>
                  <a:lnTo>
                    <a:pt x="358251" y="268863"/>
                  </a:lnTo>
                  <a:lnTo>
                    <a:pt x="383392" y="245119"/>
                  </a:lnTo>
                  <a:cubicBezTo>
                    <a:pt x="381995" y="242326"/>
                    <a:pt x="380598" y="239533"/>
                    <a:pt x="379202" y="238136"/>
                  </a:cubicBezTo>
                  <a:cubicBezTo>
                    <a:pt x="377805" y="235342"/>
                    <a:pt x="377805" y="232549"/>
                    <a:pt x="377805" y="231152"/>
                  </a:cubicBezTo>
                  <a:cubicBezTo>
                    <a:pt x="377805" y="229756"/>
                    <a:pt x="377805" y="229756"/>
                    <a:pt x="377805" y="228359"/>
                  </a:cubicBezTo>
                  <a:cubicBezTo>
                    <a:pt x="377805" y="226962"/>
                    <a:pt x="377805" y="226962"/>
                    <a:pt x="377805" y="226962"/>
                  </a:cubicBezTo>
                  <a:cubicBezTo>
                    <a:pt x="377805" y="225566"/>
                    <a:pt x="377805" y="225566"/>
                    <a:pt x="377805" y="225566"/>
                  </a:cubicBezTo>
                  <a:cubicBezTo>
                    <a:pt x="377805" y="225566"/>
                    <a:pt x="377805" y="225566"/>
                    <a:pt x="377805" y="224169"/>
                  </a:cubicBezTo>
                  <a:cubicBezTo>
                    <a:pt x="377805" y="222772"/>
                    <a:pt x="377805" y="221376"/>
                    <a:pt x="377805" y="219979"/>
                  </a:cubicBezTo>
                  <a:cubicBezTo>
                    <a:pt x="377805" y="217185"/>
                    <a:pt x="379202" y="212995"/>
                    <a:pt x="380598" y="208805"/>
                  </a:cubicBezTo>
                  <a:cubicBezTo>
                    <a:pt x="381995" y="204615"/>
                    <a:pt x="384788" y="201822"/>
                    <a:pt x="386185" y="199028"/>
                  </a:cubicBezTo>
                  <a:cubicBezTo>
                    <a:pt x="386185" y="197632"/>
                    <a:pt x="387582" y="197632"/>
                    <a:pt x="387582" y="197632"/>
                  </a:cubicBezTo>
                  <a:cubicBezTo>
                    <a:pt x="330317" y="138971"/>
                    <a:pt x="274450" y="81706"/>
                    <a:pt x="217185" y="23046"/>
                  </a:cubicBezTo>
                  <a:cubicBezTo>
                    <a:pt x="212995" y="18855"/>
                    <a:pt x="208805" y="14665"/>
                    <a:pt x="204615" y="10475"/>
                  </a:cubicBezTo>
                  <a:lnTo>
                    <a:pt x="203219" y="11872"/>
                  </a:lnTo>
                  <a:lnTo>
                    <a:pt x="203219" y="11872"/>
                  </a:lnTo>
                  <a:lnTo>
                    <a:pt x="178078" y="37012"/>
                  </a:lnTo>
                  <a:lnTo>
                    <a:pt x="178078" y="37012"/>
                  </a:lnTo>
                  <a:lnTo>
                    <a:pt x="10475" y="194839"/>
                  </a:lnTo>
                  <a:cubicBezTo>
                    <a:pt x="14665" y="201822"/>
                    <a:pt x="16062" y="210202"/>
                    <a:pt x="17459" y="214392"/>
                  </a:cubicBezTo>
                  <a:cubicBezTo>
                    <a:pt x="17459" y="215789"/>
                    <a:pt x="17459" y="217185"/>
                    <a:pt x="17459" y="218582"/>
                  </a:cubicBezTo>
                  <a:cubicBezTo>
                    <a:pt x="17459" y="218582"/>
                    <a:pt x="17459" y="219979"/>
                    <a:pt x="17459" y="221376"/>
                  </a:cubicBezTo>
                  <a:cubicBezTo>
                    <a:pt x="17459" y="219979"/>
                    <a:pt x="17459" y="219979"/>
                    <a:pt x="17459" y="221376"/>
                  </a:cubicBezTo>
                  <a:close/>
                </a:path>
              </a:pathLst>
            </a:custGeom>
            <a:noFill/>
            <a:ln w="9525"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FA50917A-4758-4FBF-B1F2-0FB2535D11C4}"/>
                </a:ext>
              </a:extLst>
            </p:cNvPr>
            <p:cNvSpPr/>
            <p:nvPr/>
          </p:nvSpPr>
          <p:spPr>
            <a:xfrm>
              <a:off x="3472572" y="4130225"/>
              <a:ext cx="27934" cy="41901"/>
            </a:xfrm>
            <a:custGeom>
              <a:avLst/>
              <a:gdLst>
                <a:gd name="connsiteX0" fmla="*/ 16062 w 27933"/>
                <a:gd name="connsiteY0" fmla="*/ 10475 h 41900"/>
                <a:gd name="connsiteX1" fmla="*/ 16062 w 27933"/>
                <a:gd name="connsiteY1" fmla="*/ 10475 h 41900"/>
                <a:gd name="connsiteX2" fmla="*/ 16062 w 27933"/>
                <a:gd name="connsiteY2" fmla="*/ 10475 h 41900"/>
                <a:gd name="connsiteX3" fmla="*/ 14665 w 27933"/>
                <a:gd name="connsiteY3" fmla="*/ 11872 h 41900"/>
                <a:gd name="connsiteX4" fmla="*/ 11872 w 27933"/>
                <a:gd name="connsiteY4" fmla="*/ 17459 h 41900"/>
                <a:gd name="connsiteX5" fmla="*/ 10475 w 27933"/>
                <a:gd name="connsiteY5" fmla="*/ 23045 h 41900"/>
                <a:gd name="connsiteX6" fmla="*/ 10475 w 27933"/>
                <a:gd name="connsiteY6" fmla="*/ 24442 h 41900"/>
                <a:gd name="connsiteX7" fmla="*/ 10475 w 27933"/>
                <a:gd name="connsiteY7" fmla="*/ 25839 h 41900"/>
                <a:gd name="connsiteX8" fmla="*/ 10475 w 27933"/>
                <a:gd name="connsiteY8" fmla="*/ 27236 h 41900"/>
                <a:gd name="connsiteX9" fmla="*/ 10475 w 27933"/>
                <a:gd name="connsiteY9" fmla="*/ 28632 h 41900"/>
                <a:gd name="connsiteX10" fmla="*/ 10475 w 27933"/>
                <a:gd name="connsiteY10" fmla="*/ 30029 h 41900"/>
                <a:gd name="connsiteX11" fmla="*/ 11872 w 27933"/>
                <a:gd name="connsiteY11" fmla="*/ 34219 h 41900"/>
                <a:gd name="connsiteX12" fmla="*/ 13269 w 27933"/>
                <a:gd name="connsiteY12" fmla="*/ 37012 h 41900"/>
                <a:gd name="connsiteX13" fmla="*/ 13269 w 27933"/>
                <a:gd name="connsiteY13" fmla="*/ 37012 h 41900"/>
                <a:gd name="connsiteX14" fmla="*/ 14665 w 27933"/>
                <a:gd name="connsiteY14" fmla="*/ 35616 h 41900"/>
                <a:gd name="connsiteX15" fmla="*/ 17459 w 27933"/>
                <a:gd name="connsiteY15" fmla="*/ 31426 h 41900"/>
                <a:gd name="connsiteX16" fmla="*/ 18855 w 27933"/>
                <a:gd name="connsiteY16" fmla="*/ 25839 h 41900"/>
                <a:gd name="connsiteX17" fmla="*/ 18855 w 27933"/>
                <a:gd name="connsiteY17" fmla="*/ 24442 h 41900"/>
                <a:gd name="connsiteX18" fmla="*/ 18855 w 27933"/>
                <a:gd name="connsiteY18" fmla="*/ 24442 h 41900"/>
                <a:gd name="connsiteX19" fmla="*/ 18855 w 27933"/>
                <a:gd name="connsiteY19" fmla="*/ 24442 h 41900"/>
                <a:gd name="connsiteX20" fmla="*/ 18855 w 27933"/>
                <a:gd name="connsiteY20" fmla="*/ 23045 h 41900"/>
                <a:gd name="connsiteX21" fmla="*/ 16062 w 27933"/>
                <a:gd name="connsiteY21" fmla="*/ 16062 h 41900"/>
                <a:gd name="connsiteX22" fmla="*/ 18855 w 27933"/>
                <a:gd name="connsiteY22" fmla="*/ 13269 h 41900"/>
                <a:gd name="connsiteX23" fmla="*/ 16062 w 27933"/>
                <a:gd name="connsiteY23" fmla="*/ 10475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933" h="41900">
                  <a:moveTo>
                    <a:pt x="16062" y="10475"/>
                  </a:moveTo>
                  <a:lnTo>
                    <a:pt x="16062" y="10475"/>
                  </a:lnTo>
                  <a:cubicBezTo>
                    <a:pt x="16062" y="10475"/>
                    <a:pt x="16062" y="10475"/>
                    <a:pt x="16062" y="10475"/>
                  </a:cubicBezTo>
                  <a:cubicBezTo>
                    <a:pt x="14665" y="11872"/>
                    <a:pt x="14665" y="11872"/>
                    <a:pt x="14665" y="11872"/>
                  </a:cubicBezTo>
                  <a:cubicBezTo>
                    <a:pt x="13269" y="13269"/>
                    <a:pt x="11872" y="14666"/>
                    <a:pt x="11872" y="17459"/>
                  </a:cubicBezTo>
                  <a:cubicBezTo>
                    <a:pt x="10475" y="18855"/>
                    <a:pt x="10475" y="21649"/>
                    <a:pt x="10475" y="23045"/>
                  </a:cubicBezTo>
                  <a:cubicBezTo>
                    <a:pt x="10475" y="24442"/>
                    <a:pt x="10475" y="24442"/>
                    <a:pt x="10475" y="24442"/>
                  </a:cubicBezTo>
                  <a:cubicBezTo>
                    <a:pt x="10475" y="24442"/>
                    <a:pt x="10475" y="25839"/>
                    <a:pt x="10475" y="25839"/>
                  </a:cubicBezTo>
                  <a:cubicBezTo>
                    <a:pt x="10475" y="25839"/>
                    <a:pt x="10475" y="25839"/>
                    <a:pt x="10475" y="27236"/>
                  </a:cubicBezTo>
                  <a:cubicBezTo>
                    <a:pt x="10475" y="27236"/>
                    <a:pt x="10475" y="27236"/>
                    <a:pt x="10475" y="28632"/>
                  </a:cubicBezTo>
                  <a:cubicBezTo>
                    <a:pt x="10475" y="28632"/>
                    <a:pt x="10475" y="30029"/>
                    <a:pt x="10475" y="30029"/>
                  </a:cubicBezTo>
                  <a:cubicBezTo>
                    <a:pt x="10475" y="31426"/>
                    <a:pt x="10475" y="32822"/>
                    <a:pt x="11872" y="34219"/>
                  </a:cubicBezTo>
                  <a:cubicBezTo>
                    <a:pt x="11872" y="35616"/>
                    <a:pt x="13269" y="35616"/>
                    <a:pt x="13269" y="37012"/>
                  </a:cubicBezTo>
                  <a:lnTo>
                    <a:pt x="13269" y="37012"/>
                  </a:lnTo>
                  <a:cubicBezTo>
                    <a:pt x="13269" y="37012"/>
                    <a:pt x="14665" y="35616"/>
                    <a:pt x="14665" y="35616"/>
                  </a:cubicBezTo>
                  <a:cubicBezTo>
                    <a:pt x="16062" y="34219"/>
                    <a:pt x="16062" y="32822"/>
                    <a:pt x="17459" y="31426"/>
                  </a:cubicBezTo>
                  <a:cubicBezTo>
                    <a:pt x="18855" y="30029"/>
                    <a:pt x="18855" y="27236"/>
                    <a:pt x="18855" y="25839"/>
                  </a:cubicBezTo>
                  <a:cubicBezTo>
                    <a:pt x="18855" y="24442"/>
                    <a:pt x="18855" y="24442"/>
                    <a:pt x="18855" y="24442"/>
                  </a:cubicBezTo>
                  <a:cubicBezTo>
                    <a:pt x="18855" y="24442"/>
                    <a:pt x="18855" y="24442"/>
                    <a:pt x="18855" y="24442"/>
                  </a:cubicBezTo>
                  <a:cubicBezTo>
                    <a:pt x="18855" y="24442"/>
                    <a:pt x="18855" y="24442"/>
                    <a:pt x="18855" y="24442"/>
                  </a:cubicBezTo>
                  <a:cubicBezTo>
                    <a:pt x="18855" y="24442"/>
                    <a:pt x="18855" y="23045"/>
                    <a:pt x="18855" y="23045"/>
                  </a:cubicBezTo>
                  <a:cubicBezTo>
                    <a:pt x="18855" y="21649"/>
                    <a:pt x="17459" y="18855"/>
                    <a:pt x="16062" y="16062"/>
                  </a:cubicBezTo>
                  <a:cubicBezTo>
                    <a:pt x="16062" y="14666"/>
                    <a:pt x="18855" y="13269"/>
                    <a:pt x="18855" y="13269"/>
                  </a:cubicBezTo>
                  <a:lnTo>
                    <a:pt x="16062" y="10475"/>
                  </a:lnTo>
                  <a:close/>
                </a:path>
              </a:pathLst>
            </a:custGeom>
            <a:noFill/>
            <a:ln w="9525"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F53CB312-220F-45FB-9759-F4242209E451}"/>
                </a:ext>
              </a:extLst>
            </p:cNvPr>
            <p:cNvSpPr/>
            <p:nvPr/>
          </p:nvSpPr>
          <p:spPr>
            <a:xfrm>
              <a:off x="3716993" y="2697221"/>
              <a:ext cx="391073" cy="432974"/>
            </a:xfrm>
            <a:custGeom>
              <a:avLst/>
              <a:gdLst>
                <a:gd name="connsiteX0" fmla="*/ 18855 w 391073"/>
                <a:gd name="connsiteY0" fmla="*/ 224169 h 432974"/>
                <a:gd name="connsiteX1" fmla="*/ 18855 w 391073"/>
                <a:gd name="connsiteY1" fmla="*/ 226962 h 432974"/>
                <a:gd name="connsiteX2" fmla="*/ 16062 w 391073"/>
                <a:gd name="connsiteY2" fmla="*/ 236739 h 432974"/>
                <a:gd name="connsiteX3" fmla="*/ 10475 w 391073"/>
                <a:gd name="connsiteY3" fmla="*/ 245119 h 432974"/>
                <a:gd name="connsiteX4" fmla="*/ 23045 w 391073"/>
                <a:gd name="connsiteY4" fmla="*/ 259086 h 432974"/>
                <a:gd name="connsiteX5" fmla="*/ 193442 w 391073"/>
                <a:gd name="connsiteY5" fmla="*/ 433673 h 432974"/>
                <a:gd name="connsiteX6" fmla="*/ 359648 w 391073"/>
                <a:gd name="connsiteY6" fmla="*/ 271656 h 432974"/>
                <a:gd name="connsiteX7" fmla="*/ 359648 w 391073"/>
                <a:gd name="connsiteY7" fmla="*/ 271656 h 432974"/>
                <a:gd name="connsiteX8" fmla="*/ 383392 w 391073"/>
                <a:gd name="connsiteY8" fmla="*/ 247913 h 432974"/>
                <a:gd name="connsiteX9" fmla="*/ 380598 w 391073"/>
                <a:gd name="connsiteY9" fmla="*/ 242326 h 432974"/>
                <a:gd name="connsiteX10" fmla="*/ 379201 w 391073"/>
                <a:gd name="connsiteY10" fmla="*/ 235342 h 432974"/>
                <a:gd name="connsiteX11" fmla="*/ 379201 w 391073"/>
                <a:gd name="connsiteY11" fmla="*/ 232549 h 432974"/>
                <a:gd name="connsiteX12" fmla="*/ 379201 w 391073"/>
                <a:gd name="connsiteY12" fmla="*/ 231152 h 432974"/>
                <a:gd name="connsiteX13" fmla="*/ 379201 w 391073"/>
                <a:gd name="connsiteY13" fmla="*/ 229756 h 432974"/>
                <a:gd name="connsiteX14" fmla="*/ 379201 w 391073"/>
                <a:gd name="connsiteY14" fmla="*/ 228359 h 432974"/>
                <a:gd name="connsiteX15" fmla="*/ 379201 w 391073"/>
                <a:gd name="connsiteY15" fmla="*/ 224169 h 432974"/>
                <a:gd name="connsiteX16" fmla="*/ 381995 w 391073"/>
                <a:gd name="connsiteY16" fmla="*/ 212995 h 432974"/>
                <a:gd name="connsiteX17" fmla="*/ 387582 w 391073"/>
                <a:gd name="connsiteY17" fmla="*/ 203219 h 432974"/>
                <a:gd name="connsiteX18" fmla="*/ 390375 w 391073"/>
                <a:gd name="connsiteY18" fmla="*/ 200425 h 432974"/>
                <a:gd name="connsiteX19" fmla="*/ 390375 w 391073"/>
                <a:gd name="connsiteY19" fmla="*/ 200425 h 432974"/>
                <a:gd name="connsiteX20" fmla="*/ 218582 w 391073"/>
                <a:gd name="connsiteY20" fmla="*/ 24442 h 432974"/>
                <a:gd name="connsiteX21" fmla="*/ 206012 w 391073"/>
                <a:gd name="connsiteY21" fmla="*/ 10475 h 432974"/>
                <a:gd name="connsiteX22" fmla="*/ 206012 w 391073"/>
                <a:gd name="connsiteY22" fmla="*/ 10475 h 432974"/>
                <a:gd name="connsiteX23" fmla="*/ 206012 w 391073"/>
                <a:gd name="connsiteY23" fmla="*/ 10475 h 432974"/>
                <a:gd name="connsiteX24" fmla="*/ 180871 w 391073"/>
                <a:gd name="connsiteY24" fmla="*/ 35616 h 432974"/>
                <a:gd name="connsiteX25" fmla="*/ 180871 w 391073"/>
                <a:gd name="connsiteY25" fmla="*/ 35616 h 432974"/>
                <a:gd name="connsiteX26" fmla="*/ 13269 w 391073"/>
                <a:gd name="connsiteY26" fmla="*/ 197632 h 432974"/>
                <a:gd name="connsiteX27" fmla="*/ 20252 w 391073"/>
                <a:gd name="connsiteY27" fmla="*/ 217185 h 432974"/>
                <a:gd name="connsiteX28" fmla="*/ 20252 w 391073"/>
                <a:gd name="connsiteY28" fmla="*/ 221375 h 432974"/>
                <a:gd name="connsiteX29" fmla="*/ 18855 w 391073"/>
                <a:gd name="connsiteY29" fmla="*/ 224169 h 432974"/>
                <a:gd name="connsiteX30" fmla="*/ 18855 w 391073"/>
                <a:gd name="connsiteY30" fmla="*/ 224169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18855" y="224169"/>
                  </a:moveTo>
                  <a:cubicBezTo>
                    <a:pt x="18855" y="225565"/>
                    <a:pt x="18855" y="225565"/>
                    <a:pt x="18855" y="226962"/>
                  </a:cubicBezTo>
                  <a:cubicBezTo>
                    <a:pt x="18855" y="229756"/>
                    <a:pt x="17459" y="232549"/>
                    <a:pt x="16062" y="236739"/>
                  </a:cubicBezTo>
                  <a:cubicBezTo>
                    <a:pt x="14665" y="239532"/>
                    <a:pt x="13269" y="242326"/>
                    <a:pt x="10475" y="245119"/>
                  </a:cubicBezTo>
                  <a:cubicBezTo>
                    <a:pt x="14665" y="249309"/>
                    <a:pt x="18855" y="253499"/>
                    <a:pt x="23045" y="259086"/>
                  </a:cubicBezTo>
                  <a:cubicBezTo>
                    <a:pt x="80310" y="317747"/>
                    <a:pt x="136177" y="375011"/>
                    <a:pt x="193442" y="433673"/>
                  </a:cubicBezTo>
                  <a:lnTo>
                    <a:pt x="359648" y="271656"/>
                  </a:lnTo>
                  <a:lnTo>
                    <a:pt x="359648" y="271656"/>
                  </a:lnTo>
                  <a:lnTo>
                    <a:pt x="383392" y="247913"/>
                  </a:lnTo>
                  <a:cubicBezTo>
                    <a:pt x="381995" y="246516"/>
                    <a:pt x="380598" y="243722"/>
                    <a:pt x="380598" y="242326"/>
                  </a:cubicBezTo>
                  <a:cubicBezTo>
                    <a:pt x="379201" y="239532"/>
                    <a:pt x="379201" y="236739"/>
                    <a:pt x="379201" y="235342"/>
                  </a:cubicBezTo>
                  <a:cubicBezTo>
                    <a:pt x="379201" y="233946"/>
                    <a:pt x="379201" y="233946"/>
                    <a:pt x="379201" y="232549"/>
                  </a:cubicBezTo>
                  <a:cubicBezTo>
                    <a:pt x="379201" y="231152"/>
                    <a:pt x="379201" y="231152"/>
                    <a:pt x="379201" y="231152"/>
                  </a:cubicBezTo>
                  <a:cubicBezTo>
                    <a:pt x="379201" y="229756"/>
                    <a:pt x="379201" y="229756"/>
                    <a:pt x="379201" y="229756"/>
                  </a:cubicBezTo>
                  <a:cubicBezTo>
                    <a:pt x="379201" y="229756"/>
                    <a:pt x="379201" y="229756"/>
                    <a:pt x="379201" y="228359"/>
                  </a:cubicBezTo>
                  <a:cubicBezTo>
                    <a:pt x="379201" y="226962"/>
                    <a:pt x="379201" y="225565"/>
                    <a:pt x="379201" y="224169"/>
                  </a:cubicBezTo>
                  <a:cubicBezTo>
                    <a:pt x="379201" y="221375"/>
                    <a:pt x="380598" y="217185"/>
                    <a:pt x="381995" y="212995"/>
                  </a:cubicBezTo>
                  <a:cubicBezTo>
                    <a:pt x="383392" y="208805"/>
                    <a:pt x="386185" y="206012"/>
                    <a:pt x="387582" y="203219"/>
                  </a:cubicBezTo>
                  <a:cubicBezTo>
                    <a:pt x="388978" y="201822"/>
                    <a:pt x="388978" y="201822"/>
                    <a:pt x="390375" y="200425"/>
                  </a:cubicBezTo>
                  <a:cubicBezTo>
                    <a:pt x="390375" y="200425"/>
                    <a:pt x="390375" y="200425"/>
                    <a:pt x="390375" y="200425"/>
                  </a:cubicBezTo>
                  <a:cubicBezTo>
                    <a:pt x="333111" y="141764"/>
                    <a:pt x="275846" y="83103"/>
                    <a:pt x="218582" y="24442"/>
                  </a:cubicBezTo>
                  <a:cubicBezTo>
                    <a:pt x="214392" y="20252"/>
                    <a:pt x="210202" y="16062"/>
                    <a:pt x="206012" y="10475"/>
                  </a:cubicBezTo>
                  <a:lnTo>
                    <a:pt x="206012" y="10475"/>
                  </a:lnTo>
                  <a:lnTo>
                    <a:pt x="206012" y="10475"/>
                  </a:lnTo>
                  <a:lnTo>
                    <a:pt x="180871" y="35616"/>
                  </a:lnTo>
                  <a:lnTo>
                    <a:pt x="180871" y="35616"/>
                  </a:lnTo>
                  <a:lnTo>
                    <a:pt x="13269" y="197632"/>
                  </a:lnTo>
                  <a:cubicBezTo>
                    <a:pt x="17459" y="204615"/>
                    <a:pt x="18855" y="212995"/>
                    <a:pt x="20252" y="217185"/>
                  </a:cubicBezTo>
                  <a:cubicBezTo>
                    <a:pt x="20252" y="218582"/>
                    <a:pt x="20252" y="219979"/>
                    <a:pt x="20252" y="221375"/>
                  </a:cubicBezTo>
                  <a:cubicBezTo>
                    <a:pt x="18855" y="221375"/>
                    <a:pt x="18855" y="222772"/>
                    <a:pt x="18855" y="224169"/>
                  </a:cubicBezTo>
                  <a:cubicBezTo>
                    <a:pt x="18855" y="222772"/>
                    <a:pt x="18855" y="222772"/>
                    <a:pt x="18855" y="224169"/>
                  </a:cubicBezTo>
                  <a:close/>
                </a:path>
              </a:pathLst>
            </a:custGeom>
            <a:noFill/>
            <a:ln w="9525"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F45F795F-BE8B-4A7E-9331-6E0DD1228E4F}"/>
                </a:ext>
              </a:extLst>
            </p:cNvPr>
            <p:cNvSpPr/>
            <p:nvPr/>
          </p:nvSpPr>
          <p:spPr>
            <a:xfrm>
              <a:off x="3304969" y="3190253"/>
              <a:ext cx="391073" cy="432974"/>
            </a:xfrm>
            <a:custGeom>
              <a:avLst/>
              <a:gdLst>
                <a:gd name="connsiteX0" fmla="*/ 18855 w 391073"/>
                <a:gd name="connsiteY0" fmla="*/ 226962 h 432974"/>
                <a:gd name="connsiteX1" fmla="*/ 16062 w 391073"/>
                <a:gd name="connsiteY1" fmla="*/ 236739 h 432974"/>
                <a:gd name="connsiteX2" fmla="*/ 10475 w 391073"/>
                <a:gd name="connsiteY2" fmla="*/ 245119 h 432974"/>
                <a:gd name="connsiteX3" fmla="*/ 23045 w 391073"/>
                <a:gd name="connsiteY3" fmla="*/ 259086 h 432974"/>
                <a:gd name="connsiteX4" fmla="*/ 193442 w 391073"/>
                <a:gd name="connsiteY4" fmla="*/ 433672 h 432974"/>
                <a:gd name="connsiteX5" fmla="*/ 359648 w 391073"/>
                <a:gd name="connsiteY5" fmla="*/ 271656 h 432974"/>
                <a:gd name="connsiteX6" fmla="*/ 359648 w 391073"/>
                <a:gd name="connsiteY6" fmla="*/ 271656 h 432974"/>
                <a:gd name="connsiteX7" fmla="*/ 383392 w 391073"/>
                <a:gd name="connsiteY7" fmla="*/ 247913 h 432974"/>
                <a:gd name="connsiteX8" fmla="*/ 379201 w 391073"/>
                <a:gd name="connsiteY8" fmla="*/ 239532 h 432974"/>
                <a:gd name="connsiteX9" fmla="*/ 377805 w 391073"/>
                <a:gd name="connsiteY9" fmla="*/ 232549 h 432974"/>
                <a:gd name="connsiteX10" fmla="*/ 377805 w 391073"/>
                <a:gd name="connsiteY10" fmla="*/ 229756 h 432974"/>
                <a:gd name="connsiteX11" fmla="*/ 377805 w 391073"/>
                <a:gd name="connsiteY11" fmla="*/ 228359 h 432974"/>
                <a:gd name="connsiteX12" fmla="*/ 377805 w 391073"/>
                <a:gd name="connsiteY12" fmla="*/ 226962 h 432974"/>
                <a:gd name="connsiteX13" fmla="*/ 377805 w 391073"/>
                <a:gd name="connsiteY13" fmla="*/ 225565 h 432974"/>
                <a:gd name="connsiteX14" fmla="*/ 377805 w 391073"/>
                <a:gd name="connsiteY14" fmla="*/ 221375 h 432974"/>
                <a:gd name="connsiteX15" fmla="*/ 380598 w 391073"/>
                <a:gd name="connsiteY15" fmla="*/ 210202 h 432974"/>
                <a:gd name="connsiteX16" fmla="*/ 386185 w 391073"/>
                <a:gd name="connsiteY16" fmla="*/ 200425 h 432974"/>
                <a:gd name="connsiteX17" fmla="*/ 388978 w 391073"/>
                <a:gd name="connsiteY17" fmla="*/ 197632 h 432974"/>
                <a:gd name="connsiteX18" fmla="*/ 388978 w 391073"/>
                <a:gd name="connsiteY18" fmla="*/ 197632 h 432974"/>
                <a:gd name="connsiteX19" fmla="*/ 218582 w 391073"/>
                <a:gd name="connsiteY19" fmla="*/ 23045 h 432974"/>
                <a:gd name="connsiteX20" fmla="*/ 206012 w 391073"/>
                <a:gd name="connsiteY20" fmla="*/ 10475 h 432974"/>
                <a:gd name="connsiteX21" fmla="*/ 204615 w 391073"/>
                <a:gd name="connsiteY21" fmla="*/ 11872 h 432974"/>
                <a:gd name="connsiteX22" fmla="*/ 204615 w 391073"/>
                <a:gd name="connsiteY22" fmla="*/ 11872 h 432974"/>
                <a:gd name="connsiteX23" fmla="*/ 179475 w 391073"/>
                <a:gd name="connsiteY23" fmla="*/ 37012 h 432974"/>
                <a:gd name="connsiteX24" fmla="*/ 179475 w 391073"/>
                <a:gd name="connsiteY24" fmla="*/ 37012 h 432974"/>
                <a:gd name="connsiteX25" fmla="*/ 13269 w 391073"/>
                <a:gd name="connsiteY25" fmla="*/ 199028 h 432974"/>
                <a:gd name="connsiteX26" fmla="*/ 20252 w 391073"/>
                <a:gd name="connsiteY26" fmla="*/ 218582 h 432974"/>
                <a:gd name="connsiteX27" fmla="*/ 20252 w 391073"/>
                <a:gd name="connsiteY27" fmla="*/ 222772 h 432974"/>
                <a:gd name="connsiteX28" fmla="*/ 20252 w 391073"/>
                <a:gd name="connsiteY28" fmla="*/ 224169 h 432974"/>
                <a:gd name="connsiteX29" fmla="*/ 20252 w 391073"/>
                <a:gd name="connsiteY29" fmla="*/ 225565 h 432974"/>
                <a:gd name="connsiteX30" fmla="*/ 18855 w 391073"/>
                <a:gd name="connsiteY30" fmla="*/ 226962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18855" y="226962"/>
                  </a:moveTo>
                  <a:cubicBezTo>
                    <a:pt x="18855" y="229756"/>
                    <a:pt x="17459" y="232549"/>
                    <a:pt x="16062" y="236739"/>
                  </a:cubicBezTo>
                  <a:cubicBezTo>
                    <a:pt x="14665" y="239532"/>
                    <a:pt x="13269" y="242326"/>
                    <a:pt x="10475" y="245119"/>
                  </a:cubicBezTo>
                  <a:cubicBezTo>
                    <a:pt x="14665" y="249309"/>
                    <a:pt x="18855" y="253499"/>
                    <a:pt x="23045" y="259086"/>
                  </a:cubicBezTo>
                  <a:cubicBezTo>
                    <a:pt x="80310" y="317747"/>
                    <a:pt x="136177" y="375011"/>
                    <a:pt x="193442" y="433672"/>
                  </a:cubicBezTo>
                  <a:lnTo>
                    <a:pt x="359648" y="271656"/>
                  </a:lnTo>
                  <a:lnTo>
                    <a:pt x="359648" y="271656"/>
                  </a:lnTo>
                  <a:lnTo>
                    <a:pt x="383392" y="247913"/>
                  </a:lnTo>
                  <a:cubicBezTo>
                    <a:pt x="381995" y="245119"/>
                    <a:pt x="380598" y="242326"/>
                    <a:pt x="379201" y="239532"/>
                  </a:cubicBezTo>
                  <a:cubicBezTo>
                    <a:pt x="377805" y="236739"/>
                    <a:pt x="377805" y="233946"/>
                    <a:pt x="377805" y="232549"/>
                  </a:cubicBezTo>
                  <a:cubicBezTo>
                    <a:pt x="377805" y="231152"/>
                    <a:pt x="377805" y="231152"/>
                    <a:pt x="377805" y="229756"/>
                  </a:cubicBezTo>
                  <a:cubicBezTo>
                    <a:pt x="377805" y="228359"/>
                    <a:pt x="377805" y="228359"/>
                    <a:pt x="377805" y="228359"/>
                  </a:cubicBezTo>
                  <a:cubicBezTo>
                    <a:pt x="377805" y="226962"/>
                    <a:pt x="377805" y="226962"/>
                    <a:pt x="377805" y="226962"/>
                  </a:cubicBezTo>
                  <a:cubicBezTo>
                    <a:pt x="377805" y="226962"/>
                    <a:pt x="377805" y="226962"/>
                    <a:pt x="377805" y="225565"/>
                  </a:cubicBezTo>
                  <a:cubicBezTo>
                    <a:pt x="377805" y="224169"/>
                    <a:pt x="377805" y="222772"/>
                    <a:pt x="377805" y="221375"/>
                  </a:cubicBezTo>
                  <a:cubicBezTo>
                    <a:pt x="377805" y="218582"/>
                    <a:pt x="379201" y="214392"/>
                    <a:pt x="380598" y="210202"/>
                  </a:cubicBezTo>
                  <a:cubicBezTo>
                    <a:pt x="381995" y="206012"/>
                    <a:pt x="384788" y="203218"/>
                    <a:pt x="386185" y="200425"/>
                  </a:cubicBezTo>
                  <a:cubicBezTo>
                    <a:pt x="387582" y="199028"/>
                    <a:pt x="387582" y="199028"/>
                    <a:pt x="388978" y="197632"/>
                  </a:cubicBezTo>
                  <a:cubicBezTo>
                    <a:pt x="388978" y="197632"/>
                    <a:pt x="388978" y="197632"/>
                    <a:pt x="388978" y="197632"/>
                  </a:cubicBezTo>
                  <a:cubicBezTo>
                    <a:pt x="331714" y="138971"/>
                    <a:pt x="275846" y="81706"/>
                    <a:pt x="218582" y="23045"/>
                  </a:cubicBezTo>
                  <a:cubicBezTo>
                    <a:pt x="214392" y="18855"/>
                    <a:pt x="210202" y="14665"/>
                    <a:pt x="206012" y="10475"/>
                  </a:cubicBezTo>
                  <a:lnTo>
                    <a:pt x="204615" y="11872"/>
                  </a:lnTo>
                  <a:lnTo>
                    <a:pt x="204615" y="11872"/>
                  </a:lnTo>
                  <a:lnTo>
                    <a:pt x="179475" y="37012"/>
                  </a:lnTo>
                  <a:lnTo>
                    <a:pt x="179475" y="37012"/>
                  </a:lnTo>
                  <a:lnTo>
                    <a:pt x="13269" y="199028"/>
                  </a:lnTo>
                  <a:cubicBezTo>
                    <a:pt x="17459" y="206012"/>
                    <a:pt x="18855" y="214392"/>
                    <a:pt x="20252" y="218582"/>
                  </a:cubicBezTo>
                  <a:cubicBezTo>
                    <a:pt x="20252" y="219979"/>
                    <a:pt x="20252" y="221375"/>
                    <a:pt x="20252" y="222772"/>
                  </a:cubicBezTo>
                  <a:cubicBezTo>
                    <a:pt x="20252" y="224169"/>
                    <a:pt x="20252" y="224169"/>
                    <a:pt x="20252" y="224169"/>
                  </a:cubicBezTo>
                  <a:cubicBezTo>
                    <a:pt x="20252" y="224169"/>
                    <a:pt x="20252" y="224169"/>
                    <a:pt x="20252" y="225565"/>
                  </a:cubicBezTo>
                  <a:cubicBezTo>
                    <a:pt x="18855" y="224169"/>
                    <a:pt x="18855" y="225565"/>
                    <a:pt x="18855" y="226962"/>
                  </a:cubicBezTo>
                  <a:close/>
                </a:path>
              </a:pathLst>
            </a:custGeom>
            <a:noFill/>
            <a:ln w="9525"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EBFF8310-1A04-4F8B-B812-DBD0E46DA016}"/>
                </a:ext>
              </a:extLst>
            </p:cNvPr>
            <p:cNvSpPr/>
            <p:nvPr/>
          </p:nvSpPr>
          <p:spPr>
            <a:xfrm>
              <a:off x="3508886" y="2653923"/>
              <a:ext cx="13967" cy="27934"/>
            </a:xfrm>
            <a:custGeom>
              <a:avLst/>
              <a:gdLst>
                <a:gd name="connsiteX0" fmla="*/ 10475 w 13966"/>
                <a:gd name="connsiteY0" fmla="*/ 23046 h 27933"/>
                <a:gd name="connsiteX1" fmla="*/ 11872 w 13966"/>
                <a:gd name="connsiteY1" fmla="*/ 27235 h 27933"/>
                <a:gd name="connsiteX2" fmla="*/ 11872 w 13966"/>
                <a:gd name="connsiteY2" fmla="*/ 28632 h 27933"/>
                <a:gd name="connsiteX3" fmla="*/ 13269 w 13966"/>
                <a:gd name="connsiteY3" fmla="*/ 25839 h 27933"/>
                <a:gd name="connsiteX4" fmla="*/ 14665 w 13966"/>
                <a:gd name="connsiteY4" fmla="*/ 20252 h 27933"/>
                <a:gd name="connsiteX5" fmla="*/ 14665 w 13966"/>
                <a:gd name="connsiteY5" fmla="*/ 18855 h 27933"/>
                <a:gd name="connsiteX6" fmla="*/ 14665 w 13966"/>
                <a:gd name="connsiteY6" fmla="*/ 18855 h 27933"/>
                <a:gd name="connsiteX7" fmla="*/ 14665 w 13966"/>
                <a:gd name="connsiteY7" fmla="*/ 18855 h 27933"/>
                <a:gd name="connsiteX8" fmla="*/ 14665 w 13966"/>
                <a:gd name="connsiteY8" fmla="*/ 17459 h 27933"/>
                <a:gd name="connsiteX9" fmla="*/ 13269 w 13966"/>
                <a:gd name="connsiteY9" fmla="*/ 10475 h 27933"/>
                <a:gd name="connsiteX10" fmla="*/ 11872 w 13966"/>
                <a:gd name="connsiteY10" fmla="*/ 13269 h 27933"/>
                <a:gd name="connsiteX11" fmla="*/ 10475 w 13966"/>
                <a:gd name="connsiteY11" fmla="*/ 18855 h 27933"/>
                <a:gd name="connsiteX12" fmla="*/ 10475 w 13966"/>
                <a:gd name="connsiteY12" fmla="*/ 20252 h 27933"/>
                <a:gd name="connsiteX13" fmla="*/ 10475 w 13966"/>
                <a:gd name="connsiteY13" fmla="*/ 21649 h 27933"/>
                <a:gd name="connsiteX14" fmla="*/ 10475 w 13966"/>
                <a:gd name="connsiteY14" fmla="*/ 23046 h 27933"/>
                <a:gd name="connsiteX15" fmla="*/ 10475 w 13966"/>
                <a:gd name="connsiteY15" fmla="*/ 24442 h 27933"/>
                <a:gd name="connsiteX16" fmla="*/ 10475 w 13966"/>
                <a:gd name="connsiteY16" fmla="*/ 23046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27933">
                  <a:moveTo>
                    <a:pt x="10475" y="23046"/>
                  </a:moveTo>
                  <a:cubicBezTo>
                    <a:pt x="10475" y="24442"/>
                    <a:pt x="10475" y="25839"/>
                    <a:pt x="11872" y="27235"/>
                  </a:cubicBezTo>
                  <a:cubicBezTo>
                    <a:pt x="11872" y="27235"/>
                    <a:pt x="11872" y="27235"/>
                    <a:pt x="11872" y="28632"/>
                  </a:cubicBezTo>
                  <a:cubicBezTo>
                    <a:pt x="11872" y="27235"/>
                    <a:pt x="13269" y="27235"/>
                    <a:pt x="13269" y="25839"/>
                  </a:cubicBezTo>
                  <a:cubicBezTo>
                    <a:pt x="14665" y="24442"/>
                    <a:pt x="14665" y="21649"/>
                    <a:pt x="14665" y="20252"/>
                  </a:cubicBezTo>
                  <a:cubicBezTo>
                    <a:pt x="14665" y="18855"/>
                    <a:pt x="14665" y="18855"/>
                    <a:pt x="14665" y="18855"/>
                  </a:cubicBezTo>
                  <a:cubicBezTo>
                    <a:pt x="14665" y="18855"/>
                    <a:pt x="14665" y="18855"/>
                    <a:pt x="14665" y="18855"/>
                  </a:cubicBezTo>
                  <a:cubicBezTo>
                    <a:pt x="14665" y="18855"/>
                    <a:pt x="14665" y="18855"/>
                    <a:pt x="14665" y="18855"/>
                  </a:cubicBezTo>
                  <a:cubicBezTo>
                    <a:pt x="14665" y="18855"/>
                    <a:pt x="14665" y="17459"/>
                    <a:pt x="14665" y="17459"/>
                  </a:cubicBezTo>
                  <a:cubicBezTo>
                    <a:pt x="14665" y="16062"/>
                    <a:pt x="13269" y="13269"/>
                    <a:pt x="13269" y="10475"/>
                  </a:cubicBezTo>
                  <a:cubicBezTo>
                    <a:pt x="13269" y="11872"/>
                    <a:pt x="11872" y="11872"/>
                    <a:pt x="11872" y="13269"/>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1649"/>
                    <a:pt x="10475" y="23046"/>
                  </a:cubicBezTo>
                  <a:cubicBezTo>
                    <a:pt x="10475" y="23046"/>
                    <a:pt x="10475" y="23046"/>
                    <a:pt x="10475" y="24442"/>
                  </a:cubicBezTo>
                  <a:cubicBezTo>
                    <a:pt x="10475" y="23046"/>
                    <a:pt x="10475" y="23046"/>
                    <a:pt x="10475" y="23046"/>
                  </a:cubicBezTo>
                  <a:close/>
                </a:path>
              </a:pathLst>
            </a:custGeom>
            <a:noFill/>
            <a:ln w="9525"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21C5D070-080D-4E26-BD32-EC353B8BF146}"/>
                </a:ext>
              </a:extLst>
            </p:cNvPr>
            <p:cNvSpPr/>
            <p:nvPr/>
          </p:nvSpPr>
          <p:spPr>
            <a:xfrm>
              <a:off x="3522853" y="2945832"/>
              <a:ext cx="391073" cy="432974"/>
            </a:xfrm>
            <a:custGeom>
              <a:avLst/>
              <a:gdLst>
                <a:gd name="connsiteX0" fmla="*/ 175285 w 391073"/>
                <a:gd name="connsiteY0" fmla="*/ 34219 h 432974"/>
                <a:gd name="connsiteX1" fmla="*/ 10475 w 391073"/>
                <a:gd name="connsiteY1" fmla="*/ 194838 h 432974"/>
                <a:gd name="connsiteX2" fmla="*/ 17459 w 391073"/>
                <a:gd name="connsiteY2" fmla="*/ 214392 h 432974"/>
                <a:gd name="connsiteX3" fmla="*/ 17459 w 391073"/>
                <a:gd name="connsiteY3" fmla="*/ 218582 h 432974"/>
                <a:gd name="connsiteX4" fmla="*/ 17459 w 391073"/>
                <a:gd name="connsiteY4" fmla="*/ 219979 h 432974"/>
                <a:gd name="connsiteX5" fmla="*/ 17459 w 391073"/>
                <a:gd name="connsiteY5" fmla="*/ 221375 h 432974"/>
                <a:gd name="connsiteX6" fmla="*/ 17459 w 391073"/>
                <a:gd name="connsiteY6" fmla="*/ 224169 h 432974"/>
                <a:gd name="connsiteX7" fmla="*/ 14665 w 391073"/>
                <a:gd name="connsiteY7" fmla="*/ 233946 h 432974"/>
                <a:gd name="connsiteX8" fmla="*/ 10475 w 391073"/>
                <a:gd name="connsiteY8" fmla="*/ 242326 h 432974"/>
                <a:gd name="connsiteX9" fmla="*/ 21649 w 391073"/>
                <a:gd name="connsiteY9" fmla="*/ 253499 h 432974"/>
                <a:gd name="connsiteX10" fmla="*/ 193442 w 391073"/>
                <a:gd name="connsiteY10" fmla="*/ 429482 h 432974"/>
                <a:gd name="connsiteX11" fmla="*/ 358251 w 391073"/>
                <a:gd name="connsiteY11" fmla="*/ 268863 h 432974"/>
                <a:gd name="connsiteX12" fmla="*/ 358251 w 391073"/>
                <a:gd name="connsiteY12" fmla="*/ 268863 h 432974"/>
                <a:gd name="connsiteX13" fmla="*/ 383392 w 391073"/>
                <a:gd name="connsiteY13" fmla="*/ 245119 h 432974"/>
                <a:gd name="connsiteX14" fmla="*/ 379202 w 391073"/>
                <a:gd name="connsiteY14" fmla="*/ 238136 h 432974"/>
                <a:gd name="connsiteX15" fmla="*/ 377805 w 391073"/>
                <a:gd name="connsiteY15" fmla="*/ 231152 h 432974"/>
                <a:gd name="connsiteX16" fmla="*/ 377805 w 391073"/>
                <a:gd name="connsiteY16" fmla="*/ 228359 h 432974"/>
                <a:gd name="connsiteX17" fmla="*/ 377805 w 391073"/>
                <a:gd name="connsiteY17" fmla="*/ 226962 h 432974"/>
                <a:gd name="connsiteX18" fmla="*/ 377805 w 391073"/>
                <a:gd name="connsiteY18" fmla="*/ 225565 h 432974"/>
                <a:gd name="connsiteX19" fmla="*/ 377805 w 391073"/>
                <a:gd name="connsiteY19" fmla="*/ 224169 h 432974"/>
                <a:gd name="connsiteX20" fmla="*/ 377805 w 391073"/>
                <a:gd name="connsiteY20" fmla="*/ 219979 h 432974"/>
                <a:gd name="connsiteX21" fmla="*/ 380598 w 391073"/>
                <a:gd name="connsiteY21" fmla="*/ 208805 h 432974"/>
                <a:gd name="connsiteX22" fmla="*/ 386185 w 391073"/>
                <a:gd name="connsiteY22" fmla="*/ 199028 h 432974"/>
                <a:gd name="connsiteX23" fmla="*/ 387582 w 391073"/>
                <a:gd name="connsiteY23" fmla="*/ 197632 h 432974"/>
                <a:gd name="connsiteX24" fmla="*/ 217185 w 391073"/>
                <a:gd name="connsiteY24" fmla="*/ 23045 h 432974"/>
                <a:gd name="connsiteX25" fmla="*/ 204615 w 391073"/>
                <a:gd name="connsiteY25" fmla="*/ 10475 h 432974"/>
                <a:gd name="connsiteX26" fmla="*/ 203218 w 391073"/>
                <a:gd name="connsiteY26" fmla="*/ 11872 h 432974"/>
                <a:gd name="connsiteX27" fmla="*/ 203218 w 391073"/>
                <a:gd name="connsiteY27" fmla="*/ 11872 h 432974"/>
                <a:gd name="connsiteX28" fmla="*/ 175285 w 391073"/>
                <a:gd name="connsiteY28" fmla="*/ 34219 h 432974"/>
                <a:gd name="connsiteX29" fmla="*/ 175285 w 391073"/>
                <a:gd name="connsiteY29" fmla="*/ 34219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175285" y="34219"/>
                  </a:moveTo>
                  <a:lnTo>
                    <a:pt x="10475" y="194838"/>
                  </a:lnTo>
                  <a:cubicBezTo>
                    <a:pt x="14665" y="201822"/>
                    <a:pt x="16062" y="210202"/>
                    <a:pt x="17459" y="214392"/>
                  </a:cubicBezTo>
                  <a:cubicBezTo>
                    <a:pt x="17459" y="215789"/>
                    <a:pt x="17459" y="217185"/>
                    <a:pt x="17459" y="218582"/>
                  </a:cubicBezTo>
                  <a:cubicBezTo>
                    <a:pt x="17459" y="219979"/>
                    <a:pt x="17459" y="219979"/>
                    <a:pt x="17459" y="219979"/>
                  </a:cubicBezTo>
                  <a:cubicBezTo>
                    <a:pt x="17459" y="219979"/>
                    <a:pt x="17459" y="219979"/>
                    <a:pt x="17459" y="221375"/>
                  </a:cubicBezTo>
                  <a:cubicBezTo>
                    <a:pt x="17459" y="222772"/>
                    <a:pt x="17459" y="222772"/>
                    <a:pt x="17459" y="224169"/>
                  </a:cubicBezTo>
                  <a:cubicBezTo>
                    <a:pt x="17459" y="226962"/>
                    <a:pt x="16062" y="231152"/>
                    <a:pt x="14665" y="233946"/>
                  </a:cubicBezTo>
                  <a:cubicBezTo>
                    <a:pt x="13269" y="236739"/>
                    <a:pt x="11872" y="239532"/>
                    <a:pt x="10475" y="242326"/>
                  </a:cubicBezTo>
                  <a:cubicBezTo>
                    <a:pt x="14665" y="246516"/>
                    <a:pt x="17459" y="250706"/>
                    <a:pt x="21649" y="253499"/>
                  </a:cubicBezTo>
                  <a:cubicBezTo>
                    <a:pt x="78913" y="312160"/>
                    <a:pt x="136177" y="370821"/>
                    <a:pt x="193442" y="429482"/>
                  </a:cubicBezTo>
                  <a:lnTo>
                    <a:pt x="358251" y="268863"/>
                  </a:lnTo>
                  <a:lnTo>
                    <a:pt x="358251" y="268863"/>
                  </a:lnTo>
                  <a:lnTo>
                    <a:pt x="383392" y="245119"/>
                  </a:lnTo>
                  <a:cubicBezTo>
                    <a:pt x="381995" y="242326"/>
                    <a:pt x="380598" y="239532"/>
                    <a:pt x="379202" y="238136"/>
                  </a:cubicBezTo>
                  <a:cubicBezTo>
                    <a:pt x="377805" y="235342"/>
                    <a:pt x="377805" y="232549"/>
                    <a:pt x="377805" y="231152"/>
                  </a:cubicBezTo>
                  <a:cubicBezTo>
                    <a:pt x="377805" y="229756"/>
                    <a:pt x="377805" y="229756"/>
                    <a:pt x="377805" y="228359"/>
                  </a:cubicBezTo>
                  <a:cubicBezTo>
                    <a:pt x="377805" y="226962"/>
                    <a:pt x="377805" y="226962"/>
                    <a:pt x="377805" y="226962"/>
                  </a:cubicBezTo>
                  <a:cubicBezTo>
                    <a:pt x="377805" y="225565"/>
                    <a:pt x="377805" y="225565"/>
                    <a:pt x="377805" y="225565"/>
                  </a:cubicBezTo>
                  <a:cubicBezTo>
                    <a:pt x="377805" y="225565"/>
                    <a:pt x="377805" y="225565"/>
                    <a:pt x="377805" y="224169"/>
                  </a:cubicBezTo>
                  <a:cubicBezTo>
                    <a:pt x="377805" y="222772"/>
                    <a:pt x="377805" y="221375"/>
                    <a:pt x="377805" y="219979"/>
                  </a:cubicBezTo>
                  <a:cubicBezTo>
                    <a:pt x="377805" y="217185"/>
                    <a:pt x="379202" y="212995"/>
                    <a:pt x="380598" y="208805"/>
                  </a:cubicBezTo>
                  <a:cubicBezTo>
                    <a:pt x="381995" y="204615"/>
                    <a:pt x="384788" y="201822"/>
                    <a:pt x="386185" y="199028"/>
                  </a:cubicBezTo>
                  <a:cubicBezTo>
                    <a:pt x="386185" y="197632"/>
                    <a:pt x="387582" y="197632"/>
                    <a:pt x="387582" y="197632"/>
                  </a:cubicBezTo>
                  <a:cubicBezTo>
                    <a:pt x="330317" y="138971"/>
                    <a:pt x="274450" y="81706"/>
                    <a:pt x="217185" y="23045"/>
                  </a:cubicBezTo>
                  <a:cubicBezTo>
                    <a:pt x="212995" y="18855"/>
                    <a:pt x="208805" y="14665"/>
                    <a:pt x="204615" y="10475"/>
                  </a:cubicBezTo>
                  <a:lnTo>
                    <a:pt x="203218" y="11872"/>
                  </a:lnTo>
                  <a:lnTo>
                    <a:pt x="203218" y="11872"/>
                  </a:lnTo>
                  <a:lnTo>
                    <a:pt x="175285" y="34219"/>
                  </a:lnTo>
                  <a:lnTo>
                    <a:pt x="175285" y="34219"/>
                  </a:lnTo>
                  <a:close/>
                </a:path>
              </a:pathLst>
            </a:custGeom>
            <a:noFill/>
            <a:ln w="9525"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16262F33-8F9C-48E3-9C5A-83EF79C94F72}"/>
                </a:ext>
              </a:extLst>
            </p:cNvPr>
            <p:cNvSpPr/>
            <p:nvPr/>
          </p:nvSpPr>
          <p:spPr>
            <a:xfrm>
              <a:off x="3693249" y="2901137"/>
              <a:ext cx="13967" cy="27934"/>
            </a:xfrm>
            <a:custGeom>
              <a:avLst/>
              <a:gdLst>
                <a:gd name="connsiteX0" fmla="*/ 10475 w 13966"/>
                <a:gd name="connsiteY0" fmla="*/ 23046 h 27933"/>
                <a:gd name="connsiteX1" fmla="*/ 11872 w 13966"/>
                <a:gd name="connsiteY1" fmla="*/ 27236 h 27933"/>
                <a:gd name="connsiteX2" fmla="*/ 11872 w 13966"/>
                <a:gd name="connsiteY2" fmla="*/ 28632 h 27933"/>
                <a:gd name="connsiteX3" fmla="*/ 13269 w 13966"/>
                <a:gd name="connsiteY3" fmla="*/ 25839 h 27933"/>
                <a:gd name="connsiteX4" fmla="*/ 14665 w 13966"/>
                <a:gd name="connsiteY4" fmla="*/ 20252 h 27933"/>
                <a:gd name="connsiteX5" fmla="*/ 14665 w 13966"/>
                <a:gd name="connsiteY5" fmla="*/ 18855 h 27933"/>
                <a:gd name="connsiteX6" fmla="*/ 14665 w 13966"/>
                <a:gd name="connsiteY6" fmla="*/ 18855 h 27933"/>
                <a:gd name="connsiteX7" fmla="*/ 14665 w 13966"/>
                <a:gd name="connsiteY7" fmla="*/ 18855 h 27933"/>
                <a:gd name="connsiteX8" fmla="*/ 14665 w 13966"/>
                <a:gd name="connsiteY8" fmla="*/ 17459 h 27933"/>
                <a:gd name="connsiteX9" fmla="*/ 13269 w 13966"/>
                <a:gd name="connsiteY9" fmla="*/ 10475 h 27933"/>
                <a:gd name="connsiteX10" fmla="*/ 11872 w 13966"/>
                <a:gd name="connsiteY10" fmla="*/ 13269 h 27933"/>
                <a:gd name="connsiteX11" fmla="*/ 10475 w 13966"/>
                <a:gd name="connsiteY11" fmla="*/ 18855 h 27933"/>
                <a:gd name="connsiteX12" fmla="*/ 10475 w 13966"/>
                <a:gd name="connsiteY12" fmla="*/ 20252 h 27933"/>
                <a:gd name="connsiteX13" fmla="*/ 10475 w 13966"/>
                <a:gd name="connsiteY13" fmla="*/ 21649 h 27933"/>
                <a:gd name="connsiteX14" fmla="*/ 10475 w 13966"/>
                <a:gd name="connsiteY14" fmla="*/ 23046 h 27933"/>
                <a:gd name="connsiteX15" fmla="*/ 10475 w 13966"/>
                <a:gd name="connsiteY15" fmla="*/ 24442 h 27933"/>
                <a:gd name="connsiteX16" fmla="*/ 10475 w 13966"/>
                <a:gd name="connsiteY16" fmla="*/ 23046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27933">
                  <a:moveTo>
                    <a:pt x="10475" y="23046"/>
                  </a:moveTo>
                  <a:cubicBezTo>
                    <a:pt x="10475" y="24442"/>
                    <a:pt x="10475" y="25839"/>
                    <a:pt x="11872" y="27236"/>
                  </a:cubicBezTo>
                  <a:cubicBezTo>
                    <a:pt x="11872" y="27236"/>
                    <a:pt x="11872" y="27236"/>
                    <a:pt x="11872" y="28632"/>
                  </a:cubicBezTo>
                  <a:cubicBezTo>
                    <a:pt x="11872" y="27236"/>
                    <a:pt x="13269" y="27236"/>
                    <a:pt x="13269" y="25839"/>
                  </a:cubicBezTo>
                  <a:cubicBezTo>
                    <a:pt x="14665" y="24442"/>
                    <a:pt x="14665" y="21649"/>
                    <a:pt x="14665" y="20252"/>
                  </a:cubicBezTo>
                  <a:cubicBezTo>
                    <a:pt x="14665" y="18855"/>
                    <a:pt x="14665" y="18855"/>
                    <a:pt x="14665" y="18855"/>
                  </a:cubicBezTo>
                  <a:cubicBezTo>
                    <a:pt x="14665" y="18855"/>
                    <a:pt x="14665" y="18855"/>
                    <a:pt x="14665" y="18855"/>
                  </a:cubicBezTo>
                  <a:cubicBezTo>
                    <a:pt x="14665" y="18855"/>
                    <a:pt x="14665" y="18855"/>
                    <a:pt x="14665" y="18855"/>
                  </a:cubicBezTo>
                  <a:cubicBezTo>
                    <a:pt x="14665" y="18855"/>
                    <a:pt x="14665" y="17459"/>
                    <a:pt x="14665" y="17459"/>
                  </a:cubicBezTo>
                  <a:cubicBezTo>
                    <a:pt x="14665" y="16062"/>
                    <a:pt x="13269" y="13269"/>
                    <a:pt x="13269" y="10475"/>
                  </a:cubicBezTo>
                  <a:cubicBezTo>
                    <a:pt x="13269" y="11872"/>
                    <a:pt x="11872" y="11872"/>
                    <a:pt x="11872" y="13269"/>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1649"/>
                    <a:pt x="10475" y="23046"/>
                  </a:cubicBezTo>
                  <a:cubicBezTo>
                    <a:pt x="10475" y="23046"/>
                    <a:pt x="10475" y="23046"/>
                    <a:pt x="10475" y="24442"/>
                  </a:cubicBezTo>
                  <a:cubicBezTo>
                    <a:pt x="10475" y="23046"/>
                    <a:pt x="10475" y="23046"/>
                    <a:pt x="10475" y="23046"/>
                  </a:cubicBezTo>
                  <a:close/>
                </a:path>
              </a:pathLst>
            </a:custGeom>
            <a:noFill/>
            <a:ln w="9525"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5F7DFE7C-0488-429C-9ED2-3663E8F04B94}"/>
                </a:ext>
              </a:extLst>
            </p:cNvPr>
            <p:cNvSpPr/>
            <p:nvPr/>
          </p:nvSpPr>
          <p:spPr>
            <a:xfrm>
              <a:off x="4313380" y="2951418"/>
              <a:ext cx="391073" cy="432974"/>
            </a:xfrm>
            <a:custGeom>
              <a:avLst/>
              <a:gdLst>
                <a:gd name="connsiteX0" fmla="*/ 178078 w 391073"/>
                <a:gd name="connsiteY0" fmla="*/ 34219 h 432974"/>
                <a:gd name="connsiteX1" fmla="*/ 13269 w 391073"/>
                <a:gd name="connsiteY1" fmla="*/ 194838 h 432974"/>
                <a:gd name="connsiteX2" fmla="*/ 18855 w 391073"/>
                <a:gd name="connsiteY2" fmla="*/ 211599 h 432974"/>
                <a:gd name="connsiteX3" fmla="*/ 18855 w 391073"/>
                <a:gd name="connsiteY3" fmla="*/ 215789 h 432974"/>
                <a:gd name="connsiteX4" fmla="*/ 18855 w 391073"/>
                <a:gd name="connsiteY4" fmla="*/ 217185 h 432974"/>
                <a:gd name="connsiteX5" fmla="*/ 18855 w 391073"/>
                <a:gd name="connsiteY5" fmla="*/ 218582 h 432974"/>
                <a:gd name="connsiteX6" fmla="*/ 18855 w 391073"/>
                <a:gd name="connsiteY6" fmla="*/ 221376 h 432974"/>
                <a:gd name="connsiteX7" fmla="*/ 16062 w 391073"/>
                <a:gd name="connsiteY7" fmla="*/ 231152 h 432974"/>
                <a:gd name="connsiteX8" fmla="*/ 10475 w 391073"/>
                <a:gd name="connsiteY8" fmla="*/ 239532 h 432974"/>
                <a:gd name="connsiteX9" fmla="*/ 23045 w 391073"/>
                <a:gd name="connsiteY9" fmla="*/ 253499 h 432974"/>
                <a:gd name="connsiteX10" fmla="*/ 196235 w 391073"/>
                <a:gd name="connsiteY10" fmla="*/ 429482 h 432974"/>
                <a:gd name="connsiteX11" fmla="*/ 361045 w 391073"/>
                <a:gd name="connsiteY11" fmla="*/ 268863 h 432974"/>
                <a:gd name="connsiteX12" fmla="*/ 361045 w 391073"/>
                <a:gd name="connsiteY12" fmla="*/ 268863 h 432974"/>
                <a:gd name="connsiteX13" fmla="*/ 386185 w 391073"/>
                <a:gd name="connsiteY13" fmla="*/ 245119 h 432974"/>
                <a:gd name="connsiteX14" fmla="*/ 381995 w 391073"/>
                <a:gd name="connsiteY14" fmla="*/ 238136 h 432974"/>
                <a:gd name="connsiteX15" fmla="*/ 379201 w 391073"/>
                <a:gd name="connsiteY15" fmla="*/ 231152 h 432974"/>
                <a:gd name="connsiteX16" fmla="*/ 379201 w 391073"/>
                <a:gd name="connsiteY16" fmla="*/ 228359 h 432974"/>
                <a:gd name="connsiteX17" fmla="*/ 379201 w 391073"/>
                <a:gd name="connsiteY17" fmla="*/ 226962 h 432974"/>
                <a:gd name="connsiteX18" fmla="*/ 379201 w 391073"/>
                <a:gd name="connsiteY18" fmla="*/ 225565 h 432974"/>
                <a:gd name="connsiteX19" fmla="*/ 379201 w 391073"/>
                <a:gd name="connsiteY19" fmla="*/ 224169 h 432974"/>
                <a:gd name="connsiteX20" fmla="*/ 379201 w 391073"/>
                <a:gd name="connsiteY20" fmla="*/ 219979 h 432974"/>
                <a:gd name="connsiteX21" fmla="*/ 381995 w 391073"/>
                <a:gd name="connsiteY21" fmla="*/ 208805 h 432974"/>
                <a:gd name="connsiteX22" fmla="*/ 387582 w 391073"/>
                <a:gd name="connsiteY22" fmla="*/ 199028 h 432974"/>
                <a:gd name="connsiteX23" fmla="*/ 388978 w 391073"/>
                <a:gd name="connsiteY23" fmla="*/ 197632 h 432974"/>
                <a:gd name="connsiteX24" fmla="*/ 218582 w 391073"/>
                <a:gd name="connsiteY24" fmla="*/ 23045 h 432974"/>
                <a:gd name="connsiteX25" fmla="*/ 206012 w 391073"/>
                <a:gd name="connsiteY25" fmla="*/ 10475 h 432974"/>
                <a:gd name="connsiteX26" fmla="*/ 204615 w 391073"/>
                <a:gd name="connsiteY26" fmla="*/ 11872 h 432974"/>
                <a:gd name="connsiteX27" fmla="*/ 204615 w 391073"/>
                <a:gd name="connsiteY27" fmla="*/ 11872 h 432974"/>
                <a:gd name="connsiteX28" fmla="*/ 178078 w 391073"/>
                <a:gd name="connsiteY28" fmla="*/ 34219 h 432974"/>
                <a:gd name="connsiteX29" fmla="*/ 178078 w 391073"/>
                <a:gd name="connsiteY29" fmla="*/ 34219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178078" y="34219"/>
                  </a:moveTo>
                  <a:lnTo>
                    <a:pt x="13269" y="194838"/>
                  </a:lnTo>
                  <a:cubicBezTo>
                    <a:pt x="16062" y="201822"/>
                    <a:pt x="18855" y="207409"/>
                    <a:pt x="18855" y="211599"/>
                  </a:cubicBezTo>
                  <a:cubicBezTo>
                    <a:pt x="18855" y="212995"/>
                    <a:pt x="18855" y="214392"/>
                    <a:pt x="18855" y="215789"/>
                  </a:cubicBezTo>
                  <a:cubicBezTo>
                    <a:pt x="18855" y="217185"/>
                    <a:pt x="18855" y="217185"/>
                    <a:pt x="18855" y="217185"/>
                  </a:cubicBezTo>
                  <a:cubicBezTo>
                    <a:pt x="18855" y="217185"/>
                    <a:pt x="18855" y="217185"/>
                    <a:pt x="18855" y="218582"/>
                  </a:cubicBezTo>
                  <a:cubicBezTo>
                    <a:pt x="18855" y="219979"/>
                    <a:pt x="18855" y="219979"/>
                    <a:pt x="18855" y="221376"/>
                  </a:cubicBezTo>
                  <a:cubicBezTo>
                    <a:pt x="18855" y="224169"/>
                    <a:pt x="17459" y="226962"/>
                    <a:pt x="16062" y="231152"/>
                  </a:cubicBezTo>
                  <a:cubicBezTo>
                    <a:pt x="14665" y="233946"/>
                    <a:pt x="13269" y="236739"/>
                    <a:pt x="10475" y="239532"/>
                  </a:cubicBezTo>
                  <a:cubicBezTo>
                    <a:pt x="14665" y="243722"/>
                    <a:pt x="18855" y="247913"/>
                    <a:pt x="23045" y="253499"/>
                  </a:cubicBezTo>
                  <a:cubicBezTo>
                    <a:pt x="80310" y="312160"/>
                    <a:pt x="137574" y="370821"/>
                    <a:pt x="196235" y="429482"/>
                  </a:cubicBezTo>
                  <a:lnTo>
                    <a:pt x="361045" y="268863"/>
                  </a:lnTo>
                  <a:lnTo>
                    <a:pt x="361045" y="268863"/>
                  </a:lnTo>
                  <a:lnTo>
                    <a:pt x="386185" y="245119"/>
                  </a:lnTo>
                  <a:cubicBezTo>
                    <a:pt x="384788" y="242326"/>
                    <a:pt x="383392" y="239532"/>
                    <a:pt x="381995" y="238136"/>
                  </a:cubicBezTo>
                  <a:cubicBezTo>
                    <a:pt x="380598" y="235342"/>
                    <a:pt x="380598" y="232549"/>
                    <a:pt x="379201" y="231152"/>
                  </a:cubicBezTo>
                  <a:cubicBezTo>
                    <a:pt x="379201" y="229756"/>
                    <a:pt x="379201" y="229756"/>
                    <a:pt x="379201" y="228359"/>
                  </a:cubicBezTo>
                  <a:cubicBezTo>
                    <a:pt x="379201" y="226962"/>
                    <a:pt x="379201" y="226962"/>
                    <a:pt x="379201" y="226962"/>
                  </a:cubicBezTo>
                  <a:cubicBezTo>
                    <a:pt x="379201" y="225565"/>
                    <a:pt x="379201" y="225565"/>
                    <a:pt x="379201" y="225565"/>
                  </a:cubicBezTo>
                  <a:cubicBezTo>
                    <a:pt x="379201" y="225565"/>
                    <a:pt x="379201" y="225565"/>
                    <a:pt x="379201" y="224169"/>
                  </a:cubicBezTo>
                  <a:cubicBezTo>
                    <a:pt x="379201" y="222772"/>
                    <a:pt x="379201" y="221376"/>
                    <a:pt x="379201" y="219979"/>
                  </a:cubicBezTo>
                  <a:cubicBezTo>
                    <a:pt x="379201" y="217185"/>
                    <a:pt x="380598" y="212995"/>
                    <a:pt x="381995" y="208805"/>
                  </a:cubicBezTo>
                  <a:cubicBezTo>
                    <a:pt x="383392" y="204615"/>
                    <a:pt x="386185" y="201822"/>
                    <a:pt x="387582" y="199028"/>
                  </a:cubicBezTo>
                  <a:cubicBezTo>
                    <a:pt x="387582" y="197632"/>
                    <a:pt x="388978" y="197632"/>
                    <a:pt x="388978" y="197632"/>
                  </a:cubicBezTo>
                  <a:cubicBezTo>
                    <a:pt x="331714" y="138971"/>
                    <a:pt x="275846" y="81706"/>
                    <a:pt x="218582" y="23045"/>
                  </a:cubicBezTo>
                  <a:cubicBezTo>
                    <a:pt x="214392" y="18855"/>
                    <a:pt x="210202" y="14665"/>
                    <a:pt x="206012" y="10475"/>
                  </a:cubicBezTo>
                  <a:lnTo>
                    <a:pt x="204615" y="11872"/>
                  </a:lnTo>
                  <a:lnTo>
                    <a:pt x="204615" y="11872"/>
                  </a:lnTo>
                  <a:lnTo>
                    <a:pt x="178078" y="34219"/>
                  </a:lnTo>
                  <a:lnTo>
                    <a:pt x="178078" y="34219"/>
                  </a:lnTo>
                  <a:close/>
                </a:path>
              </a:pathLst>
            </a:custGeom>
            <a:noFill/>
            <a:ln w="9525"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7DAB35C5-BB8D-4330-ADA4-7E5ADFEDF495}"/>
                </a:ext>
              </a:extLst>
            </p:cNvPr>
            <p:cNvSpPr/>
            <p:nvPr/>
          </p:nvSpPr>
          <p:spPr>
            <a:xfrm>
              <a:off x="4930717" y="2209776"/>
              <a:ext cx="391073" cy="432974"/>
            </a:xfrm>
            <a:custGeom>
              <a:avLst/>
              <a:gdLst>
                <a:gd name="connsiteX0" fmla="*/ 18855 w 391073"/>
                <a:gd name="connsiteY0" fmla="*/ 222772 h 432974"/>
                <a:gd name="connsiteX1" fmla="*/ 18855 w 391073"/>
                <a:gd name="connsiteY1" fmla="*/ 225566 h 432974"/>
                <a:gd name="connsiteX2" fmla="*/ 16062 w 391073"/>
                <a:gd name="connsiteY2" fmla="*/ 235342 h 432974"/>
                <a:gd name="connsiteX3" fmla="*/ 10475 w 391073"/>
                <a:gd name="connsiteY3" fmla="*/ 243723 h 432974"/>
                <a:gd name="connsiteX4" fmla="*/ 23046 w 391073"/>
                <a:gd name="connsiteY4" fmla="*/ 257690 h 432974"/>
                <a:gd name="connsiteX5" fmla="*/ 193442 w 391073"/>
                <a:gd name="connsiteY5" fmla="*/ 432276 h 432974"/>
                <a:gd name="connsiteX6" fmla="*/ 359648 w 391073"/>
                <a:gd name="connsiteY6" fmla="*/ 270260 h 432974"/>
                <a:gd name="connsiteX7" fmla="*/ 359648 w 391073"/>
                <a:gd name="connsiteY7" fmla="*/ 270260 h 432974"/>
                <a:gd name="connsiteX8" fmla="*/ 383392 w 391073"/>
                <a:gd name="connsiteY8" fmla="*/ 247912 h 432974"/>
                <a:gd name="connsiteX9" fmla="*/ 380598 w 391073"/>
                <a:gd name="connsiteY9" fmla="*/ 243723 h 432974"/>
                <a:gd name="connsiteX10" fmla="*/ 379202 w 391073"/>
                <a:gd name="connsiteY10" fmla="*/ 236739 h 432974"/>
                <a:gd name="connsiteX11" fmla="*/ 379202 w 391073"/>
                <a:gd name="connsiteY11" fmla="*/ 233946 h 432974"/>
                <a:gd name="connsiteX12" fmla="*/ 379202 w 391073"/>
                <a:gd name="connsiteY12" fmla="*/ 232549 h 432974"/>
                <a:gd name="connsiteX13" fmla="*/ 379202 w 391073"/>
                <a:gd name="connsiteY13" fmla="*/ 231152 h 432974"/>
                <a:gd name="connsiteX14" fmla="*/ 379202 w 391073"/>
                <a:gd name="connsiteY14" fmla="*/ 229756 h 432974"/>
                <a:gd name="connsiteX15" fmla="*/ 379202 w 391073"/>
                <a:gd name="connsiteY15" fmla="*/ 225566 h 432974"/>
                <a:gd name="connsiteX16" fmla="*/ 381995 w 391073"/>
                <a:gd name="connsiteY16" fmla="*/ 214392 h 432974"/>
                <a:gd name="connsiteX17" fmla="*/ 387582 w 391073"/>
                <a:gd name="connsiteY17" fmla="*/ 204615 h 432974"/>
                <a:gd name="connsiteX18" fmla="*/ 390375 w 391073"/>
                <a:gd name="connsiteY18" fmla="*/ 201822 h 432974"/>
                <a:gd name="connsiteX19" fmla="*/ 391772 w 391073"/>
                <a:gd name="connsiteY19" fmla="*/ 200425 h 432974"/>
                <a:gd name="connsiteX20" fmla="*/ 218582 w 391073"/>
                <a:gd name="connsiteY20" fmla="*/ 23045 h 432974"/>
                <a:gd name="connsiteX21" fmla="*/ 206012 w 391073"/>
                <a:gd name="connsiteY21" fmla="*/ 10475 h 432974"/>
                <a:gd name="connsiteX22" fmla="*/ 204615 w 391073"/>
                <a:gd name="connsiteY22" fmla="*/ 11872 h 432974"/>
                <a:gd name="connsiteX23" fmla="*/ 204615 w 391073"/>
                <a:gd name="connsiteY23" fmla="*/ 11872 h 432974"/>
                <a:gd name="connsiteX24" fmla="*/ 179475 w 391073"/>
                <a:gd name="connsiteY24" fmla="*/ 37012 h 432974"/>
                <a:gd name="connsiteX25" fmla="*/ 179475 w 391073"/>
                <a:gd name="connsiteY25" fmla="*/ 37012 h 432974"/>
                <a:gd name="connsiteX26" fmla="*/ 13269 w 391073"/>
                <a:gd name="connsiteY26" fmla="*/ 199028 h 432974"/>
                <a:gd name="connsiteX27" fmla="*/ 20252 w 391073"/>
                <a:gd name="connsiteY27" fmla="*/ 218582 h 432974"/>
                <a:gd name="connsiteX28" fmla="*/ 20252 w 391073"/>
                <a:gd name="connsiteY28" fmla="*/ 222772 h 432974"/>
                <a:gd name="connsiteX29" fmla="*/ 18855 w 391073"/>
                <a:gd name="connsiteY29" fmla="*/ 222772 h 432974"/>
                <a:gd name="connsiteX30" fmla="*/ 18855 w 391073"/>
                <a:gd name="connsiteY30" fmla="*/ 222772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18855" y="222772"/>
                  </a:moveTo>
                  <a:cubicBezTo>
                    <a:pt x="18855" y="224169"/>
                    <a:pt x="18855" y="224169"/>
                    <a:pt x="18855" y="225566"/>
                  </a:cubicBezTo>
                  <a:cubicBezTo>
                    <a:pt x="18855" y="228359"/>
                    <a:pt x="17459" y="231152"/>
                    <a:pt x="16062" y="235342"/>
                  </a:cubicBezTo>
                  <a:cubicBezTo>
                    <a:pt x="14665" y="238136"/>
                    <a:pt x="13269" y="240929"/>
                    <a:pt x="10475" y="243723"/>
                  </a:cubicBezTo>
                  <a:cubicBezTo>
                    <a:pt x="14665" y="247912"/>
                    <a:pt x="18855" y="252103"/>
                    <a:pt x="23046" y="257690"/>
                  </a:cubicBezTo>
                  <a:cubicBezTo>
                    <a:pt x="80310" y="316350"/>
                    <a:pt x="136177" y="373615"/>
                    <a:pt x="193442" y="432276"/>
                  </a:cubicBezTo>
                  <a:lnTo>
                    <a:pt x="359648" y="270260"/>
                  </a:lnTo>
                  <a:lnTo>
                    <a:pt x="359648" y="270260"/>
                  </a:lnTo>
                  <a:lnTo>
                    <a:pt x="383392" y="247912"/>
                  </a:lnTo>
                  <a:cubicBezTo>
                    <a:pt x="381995" y="246516"/>
                    <a:pt x="381995" y="245119"/>
                    <a:pt x="380598" y="243723"/>
                  </a:cubicBezTo>
                  <a:cubicBezTo>
                    <a:pt x="379202" y="240929"/>
                    <a:pt x="379202" y="238136"/>
                    <a:pt x="379202" y="236739"/>
                  </a:cubicBezTo>
                  <a:cubicBezTo>
                    <a:pt x="379202" y="235342"/>
                    <a:pt x="379202" y="235342"/>
                    <a:pt x="379202" y="233946"/>
                  </a:cubicBezTo>
                  <a:cubicBezTo>
                    <a:pt x="379202" y="232549"/>
                    <a:pt x="379202" y="232549"/>
                    <a:pt x="379202" y="232549"/>
                  </a:cubicBezTo>
                  <a:cubicBezTo>
                    <a:pt x="379202" y="231152"/>
                    <a:pt x="379202" y="231152"/>
                    <a:pt x="379202" y="231152"/>
                  </a:cubicBezTo>
                  <a:cubicBezTo>
                    <a:pt x="379202" y="231152"/>
                    <a:pt x="379202" y="231152"/>
                    <a:pt x="379202" y="229756"/>
                  </a:cubicBezTo>
                  <a:cubicBezTo>
                    <a:pt x="379202" y="228359"/>
                    <a:pt x="379202" y="226962"/>
                    <a:pt x="379202" y="225566"/>
                  </a:cubicBezTo>
                  <a:cubicBezTo>
                    <a:pt x="379202" y="222772"/>
                    <a:pt x="380598" y="218582"/>
                    <a:pt x="381995" y="214392"/>
                  </a:cubicBezTo>
                  <a:cubicBezTo>
                    <a:pt x="383392" y="210202"/>
                    <a:pt x="386185" y="207409"/>
                    <a:pt x="387582" y="204615"/>
                  </a:cubicBezTo>
                  <a:cubicBezTo>
                    <a:pt x="388978" y="203218"/>
                    <a:pt x="388978" y="203218"/>
                    <a:pt x="390375" y="201822"/>
                  </a:cubicBezTo>
                  <a:cubicBezTo>
                    <a:pt x="390375" y="201822"/>
                    <a:pt x="391772" y="200425"/>
                    <a:pt x="391772" y="200425"/>
                  </a:cubicBezTo>
                  <a:cubicBezTo>
                    <a:pt x="334507" y="141764"/>
                    <a:pt x="275846" y="81706"/>
                    <a:pt x="218582" y="23045"/>
                  </a:cubicBezTo>
                  <a:cubicBezTo>
                    <a:pt x="214392" y="18855"/>
                    <a:pt x="210202" y="14665"/>
                    <a:pt x="206012" y="10475"/>
                  </a:cubicBezTo>
                  <a:lnTo>
                    <a:pt x="204615" y="11872"/>
                  </a:lnTo>
                  <a:lnTo>
                    <a:pt x="204615" y="11872"/>
                  </a:lnTo>
                  <a:lnTo>
                    <a:pt x="179475" y="37012"/>
                  </a:lnTo>
                  <a:lnTo>
                    <a:pt x="179475" y="37012"/>
                  </a:lnTo>
                  <a:lnTo>
                    <a:pt x="13269" y="199028"/>
                  </a:lnTo>
                  <a:cubicBezTo>
                    <a:pt x="17459" y="206012"/>
                    <a:pt x="20252" y="214392"/>
                    <a:pt x="20252" y="218582"/>
                  </a:cubicBezTo>
                  <a:cubicBezTo>
                    <a:pt x="20252" y="219979"/>
                    <a:pt x="20252" y="221375"/>
                    <a:pt x="20252" y="222772"/>
                  </a:cubicBezTo>
                  <a:cubicBezTo>
                    <a:pt x="18855" y="221375"/>
                    <a:pt x="18855" y="222772"/>
                    <a:pt x="18855" y="222772"/>
                  </a:cubicBezTo>
                  <a:cubicBezTo>
                    <a:pt x="18855" y="222772"/>
                    <a:pt x="18855" y="222772"/>
                    <a:pt x="18855" y="222772"/>
                  </a:cubicBezTo>
                  <a:close/>
                </a:path>
              </a:pathLst>
            </a:custGeom>
            <a:noFill/>
            <a:ln w="9525"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875003EF-DB42-4120-8156-3DAFE7F0CAFA}"/>
                </a:ext>
              </a:extLst>
            </p:cNvPr>
            <p:cNvSpPr/>
            <p:nvPr/>
          </p:nvSpPr>
          <p:spPr>
            <a:xfrm>
              <a:off x="4919544" y="2409502"/>
              <a:ext cx="13967" cy="13967"/>
            </a:xfrm>
            <a:custGeom>
              <a:avLst/>
              <a:gdLst>
                <a:gd name="connsiteX0" fmla="*/ 10475 w 13966"/>
                <a:gd name="connsiteY0" fmla="*/ 10475 h 13966"/>
                <a:gd name="connsiteX1" fmla="*/ 10475 w 13966"/>
                <a:gd name="connsiteY1" fmla="*/ 10475 h 13966"/>
                <a:gd name="connsiteX2" fmla="*/ 10475 w 13966"/>
                <a:gd name="connsiteY2" fmla="*/ 10475 h 13966"/>
                <a:gd name="connsiteX3" fmla="*/ 10475 w 13966"/>
                <a:gd name="connsiteY3" fmla="*/ 10475 h 13966"/>
              </a:gdLst>
              <a:ahLst/>
              <a:cxnLst>
                <a:cxn ang="0">
                  <a:pos x="connsiteX0" y="connsiteY0"/>
                </a:cxn>
                <a:cxn ang="0">
                  <a:pos x="connsiteX1" y="connsiteY1"/>
                </a:cxn>
                <a:cxn ang="0">
                  <a:pos x="connsiteX2" y="connsiteY2"/>
                </a:cxn>
                <a:cxn ang="0">
                  <a:pos x="connsiteX3" y="connsiteY3"/>
                </a:cxn>
              </a:cxnLst>
              <a:rect l="l" t="t" r="r" b="b"/>
              <a:pathLst>
                <a:path w="13966" h="13966">
                  <a:moveTo>
                    <a:pt x="10475" y="10475"/>
                  </a:moveTo>
                  <a:cubicBezTo>
                    <a:pt x="10475" y="10475"/>
                    <a:pt x="10475" y="10475"/>
                    <a:pt x="10475" y="10475"/>
                  </a:cubicBezTo>
                  <a:cubicBezTo>
                    <a:pt x="10475" y="10475"/>
                    <a:pt x="10475" y="10475"/>
                    <a:pt x="10475" y="10475"/>
                  </a:cubicBezTo>
                  <a:cubicBezTo>
                    <a:pt x="10475" y="10475"/>
                    <a:pt x="10475" y="10475"/>
                    <a:pt x="10475" y="10475"/>
                  </a:cubicBezTo>
                  <a:close/>
                </a:path>
              </a:pathLst>
            </a:custGeom>
            <a:noFill/>
            <a:ln w="9525"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F42A2F59-70D5-4C75-AFF7-A5578E5ED4A7}"/>
                </a:ext>
              </a:extLst>
            </p:cNvPr>
            <p:cNvSpPr/>
            <p:nvPr/>
          </p:nvSpPr>
          <p:spPr>
            <a:xfrm>
              <a:off x="4920940" y="2412296"/>
              <a:ext cx="27934" cy="27934"/>
            </a:xfrm>
            <a:custGeom>
              <a:avLst/>
              <a:gdLst>
                <a:gd name="connsiteX0" fmla="*/ 10475 w 27933"/>
                <a:gd name="connsiteY0" fmla="*/ 24442 h 27933"/>
                <a:gd name="connsiteX1" fmla="*/ 11872 w 27933"/>
                <a:gd name="connsiteY1" fmla="*/ 28632 h 27933"/>
                <a:gd name="connsiteX2" fmla="*/ 13269 w 27933"/>
                <a:gd name="connsiteY2" fmla="*/ 30029 h 27933"/>
                <a:gd name="connsiteX3" fmla="*/ 16062 w 27933"/>
                <a:gd name="connsiteY3" fmla="*/ 25839 h 27933"/>
                <a:gd name="connsiteX4" fmla="*/ 17459 w 27933"/>
                <a:gd name="connsiteY4" fmla="*/ 20252 h 27933"/>
                <a:gd name="connsiteX5" fmla="*/ 17459 w 27933"/>
                <a:gd name="connsiteY5" fmla="*/ 18855 h 27933"/>
                <a:gd name="connsiteX6" fmla="*/ 17459 w 27933"/>
                <a:gd name="connsiteY6" fmla="*/ 18855 h 27933"/>
                <a:gd name="connsiteX7" fmla="*/ 17459 w 27933"/>
                <a:gd name="connsiteY7" fmla="*/ 18855 h 27933"/>
                <a:gd name="connsiteX8" fmla="*/ 17459 w 27933"/>
                <a:gd name="connsiteY8" fmla="*/ 17459 h 27933"/>
                <a:gd name="connsiteX9" fmla="*/ 14665 w 27933"/>
                <a:gd name="connsiteY9" fmla="*/ 10475 h 27933"/>
                <a:gd name="connsiteX10" fmla="*/ 11872 w 27933"/>
                <a:gd name="connsiteY10" fmla="*/ 14665 h 27933"/>
                <a:gd name="connsiteX11" fmla="*/ 10475 w 27933"/>
                <a:gd name="connsiteY11" fmla="*/ 20252 h 27933"/>
                <a:gd name="connsiteX12" fmla="*/ 10475 w 27933"/>
                <a:gd name="connsiteY12" fmla="*/ 21649 h 27933"/>
                <a:gd name="connsiteX13" fmla="*/ 10475 w 27933"/>
                <a:gd name="connsiteY13" fmla="*/ 23046 h 27933"/>
                <a:gd name="connsiteX14" fmla="*/ 10475 w 27933"/>
                <a:gd name="connsiteY14" fmla="*/ 24442 h 27933"/>
                <a:gd name="connsiteX15" fmla="*/ 10475 w 27933"/>
                <a:gd name="connsiteY15" fmla="*/ 25839 h 27933"/>
                <a:gd name="connsiteX16" fmla="*/ 10475 w 27933"/>
                <a:gd name="connsiteY16" fmla="*/ 24442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33" h="27933">
                  <a:moveTo>
                    <a:pt x="10475" y="24442"/>
                  </a:moveTo>
                  <a:cubicBezTo>
                    <a:pt x="10475" y="25839"/>
                    <a:pt x="10475" y="27236"/>
                    <a:pt x="11872" y="28632"/>
                  </a:cubicBezTo>
                  <a:cubicBezTo>
                    <a:pt x="11872" y="28632"/>
                    <a:pt x="11872" y="30029"/>
                    <a:pt x="13269" y="30029"/>
                  </a:cubicBezTo>
                  <a:cubicBezTo>
                    <a:pt x="14665" y="28632"/>
                    <a:pt x="14665" y="27236"/>
                    <a:pt x="16062" y="25839"/>
                  </a:cubicBezTo>
                  <a:cubicBezTo>
                    <a:pt x="17459" y="24442"/>
                    <a:pt x="17459" y="21649"/>
                    <a:pt x="17459" y="20252"/>
                  </a:cubicBezTo>
                  <a:cubicBezTo>
                    <a:pt x="17459" y="18855"/>
                    <a:pt x="17459" y="18855"/>
                    <a:pt x="17459" y="18855"/>
                  </a:cubicBezTo>
                  <a:cubicBezTo>
                    <a:pt x="17459" y="18855"/>
                    <a:pt x="17459" y="18855"/>
                    <a:pt x="17459" y="18855"/>
                  </a:cubicBezTo>
                  <a:cubicBezTo>
                    <a:pt x="17459" y="18855"/>
                    <a:pt x="17459" y="18855"/>
                    <a:pt x="17459" y="18855"/>
                  </a:cubicBezTo>
                  <a:cubicBezTo>
                    <a:pt x="17459" y="18855"/>
                    <a:pt x="17459" y="17459"/>
                    <a:pt x="17459" y="17459"/>
                  </a:cubicBezTo>
                  <a:cubicBezTo>
                    <a:pt x="17459" y="16062"/>
                    <a:pt x="16062" y="13269"/>
                    <a:pt x="14665" y="10475"/>
                  </a:cubicBezTo>
                  <a:cubicBezTo>
                    <a:pt x="13269" y="11872"/>
                    <a:pt x="13269" y="13269"/>
                    <a:pt x="11872" y="14665"/>
                  </a:cubicBezTo>
                  <a:cubicBezTo>
                    <a:pt x="10475" y="16062"/>
                    <a:pt x="10475" y="18855"/>
                    <a:pt x="10475" y="20252"/>
                  </a:cubicBezTo>
                  <a:cubicBezTo>
                    <a:pt x="10475" y="21649"/>
                    <a:pt x="10475" y="21649"/>
                    <a:pt x="10475" y="21649"/>
                  </a:cubicBezTo>
                  <a:cubicBezTo>
                    <a:pt x="10475" y="21649"/>
                    <a:pt x="10475" y="23046"/>
                    <a:pt x="10475" y="23046"/>
                  </a:cubicBezTo>
                  <a:cubicBezTo>
                    <a:pt x="10475" y="23046"/>
                    <a:pt x="10475" y="23046"/>
                    <a:pt x="10475" y="24442"/>
                  </a:cubicBezTo>
                  <a:cubicBezTo>
                    <a:pt x="10475" y="24442"/>
                    <a:pt x="10475" y="24442"/>
                    <a:pt x="10475" y="25839"/>
                  </a:cubicBezTo>
                  <a:cubicBezTo>
                    <a:pt x="10475" y="23046"/>
                    <a:pt x="10475" y="24442"/>
                    <a:pt x="10475" y="24442"/>
                  </a:cubicBezTo>
                  <a:close/>
                </a:path>
              </a:pathLst>
            </a:custGeom>
            <a:noFill/>
            <a:ln w="9525"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A075FA24-B8DA-4B30-BF4F-8341E55F346E}"/>
                </a:ext>
              </a:extLst>
            </p:cNvPr>
            <p:cNvSpPr/>
            <p:nvPr/>
          </p:nvSpPr>
          <p:spPr>
            <a:xfrm>
              <a:off x="3919513" y="2163685"/>
              <a:ext cx="13967" cy="27934"/>
            </a:xfrm>
            <a:custGeom>
              <a:avLst/>
              <a:gdLst>
                <a:gd name="connsiteX0" fmla="*/ 10475 w 13966"/>
                <a:gd name="connsiteY0" fmla="*/ 23045 h 27933"/>
                <a:gd name="connsiteX1" fmla="*/ 11872 w 13966"/>
                <a:gd name="connsiteY1" fmla="*/ 27236 h 27933"/>
                <a:gd name="connsiteX2" fmla="*/ 11872 w 13966"/>
                <a:gd name="connsiteY2" fmla="*/ 28632 h 27933"/>
                <a:gd name="connsiteX3" fmla="*/ 13269 w 13966"/>
                <a:gd name="connsiteY3" fmla="*/ 25839 h 27933"/>
                <a:gd name="connsiteX4" fmla="*/ 14665 w 13966"/>
                <a:gd name="connsiteY4" fmla="*/ 20252 h 27933"/>
                <a:gd name="connsiteX5" fmla="*/ 14665 w 13966"/>
                <a:gd name="connsiteY5" fmla="*/ 18855 h 27933"/>
                <a:gd name="connsiteX6" fmla="*/ 14665 w 13966"/>
                <a:gd name="connsiteY6" fmla="*/ 18855 h 27933"/>
                <a:gd name="connsiteX7" fmla="*/ 14665 w 13966"/>
                <a:gd name="connsiteY7" fmla="*/ 18855 h 27933"/>
                <a:gd name="connsiteX8" fmla="*/ 14665 w 13966"/>
                <a:gd name="connsiteY8" fmla="*/ 17459 h 27933"/>
                <a:gd name="connsiteX9" fmla="*/ 13269 w 13966"/>
                <a:gd name="connsiteY9" fmla="*/ 10475 h 27933"/>
                <a:gd name="connsiteX10" fmla="*/ 11872 w 13966"/>
                <a:gd name="connsiteY10" fmla="*/ 13269 h 27933"/>
                <a:gd name="connsiteX11" fmla="*/ 10475 w 13966"/>
                <a:gd name="connsiteY11" fmla="*/ 18855 h 27933"/>
                <a:gd name="connsiteX12" fmla="*/ 10475 w 13966"/>
                <a:gd name="connsiteY12" fmla="*/ 20252 h 27933"/>
                <a:gd name="connsiteX13" fmla="*/ 10475 w 13966"/>
                <a:gd name="connsiteY13" fmla="*/ 21649 h 27933"/>
                <a:gd name="connsiteX14" fmla="*/ 10475 w 13966"/>
                <a:gd name="connsiteY14" fmla="*/ 23045 h 27933"/>
                <a:gd name="connsiteX15" fmla="*/ 10475 w 13966"/>
                <a:gd name="connsiteY15" fmla="*/ 24442 h 27933"/>
                <a:gd name="connsiteX16" fmla="*/ 10475 w 13966"/>
                <a:gd name="connsiteY16" fmla="*/ 23045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27933">
                  <a:moveTo>
                    <a:pt x="10475" y="23045"/>
                  </a:moveTo>
                  <a:cubicBezTo>
                    <a:pt x="10475" y="24442"/>
                    <a:pt x="10475" y="25839"/>
                    <a:pt x="11872" y="27236"/>
                  </a:cubicBezTo>
                  <a:cubicBezTo>
                    <a:pt x="11872" y="27236"/>
                    <a:pt x="11872" y="27236"/>
                    <a:pt x="11872" y="28632"/>
                  </a:cubicBezTo>
                  <a:cubicBezTo>
                    <a:pt x="11872" y="27236"/>
                    <a:pt x="13269" y="27236"/>
                    <a:pt x="13269" y="25839"/>
                  </a:cubicBezTo>
                  <a:cubicBezTo>
                    <a:pt x="14665" y="24442"/>
                    <a:pt x="14665" y="21649"/>
                    <a:pt x="14665" y="20252"/>
                  </a:cubicBezTo>
                  <a:cubicBezTo>
                    <a:pt x="14665" y="18855"/>
                    <a:pt x="14665" y="18855"/>
                    <a:pt x="14665" y="18855"/>
                  </a:cubicBezTo>
                  <a:cubicBezTo>
                    <a:pt x="14665" y="18855"/>
                    <a:pt x="14665" y="18855"/>
                    <a:pt x="14665" y="18855"/>
                  </a:cubicBezTo>
                  <a:cubicBezTo>
                    <a:pt x="14665" y="18855"/>
                    <a:pt x="14665" y="18855"/>
                    <a:pt x="14665" y="18855"/>
                  </a:cubicBezTo>
                  <a:cubicBezTo>
                    <a:pt x="14665" y="18855"/>
                    <a:pt x="14665" y="17459"/>
                    <a:pt x="14665" y="17459"/>
                  </a:cubicBezTo>
                  <a:cubicBezTo>
                    <a:pt x="14665" y="16062"/>
                    <a:pt x="13269" y="13269"/>
                    <a:pt x="13269" y="10475"/>
                  </a:cubicBezTo>
                  <a:cubicBezTo>
                    <a:pt x="13269" y="11872"/>
                    <a:pt x="11872" y="11872"/>
                    <a:pt x="11872" y="13269"/>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1649"/>
                    <a:pt x="10475" y="23045"/>
                  </a:cubicBezTo>
                  <a:cubicBezTo>
                    <a:pt x="10475" y="23045"/>
                    <a:pt x="10475" y="23045"/>
                    <a:pt x="10475" y="24442"/>
                  </a:cubicBezTo>
                  <a:cubicBezTo>
                    <a:pt x="10475" y="23045"/>
                    <a:pt x="10475" y="23045"/>
                    <a:pt x="10475" y="23045"/>
                  </a:cubicBezTo>
                  <a:close/>
                </a:path>
              </a:pathLst>
            </a:custGeom>
            <a:noFill/>
            <a:ln w="9525"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DDF066-0E61-4C7B-9A5E-5AF5AAFD249D}"/>
                </a:ext>
              </a:extLst>
            </p:cNvPr>
            <p:cNvSpPr/>
            <p:nvPr/>
          </p:nvSpPr>
          <p:spPr>
            <a:xfrm>
              <a:off x="4725404" y="2456990"/>
              <a:ext cx="391073" cy="432974"/>
            </a:xfrm>
            <a:custGeom>
              <a:avLst/>
              <a:gdLst>
                <a:gd name="connsiteX0" fmla="*/ 201822 w 391073"/>
                <a:gd name="connsiteY0" fmla="*/ 10475 h 432974"/>
                <a:gd name="connsiteX1" fmla="*/ 201822 w 391073"/>
                <a:gd name="connsiteY1" fmla="*/ 10475 h 432974"/>
                <a:gd name="connsiteX2" fmla="*/ 176681 w 391073"/>
                <a:gd name="connsiteY2" fmla="*/ 35615 h 432974"/>
                <a:gd name="connsiteX3" fmla="*/ 176681 w 391073"/>
                <a:gd name="connsiteY3" fmla="*/ 35615 h 432974"/>
                <a:gd name="connsiteX4" fmla="*/ 10475 w 391073"/>
                <a:gd name="connsiteY4" fmla="*/ 196235 h 432974"/>
                <a:gd name="connsiteX5" fmla="*/ 17459 w 391073"/>
                <a:gd name="connsiteY5" fmla="*/ 215789 h 432974"/>
                <a:gd name="connsiteX6" fmla="*/ 17459 w 391073"/>
                <a:gd name="connsiteY6" fmla="*/ 219979 h 432974"/>
                <a:gd name="connsiteX7" fmla="*/ 17459 w 391073"/>
                <a:gd name="connsiteY7" fmla="*/ 221375 h 432974"/>
                <a:gd name="connsiteX8" fmla="*/ 17459 w 391073"/>
                <a:gd name="connsiteY8" fmla="*/ 222772 h 432974"/>
                <a:gd name="connsiteX9" fmla="*/ 17459 w 391073"/>
                <a:gd name="connsiteY9" fmla="*/ 225565 h 432974"/>
                <a:gd name="connsiteX10" fmla="*/ 14665 w 391073"/>
                <a:gd name="connsiteY10" fmla="*/ 235342 h 432974"/>
                <a:gd name="connsiteX11" fmla="*/ 10475 w 391073"/>
                <a:gd name="connsiteY11" fmla="*/ 243722 h 432974"/>
                <a:gd name="connsiteX12" fmla="*/ 21649 w 391073"/>
                <a:gd name="connsiteY12" fmla="*/ 254896 h 432974"/>
                <a:gd name="connsiteX13" fmla="*/ 193442 w 391073"/>
                <a:gd name="connsiteY13" fmla="*/ 430879 h 432974"/>
                <a:gd name="connsiteX14" fmla="*/ 358251 w 391073"/>
                <a:gd name="connsiteY14" fmla="*/ 270260 h 432974"/>
                <a:gd name="connsiteX15" fmla="*/ 358251 w 391073"/>
                <a:gd name="connsiteY15" fmla="*/ 270260 h 432974"/>
                <a:gd name="connsiteX16" fmla="*/ 383392 w 391073"/>
                <a:gd name="connsiteY16" fmla="*/ 246516 h 432974"/>
                <a:gd name="connsiteX17" fmla="*/ 379201 w 391073"/>
                <a:gd name="connsiteY17" fmla="*/ 239532 h 432974"/>
                <a:gd name="connsiteX18" fmla="*/ 377805 w 391073"/>
                <a:gd name="connsiteY18" fmla="*/ 232549 h 432974"/>
                <a:gd name="connsiteX19" fmla="*/ 377805 w 391073"/>
                <a:gd name="connsiteY19" fmla="*/ 229756 h 432974"/>
                <a:gd name="connsiteX20" fmla="*/ 377805 w 391073"/>
                <a:gd name="connsiteY20" fmla="*/ 228359 h 432974"/>
                <a:gd name="connsiteX21" fmla="*/ 377805 w 391073"/>
                <a:gd name="connsiteY21" fmla="*/ 226962 h 432974"/>
                <a:gd name="connsiteX22" fmla="*/ 377805 w 391073"/>
                <a:gd name="connsiteY22" fmla="*/ 225565 h 432974"/>
                <a:gd name="connsiteX23" fmla="*/ 377805 w 391073"/>
                <a:gd name="connsiteY23" fmla="*/ 221375 h 432974"/>
                <a:gd name="connsiteX24" fmla="*/ 380598 w 391073"/>
                <a:gd name="connsiteY24" fmla="*/ 210202 h 432974"/>
                <a:gd name="connsiteX25" fmla="*/ 386185 w 391073"/>
                <a:gd name="connsiteY25" fmla="*/ 200425 h 432974"/>
                <a:gd name="connsiteX26" fmla="*/ 387582 w 391073"/>
                <a:gd name="connsiteY26" fmla="*/ 199028 h 432974"/>
                <a:gd name="connsiteX27" fmla="*/ 217185 w 391073"/>
                <a:gd name="connsiteY27" fmla="*/ 24442 h 432974"/>
                <a:gd name="connsiteX28" fmla="*/ 201822 w 391073"/>
                <a:gd name="connsiteY28" fmla="*/ 10475 h 432974"/>
                <a:gd name="connsiteX29" fmla="*/ 201822 w 391073"/>
                <a:gd name="connsiteY29" fmla="*/ 1047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201822" y="10475"/>
                  </a:moveTo>
                  <a:lnTo>
                    <a:pt x="201822" y="10475"/>
                  </a:lnTo>
                  <a:lnTo>
                    <a:pt x="176681" y="35615"/>
                  </a:lnTo>
                  <a:lnTo>
                    <a:pt x="176681" y="35615"/>
                  </a:lnTo>
                  <a:lnTo>
                    <a:pt x="10475" y="196235"/>
                  </a:lnTo>
                  <a:cubicBezTo>
                    <a:pt x="14665" y="203218"/>
                    <a:pt x="16062" y="211599"/>
                    <a:pt x="17459" y="215789"/>
                  </a:cubicBezTo>
                  <a:cubicBezTo>
                    <a:pt x="17459" y="217185"/>
                    <a:pt x="17459" y="218582"/>
                    <a:pt x="17459" y="219979"/>
                  </a:cubicBezTo>
                  <a:cubicBezTo>
                    <a:pt x="17459" y="221375"/>
                    <a:pt x="17459" y="221375"/>
                    <a:pt x="17459" y="221375"/>
                  </a:cubicBezTo>
                  <a:cubicBezTo>
                    <a:pt x="17459" y="221375"/>
                    <a:pt x="17459" y="221375"/>
                    <a:pt x="17459" y="222772"/>
                  </a:cubicBezTo>
                  <a:cubicBezTo>
                    <a:pt x="17459" y="224169"/>
                    <a:pt x="17459" y="224169"/>
                    <a:pt x="17459" y="225565"/>
                  </a:cubicBezTo>
                  <a:cubicBezTo>
                    <a:pt x="17459" y="228359"/>
                    <a:pt x="16062" y="232549"/>
                    <a:pt x="14665" y="235342"/>
                  </a:cubicBezTo>
                  <a:cubicBezTo>
                    <a:pt x="13269" y="238136"/>
                    <a:pt x="11872" y="240929"/>
                    <a:pt x="10475" y="243722"/>
                  </a:cubicBezTo>
                  <a:cubicBezTo>
                    <a:pt x="14665" y="247913"/>
                    <a:pt x="17459" y="252103"/>
                    <a:pt x="21649" y="254896"/>
                  </a:cubicBezTo>
                  <a:cubicBezTo>
                    <a:pt x="78913" y="313557"/>
                    <a:pt x="136177" y="372218"/>
                    <a:pt x="193442" y="430879"/>
                  </a:cubicBezTo>
                  <a:lnTo>
                    <a:pt x="358251" y="270260"/>
                  </a:lnTo>
                  <a:lnTo>
                    <a:pt x="358251" y="270260"/>
                  </a:lnTo>
                  <a:lnTo>
                    <a:pt x="383392" y="246516"/>
                  </a:lnTo>
                  <a:cubicBezTo>
                    <a:pt x="381995" y="243722"/>
                    <a:pt x="380598" y="240929"/>
                    <a:pt x="379201" y="239532"/>
                  </a:cubicBezTo>
                  <a:cubicBezTo>
                    <a:pt x="377805" y="236739"/>
                    <a:pt x="377805" y="233946"/>
                    <a:pt x="377805" y="232549"/>
                  </a:cubicBezTo>
                  <a:cubicBezTo>
                    <a:pt x="377805" y="231152"/>
                    <a:pt x="377805" y="231152"/>
                    <a:pt x="377805" y="229756"/>
                  </a:cubicBezTo>
                  <a:cubicBezTo>
                    <a:pt x="377805" y="228359"/>
                    <a:pt x="377805" y="228359"/>
                    <a:pt x="377805" y="228359"/>
                  </a:cubicBezTo>
                  <a:cubicBezTo>
                    <a:pt x="377805" y="226962"/>
                    <a:pt x="377805" y="226962"/>
                    <a:pt x="377805" y="226962"/>
                  </a:cubicBezTo>
                  <a:cubicBezTo>
                    <a:pt x="377805" y="226962"/>
                    <a:pt x="377805" y="226962"/>
                    <a:pt x="377805" y="225565"/>
                  </a:cubicBezTo>
                  <a:cubicBezTo>
                    <a:pt x="377805" y="224169"/>
                    <a:pt x="377805" y="222772"/>
                    <a:pt x="377805" y="221375"/>
                  </a:cubicBezTo>
                  <a:cubicBezTo>
                    <a:pt x="377805" y="218582"/>
                    <a:pt x="379201" y="214392"/>
                    <a:pt x="380598" y="210202"/>
                  </a:cubicBezTo>
                  <a:cubicBezTo>
                    <a:pt x="381995" y="206012"/>
                    <a:pt x="384788" y="203218"/>
                    <a:pt x="386185" y="200425"/>
                  </a:cubicBezTo>
                  <a:cubicBezTo>
                    <a:pt x="386185" y="199028"/>
                    <a:pt x="387582" y="199028"/>
                    <a:pt x="387582" y="199028"/>
                  </a:cubicBezTo>
                  <a:cubicBezTo>
                    <a:pt x="330317" y="140367"/>
                    <a:pt x="274450" y="83103"/>
                    <a:pt x="217185" y="24442"/>
                  </a:cubicBezTo>
                  <a:cubicBezTo>
                    <a:pt x="210202" y="18855"/>
                    <a:pt x="206012" y="14665"/>
                    <a:pt x="201822" y="10475"/>
                  </a:cubicBezTo>
                  <a:lnTo>
                    <a:pt x="201822" y="10475"/>
                  </a:lnTo>
                  <a:close/>
                </a:path>
              </a:pathLst>
            </a:custGeom>
            <a:noFill/>
            <a:ln w="9525"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5EF7CD7-C412-4C03-B894-D3F5DC69734C}"/>
                </a:ext>
              </a:extLst>
            </p:cNvPr>
            <p:cNvSpPr/>
            <p:nvPr/>
          </p:nvSpPr>
          <p:spPr>
            <a:xfrm>
              <a:off x="5123461" y="2172065"/>
              <a:ext cx="13967" cy="27934"/>
            </a:xfrm>
            <a:custGeom>
              <a:avLst/>
              <a:gdLst>
                <a:gd name="connsiteX0" fmla="*/ 10475 w 13966"/>
                <a:gd name="connsiteY0" fmla="*/ 23045 h 27933"/>
                <a:gd name="connsiteX1" fmla="*/ 10475 w 13966"/>
                <a:gd name="connsiteY1" fmla="*/ 23045 h 27933"/>
                <a:gd name="connsiteX2" fmla="*/ 13269 w 13966"/>
                <a:gd name="connsiteY2" fmla="*/ 20252 h 27933"/>
                <a:gd name="connsiteX3" fmla="*/ 14665 w 13966"/>
                <a:gd name="connsiteY3" fmla="*/ 14665 h 27933"/>
                <a:gd name="connsiteX4" fmla="*/ 14665 w 13966"/>
                <a:gd name="connsiteY4" fmla="*/ 13269 h 27933"/>
                <a:gd name="connsiteX5" fmla="*/ 14665 w 13966"/>
                <a:gd name="connsiteY5" fmla="*/ 13269 h 27933"/>
                <a:gd name="connsiteX6" fmla="*/ 14665 w 13966"/>
                <a:gd name="connsiteY6" fmla="*/ 13269 h 27933"/>
                <a:gd name="connsiteX7" fmla="*/ 14665 w 13966"/>
                <a:gd name="connsiteY7" fmla="*/ 11872 h 27933"/>
                <a:gd name="connsiteX8" fmla="*/ 14665 w 13966"/>
                <a:gd name="connsiteY8" fmla="*/ 10475 h 27933"/>
                <a:gd name="connsiteX9" fmla="*/ 13269 w 13966"/>
                <a:gd name="connsiteY9" fmla="*/ 13269 h 27933"/>
                <a:gd name="connsiteX10" fmla="*/ 11872 w 13966"/>
                <a:gd name="connsiteY10" fmla="*/ 18855 h 27933"/>
                <a:gd name="connsiteX11" fmla="*/ 11872 w 13966"/>
                <a:gd name="connsiteY11" fmla="*/ 20252 h 27933"/>
                <a:gd name="connsiteX12" fmla="*/ 11872 w 13966"/>
                <a:gd name="connsiteY12" fmla="*/ 21649 h 27933"/>
                <a:gd name="connsiteX13" fmla="*/ 11872 w 13966"/>
                <a:gd name="connsiteY13" fmla="*/ 23045 h 27933"/>
                <a:gd name="connsiteX14" fmla="*/ 11872 w 13966"/>
                <a:gd name="connsiteY14" fmla="*/ 24442 h 27933"/>
                <a:gd name="connsiteX15" fmla="*/ 10475 w 13966"/>
                <a:gd name="connsiteY15" fmla="*/ 23045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66" h="27933">
                  <a:moveTo>
                    <a:pt x="10475" y="23045"/>
                  </a:moveTo>
                  <a:cubicBezTo>
                    <a:pt x="10475" y="23045"/>
                    <a:pt x="10475" y="23045"/>
                    <a:pt x="10475" y="23045"/>
                  </a:cubicBezTo>
                  <a:cubicBezTo>
                    <a:pt x="11872" y="21649"/>
                    <a:pt x="11872" y="21649"/>
                    <a:pt x="13269" y="20252"/>
                  </a:cubicBezTo>
                  <a:cubicBezTo>
                    <a:pt x="14665" y="18855"/>
                    <a:pt x="14665" y="16062"/>
                    <a:pt x="14665" y="14665"/>
                  </a:cubicBezTo>
                  <a:cubicBezTo>
                    <a:pt x="14665" y="13269"/>
                    <a:pt x="14665" y="13269"/>
                    <a:pt x="14665" y="13269"/>
                  </a:cubicBezTo>
                  <a:cubicBezTo>
                    <a:pt x="14665" y="13269"/>
                    <a:pt x="14665" y="13269"/>
                    <a:pt x="14665" y="13269"/>
                  </a:cubicBezTo>
                  <a:cubicBezTo>
                    <a:pt x="14665" y="13269"/>
                    <a:pt x="14665" y="13269"/>
                    <a:pt x="14665" y="13269"/>
                  </a:cubicBezTo>
                  <a:cubicBezTo>
                    <a:pt x="14665" y="13269"/>
                    <a:pt x="14665" y="11872"/>
                    <a:pt x="14665" y="11872"/>
                  </a:cubicBezTo>
                  <a:cubicBezTo>
                    <a:pt x="14665" y="11872"/>
                    <a:pt x="14665" y="10475"/>
                    <a:pt x="14665" y="10475"/>
                  </a:cubicBezTo>
                  <a:cubicBezTo>
                    <a:pt x="13269" y="11872"/>
                    <a:pt x="13269" y="13269"/>
                    <a:pt x="13269" y="13269"/>
                  </a:cubicBezTo>
                  <a:cubicBezTo>
                    <a:pt x="11872" y="14665"/>
                    <a:pt x="11872" y="17459"/>
                    <a:pt x="11872" y="18855"/>
                  </a:cubicBezTo>
                  <a:cubicBezTo>
                    <a:pt x="11872" y="20252"/>
                    <a:pt x="11872" y="20252"/>
                    <a:pt x="11872" y="20252"/>
                  </a:cubicBezTo>
                  <a:cubicBezTo>
                    <a:pt x="11872" y="20252"/>
                    <a:pt x="11872" y="21649"/>
                    <a:pt x="11872" y="21649"/>
                  </a:cubicBezTo>
                  <a:cubicBezTo>
                    <a:pt x="11872" y="21649"/>
                    <a:pt x="11872" y="21649"/>
                    <a:pt x="11872" y="23045"/>
                  </a:cubicBezTo>
                  <a:cubicBezTo>
                    <a:pt x="11872" y="23045"/>
                    <a:pt x="11872" y="23045"/>
                    <a:pt x="11872" y="24442"/>
                  </a:cubicBezTo>
                  <a:cubicBezTo>
                    <a:pt x="10475" y="21649"/>
                    <a:pt x="10475" y="23045"/>
                    <a:pt x="10475" y="23045"/>
                  </a:cubicBezTo>
                  <a:close/>
                </a:path>
              </a:pathLst>
            </a:custGeom>
            <a:noFill/>
            <a:ln w="9525"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5AA9E66C-89B7-448F-AF96-5C5F31E2AE74}"/>
                </a:ext>
              </a:extLst>
            </p:cNvPr>
            <p:cNvSpPr/>
            <p:nvPr/>
          </p:nvSpPr>
          <p:spPr>
            <a:xfrm>
              <a:off x="5126254" y="2456990"/>
              <a:ext cx="391073" cy="432974"/>
            </a:xfrm>
            <a:custGeom>
              <a:avLst/>
              <a:gdLst>
                <a:gd name="connsiteX0" fmla="*/ 178078 w 391073"/>
                <a:gd name="connsiteY0" fmla="*/ 35615 h 432974"/>
                <a:gd name="connsiteX1" fmla="*/ 11872 w 391073"/>
                <a:gd name="connsiteY1" fmla="*/ 197632 h 432974"/>
                <a:gd name="connsiteX2" fmla="*/ 18855 w 391073"/>
                <a:gd name="connsiteY2" fmla="*/ 217185 h 432974"/>
                <a:gd name="connsiteX3" fmla="*/ 18855 w 391073"/>
                <a:gd name="connsiteY3" fmla="*/ 221375 h 432974"/>
                <a:gd name="connsiteX4" fmla="*/ 18855 w 391073"/>
                <a:gd name="connsiteY4" fmla="*/ 222772 h 432974"/>
                <a:gd name="connsiteX5" fmla="*/ 18855 w 391073"/>
                <a:gd name="connsiteY5" fmla="*/ 224169 h 432974"/>
                <a:gd name="connsiteX6" fmla="*/ 18855 w 391073"/>
                <a:gd name="connsiteY6" fmla="*/ 226962 h 432974"/>
                <a:gd name="connsiteX7" fmla="*/ 16062 w 391073"/>
                <a:gd name="connsiteY7" fmla="*/ 236739 h 432974"/>
                <a:gd name="connsiteX8" fmla="*/ 10475 w 391073"/>
                <a:gd name="connsiteY8" fmla="*/ 245119 h 432974"/>
                <a:gd name="connsiteX9" fmla="*/ 23046 w 391073"/>
                <a:gd name="connsiteY9" fmla="*/ 259086 h 432974"/>
                <a:gd name="connsiteX10" fmla="*/ 193442 w 391073"/>
                <a:gd name="connsiteY10" fmla="*/ 433672 h 432974"/>
                <a:gd name="connsiteX11" fmla="*/ 359648 w 391073"/>
                <a:gd name="connsiteY11" fmla="*/ 271656 h 432974"/>
                <a:gd name="connsiteX12" fmla="*/ 359648 w 391073"/>
                <a:gd name="connsiteY12" fmla="*/ 271656 h 432974"/>
                <a:gd name="connsiteX13" fmla="*/ 383392 w 391073"/>
                <a:gd name="connsiteY13" fmla="*/ 247913 h 432974"/>
                <a:gd name="connsiteX14" fmla="*/ 381995 w 391073"/>
                <a:gd name="connsiteY14" fmla="*/ 243722 h 432974"/>
                <a:gd name="connsiteX15" fmla="*/ 379202 w 391073"/>
                <a:gd name="connsiteY15" fmla="*/ 236739 h 432974"/>
                <a:gd name="connsiteX16" fmla="*/ 379202 w 391073"/>
                <a:gd name="connsiteY16" fmla="*/ 233946 h 432974"/>
                <a:gd name="connsiteX17" fmla="*/ 379202 w 391073"/>
                <a:gd name="connsiteY17" fmla="*/ 232549 h 432974"/>
                <a:gd name="connsiteX18" fmla="*/ 379202 w 391073"/>
                <a:gd name="connsiteY18" fmla="*/ 231152 h 432974"/>
                <a:gd name="connsiteX19" fmla="*/ 379202 w 391073"/>
                <a:gd name="connsiteY19" fmla="*/ 229756 h 432974"/>
                <a:gd name="connsiteX20" fmla="*/ 379202 w 391073"/>
                <a:gd name="connsiteY20" fmla="*/ 225565 h 432974"/>
                <a:gd name="connsiteX21" fmla="*/ 381995 w 391073"/>
                <a:gd name="connsiteY21" fmla="*/ 214392 h 432974"/>
                <a:gd name="connsiteX22" fmla="*/ 387582 w 391073"/>
                <a:gd name="connsiteY22" fmla="*/ 204615 h 432974"/>
                <a:gd name="connsiteX23" fmla="*/ 390375 w 391073"/>
                <a:gd name="connsiteY23" fmla="*/ 201822 h 432974"/>
                <a:gd name="connsiteX24" fmla="*/ 391772 w 391073"/>
                <a:gd name="connsiteY24" fmla="*/ 200425 h 432974"/>
                <a:gd name="connsiteX25" fmla="*/ 218582 w 391073"/>
                <a:gd name="connsiteY25" fmla="*/ 23045 h 432974"/>
                <a:gd name="connsiteX26" fmla="*/ 206012 w 391073"/>
                <a:gd name="connsiteY26" fmla="*/ 10475 h 432974"/>
                <a:gd name="connsiteX27" fmla="*/ 204615 w 391073"/>
                <a:gd name="connsiteY27" fmla="*/ 11872 h 432974"/>
                <a:gd name="connsiteX28" fmla="*/ 204615 w 391073"/>
                <a:gd name="connsiteY28" fmla="*/ 11872 h 432974"/>
                <a:gd name="connsiteX29" fmla="*/ 178078 w 391073"/>
                <a:gd name="connsiteY29" fmla="*/ 35615 h 432974"/>
                <a:gd name="connsiteX30" fmla="*/ 178078 w 391073"/>
                <a:gd name="connsiteY30" fmla="*/ 3561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178078" y="35615"/>
                  </a:moveTo>
                  <a:lnTo>
                    <a:pt x="11872" y="197632"/>
                  </a:lnTo>
                  <a:cubicBezTo>
                    <a:pt x="16062" y="204615"/>
                    <a:pt x="17459" y="212995"/>
                    <a:pt x="18855" y="217185"/>
                  </a:cubicBezTo>
                  <a:cubicBezTo>
                    <a:pt x="18855" y="218582"/>
                    <a:pt x="18855" y="219979"/>
                    <a:pt x="18855" y="221375"/>
                  </a:cubicBezTo>
                  <a:cubicBezTo>
                    <a:pt x="18855" y="222772"/>
                    <a:pt x="18855" y="222772"/>
                    <a:pt x="18855" y="222772"/>
                  </a:cubicBezTo>
                  <a:cubicBezTo>
                    <a:pt x="18855" y="222772"/>
                    <a:pt x="18855" y="222772"/>
                    <a:pt x="18855" y="224169"/>
                  </a:cubicBezTo>
                  <a:cubicBezTo>
                    <a:pt x="18855" y="225565"/>
                    <a:pt x="18855" y="225565"/>
                    <a:pt x="18855" y="226962"/>
                  </a:cubicBezTo>
                  <a:cubicBezTo>
                    <a:pt x="18855" y="229756"/>
                    <a:pt x="17459" y="232549"/>
                    <a:pt x="16062" y="236739"/>
                  </a:cubicBezTo>
                  <a:cubicBezTo>
                    <a:pt x="14665" y="239532"/>
                    <a:pt x="13269" y="242326"/>
                    <a:pt x="10475" y="245119"/>
                  </a:cubicBezTo>
                  <a:cubicBezTo>
                    <a:pt x="14665" y="249309"/>
                    <a:pt x="18855" y="253499"/>
                    <a:pt x="23046" y="259086"/>
                  </a:cubicBezTo>
                  <a:cubicBezTo>
                    <a:pt x="80310" y="317747"/>
                    <a:pt x="136177" y="375011"/>
                    <a:pt x="193442" y="433672"/>
                  </a:cubicBezTo>
                  <a:lnTo>
                    <a:pt x="359648" y="271656"/>
                  </a:lnTo>
                  <a:lnTo>
                    <a:pt x="359648" y="271656"/>
                  </a:lnTo>
                  <a:lnTo>
                    <a:pt x="383392" y="247913"/>
                  </a:lnTo>
                  <a:cubicBezTo>
                    <a:pt x="383392" y="246516"/>
                    <a:pt x="381995" y="245119"/>
                    <a:pt x="381995" y="243722"/>
                  </a:cubicBezTo>
                  <a:cubicBezTo>
                    <a:pt x="380598" y="240929"/>
                    <a:pt x="380598" y="238136"/>
                    <a:pt x="379202" y="236739"/>
                  </a:cubicBezTo>
                  <a:cubicBezTo>
                    <a:pt x="379202" y="235342"/>
                    <a:pt x="379202" y="235342"/>
                    <a:pt x="379202" y="233946"/>
                  </a:cubicBezTo>
                  <a:cubicBezTo>
                    <a:pt x="379202" y="232549"/>
                    <a:pt x="379202" y="232549"/>
                    <a:pt x="379202" y="232549"/>
                  </a:cubicBezTo>
                  <a:cubicBezTo>
                    <a:pt x="379202" y="231152"/>
                    <a:pt x="379202" y="231152"/>
                    <a:pt x="379202" y="231152"/>
                  </a:cubicBezTo>
                  <a:cubicBezTo>
                    <a:pt x="379202" y="231152"/>
                    <a:pt x="379202" y="231152"/>
                    <a:pt x="379202" y="229756"/>
                  </a:cubicBezTo>
                  <a:cubicBezTo>
                    <a:pt x="379202" y="228359"/>
                    <a:pt x="379202" y="226962"/>
                    <a:pt x="379202" y="225565"/>
                  </a:cubicBezTo>
                  <a:cubicBezTo>
                    <a:pt x="379202" y="222772"/>
                    <a:pt x="380598" y="218582"/>
                    <a:pt x="381995" y="214392"/>
                  </a:cubicBezTo>
                  <a:cubicBezTo>
                    <a:pt x="383392" y="210202"/>
                    <a:pt x="386185" y="207408"/>
                    <a:pt x="387582" y="204615"/>
                  </a:cubicBezTo>
                  <a:cubicBezTo>
                    <a:pt x="388978" y="203218"/>
                    <a:pt x="388978" y="203218"/>
                    <a:pt x="390375" y="201822"/>
                  </a:cubicBezTo>
                  <a:cubicBezTo>
                    <a:pt x="390375" y="201822"/>
                    <a:pt x="391772" y="200425"/>
                    <a:pt x="391772" y="200425"/>
                  </a:cubicBezTo>
                  <a:cubicBezTo>
                    <a:pt x="334507" y="141764"/>
                    <a:pt x="275846" y="81706"/>
                    <a:pt x="218582" y="23045"/>
                  </a:cubicBezTo>
                  <a:cubicBezTo>
                    <a:pt x="214392" y="18855"/>
                    <a:pt x="210202" y="14665"/>
                    <a:pt x="206012" y="10475"/>
                  </a:cubicBezTo>
                  <a:lnTo>
                    <a:pt x="204615" y="11872"/>
                  </a:lnTo>
                  <a:lnTo>
                    <a:pt x="204615" y="11872"/>
                  </a:lnTo>
                  <a:lnTo>
                    <a:pt x="178078" y="35615"/>
                  </a:lnTo>
                  <a:lnTo>
                    <a:pt x="178078" y="35615"/>
                  </a:lnTo>
                  <a:close/>
                </a:path>
              </a:pathLst>
            </a:custGeom>
            <a:noFill/>
            <a:ln w="9525"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7DAAEDE3-129C-4492-A06C-D0F423A8A8BE}"/>
                </a:ext>
              </a:extLst>
            </p:cNvPr>
            <p:cNvSpPr/>
            <p:nvPr/>
          </p:nvSpPr>
          <p:spPr>
            <a:xfrm>
              <a:off x="4142984" y="1715347"/>
              <a:ext cx="391073" cy="432974"/>
            </a:xfrm>
            <a:custGeom>
              <a:avLst/>
              <a:gdLst>
                <a:gd name="connsiteX0" fmla="*/ 175285 w 391073"/>
                <a:gd name="connsiteY0" fmla="*/ 34219 h 432974"/>
                <a:gd name="connsiteX1" fmla="*/ 10475 w 391073"/>
                <a:gd name="connsiteY1" fmla="*/ 194838 h 432974"/>
                <a:gd name="connsiteX2" fmla="*/ 17459 w 391073"/>
                <a:gd name="connsiteY2" fmla="*/ 214392 h 432974"/>
                <a:gd name="connsiteX3" fmla="*/ 17459 w 391073"/>
                <a:gd name="connsiteY3" fmla="*/ 218582 h 432974"/>
                <a:gd name="connsiteX4" fmla="*/ 17459 w 391073"/>
                <a:gd name="connsiteY4" fmla="*/ 219979 h 432974"/>
                <a:gd name="connsiteX5" fmla="*/ 17459 w 391073"/>
                <a:gd name="connsiteY5" fmla="*/ 221375 h 432974"/>
                <a:gd name="connsiteX6" fmla="*/ 17459 w 391073"/>
                <a:gd name="connsiteY6" fmla="*/ 224169 h 432974"/>
                <a:gd name="connsiteX7" fmla="*/ 14665 w 391073"/>
                <a:gd name="connsiteY7" fmla="*/ 233946 h 432974"/>
                <a:gd name="connsiteX8" fmla="*/ 10475 w 391073"/>
                <a:gd name="connsiteY8" fmla="*/ 242326 h 432974"/>
                <a:gd name="connsiteX9" fmla="*/ 21649 w 391073"/>
                <a:gd name="connsiteY9" fmla="*/ 253499 h 432974"/>
                <a:gd name="connsiteX10" fmla="*/ 193442 w 391073"/>
                <a:gd name="connsiteY10" fmla="*/ 429482 h 432974"/>
                <a:gd name="connsiteX11" fmla="*/ 358251 w 391073"/>
                <a:gd name="connsiteY11" fmla="*/ 268863 h 432974"/>
                <a:gd name="connsiteX12" fmla="*/ 358251 w 391073"/>
                <a:gd name="connsiteY12" fmla="*/ 268863 h 432974"/>
                <a:gd name="connsiteX13" fmla="*/ 383392 w 391073"/>
                <a:gd name="connsiteY13" fmla="*/ 245119 h 432974"/>
                <a:gd name="connsiteX14" fmla="*/ 379201 w 391073"/>
                <a:gd name="connsiteY14" fmla="*/ 238136 h 432974"/>
                <a:gd name="connsiteX15" fmla="*/ 377805 w 391073"/>
                <a:gd name="connsiteY15" fmla="*/ 231152 h 432974"/>
                <a:gd name="connsiteX16" fmla="*/ 377805 w 391073"/>
                <a:gd name="connsiteY16" fmla="*/ 228359 h 432974"/>
                <a:gd name="connsiteX17" fmla="*/ 377805 w 391073"/>
                <a:gd name="connsiteY17" fmla="*/ 226962 h 432974"/>
                <a:gd name="connsiteX18" fmla="*/ 377805 w 391073"/>
                <a:gd name="connsiteY18" fmla="*/ 225566 h 432974"/>
                <a:gd name="connsiteX19" fmla="*/ 377805 w 391073"/>
                <a:gd name="connsiteY19" fmla="*/ 224169 h 432974"/>
                <a:gd name="connsiteX20" fmla="*/ 377805 w 391073"/>
                <a:gd name="connsiteY20" fmla="*/ 219979 h 432974"/>
                <a:gd name="connsiteX21" fmla="*/ 380598 w 391073"/>
                <a:gd name="connsiteY21" fmla="*/ 208805 h 432974"/>
                <a:gd name="connsiteX22" fmla="*/ 386185 w 391073"/>
                <a:gd name="connsiteY22" fmla="*/ 199028 h 432974"/>
                <a:gd name="connsiteX23" fmla="*/ 387582 w 391073"/>
                <a:gd name="connsiteY23" fmla="*/ 197632 h 432974"/>
                <a:gd name="connsiteX24" fmla="*/ 217185 w 391073"/>
                <a:gd name="connsiteY24" fmla="*/ 23045 h 432974"/>
                <a:gd name="connsiteX25" fmla="*/ 204615 w 391073"/>
                <a:gd name="connsiteY25" fmla="*/ 10475 h 432974"/>
                <a:gd name="connsiteX26" fmla="*/ 203219 w 391073"/>
                <a:gd name="connsiteY26" fmla="*/ 11872 h 432974"/>
                <a:gd name="connsiteX27" fmla="*/ 203219 w 391073"/>
                <a:gd name="connsiteY27" fmla="*/ 11872 h 432974"/>
                <a:gd name="connsiteX28" fmla="*/ 175285 w 391073"/>
                <a:gd name="connsiteY28" fmla="*/ 34219 h 432974"/>
                <a:gd name="connsiteX29" fmla="*/ 175285 w 391073"/>
                <a:gd name="connsiteY29" fmla="*/ 34219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175285" y="34219"/>
                  </a:moveTo>
                  <a:lnTo>
                    <a:pt x="10475" y="194838"/>
                  </a:lnTo>
                  <a:cubicBezTo>
                    <a:pt x="14665" y="201822"/>
                    <a:pt x="16062" y="210202"/>
                    <a:pt x="17459" y="214392"/>
                  </a:cubicBezTo>
                  <a:cubicBezTo>
                    <a:pt x="17459" y="215789"/>
                    <a:pt x="17459" y="217185"/>
                    <a:pt x="17459" y="218582"/>
                  </a:cubicBezTo>
                  <a:cubicBezTo>
                    <a:pt x="17459" y="219979"/>
                    <a:pt x="17459" y="219979"/>
                    <a:pt x="17459" y="219979"/>
                  </a:cubicBezTo>
                  <a:cubicBezTo>
                    <a:pt x="17459" y="219979"/>
                    <a:pt x="17459" y="219979"/>
                    <a:pt x="17459" y="221375"/>
                  </a:cubicBezTo>
                  <a:cubicBezTo>
                    <a:pt x="17459" y="222772"/>
                    <a:pt x="17459" y="222772"/>
                    <a:pt x="17459" y="224169"/>
                  </a:cubicBezTo>
                  <a:cubicBezTo>
                    <a:pt x="17459" y="226962"/>
                    <a:pt x="16062" y="229756"/>
                    <a:pt x="14665" y="233946"/>
                  </a:cubicBezTo>
                  <a:cubicBezTo>
                    <a:pt x="13269" y="236739"/>
                    <a:pt x="11872" y="239532"/>
                    <a:pt x="10475" y="242326"/>
                  </a:cubicBezTo>
                  <a:cubicBezTo>
                    <a:pt x="14665" y="246516"/>
                    <a:pt x="17459" y="250706"/>
                    <a:pt x="21649" y="253499"/>
                  </a:cubicBezTo>
                  <a:cubicBezTo>
                    <a:pt x="78913" y="312160"/>
                    <a:pt x="136177" y="370821"/>
                    <a:pt x="193442" y="429482"/>
                  </a:cubicBezTo>
                  <a:lnTo>
                    <a:pt x="358251" y="268863"/>
                  </a:lnTo>
                  <a:lnTo>
                    <a:pt x="358251" y="268863"/>
                  </a:lnTo>
                  <a:lnTo>
                    <a:pt x="383392" y="245119"/>
                  </a:lnTo>
                  <a:cubicBezTo>
                    <a:pt x="381995" y="242326"/>
                    <a:pt x="380598" y="239532"/>
                    <a:pt x="379201" y="238136"/>
                  </a:cubicBezTo>
                  <a:cubicBezTo>
                    <a:pt x="377805" y="235342"/>
                    <a:pt x="377805" y="232549"/>
                    <a:pt x="377805" y="231152"/>
                  </a:cubicBezTo>
                  <a:cubicBezTo>
                    <a:pt x="377805" y="229756"/>
                    <a:pt x="377805" y="229756"/>
                    <a:pt x="377805" y="228359"/>
                  </a:cubicBezTo>
                  <a:cubicBezTo>
                    <a:pt x="377805" y="226962"/>
                    <a:pt x="377805" y="226962"/>
                    <a:pt x="377805" y="226962"/>
                  </a:cubicBezTo>
                  <a:cubicBezTo>
                    <a:pt x="377805" y="225566"/>
                    <a:pt x="377805" y="225566"/>
                    <a:pt x="377805" y="225566"/>
                  </a:cubicBezTo>
                  <a:cubicBezTo>
                    <a:pt x="377805" y="225566"/>
                    <a:pt x="377805" y="225566"/>
                    <a:pt x="377805" y="224169"/>
                  </a:cubicBezTo>
                  <a:cubicBezTo>
                    <a:pt x="377805" y="222772"/>
                    <a:pt x="377805" y="221375"/>
                    <a:pt x="377805" y="219979"/>
                  </a:cubicBezTo>
                  <a:cubicBezTo>
                    <a:pt x="377805" y="217185"/>
                    <a:pt x="379201" y="212995"/>
                    <a:pt x="380598" y="208805"/>
                  </a:cubicBezTo>
                  <a:cubicBezTo>
                    <a:pt x="381995" y="204615"/>
                    <a:pt x="384788" y="201822"/>
                    <a:pt x="386185" y="199028"/>
                  </a:cubicBezTo>
                  <a:cubicBezTo>
                    <a:pt x="386185" y="197632"/>
                    <a:pt x="387582" y="197632"/>
                    <a:pt x="387582" y="197632"/>
                  </a:cubicBezTo>
                  <a:cubicBezTo>
                    <a:pt x="330317" y="138971"/>
                    <a:pt x="274450" y="81706"/>
                    <a:pt x="217185" y="23045"/>
                  </a:cubicBezTo>
                  <a:cubicBezTo>
                    <a:pt x="212995" y="18855"/>
                    <a:pt x="208805" y="14665"/>
                    <a:pt x="204615" y="10475"/>
                  </a:cubicBezTo>
                  <a:lnTo>
                    <a:pt x="203219" y="11872"/>
                  </a:lnTo>
                  <a:lnTo>
                    <a:pt x="203219" y="11872"/>
                  </a:lnTo>
                  <a:lnTo>
                    <a:pt x="175285" y="34219"/>
                  </a:lnTo>
                  <a:lnTo>
                    <a:pt x="175285" y="34219"/>
                  </a:lnTo>
                  <a:close/>
                </a:path>
              </a:pathLst>
            </a:custGeom>
            <a:noFill/>
            <a:ln w="9525"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810BDA0-9997-4FC7-BD00-36587A609CBD}"/>
                </a:ext>
              </a:extLst>
            </p:cNvPr>
            <p:cNvSpPr/>
            <p:nvPr/>
          </p:nvSpPr>
          <p:spPr>
            <a:xfrm>
              <a:off x="4535454" y="2211172"/>
              <a:ext cx="391073" cy="432974"/>
            </a:xfrm>
            <a:custGeom>
              <a:avLst/>
              <a:gdLst>
                <a:gd name="connsiteX0" fmla="*/ 18855 w 391073"/>
                <a:gd name="connsiteY0" fmla="*/ 224169 h 432974"/>
                <a:gd name="connsiteX1" fmla="*/ 16062 w 391073"/>
                <a:gd name="connsiteY1" fmla="*/ 233946 h 432974"/>
                <a:gd name="connsiteX2" fmla="*/ 10475 w 391073"/>
                <a:gd name="connsiteY2" fmla="*/ 242326 h 432974"/>
                <a:gd name="connsiteX3" fmla="*/ 23046 w 391073"/>
                <a:gd name="connsiteY3" fmla="*/ 256293 h 432974"/>
                <a:gd name="connsiteX4" fmla="*/ 193442 w 391073"/>
                <a:gd name="connsiteY4" fmla="*/ 430879 h 432974"/>
                <a:gd name="connsiteX5" fmla="*/ 358251 w 391073"/>
                <a:gd name="connsiteY5" fmla="*/ 270260 h 432974"/>
                <a:gd name="connsiteX6" fmla="*/ 358251 w 391073"/>
                <a:gd name="connsiteY6" fmla="*/ 270260 h 432974"/>
                <a:gd name="connsiteX7" fmla="*/ 383392 w 391073"/>
                <a:gd name="connsiteY7" fmla="*/ 246516 h 432974"/>
                <a:gd name="connsiteX8" fmla="*/ 379202 w 391073"/>
                <a:gd name="connsiteY8" fmla="*/ 238136 h 432974"/>
                <a:gd name="connsiteX9" fmla="*/ 377805 w 391073"/>
                <a:gd name="connsiteY9" fmla="*/ 231152 h 432974"/>
                <a:gd name="connsiteX10" fmla="*/ 377805 w 391073"/>
                <a:gd name="connsiteY10" fmla="*/ 228359 h 432974"/>
                <a:gd name="connsiteX11" fmla="*/ 377805 w 391073"/>
                <a:gd name="connsiteY11" fmla="*/ 226962 h 432974"/>
                <a:gd name="connsiteX12" fmla="*/ 377805 w 391073"/>
                <a:gd name="connsiteY12" fmla="*/ 225565 h 432974"/>
                <a:gd name="connsiteX13" fmla="*/ 377805 w 391073"/>
                <a:gd name="connsiteY13" fmla="*/ 224169 h 432974"/>
                <a:gd name="connsiteX14" fmla="*/ 377805 w 391073"/>
                <a:gd name="connsiteY14" fmla="*/ 219979 h 432974"/>
                <a:gd name="connsiteX15" fmla="*/ 380598 w 391073"/>
                <a:gd name="connsiteY15" fmla="*/ 208805 h 432974"/>
                <a:gd name="connsiteX16" fmla="*/ 386185 w 391073"/>
                <a:gd name="connsiteY16" fmla="*/ 199028 h 432974"/>
                <a:gd name="connsiteX17" fmla="*/ 387582 w 391073"/>
                <a:gd name="connsiteY17" fmla="*/ 197632 h 432974"/>
                <a:gd name="connsiteX18" fmla="*/ 217185 w 391073"/>
                <a:gd name="connsiteY18" fmla="*/ 23045 h 432974"/>
                <a:gd name="connsiteX19" fmla="*/ 204615 w 391073"/>
                <a:gd name="connsiteY19" fmla="*/ 10475 h 432974"/>
                <a:gd name="connsiteX20" fmla="*/ 203219 w 391073"/>
                <a:gd name="connsiteY20" fmla="*/ 11872 h 432974"/>
                <a:gd name="connsiteX21" fmla="*/ 203219 w 391073"/>
                <a:gd name="connsiteY21" fmla="*/ 11872 h 432974"/>
                <a:gd name="connsiteX22" fmla="*/ 178078 w 391073"/>
                <a:gd name="connsiteY22" fmla="*/ 37012 h 432974"/>
                <a:gd name="connsiteX23" fmla="*/ 178078 w 391073"/>
                <a:gd name="connsiteY23" fmla="*/ 37012 h 432974"/>
                <a:gd name="connsiteX24" fmla="*/ 13269 w 391073"/>
                <a:gd name="connsiteY24" fmla="*/ 197632 h 432974"/>
                <a:gd name="connsiteX25" fmla="*/ 20252 w 391073"/>
                <a:gd name="connsiteY25" fmla="*/ 217185 h 432974"/>
                <a:gd name="connsiteX26" fmla="*/ 20252 w 391073"/>
                <a:gd name="connsiteY26" fmla="*/ 221376 h 432974"/>
                <a:gd name="connsiteX27" fmla="*/ 20252 w 391073"/>
                <a:gd name="connsiteY27" fmla="*/ 222772 h 432974"/>
                <a:gd name="connsiteX28" fmla="*/ 20252 w 391073"/>
                <a:gd name="connsiteY28" fmla="*/ 224169 h 432974"/>
                <a:gd name="connsiteX29" fmla="*/ 18855 w 391073"/>
                <a:gd name="connsiteY29" fmla="*/ 224169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18855" y="224169"/>
                  </a:moveTo>
                  <a:cubicBezTo>
                    <a:pt x="18855" y="226962"/>
                    <a:pt x="17459" y="231152"/>
                    <a:pt x="16062" y="233946"/>
                  </a:cubicBezTo>
                  <a:cubicBezTo>
                    <a:pt x="14665" y="236739"/>
                    <a:pt x="13269" y="239532"/>
                    <a:pt x="10475" y="242326"/>
                  </a:cubicBezTo>
                  <a:cubicBezTo>
                    <a:pt x="14665" y="246516"/>
                    <a:pt x="18855" y="250706"/>
                    <a:pt x="23046" y="256293"/>
                  </a:cubicBezTo>
                  <a:cubicBezTo>
                    <a:pt x="80310" y="314954"/>
                    <a:pt x="136177" y="372218"/>
                    <a:pt x="193442" y="430879"/>
                  </a:cubicBezTo>
                  <a:lnTo>
                    <a:pt x="358251" y="270260"/>
                  </a:lnTo>
                  <a:lnTo>
                    <a:pt x="358251" y="270260"/>
                  </a:lnTo>
                  <a:lnTo>
                    <a:pt x="383392" y="246516"/>
                  </a:lnTo>
                  <a:cubicBezTo>
                    <a:pt x="381995" y="243722"/>
                    <a:pt x="379202" y="240929"/>
                    <a:pt x="379202" y="238136"/>
                  </a:cubicBezTo>
                  <a:cubicBezTo>
                    <a:pt x="377805" y="235342"/>
                    <a:pt x="377805" y="232549"/>
                    <a:pt x="377805" y="231152"/>
                  </a:cubicBezTo>
                  <a:cubicBezTo>
                    <a:pt x="377805" y="229756"/>
                    <a:pt x="377805" y="229756"/>
                    <a:pt x="377805" y="228359"/>
                  </a:cubicBezTo>
                  <a:cubicBezTo>
                    <a:pt x="377805" y="226962"/>
                    <a:pt x="377805" y="226962"/>
                    <a:pt x="377805" y="226962"/>
                  </a:cubicBezTo>
                  <a:cubicBezTo>
                    <a:pt x="377805" y="225565"/>
                    <a:pt x="377805" y="225565"/>
                    <a:pt x="377805" y="225565"/>
                  </a:cubicBezTo>
                  <a:cubicBezTo>
                    <a:pt x="377805" y="225565"/>
                    <a:pt x="377805" y="225565"/>
                    <a:pt x="377805" y="224169"/>
                  </a:cubicBezTo>
                  <a:cubicBezTo>
                    <a:pt x="377805" y="222772"/>
                    <a:pt x="377805" y="221376"/>
                    <a:pt x="377805" y="219979"/>
                  </a:cubicBezTo>
                  <a:cubicBezTo>
                    <a:pt x="377805" y="217185"/>
                    <a:pt x="379202" y="212995"/>
                    <a:pt x="380598" y="208805"/>
                  </a:cubicBezTo>
                  <a:cubicBezTo>
                    <a:pt x="381995" y="204615"/>
                    <a:pt x="384788" y="201822"/>
                    <a:pt x="386185" y="199028"/>
                  </a:cubicBezTo>
                  <a:cubicBezTo>
                    <a:pt x="386185" y="197632"/>
                    <a:pt x="387582" y="197632"/>
                    <a:pt x="387582" y="197632"/>
                  </a:cubicBezTo>
                  <a:cubicBezTo>
                    <a:pt x="330317" y="138971"/>
                    <a:pt x="274450" y="81706"/>
                    <a:pt x="217185" y="23045"/>
                  </a:cubicBezTo>
                  <a:cubicBezTo>
                    <a:pt x="212995" y="18855"/>
                    <a:pt x="208805" y="14665"/>
                    <a:pt x="204615" y="10475"/>
                  </a:cubicBezTo>
                  <a:lnTo>
                    <a:pt x="203219" y="11872"/>
                  </a:lnTo>
                  <a:lnTo>
                    <a:pt x="203219" y="11872"/>
                  </a:lnTo>
                  <a:lnTo>
                    <a:pt x="178078" y="37012"/>
                  </a:lnTo>
                  <a:lnTo>
                    <a:pt x="178078" y="37012"/>
                  </a:lnTo>
                  <a:lnTo>
                    <a:pt x="13269" y="197632"/>
                  </a:lnTo>
                  <a:cubicBezTo>
                    <a:pt x="18855" y="204615"/>
                    <a:pt x="20252" y="212995"/>
                    <a:pt x="20252" y="217185"/>
                  </a:cubicBezTo>
                  <a:cubicBezTo>
                    <a:pt x="20252" y="218582"/>
                    <a:pt x="20252" y="219979"/>
                    <a:pt x="20252" y="221376"/>
                  </a:cubicBezTo>
                  <a:cubicBezTo>
                    <a:pt x="20252" y="222772"/>
                    <a:pt x="20252" y="222772"/>
                    <a:pt x="20252" y="222772"/>
                  </a:cubicBezTo>
                  <a:cubicBezTo>
                    <a:pt x="20252" y="222772"/>
                    <a:pt x="20252" y="222772"/>
                    <a:pt x="20252" y="224169"/>
                  </a:cubicBezTo>
                  <a:cubicBezTo>
                    <a:pt x="18855" y="221376"/>
                    <a:pt x="18855" y="222772"/>
                    <a:pt x="18855" y="224169"/>
                  </a:cubicBezTo>
                  <a:close/>
                </a:path>
              </a:pathLst>
            </a:custGeom>
            <a:noFill/>
            <a:ln w="9525"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2586C40D-1C50-48DF-A7D7-EBA59550E036}"/>
                </a:ext>
              </a:extLst>
            </p:cNvPr>
            <p:cNvSpPr/>
            <p:nvPr/>
          </p:nvSpPr>
          <p:spPr>
            <a:xfrm>
              <a:off x="4726801" y="2166478"/>
              <a:ext cx="13967" cy="27934"/>
            </a:xfrm>
            <a:custGeom>
              <a:avLst/>
              <a:gdLst>
                <a:gd name="connsiteX0" fmla="*/ 10475 w 13966"/>
                <a:gd name="connsiteY0" fmla="*/ 23045 h 27933"/>
                <a:gd name="connsiteX1" fmla="*/ 11872 w 13966"/>
                <a:gd name="connsiteY1" fmla="*/ 27235 h 27933"/>
                <a:gd name="connsiteX2" fmla="*/ 11872 w 13966"/>
                <a:gd name="connsiteY2" fmla="*/ 28632 h 27933"/>
                <a:gd name="connsiteX3" fmla="*/ 13269 w 13966"/>
                <a:gd name="connsiteY3" fmla="*/ 25839 h 27933"/>
                <a:gd name="connsiteX4" fmla="*/ 14665 w 13966"/>
                <a:gd name="connsiteY4" fmla="*/ 20252 h 27933"/>
                <a:gd name="connsiteX5" fmla="*/ 14665 w 13966"/>
                <a:gd name="connsiteY5" fmla="*/ 18855 h 27933"/>
                <a:gd name="connsiteX6" fmla="*/ 14665 w 13966"/>
                <a:gd name="connsiteY6" fmla="*/ 18855 h 27933"/>
                <a:gd name="connsiteX7" fmla="*/ 14665 w 13966"/>
                <a:gd name="connsiteY7" fmla="*/ 18855 h 27933"/>
                <a:gd name="connsiteX8" fmla="*/ 14665 w 13966"/>
                <a:gd name="connsiteY8" fmla="*/ 17459 h 27933"/>
                <a:gd name="connsiteX9" fmla="*/ 13269 w 13966"/>
                <a:gd name="connsiteY9" fmla="*/ 10475 h 27933"/>
                <a:gd name="connsiteX10" fmla="*/ 11872 w 13966"/>
                <a:gd name="connsiteY10" fmla="*/ 13269 h 27933"/>
                <a:gd name="connsiteX11" fmla="*/ 10475 w 13966"/>
                <a:gd name="connsiteY11" fmla="*/ 18855 h 27933"/>
                <a:gd name="connsiteX12" fmla="*/ 10475 w 13966"/>
                <a:gd name="connsiteY12" fmla="*/ 20252 h 27933"/>
                <a:gd name="connsiteX13" fmla="*/ 10475 w 13966"/>
                <a:gd name="connsiteY13" fmla="*/ 21649 h 27933"/>
                <a:gd name="connsiteX14" fmla="*/ 10475 w 13966"/>
                <a:gd name="connsiteY14" fmla="*/ 23045 h 27933"/>
                <a:gd name="connsiteX15" fmla="*/ 10475 w 13966"/>
                <a:gd name="connsiteY15" fmla="*/ 24442 h 27933"/>
                <a:gd name="connsiteX16" fmla="*/ 10475 w 13966"/>
                <a:gd name="connsiteY16" fmla="*/ 23045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27933">
                  <a:moveTo>
                    <a:pt x="10475" y="23045"/>
                  </a:moveTo>
                  <a:cubicBezTo>
                    <a:pt x="10475" y="24442"/>
                    <a:pt x="10475" y="25839"/>
                    <a:pt x="11872" y="27235"/>
                  </a:cubicBezTo>
                  <a:cubicBezTo>
                    <a:pt x="11872" y="27235"/>
                    <a:pt x="11872" y="27235"/>
                    <a:pt x="11872" y="28632"/>
                  </a:cubicBezTo>
                  <a:cubicBezTo>
                    <a:pt x="11872" y="27235"/>
                    <a:pt x="13269" y="27235"/>
                    <a:pt x="13269" y="25839"/>
                  </a:cubicBezTo>
                  <a:cubicBezTo>
                    <a:pt x="14665" y="24442"/>
                    <a:pt x="14665" y="21649"/>
                    <a:pt x="14665" y="20252"/>
                  </a:cubicBezTo>
                  <a:cubicBezTo>
                    <a:pt x="14665" y="18855"/>
                    <a:pt x="14665" y="18855"/>
                    <a:pt x="14665" y="18855"/>
                  </a:cubicBezTo>
                  <a:cubicBezTo>
                    <a:pt x="14665" y="18855"/>
                    <a:pt x="14665" y="18855"/>
                    <a:pt x="14665" y="18855"/>
                  </a:cubicBezTo>
                  <a:cubicBezTo>
                    <a:pt x="14665" y="18855"/>
                    <a:pt x="14665" y="18855"/>
                    <a:pt x="14665" y="18855"/>
                  </a:cubicBezTo>
                  <a:cubicBezTo>
                    <a:pt x="14665" y="18855"/>
                    <a:pt x="14665" y="17459"/>
                    <a:pt x="14665" y="17459"/>
                  </a:cubicBezTo>
                  <a:cubicBezTo>
                    <a:pt x="14665" y="16062"/>
                    <a:pt x="13269" y="13269"/>
                    <a:pt x="13269" y="10475"/>
                  </a:cubicBezTo>
                  <a:cubicBezTo>
                    <a:pt x="13269" y="11872"/>
                    <a:pt x="11872" y="11872"/>
                    <a:pt x="11872" y="13269"/>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1649"/>
                    <a:pt x="10475" y="23045"/>
                  </a:cubicBezTo>
                  <a:cubicBezTo>
                    <a:pt x="10475" y="23045"/>
                    <a:pt x="10475" y="23045"/>
                    <a:pt x="10475" y="24442"/>
                  </a:cubicBezTo>
                  <a:cubicBezTo>
                    <a:pt x="10475" y="21649"/>
                    <a:pt x="10475" y="23045"/>
                    <a:pt x="10475" y="23045"/>
                  </a:cubicBezTo>
                  <a:close/>
                </a:path>
              </a:pathLst>
            </a:custGeom>
            <a:noFill/>
            <a:ln w="9525"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1DA3E862-2079-4657-B3E1-75B212E6B95A}"/>
                </a:ext>
              </a:extLst>
            </p:cNvPr>
            <p:cNvSpPr/>
            <p:nvPr/>
          </p:nvSpPr>
          <p:spPr>
            <a:xfrm>
              <a:off x="4515900" y="2406709"/>
              <a:ext cx="27934" cy="41901"/>
            </a:xfrm>
            <a:custGeom>
              <a:avLst/>
              <a:gdLst>
                <a:gd name="connsiteX0" fmla="*/ 16062 w 27933"/>
                <a:gd name="connsiteY0" fmla="*/ 10475 h 41900"/>
                <a:gd name="connsiteX1" fmla="*/ 16062 w 27933"/>
                <a:gd name="connsiteY1" fmla="*/ 10475 h 41900"/>
                <a:gd name="connsiteX2" fmla="*/ 16062 w 27933"/>
                <a:gd name="connsiteY2" fmla="*/ 10475 h 41900"/>
                <a:gd name="connsiteX3" fmla="*/ 14665 w 27933"/>
                <a:gd name="connsiteY3" fmla="*/ 11872 h 41900"/>
                <a:gd name="connsiteX4" fmla="*/ 11872 w 27933"/>
                <a:gd name="connsiteY4" fmla="*/ 17459 h 41900"/>
                <a:gd name="connsiteX5" fmla="*/ 10475 w 27933"/>
                <a:gd name="connsiteY5" fmla="*/ 23045 h 41900"/>
                <a:gd name="connsiteX6" fmla="*/ 10475 w 27933"/>
                <a:gd name="connsiteY6" fmla="*/ 24442 h 41900"/>
                <a:gd name="connsiteX7" fmla="*/ 10475 w 27933"/>
                <a:gd name="connsiteY7" fmla="*/ 25839 h 41900"/>
                <a:gd name="connsiteX8" fmla="*/ 10475 w 27933"/>
                <a:gd name="connsiteY8" fmla="*/ 27235 h 41900"/>
                <a:gd name="connsiteX9" fmla="*/ 10475 w 27933"/>
                <a:gd name="connsiteY9" fmla="*/ 28632 h 41900"/>
                <a:gd name="connsiteX10" fmla="*/ 10475 w 27933"/>
                <a:gd name="connsiteY10" fmla="*/ 30029 h 41900"/>
                <a:gd name="connsiteX11" fmla="*/ 11872 w 27933"/>
                <a:gd name="connsiteY11" fmla="*/ 34219 h 41900"/>
                <a:gd name="connsiteX12" fmla="*/ 13269 w 27933"/>
                <a:gd name="connsiteY12" fmla="*/ 35616 h 41900"/>
                <a:gd name="connsiteX13" fmla="*/ 13269 w 27933"/>
                <a:gd name="connsiteY13" fmla="*/ 35616 h 41900"/>
                <a:gd name="connsiteX14" fmla="*/ 16062 w 27933"/>
                <a:gd name="connsiteY14" fmla="*/ 31426 h 41900"/>
                <a:gd name="connsiteX15" fmla="*/ 17459 w 27933"/>
                <a:gd name="connsiteY15" fmla="*/ 25839 h 41900"/>
                <a:gd name="connsiteX16" fmla="*/ 17459 w 27933"/>
                <a:gd name="connsiteY16" fmla="*/ 24442 h 41900"/>
                <a:gd name="connsiteX17" fmla="*/ 17459 w 27933"/>
                <a:gd name="connsiteY17" fmla="*/ 24442 h 41900"/>
                <a:gd name="connsiteX18" fmla="*/ 17459 w 27933"/>
                <a:gd name="connsiteY18" fmla="*/ 24442 h 41900"/>
                <a:gd name="connsiteX19" fmla="*/ 17459 w 27933"/>
                <a:gd name="connsiteY19" fmla="*/ 23045 h 41900"/>
                <a:gd name="connsiteX20" fmla="*/ 14665 w 27933"/>
                <a:gd name="connsiteY20" fmla="*/ 16062 h 41900"/>
                <a:gd name="connsiteX21" fmla="*/ 16062 w 27933"/>
                <a:gd name="connsiteY21" fmla="*/ 10475 h 41900"/>
                <a:gd name="connsiteX22" fmla="*/ 16062 w 27933"/>
                <a:gd name="connsiteY22" fmla="*/ 10475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933" h="41900">
                  <a:moveTo>
                    <a:pt x="16062" y="10475"/>
                  </a:moveTo>
                  <a:lnTo>
                    <a:pt x="16062" y="10475"/>
                  </a:lnTo>
                  <a:cubicBezTo>
                    <a:pt x="16062" y="10475"/>
                    <a:pt x="16062" y="10475"/>
                    <a:pt x="16062" y="10475"/>
                  </a:cubicBezTo>
                  <a:cubicBezTo>
                    <a:pt x="14665" y="11872"/>
                    <a:pt x="14665" y="11872"/>
                    <a:pt x="14665" y="11872"/>
                  </a:cubicBezTo>
                  <a:cubicBezTo>
                    <a:pt x="13269" y="13269"/>
                    <a:pt x="11872" y="14665"/>
                    <a:pt x="11872" y="17459"/>
                  </a:cubicBezTo>
                  <a:cubicBezTo>
                    <a:pt x="10475" y="18855"/>
                    <a:pt x="10475" y="21649"/>
                    <a:pt x="10475" y="23045"/>
                  </a:cubicBezTo>
                  <a:cubicBezTo>
                    <a:pt x="10475" y="24442"/>
                    <a:pt x="10475" y="24442"/>
                    <a:pt x="10475" y="24442"/>
                  </a:cubicBezTo>
                  <a:cubicBezTo>
                    <a:pt x="10475" y="24442"/>
                    <a:pt x="10475" y="25839"/>
                    <a:pt x="10475" y="25839"/>
                  </a:cubicBezTo>
                  <a:cubicBezTo>
                    <a:pt x="10475" y="25839"/>
                    <a:pt x="10475" y="25839"/>
                    <a:pt x="10475" y="27235"/>
                  </a:cubicBezTo>
                  <a:cubicBezTo>
                    <a:pt x="10475" y="27235"/>
                    <a:pt x="10475" y="27235"/>
                    <a:pt x="10475" y="28632"/>
                  </a:cubicBezTo>
                  <a:cubicBezTo>
                    <a:pt x="10475" y="28632"/>
                    <a:pt x="10475" y="30029"/>
                    <a:pt x="10475" y="30029"/>
                  </a:cubicBezTo>
                  <a:cubicBezTo>
                    <a:pt x="10475" y="31426"/>
                    <a:pt x="10475" y="32822"/>
                    <a:pt x="11872" y="34219"/>
                  </a:cubicBezTo>
                  <a:cubicBezTo>
                    <a:pt x="11872" y="34219"/>
                    <a:pt x="13269" y="35616"/>
                    <a:pt x="13269" y="35616"/>
                  </a:cubicBezTo>
                  <a:cubicBezTo>
                    <a:pt x="13269" y="35616"/>
                    <a:pt x="13269" y="35616"/>
                    <a:pt x="13269" y="35616"/>
                  </a:cubicBezTo>
                  <a:cubicBezTo>
                    <a:pt x="14665" y="34219"/>
                    <a:pt x="14665" y="32822"/>
                    <a:pt x="16062" y="31426"/>
                  </a:cubicBezTo>
                  <a:cubicBezTo>
                    <a:pt x="17459" y="30029"/>
                    <a:pt x="17459" y="27235"/>
                    <a:pt x="17459" y="25839"/>
                  </a:cubicBezTo>
                  <a:cubicBezTo>
                    <a:pt x="17459" y="24442"/>
                    <a:pt x="17459" y="24442"/>
                    <a:pt x="17459" y="24442"/>
                  </a:cubicBezTo>
                  <a:cubicBezTo>
                    <a:pt x="17459" y="24442"/>
                    <a:pt x="17459" y="24442"/>
                    <a:pt x="17459" y="24442"/>
                  </a:cubicBezTo>
                  <a:cubicBezTo>
                    <a:pt x="17459" y="24442"/>
                    <a:pt x="17459" y="24442"/>
                    <a:pt x="17459" y="24442"/>
                  </a:cubicBezTo>
                  <a:cubicBezTo>
                    <a:pt x="17459" y="24442"/>
                    <a:pt x="17459" y="23045"/>
                    <a:pt x="17459" y="23045"/>
                  </a:cubicBezTo>
                  <a:cubicBezTo>
                    <a:pt x="17459" y="21649"/>
                    <a:pt x="16062" y="18855"/>
                    <a:pt x="14665" y="16062"/>
                  </a:cubicBezTo>
                  <a:cubicBezTo>
                    <a:pt x="14665" y="11872"/>
                    <a:pt x="16062" y="10475"/>
                    <a:pt x="16062" y="10475"/>
                  </a:cubicBezTo>
                  <a:lnTo>
                    <a:pt x="16062" y="10475"/>
                  </a:lnTo>
                  <a:close/>
                </a:path>
              </a:pathLst>
            </a:custGeom>
            <a:noFill/>
            <a:ln w="9525"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4100A34-E806-44EA-ACB5-596E35FE3403}"/>
                </a:ext>
              </a:extLst>
            </p:cNvPr>
            <p:cNvSpPr/>
            <p:nvPr/>
          </p:nvSpPr>
          <p:spPr>
            <a:xfrm>
              <a:off x="4320364" y="2165081"/>
              <a:ext cx="27934" cy="27934"/>
            </a:xfrm>
            <a:custGeom>
              <a:avLst/>
              <a:gdLst>
                <a:gd name="connsiteX0" fmla="*/ 10475 w 27933"/>
                <a:gd name="connsiteY0" fmla="*/ 24442 h 27933"/>
                <a:gd name="connsiteX1" fmla="*/ 11872 w 27933"/>
                <a:gd name="connsiteY1" fmla="*/ 28632 h 27933"/>
                <a:gd name="connsiteX2" fmla="*/ 13269 w 27933"/>
                <a:gd name="connsiteY2" fmla="*/ 30029 h 27933"/>
                <a:gd name="connsiteX3" fmla="*/ 16062 w 27933"/>
                <a:gd name="connsiteY3" fmla="*/ 25839 h 27933"/>
                <a:gd name="connsiteX4" fmla="*/ 17459 w 27933"/>
                <a:gd name="connsiteY4" fmla="*/ 20252 h 27933"/>
                <a:gd name="connsiteX5" fmla="*/ 17459 w 27933"/>
                <a:gd name="connsiteY5" fmla="*/ 18855 h 27933"/>
                <a:gd name="connsiteX6" fmla="*/ 17459 w 27933"/>
                <a:gd name="connsiteY6" fmla="*/ 18855 h 27933"/>
                <a:gd name="connsiteX7" fmla="*/ 17459 w 27933"/>
                <a:gd name="connsiteY7" fmla="*/ 18855 h 27933"/>
                <a:gd name="connsiteX8" fmla="*/ 17459 w 27933"/>
                <a:gd name="connsiteY8" fmla="*/ 17459 h 27933"/>
                <a:gd name="connsiteX9" fmla="*/ 14665 w 27933"/>
                <a:gd name="connsiteY9" fmla="*/ 10475 h 27933"/>
                <a:gd name="connsiteX10" fmla="*/ 11872 w 27933"/>
                <a:gd name="connsiteY10" fmla="*/ 14665 h 27933"/>
                <a:gd name="connsiteX11" fmla="*/ 10475 w 27933"/>
                <a:gd name="connsiteY11" fmla="*/ 20252 h 27933"/>
                <a:gd name="connsiteX12" fmla="*/ 10475 w 27933"/>
                <a:gd name="connsiteY12" fmla="*/ 21649 h 27933"/>
                <a:gd name="connsiteX13" fmla="*/ 10475 w 27933"/>
                <a:gd name="connsiteY13" fmla="*/ 23045 h 27933"/>
                <a:gd name="connsiteX14" fmla="*/ 10475 w 27933"/>
                <a:gd name="connsiteY14" fmla="*/ 24442 h 27933"/>
                <a:gd name="connsiteX15" fmla="*/ 10475 w 27933"/>
                <a:gd name="connsiteY15" fmla="*/ 25839 h 27933"/>
                <a:gd name="connsiteX16" fmla="*/ 10475 w 27933"/>
                <a:gd name="connsiteY16" fmla="*/ 24442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33" h="27933">
                  <a:moveTo>
                    <a:pt x="10475" y="24442"/>
                  </a:moveTo>
                  <a:cubicBezTo>
                    <a:pt x="10475" y="25839"/>
                    <a:pt x="10475" y="27236"/>
                    <a:pt x="11872" y="28632"/>
                  </a:cubicBezTo>
                  <a:cubicBezTo>
                    <a:pt x="11872" y="28632"/>
                    <a:pt x="11872" y="30029"/>
                    <a:pt x="13269" y="30029"/>
                  </a:cubicBezTo>
                  <a:cubicBezTo>
                    <a:pt x="14665" y="28632"/>
                    <a:pt x="14665" y="27236"/>
                    <a:pt x="16062" y="25839"/>
                  </a:cubicBezTo>
                  <a:cubicBezTo>
                    <a:pt x="17459" y="24442"/>
                    <a:pt x="17459" y="21649"/>
                    <a:pt x="17459" y="20252"/>
                  </a:cubicBezTo>
                  <a:cubicBezTo>
                    <a:pt x="17459" y="18855"/>
                    <a:pt x="17459" y="18855"/>
                    <a:pt x="17459" y="18855"/>
                  </a:cubicBezTo>
                  <a:cubicBezTo>
                    <a:pt x="17459" y="18855"/>
                    <a:pt x="17459" y="18855"/>
                    <a:pt x="17459" y="18855"/>
                  </a:cubicBezTo>
                  <a:cubicBezTo>
                    <a:pt x="17459" y="18855"/>
                    <a:pt x="17459" y="18855"/>
                    <a:pt x="17459" y="18855"/>
                  </a:cubicBezTo>
                  <a:cubicBezTo>
                    <a:pt x="17459" y="18855"/>
                    <a:pt x="17459" y="17459"/>
                    <a:pt x="17459" y="17459"/>
                  </a:cubicBezTo>
                  <a:cubicBezTo>
                    <a:pt x="17459" y="16062"/>
                    <a:pt x="16062" y="13269"/>
                    <a:pt x="14665" y="10475"/>
                  </a:cubicBezTo>
                  <a:cubicBezTo>
                    <a:pt x="13269" y="11872"/>
                    <a:pt x="13269" y="13269"/>
                    <a:pt x="11872" y="14665"/>
                  </a:cubicBezTo>
                  <a:cubicBezTo>
                    <a:pt x="10475" y="16062"/>
                    <a:pt x="10475" y="18855"/>
                    <a:pt x="10475" y="20252"/>
                  </a:cubicBezTo>
                  <a:cubicBezTo>
                    <a:pt x="10475" y="21649"/>
                    <a:pt x="10475" y="21649"/>
                    <a:pt x="10475" y="21649"/>
                  </a:cubicBezTo>
                  <a:cubicBezTo>
                    <a:pt x="10475" y="21649"/>
                    <a:pt x="10475" y="23045"/>
                    <a:pt x="10475" y="23045"/>
                  </a:cubicBezTo>
                  <a:cubicBezTo>
                    <a:pt x="10475" y="23045"/>
                    <a:pt x="10475" y="23045"/>
                    <a:pt x="10475" y="24442"/>
                  </a:cubicBezTo>
                  <a:cubicBezTo>
                    <a:pt x="10475" y="24442"/>
                    <a:pt x="10475" y="24442"/>
                    <a:pt x="10475" y="25839"/>
                  </a:cubicBezTo>
                  <a:cubicBezTo>
                    <a:pt x="10475" y="23045"/>
                    <a:pt x="10475" y="23045"/>
                    <a:pt x="10475" y="24442"/>
                  </a:cubicBezTo>
                  <a:close/>
                </a:path>
              </a:pathLst>
            </a:custGeom>
            <a:noFill/>
            <a:ln w="9525"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1C585DC5-398A-4ED4-9646-F8CAAC92661E}"/>
                </a:ext>
              </a:extLst>
            </p:cNvPr>
            <p:cNvSpPr/>
            <p:nvPr/>
          </p:nvSpPr>
          <p:spPr>
            <a:xfrm>
              <a:off x="4122033" y="2208379"/>
              <a:ext cx="391073" cy="432974"/>
            </a:xfrm>
            <a:custGeom>
              <a:avLst/>
              <a:gdLst>
                <a:gd name="connsiteX0" fmla="*/ 203219 w 391073"/>
                <a:gd name="connsiteY0" fmla="*/ 10475 h 432974"/>
                <a:gd name="connsiteX1" fmla="*/ 203219 w 391073"/>
                <a:gd name="connsiteY1" fmla="*/ 10475 h 432974"/>
                <a:gd name="connsiteX2" fmla="*/ 178078 w 391073"/>
                <a:gd name="connsiteY2" fmla="*/ 35616 h 432974"/>
                <a:gd name="connsiteX3" fmla="*/ 178078 w 391073"/>
                <a:gd name="connsiteY3" fmla="*/ 35616 h 432974"/>
                <a:gd name="connsiteX4" fmla="*/ 11872 w 391073"/>
                <a:gd name="connsiteY4" fmla="*/ 197632 h 432974"/>
                <a:gd name="connsiteX5" fmla="*/ 18855 w 391073"/>
                <a:gd name="connsiteY5" fmla="*/ 217185 h 432974"/>
                <a:gd name="connsiteX6" fmla="*/ 18855 w 391073"/>
                <a:gd name="connsiteY6" fmla="*/ 221375 h 432974"/>
                <a:gd name="connsiteX7" fmla="*/ 18855 w 391073"/>
                <a:gd name="connsiteY7" fmla="*/ 222772 h 432974"/>
                <a:gd name="connsiteX8" fmla="*/ 18855 w 391073"/>
                <a:gd name="connsiteY8" fmla="*/ 224169 h 432974"/>
                <a:gd name="connsiteX9" fmla="*/ 18855 w 391073"/>
                <a:gd name="connsiteY9" fmla="*/ 226962 h 432974"/>
                <a:gd name="connsiteX10" fmla="*/ 16062 w 391073"/>
                <a:gd name="connsiteY10" fmla="*/ 236739 h 432974"/>
                <a:gd name="connsiteX11" fmla="*/ 10475 w 391073"/>
                <a:gd name="connsiteY11" fmla="*/ 245119 h 432974"/>
                <a:gd name="connsiteX12" fmla="*/ 23045 w 391073"/>
                <a:gd name="connsiteY12" fmla="*/ 259086 h 432974"/>
                <a:gd name="connsiteX13" fmla="*/ 193442 w 391073"/>
                <a:gd name="connsiteY13" fmla="*/ 433673 h 432974"/>
                <a:gd name="connsiteX14" fmla="*/ 359648 w 391073"/>
                <a:gd name="connsiteY14" fmla="*/ 271656 h 432974"/>
                <a:gd name="connsiteX15" fmla="*/ 359648 w 391073"/>
                <a:gd name="connsiteY15" fmla="*/ 271656 h 432974"/>
                <a:gd name="connsiteX16" fmla="*/ 383392 w 391073"/>
                <a:gd name="connsiteY16" fmla="*/ 249309 h 432974"/>
                <a:gd name="connsiteX17" fmla="*/ 379201 w 391073"/>
                <a:gd name="connsiteY17" fmla="*/ 240929 h 432974"/>
                <a:gd name="connsiteX18" fmla="*/ 377805 w 391073"/>
                <a:gd name="connsiteY18" fmla="*/ 233946 h 432974"/>
                <a:gd name="connsiteX19" fmla="*/ 377805 w 391073"/>
                <a:gd name="connsiteY19" fmla="*/ 231152 h 432974"/>
                <a:gd name="connsiteX20" fmla="*/ 377805 w 391073"/>
                <a:gd name="connsiteY20" fmla="*/ 229756 h 432974"/>
                <a:gd name="connsiteX21" fmla="*/ 377805 w 391073"/>
                <a:gd name="connsiteY21" fmla="*/ 228359 h 432974"/>
                <a:gd name="connsiteX22" fmla="*/ 377805 w 391073"/>
                <a:gd name="connsiteY22" fmla="*/ 226962 h 432974"/>
                <a:gd name="connsiteX23" fmla="*/ 377805 w 391073"/>
                <a:gd name="connsiteY23" fmla="*/ 222772 h 432974"/>
                <a:gd name="connsiteX24" fmla="*/ 380598 w 391073"/>
                <a:gd name="connsiteY24" fmla="*/ 211599 h 432974"/>
                <a:gd name="connsiteX25" fmla="*/ 386185 w 391073"/>
                <a:gd name="connsiteY25" fmla="*/ 201822 h 432974"/>
                <a:gd name="connsiteX26" fmla="*/ 388978 w 391073"/>
                <a:gd name="connsiteY26" fmla="*/ 199028 h 432974"/>
                <a:gd name="connsiteX27" fmla="*/ 388978 w 391073"/>
                <a:gd name="connsiteY27" fmla="*/ 199028 h 432974"/>
                <a:gd name="connsiteX28" fmla="*/ 218582 w 391073"/>
                <a:gd name="connsiteY28" fmla="*/ 24442 h 432974"/>
                <a:gd name="connsiteX29" fmla="*/ 203219 w 391073"/>
                <a:gd name="connsiteY29" fmla="*/ 10475 h 432974"/>
                <a:gd name="connsiteX30" fmla="*/ 203219 w 391073"/>
                <a:gd name="connsiteY30" fmla="*/ 1047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203219" y="10475"/>
                  </a:moveTo>
                  <a:lnTo>
                    <a:pt x="203219" y="10475"/>
                  </a:lnTo>
                  <a:lnTo>
                    <a:pt x="178078" y="35616"/>
                  </a:lnTo>
                  <a:lnTo>
                    <a:pt x="178078" y="35616"/>
                  </a:lnTo>
                  <a:lnTo>
                    <a:pt x="11872" y="197632"/>
                  </a:lnTo>
                  <a:cubicBezTo>
                    <a:pt x="16062" y="204615"/>
                    <a:pt x="18855" y="212995"/>
                    <a:pt x="18855" y="217185"/>
                  </a:cubicBezTo>
                  <a:cubicBezTo>
                    <a:pt x="18855" y="218582"/>
                    <a:pt x="18855" y="219979"/>
                    <a:pt x="18855" y="221375"/>
                  </a:cubicBezTo>
                  <a:cubicBezTo>
                    <a:pt x="18855" y="222772"/>
                    <a:pt x="18855" y="222772"/>
                    <a:pt x="18855" y="222772"/>
                  </a:cubicBezTo>
                  <a:cubicBezTo>
                    <a:pt x="18855" y="222772"/>
                    <a:pt x="18855" y="222772"/>
                    <a:pt x="18855" y="224169"/>
                  </a:cubicBezTo>
                  <a:cubicBezTo>
                    <a:pt x="18855" y="225565"/>
                    <a:pt x="18855" y="225565"/>
                    <a:pt x="18855" y="226962"/>
                  </a:cubicBezTo>
                  <a:cubicBezTo>
                    <a:pt x="18855" y="229756"/>
                    <a:pt x="17459" y="233946"/>
                    <a:pt x="16062" y="236739"/>
                  </a:cubicBezTo>
                  <a:cubicBezTo>
                    <a:pt x="14665" y="239532"/>
                    <a:pt x="13269" y="242326"/>
                    <a:pt x="10475" y="245119"/>
                  </a:cubicBezTo>
                  <a:cubicBezTo>
                    <a:pt x="14665" y="249309"/>
                    <a:pt x="18855" y="253499"/>
                    <a:pt x="23045" y="259086"/>
                  </a:cubicBezTo>
                  <a:cubicBezTo>
                    <a:pt x="80310" y="317747"/>
                    <a:pt x="136177" y="375011"/>
                    <a:pt x="193442" y="433673"/>
                  </a:cubicBezTo>
                  <a:lnTo>
                    <a:pt x="359648" y="271656"/>
                  </a:lnTo>
                  <a:lnTo>
                    <a:pt x="359648" y="271656"/>
                  </a:lnTo>
                  <a:lnTo>
                    <a:pt x="383392" y="249309"/>
                  </a:lnTo>
                  <a:cubicBezTo>
                    <a:pt x="381995" y="246516"/>
                    <a:pt x="379201" y="243722"/>
                    <a:pt x="379201" y="240929"/>
                  </a:cubicBezTo>
                  <a:cubicBezTo>
                    <a:pt x="377805" y="238136"/>
                    <a:pt x="377805" y="235342"/>
                    <a:pt x="377805" y="233946"/>
                  </a:cubicBezTo>
                  <a:cubicBezTo>
                    <a:pt x="377805" y="232549"/>
                    <a:pt x="377805" y="232549"/>
                    <a:pt x="377805" y="231152"/>
                  </a:cubicBezTo>
                  <a:cubicBezTo>
                    <a:pt x="377805" y="229756"/>
                    <a:pt x="377805" y="229756"/>
                    <a:pt x="377805" y="229756"/>
                  </a:cubicBezTo>
                  <a:cubicBezTo>
                    <a:pt x="377805" y="228359"/>
                    <a:pt x="377805" y="228359"/>
                    <a:pt x="377805" y="228359"/>
                  </a:cubicBezTo>
                  <a:cubicBezTo>
                    <a:pt x="377805" y="228359"/>
                    <a:pt x="377805" y="228359"/>
                    <a:pt x="377805" y="226962"/>
                  </a:cubicBezTo>
                  <a:cubicBezTo>
                    <a:pt x="377805" y="225565"/>
                    <a:pt x="377805" y="224169"/>
                    <a:pt x="377805" y="222772"/>
                  </a:cubicBezTo>
                  <a:cubicBezTo>
                    <a:pt x="377805" y="219979"/>
                    <a:pt x="379201" y="215789"/>
                    <a:pt x="380598" y="211599"/>
                  </a:cubicBezTo>
                  <a:cubicBezTo>
                    <a:pt x="381995" y="207408"/>
                    <a:pt x="384788" y="204615"/>
                    <a:pt x="386185" y="201822"/>
                  </a:cubicBezTo>
                  <a:cubicBezTo>
                    <a:pt x="387582" y="200425"/>
                    <a:pt x="387582" y="200425"/>
                    <a:pt x="388978" y="199028"/>
                  </a:cubicBezTo>
                  <a:lnTo>
                    <a:pt x="388978" y="199028"/>
                  </a:lnTo>
                  <a:cubicBezTo>
                    <a:pt x="331714" y="140367"/>
                    <a:pt x="275846" y="83103"/>
                    <a:pt x="218582" y="24442"/>
                  </a:cubicBezTo>
                  <a:cubicBezTo>
                    <a:pt x="212995" y="18855"/>
                    <a:pt x="208805" y="14665"/>
                    <a:pt x="203219" y="10475"/>
                  </a:cubicBezTo>
                  <a:lnTo>
                    <a:pt x="203219" y="10475"/>
                  </a:lnTo>
                  <a:close/>
                </a:path>
              </a:pathLst>
            </a:custGeom>
            <a:noFill/>
            <a:ln w="9525"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563094CC-9CD8-472A-B0AC-42A9552B0146}"/>
                </a:ext>
              </a:extLst>
            </p:cNvPr>
            <p:cNvSpPr/>
            <p:nvPr/>
          </p:nvSpPr>
          <p:spPr>
            <a:xfrm>
              <a:off x="3936274" y="1959768"/>
              <a:ext cx="391073" cy="432974"/>
            </a:xfrm>
            <a:custGeom>
              <a:avLst/>
              <a:gdLst>
                <a:gd name="connsiteX0" fmla="*/ 18855 w 391073"/>
                <a:gd name="connsiteY0" fmla="*/ 226962 h 432974"/>
                <a:gd name="connsiteX1" fmla="*/ 16062 w 391073"/>
                <a:gd name="connsiteY1" fmla="*/ 236739 h 432974"/>
                <a:gd name="connsiteX2" fmla="*/ 10475 w 391073"/>
                <a:gd name="connsiteY2" fmla="*/ 245119 h 432974"/>
                <a:gd name="connsiteX3" fmla="*/ 23045 w 391073"/>
                <a:gd name="connsiteY3" fmla="*/ 259086 h 432974"/>
                <a:gd name="connsiteX4" fmla="*/ 193442 w 391073"/>
                <a:gd name="connsiteY4" fmla="*/ 433673 h 432974"/>
                <a:gd name="connsiteX5" fmla="*/ 359648 w 391073"/>
                <a:gd name="connsiteY5" fmla="*/ 271656 h 432974"/>
                <a:gd name="connsiteX6" fmla="*/ 359648 w 391073"/>
                <a:gd name="connsiteY6" fmla="*/ 271656 h 432974"/>
                <a:gd name="connsiteX7" fmla="*/ 383392 w 391073"/>
                <a:gd name="connsiteY7" fmla="*/ 247913 h 432974"/>
                <a:gd name="connsiteX8" fmla="*/ 379201 w 391073"/>
                <a:gd name="connsiteY8" fmla="*/ 239532 h 432974"/>
                <a:gd name="connsiteX9" fmla="*/ 377805 w 391073"/>
                <a:gd name="connsiteY9" fmla="*/ 232549 h 432974"/>
                <a:gd name="connsiteX10" fmla="*/ 377805 w 391073"/>
                <a:gd name="connsiteY10" fmla="*/ 229756 h 432974"/>
                <a:gd name="connsiteX11" fmla="*/ 377805 w 391073"/>
                <a:gd name="connsiteY11" fmla="*/ 228359 h 432974"/>
                <a:gd name="connsiteX12" fmla="*/ 377805 w 391073"/>
                <a:gd name="connsiteY12" fmla="*/ 226962 h 432974"/>
                <a:gd name="connsiteX13" fmla="*/ 377805 w 391073"/>
                <a:gd name="connsiteY13" fmla="*/ 225566 h 432974"/>
                <a:gd name="connsiteX14" fmla="*/ 377805 w 391073"/>
                <a:gd name="connsiteY14" fmla="*/ 221375 h 432974"/>
                <a:gd name="connsiteX15" fmla="*/ 380598 w 391073"/>
                <a:gd name="connsiteY15" fmla="*/ 210202 h 432974"/>
                <a:gd name="connsiteX16" fmla="*/ 386185 w 391073"/>
                <a:gd name="connsiteY16" fmla="*/ 200425 h 432974"/>
                <a:gd name="connsiteX17" fmla="*/ 388978 w 391073"/>
                <a:gd name="connsiteY17" fmla="*/ 197632 h 432974"/>
                <a:gd name="connsiteX18" fmla="*/ 388978 w 391073"/>
                <a:gd name="connsiteY18" fmla="*/ 197632 h 432974"/>
                <a:gd name="connsiteX19" fmla="*/ 218582 w 391073"/>
                <a:gd name="connsiteY19" fmla="*/ 23045 h 432974"/>
                <a:gd name="connsiteX20" fmla="*/ 206012 w 391073"/>
                <a:gd name="connsiteY20" fmla="*/ 10475 h 432974"/>
                <a:gd name="connsiteX21" fmla="*/ 204615 w 391073"/>
                <a:gd name="connsiteY21" fmla="*/ 11872 h 432974"/>
                <a:gd name="connsiteX22" fmla="*/ 204615 w 391073"/>
                <a:gd name="connsiteY22" fmla="*/ 11872 h 432974"/>
                <a:gd name="connsiteX23" fmla="*/ 179475 w 391073"/>
                <a:gd name="connsiteY23" fmla="*/ 37012 h 432974"/>
                <a:gd name="connsiteX24" fmla="*/ 179475 w 391073"/>
                <a:gd name="connsiteY24" fmla="*/ 37012 h 432974"/>
                <a:gd name="connsiteX25" fmla="*/ 13269 w 391073"/>
                <a:gd name="connsiteY25" fmla="*/ 199028 h 432974"/>
                <a:gd name="connsiteX26" fmla="*/ 20252 w 391073"/>
                <a:gd name="connsiteY26" fmla="*/ 218582 h 432974"/>
                <a:gd name="connsiteX27" fmla="*/ 20252 w 391073"/>
                <a:gd name="connsiteY27" fmla="*/ 222772 h 432974"/>
                <a:gd name="connsiteX28" fmla="*/ 20252 w 391073"/>
                <a:gd name="connsiteY28" fmla="*/ 224169 h 432974"/>
                <a:gd name="connsiteX29" fmla="*/ 20252 w 391073"/>
                <a:gd name="connsiteY29" fmla="*/ 225566 h 432974"/>
                <a:gd name="connsiteX30" fmla="*/ 18855 w 391073"/>
                <a:gd name="connsiteY30" fmla="*/ 226962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18855" y="226962"/>
                  </a:moveTo>
                  <a:cubicBezTo>
                    <a:pt x="18855" y="229756"/>
                    <a:pt x="17459" y="233946"/>
                    <a:pt x="16062" y="236739"/>
                  </a:cubicBezTo>
                  <a:cubicBezTo>
                    <a:pt x="14665" y="239532"/>
                    <a:pt x="13269" y="242326"/>
                    <a:pt x="10475" y="245119"/>
                  </a:cubicBezTo>
                  <a:cubicBezTo>
                    <a:pt x="14665" y="249309"/>
                    <a:pt x="18855" y="253499"/>
                    <a:pt x="23045" y="259086"/>
                  </a:cubicBezTo>
                  <a:cubicBezTo>
                    <a:pt x="80310" y="317747"/>
                    <a:pt x="136177" y="375012"/>
                    <a:pt x="193442" y="433673"/>
                  </a:cubicBezTo>
                  <a:lnTo>
                    <a:pt x="359648" y="271656"/>
                  </a:lnTo>
                  <a:lnTo>
                    <a:pt x="359648" y="271656"/>
                  </a:lnTo>
                  <a:lnTo>
                    <a:pt x="383392" y="247913"/>
                  </a:lnTo>
                  <a:cubicBezTo>
                    <a:pt x="381995" y="245119"/>
                    <a:pt x="380598" y="242326"/>
                    <a:pt x="379201" y="239532"/>
                  </a:cubicBezTo>
                  <a:cubicBezTo>
                    <a:pt x="377805" y="236739"/>
                    <a:pt x="377805" y="233946"/>
                    <a:pt x="377805" y="232549"/>
                  </a:cubicBezTo>
                  <a:cubicBezTo>
                    <a:pt x="377805" y="231152"/>
                    <a:pt x="377805" y="231152"/>
                    <a:pt x="377805" y="229756"/>
                  </a:cubicBezTo>
                  <a:cubicBezTo>
                    <a:pt x="377805" y="228359"/>
                    <a:pt x="377805" y="228359"/>
                    <a:pt x="377805" y="228359"/>
                  </a:cubicBezTo>
                  <a:cubicBezTo>
                    <a:pt x="377805" y="226962"/>
                    <a:pt x="377805" y="226962"/>
                    <a:pt x="377805" y="226962"/>
                  </a:cubicBezTo>
                  <a:cubicBezTo>
                    <a:pt x="377805" y="226962"/>
                    <a:pt x="377805" y="226962"/>
                    <a:pt x="377805" y="225566"/>
                  </a:cubicBezTo>
                  <a:cubicBezTo>
                    <a:pt x="377805" y="224169"/>
                    <a:pt x="377805" y="222772"/>
                    <a:pt x="377805" y="221375"/>
                  </a:cubicBezTo>
                  <a:cubicBezTo>
                    <a:pt x="377805" y="218582"/>
                    <a:pt x="379201" y="214392"/>
                    <a:pt x="380598" y="210202"/>
                  </a:cubicBezTo>
                  <a:cubicBezTo>
                    <a:pt x="381995" y="206012"/>
                    <a:pt x="384788" y="203219"/>
                    <a:pt x="386185" y="200425"/>
                  </a:cubicBezTo>
                  <a:cubicBezTo>
                    <a:pt x="387582" y="199028"/>
                    <a:pt x="387582" y="199028"/>
                    <a:pt x="388978" y="197632"/>
                  </a:cubicBezTo>
                  <a:cubicBezTo>
                    <a:pt x="388978" y="197632"/>
                    <a:pt x="388978" y="197632"/>
                    <a:pt x="388978" y="197632"/>
                  </a:cubicBezTo>
                  <a:cubicBezTo>
                    <a:pt x="331714" y="138971"/>
                    <a:pt x="275846" y="81706"/>
                    <a:pt x="218582" y="23045"/>
                  </a:cubicBezTo>
                  <a:cubicBezTo>
                    <a:pt x="214392" y="18855"/>
                    <a:pt x="210202" y="14665"/>
                    <a:pt x="206012" y="10475"/>
                  </a:cubicBezTo>
                  <a:lnTo>
                    <a:pt x="204615" y="11872"/>
                  </a:lnTo>
                  <a:lnTo>
                    <a:pt x="204615" y="11872"/>
                  </a:lnTo>
                  <a:lnTo>
                    <a:pt x="179475" y="37012"/>
                  </a:lnTo>
                  <a:lnTo>
                    <a:pt x="179475" y="37012"/>
                  </a:lnTo>
                  <a:lnTo>
                    <a:pt x="13269" y="199028"/>
                  </a:lnTo>
                  <a:cubicBezTo>
                    <a:pt x="17459" y="206012"/>
                    <a:pt x="18855" y="214392"/>
                    <a:pt x="20252" y="218582"/>
                  </a:cubicBezTo>
                  <a:cubicBezTo>
                    <a:pt x="20252" y="219979"/>
                    <a:pt x="20252" y="221375"/>
                    <a:pt x="20252" y="222772"/>
                  </a:cubicBezTo>
                  <a:cubicBezTo>
                    <a:pt x="20252" y="224169"/>
                    <a:pt x="20252" y="224169"/>
                    <a:pt x="20252" y="224169"/>
                  </a:cubicBezTo>
                  <a:cubicBezTo>
                    <a:pt x="20252" y="224169"/>
                    <a:pt x="20252" y="224169"/>
                    <a:pt x="20252" y="225566"/>
                  </a:cubicBezTo>
                  <a:cubicBezTo>
                    <a:pt x="18855" y="224169"/>
                    <a:pt x="18855" y="225566"/>
                    <a:pt x="18855" y="226962"/>
                  </a:cubicBezTo>
                  <a:close/>
                </a:path>
              </a:pathLst>
            </a:custGeom>
            <a:noFill/>
            <a:ln w="9525"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73A3E70F-04C3-45B4-AD66-0B21AE4682FF}"/>
                </a:ext>
              </a:extLst>
            </p:cNvPr>
            <p:cNvSpPr/>
            <p:nvPr/>
          </p:nvSpPr>
          <p:spPr>
            <a:xfrm>
              <a:off x="5316204" y="2417883"/>
              <a:ext cx="13967" cy="27934"/>
            </a:xfrm>
            <a:custGeom>
              <a:avLst/>
              <a:gdLst>
                <a:gd name="connsiteX0" fmla="*/ 11872 w 13966"/>
                <a:gd name="connsiteY0" fmla="*/ 24442 h 27933"/>
                <a:gd name="connsiteX1" fmla="*/ 11872 w 13966"/>
                <a:gd name="connsiteY1" fmla="*/ 24442 h 27933"/>
                <a:gd name="connsiteX2" fmla="*/ 14665 w 13966"/>
                <a:gd name="connsiteY2" fmla="*/ 21649 h 27933"/>
                <a:gd name="connsiteX3" fmla="*/ 16062 w 13966"/>
                <a:gd name="connsiteY3" fmla="*/ 16062 h 27933"/>
                <a:gd name="connsiteX4" fmla="*/ 16062 w 13966"/>
                <a:gd name="connsiteY4" fmla="*/ 14665 h 27933"/>
                <a:gd name="connsiteX5" fmla="*/ 16062 w 13966"/>
                <a:gd name="connsiteY5" fmla="*/ 14665 h 27933"/>
                <a:gd name="connsiteX6" fmla="*/ 16062 w 13966"/>
                <a:gd name="connsiteY6" fmla="*/ 14665 h 27933"/>
                <a:gd name="connsiteX7" fmla="*/ 16062 w 13966"/>
                <a:gd name="connsiteY7" fmla="*/ 13269 h 27933"/>
                <a:gd name="connsiteX8" fmla="*/ 14665 w 13966"/>
                <a:gd name="connsiteY8" fmla="*/ 10475 h 27933"/>
                <a:gd name="connsiteX9" fmla="*/ 11872 w 13966"/>
                <a:gd name="connsiteY9" fmla="*/ 14665 h 27933"/>
                <a:gd name="connsiteX10" fmla="*/ 10475 w 13966"/>
                <a:gd name="connsiteY10" fmla="*/ 20252 h 27933"/>
                <a:gd name="connsiteX11" fmla="*/ 10475 w 13966"/>
                <a:gd name="connsiteY11" fmla="*/ 21649 h 27933"/>
                <a:gd name="connsiteX12" fmla="*/ 10475 w 13966"/>
                <a:gd name="connsiteY12" fmla="*/ 23045 h 27933"/>
                <a:gd name="connsiteX13" fmla="*/ 10475 w 13966"/>
                <a:gd name="connsiteY13" fmla="*/ 24442 h 27933"/>
                <a:gd name="connsiteX14" fmla="*/ 10475 w 13966"/>
                <a:gd name="connsiteY14" fmla="*/ 25839 h 27933"/>
                <a:gd name="connsiteX15" fmla="*/ 11872 w 13966"/>
                <a:gd name="connsiteY15" fmla="*/ 24442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66" h="27933">
                  <a:moveTo>
                    <a:pt x="11872" y="24442"/>
                  </a:moveTo>
                  <a:cubicBezTo>
                    <a:pt x="11872" y="24442"/>
                    <a:pt x="11872" y="25839"/>
                    <a:pt x="11872" y="24442"/>
                  </a:cubicBezTo>
                  <a:cubicBezTo>
                    <a:pt x="13269" y="24442"/>
                    <a:pt x="14665" y="23045"/>
                    <a:pt x="14665" y="21649"/>
                  </a:cubicBezTo>
                  <a:cubicBezTo>
                    <a:pt x="16062" y="20252"/>
                    <a:pt x="16062" y="17459"/>
                    <a:pt x="16062" y="16062"/>
                  </a:cubicBezTo>
                  <a:cubicBezTo>
                    <a:pt x="16062" y="14665"/>
                    <a:pt x="16062" y="14665"/>
                    <a:pt x="16062" y="14665"/>
                  </a:cubicBezTo>
                  <a:cubicBezTo>
                    <a:pt x="16062" y="14665"/>
                    <a:pt x="16062" y="14665"/>
                    <a:pt x="16062" y="14665"/>
                  </a:cubicBezTo>
                  <a:cubicBezTo>
                    <a:pt x="16062" y="14665"/>
                    <a:pt x="16062" y="14665"/>
                    <a:pt x="16062" y="14665"/>
                  </a:cubicBezTo>
                  <a:cubicBezTo>
                    <a:pt x="16062" y="14665"/>
                    <a:pt x="16062" y="13269"/>
                    <a:pt x="16062" y="13269"/>
                  </a:cubicBezTo>
                  <a:cubicBezTo>
                    <a:pt x="16062" y="13269"/>
                    <a:pt x="16062" y="11872"/>
                    <a:pt x="14665" y="10475"/>
                  </a:cubicBezTo>
                  <a:cubicBezTo>
                    <a:pt x="13269" y="11872"/>
                    <a:pt x="13269" y="13269"/>
                    <a:pt x="11872" y="14665"/>
                  </a:cubicBezTo>
                  <a:cubicBezTo>
                    <a:pt x="10475" y="16062"/>
                    <a:pt x="10475" y="18855"/>
                    <a:pt x="10475" y="20252"/>
                  </a:cubicBezTo>
                  <a:cubicBezTo>
                    <a:pt x="10475" y="21649"/>
                    <a:pt x="10475" y="21649"/>
                    <a:pt x="10475" y="21649"/>
                  </a:cubicBezTo>
                  <a:cubicBezTo>
                    <a:pt x="10475" y="21649"/>
                    <a:pt x="10475" y="23045"/>
                    <a:pt x="10475" y="23045"/>
                  </a:cubicBezTo>
                  <a:cubicBezTo>
                    <a:pt x="10475" y="23045"/>
                    <a:pt x="10475" y="23045"/>
                    <a:pt x="10475" y="24442"/>
                  </a:cubicBezTo>
                  <a:cubicBezTo>
                    <a:pt x="10475" y="24442"/>
                    <a:pt x="10475" y="24442"/>
                    <a:pt x="10475" y="25839"/>
                  </a:cubicBezTo>
                  <a:cubicBezTo>
                    <a:pt x="11872" y="23045"/>
                    <a:pt x="11872" y="24442"/>
                    <a:pt x="11872" y="24442"/>
                  </a:cubicBezTo>
                  <a:close/>
                </a:path>
              </a:pathLst>
            </a:custGeom>
            <a:noFill/>
            <a:ln w="9525"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089FDCD1-9DD1-4F5F-A9DA-B54CA2E6E28D}"/>
                </a:ext>
              </a:extLst>
            </p:cNvPr>
            <p:cNvSpPr/>
            <p:nvPr/>
          </p:nvSpPr>
          <p:spPr>
            <a:xfrm>
              <a:off x="4126224" y="1916471"/>
              <a:ext cx="27934" cy="27934"/>
            </a:xfrm>
            <a:custGeom>
              <a:avLst/>
              <a:gdLst>
                <a:gd name="connsiteX0" fmla="*/ 10475 w 27933"/>
                <a:gd name="connsiteY0" fmla="*/ 24442 h 27933"/>
                <a:gd name="connsiteX1" fmla="*/ 11872 w 27933"/>
                <a:gd name="connsiteY1" fmla="*/ 28632 h 27933"/>
                <a:gd name="connsiteX2" fmla="*/ 13269 w 27933"/>
                <a:gd name="connsiteY2" fmla="*/ 30029 h 27933"/>
                <a:gd name="connsiteX3" fmla="*/ 16062 w 27933"/>
                <a:gd name="connsiteY3" fmla="*/ 25839 h 27933"/>
                <a:gd name="connsiteX4" fmla="*/ 17459 w 27933"/>
                <a:gd name="connsiteY4" fmla="*/ 20252 h 27933"/>
                <a:gd name="connsiteX5" fmla="*/ 17459 w 27933"/>
                <a:gd name="connsiteY5" fmla="*/ 18855 h 27933"/>
                <a:gd name="connsiteX6" fmla="*/ 17459 w 27933"/>
                <a:gd name="connsiteY6" fmla="*/ 18855 h 27933"/>
                <a:gd name="connsiteX7" fmla="*/ 17459 w 27933"/>
                <a:gd name="connsiteY7" fmla="*/ 18855 h 27933"/>
                <a:gd name="connsiteX8" fmla="*/ 17459 w 27933"/>
                <a:gd name="connsiteY8" fmla="*/ 17459 h 27933"/>
                <a:gd name="connsiteX9" fmla="*/ 14665 w 27933"/>
                <a:gd name="connsiteY9" fmla="*/ 10475 h 27933"/>
                <a:gd name="connsiteX10" fmla="*/ 11872 w 27933"/>
                <a:gd name="connsiteY10" fmla="*/ 14665 h 27933"/>
                <a:gd name="connsiteX11" fmla="*/ 10475 w 27933"/>
                <a:gd name="connsiteY11" fmla="*/ 20252 h 27933"/>
                <a:gd name="connsiteX12" fmla="*/ 10475 w 27933"/>
                <a:gd name="connsiteY12" fmla="*/ 21649 h 27933"/>
                <a:gd name="connsiteX13" fmla="*/ 10475 w 27933"/>
                <a:gd name="connsiteY13" fmla="*/ 23045 h 27933"/>
                <a:gd name="connsiteX14" fmla="*/ 10475 w 27933"/>
                <a:gd name="connsiteY14" fmla="*/ 24442 h 27933"/>
                <a:gd name="connsiteX15" fmla="*/ 10475 w 27933"/>
                <a:gd name="connsiteY15" fmla="*/ 25839 h 27933"/>
                <a:gd name="connsiteX16" fmla="*/ 10475 w 27933"/>
                <a:gd name="connsiteY16" fmla="*/ 24442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33" h="27933">
                  <a:moveTo>
                    <a:pt x="10475" y="24442"/>
                  </a:moveTo>
                  <a:cubicBezTo>
                    <a:pt x="10475" y="25839"/>
                    <a:pt x="10475" y="27235"/>
                    <a:pt x="11872" y="28632"/>
                  </a:cubicBezTo>
                  <a:cubicBezTo>
                    <a:pt x="11872" y="28632"/>
                    <a:pt x="11872" y="30029"/>
                    <a:pt x="13269" y="30029"/>
                  </a:cubicBezTo>
                  <a:cubicBezTo>
                    <a:pt x="14665" y="28632"/>
                    <a:pt x="14665" y="27235"/>
                    <a:pt x="16062" y="25839"/>
                  </a:cubicBezTo>
                  <a:cubicBezTo>
                    <a:pt x="17459" y="24442"/>
                    <a:pt x="17459" y="21649"/>
                    <a:pt x="17459" y="20252"/>
                  </a:cubicBezTo>
                  <a:cubicBezTo>
                    <a:pt x="17459" y="18855"/>
                    <a:pt x="17459" y="18855"/>
                    <a:pt x="17459" y="18855"/>
                  </a:cubicBezTo>
                  <a:cubicBezTo>
                    <a:pt x="17459" y="18855"/>
                    <a:pt x="17459" y="18855"/>
                    <a:pt x="17459" y="18855"/>
                  </a:cubicBezTo>
                  <a:cubicBezTo>
                    <a:pt x="17459" y="18855"/>
                    <a:pt x="17459" y="18855"/>
                    <a:pt x="17459" y="18855"/>
                  </a:cubicBezTo>
                  <a:cubicBezTo>
                    <a:pt x="17459" y="18855"/>
                    <a:pt x="17459" y="17459"/>
                    <a:pt x="17459" y="17459"/>
                  </a:cubicBezTo>
                  <a:cubicBezTo>
                    <a:pt x="17459" y="16062"/>
                    <a:pt x="16062" y="13269"/>
                    <a:pt x="14665" y="10475"/>
                  </a:cubicBezTo>
                  <a:cubicBezTo>
                    <a:pt x="13269" y="11872"/>
                    <a:pt x="13269" y="13269"/>
                    <a:pt x="11872" y="14665"/>
                  </a:cubicBezTo>
                  <a:cubicBezTo>
                    <a:pt x="10475" y="16062"/>
                    <a:pt x="10475" y="18855"/>
                    <a:pt x="10475" y="20252"/>
                  </a:cubicBezTo>
                  <a:cubicBezTo>
                    <a:pt x="10475" y="21649"/>
                    <a:pt x="10475" y="21649"/>
                    <a:pt x="10475" y="21649"/>
                  </a:cubicBezTo>
                  <a:cubicBezTo>
                    <a:pt x="10475" y="21649"/>
                    <a:pt x="10475" y="23045"/>
                    <a:pt x="10475" y="23045"/>
                  </a:cubicBezTo>
                  <a:cubicBezTo>
                    <a:pt x="10475" y="23045"/>
                    <a:pt x="10475" y="23045"/>
                    <a:pt x="10475" y="24442"/>
                  </a:cubicBezTo>
                  <a:cubicBezTo>
                    <a:pt x="10475" y="24442"/>
                    <a:pt x="10475" y="24442"/>
                    <a:pt x="10475" y="25839"/>
                  </a:cubicBezTo>
                  <a:cubicBezTo>
                    <a:pt x="10475" y="24442"/>
                    <a:pt x="10475" y="24442"/>
                    <a:pt x="10475" y="24442"/>
                  </a:cubicBezTo>
                  <a:close/>
                </a:path>
              </a:pathLst>
            </a:custGeom>
            <a:noFill/>
            <a:ln w="9525"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4E555F67-4D54-45A0-8C2C-EE1BFBFB31A3}"/>
                </a:ext>
              </a:extLst>
            </p:cNvPr>
            <p:cNvSpPr/>
            <p:nvPr/>
          </p:nvSpPr>
          <p:spPr>
            <a:xfrm>
              <a:off x="4328744" y="2455593"/>
              <a:ext cx="391073" cy="432974"/>
            </a:xfrm>
            <a:custGeom>
              <a:avLst/>
              <a:gdLst>
                <a:gd name="connsiteX0" fmla="*/ 178078 w 391073"/>
                <a:gd name="connsiteY0" fmla="*/ 35616 h 432974"/>
                <a:gd name="connsiteX1" fmla="*/ 11872 w 391073"/>
                <a:gd name="connsiteY1" fmla="*/ 197632 h 432974"/>
                <a:gd name="connsiteX2" fmla="*/ 18855 w 391073"/>
                <a:gd name="connsiteY2" fmla="*/ 217185 h 432974"/>
                <a:gd name="connsiteX3" fmla="*/ 18855 w 391073"/>
                <a:gd name="connsiteY3" fmla="*/ 221376 h 432974"/>
                <a:gd name="connsiteX4" fmla="*/ 18855 w 391073"/>
                <a:gd name="connsiteY4" fmla="*/ 222772 h 432974"/>
                <a:gd name="connsiteX5" fmla="*/ 18855 w 391073"/>
                <a:gd name="connsiteY5" fmla="*/ 224169 h 432974"/>
                <a:gd name="connsiteX6" fmla="*/ 18855 w 391073"/>
                <a:gd name="connsiteY6" fmla="*/ 226962 h 432974"/>
                <a:gd name="connsiteX7" fmla="*/ 16062 w 391073"/>
                <a:gd name="connsiteY7" fmla="*/ 236739 h 432974"/>
                <a:gd name="connsiteX8" fmla="*/ 10475 w 391073"/>
                <a:gd name="connsiteY8" fmla="*/ 245119 h 432974"/>
                <a:gd name="connsiteX9" fmla="*/ 23045 w 391073"/>
                <a:gd name="connsiteY9" fmla="*/ 259086 h 432974"/>
                <a:gd name="connsiteX10" fmla="*/ 193442 w 391073"/>
                <a:gd name="connsiteY10" fmla="*/ 433673 h 432974"/>
                <a:gd name="connsiteX11" fmla="*/ 359648 w 391073"/>
                <a:gd name="connsiteY11" fmla="*/ 271656 h 432974"/>
                <a:gd name="connsiteX12" fmla="*/ 359648 w 391073"/>
                <a:gd name="connsiteY12" fmla="*/ 271656 h 432974"/>
                <a:gd name="connsiteX13" fmla="*/ 383392 w 391073"/>
                <a:gd name="connsiteY13" fmla="*/ 247913 h 432974"/>
                <a:gd name="connsiteX14" fmla="*/ 379201 w 391073"/>
                <a:gd name="connsiteY14" fmla="*/ 239532 h 432974"/>
                <a:gd name="connsiteX15" fmla="*/ 377805 w 391073"/>
                <a:gd name="connsiteY15" fmla="*/ 232549 h 432974"/>
                <a:gd name="connsiteX16" fmla="*/ 377805 w 391073"/>
                <a:gd name="connsiteY16" fmla="*/ 229756 h 432974"/>
                <a:gd name="connsiteX17" fmla="*/ 377805 w 391073"/>
                <a:gd name="connsiteY17" fmla="*/ 228359 h 432974"/>
                <a:gd name="connsiteX18" fmla="*/ 377805 w 391073"/>
                <a:gd name="connsiteY18" fmla="*/ 226962 h 432974"/>
                <a:gd name="connsiteX19" fmla="*/ 377805 w 391073"/>
                <a:gd name="connsiteY19" fmla="*/ 225565 h 432974"/>
                <a:gd name="connsiteX20" fmla="*/ 377805 w 391073"/>
                <a:gd name="connsiteY20" fmla="*/ 221376 h 432974"/>
                <a:gd name="connsiteX21" fmla="*/ 380598 w 391073"/>
                <a:gd name="connsiteY21" fmla="*/ 210202 h 432974"/>
                <a:gd name="connsiteX22" fmla="*/ 386185 w 391073"/>
                <a:gd name="connsiteY22" fmla="*/ 200425 h 432974"/>
                <a:gd name="connsiteX23" fmla="*/ 388978 w 391073"/>
                <a:gd name="connsiteY23" fmla="*/ 197632 h 432974"/>
                <a:gd name="connsiteX24" fmla="*/ 215789 w 391073"/>
                <a:gd name="connsiteY24" fmla="*/ 21649 h 432974"/>
                <a:gd name="connsiteX25" fmla="*/ 204615 w 391073"/>
                <a:gd name="connsiteY25" fmla="*/ 10475 h 432974"/>
                <a:gd name="connsiteX26" fmla="*/ 203218 w 391073"/>
                <a:gd name="connsiteY26" fmla="*/ 11872 h 432974"/>
                <a:gd name="connsiteX27" fmla="*/ 203218 w 391073"/>
                <a:gd name="connsiteY27" fmla="*/ 11872 h 432974"/>
                <a:gd name="connsiteX28" fmla="*/ 178078 w 391073"/>
                <a:gd name="connsiteY28" fmla="*/ 35616 h 432974"/>
                <a:gd name="connsiteX29" fmla="*/ 178078 w 391073"/>
                <a:gd name="connsiteY29" fmla="*/ 35616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178078" y="35616"/>
                  </a:moveTo>
                  <a:lnTo>
                    <a:pt x="11872" y="197632"/>
                  </a:lnTo>
                  <a:cubicBezTo>
                    <a:pt x="16062" y="204615"/>
                    <a:pt x="17459" y="212995"/>
                    <a:pt x="18855" y="217185"/>
                  </a:cubicBezTo>
                  <a:cubicBezTo>
                    <a:pt x="18855" y="218582"/>
                    <a:pt x="18855" y="219979"/>
                    <a:pt x="18855" y="221376"/>
                  </a:cubicBezTo>
                  <a:cubicBezTo>
                    <a:pt x="18855" y="222772"/>
                    <a:pt x="18855" y="222772"/>
                    <a:pt x="18855" y="222772"/>
                  </a:cubicBezTo>
                  <a:cubicBezTo>
                    <a:pt x="18855" y="222772"/>
                    <a:pt x="18855" y="222772"/>
                    <a:pt x="18855" y="224169"/>
                  </a:cubicBezTo>
                  <a:cubicBezTo>
                    <a:pt x="18855" y="225565"/>
                    <a:pt x="18855" y="225565"/>
                    <a:pt x="18855" y="226962"/>
                  </a:cubicBezTo>
                  <a:cubicBezTo>
                    <a:pt x="18855" y="229756"/>
                    <a:pt x="17459" y="232549"/>
                    <a:pt x="16062" y="236739"/>
                  </a:cubicBezTo>
                  <a:cubicBezTo>
                    <a:pt x="14665" y="239532"/>
                    <a:pt x="13269" y="242326"/>
                    <a:pt x="10475" y="245119"/>
                  </a:cubicBezTo>
                  <a:cubicBezTo>
                    <a:pt x="14665" y="249309"/>
                    <a:pt x="18855" y="253499"/>
                    <a:pt x="23045" y="259086"/>
                  </a:cubicBezTo>
                  <a:cubicBezTo>
                    <a:pt x="80310" y="317747"/>
                    <a:pt x="136177" y="375012"/>
                    <a:pt x="193442" y="433673"/>
                  </a:cubicBezTo>
                  <a:lnTo>
                    <a:pt x="359648" y="271656"/>
                  </a:lnTo>
                  <a:lnTo>
                    <a:pt x="359648" y="271656"/>
                  </a:lnTo>
                  <a:lnTo>
                    <a:pt x="383392" y="247913"/>
                  </a:lnTo>
                  <a:cubicBezTo>
                    <a:pt x="381995" y="245119"/>
                    <a:pt x="380598" y="242326"/>
                    <a:pt x="379201" y="239532"/>
                  </a:cubicBezTo>
                  <a:cubicBezTo>
                    <a:pt x="377805" y="236739"/>
                    <a:pt x="377805" y="233946"/>
                    <a:pt x="377805" y="232549"/>
                  </a:cubicBezTo>
                  <a:cubicBezTo>
                    <a:pt x="377805" y="231152"/>
                    <a:pt x="377805" y="231152"/>
                    <a:pt x="377805" y="229756"/>
                  </a:cubicBezTo>
                  <a:cubicBezTo>
                    <a:pt x="377805" y="228359"/>
                    <a:pt x="377805" y="228359"/>
                    <a:pt x="377805" y="228359"/>
                  </a:cubicBezTo>
                  <a:cubicBezTo>
                    <a:pt x="377805" y="226962"/>
                    <a:pt x="377805" y="226962"/>
                    <a:pt x="377805" y="226962"/>
                  </a:cubicBezTo>
                  <a:cubicBezTo>
                    <a:pt x="377805" y="226962"/>
                    <a:pt x="377805" y="226962"/>
                    <a:pt x="377805" y="225565"/>
                  </a:cubicBezTo>
                  <a:cubicBezTo>
                    <a:pt x="377805" y="224169"/>
                    <a:pt x="377805" y="222772"/>
                    <a:pt x="377805" y="221376"/>
                  </a:cubicBezTo>
                  <a:cubicBezTo>
                    <a:pt x="377805" y="218582"/>
                    <a:pt x="379201" y="214392"/>
                    <a:pt x="380598" y="210202"/>
                  </a:cubicBezTo>
                  <a:cubicBezTo>
                    <a:pt x="381995" y="206012"/>
                    <a:pt x="384788" y="203219"/>
                    <a:pt x="386185" y="200425"/>
                  </a:cubicBezTo>
                  <a:cubicBezTo>
                    <a:pt x="387582" y="199028"/>
                    <a:pt x="387582" y="199028"/>
                    <a:pt x="388978" y="197632"/>
                  </a:cubicBezTo>
                  <a:cubicBezTo>
                    <a:pt x="331714" y="138971"/>
                    <a:pt x="274450" y="80310"/>
                    <a:pt x="215789" y="21649"/>
                  </a:cubicBezTo>
                  <a:cubicBezTo>
                    <a:pt x="211599" y="17459"/>
                    <a:pt x="208805" y="14665"/>
                    <a:pt x="204615" y="10475"/>
                  </a:cubicBezTo>
                  <a:lnTo>
                    <a:pt x="203218" y="11872"/>
                  </a:lnTo>
                  <a:lnTo>
                    <a:pt x="203218" y="11872"/>
                  </a:lnTo>
                  <a:lnTo>
                    <a:pt x="178078" y="35616"/>
                  </a:lnTo>
                  <a:lnTo>
                    <a:pt x="178078" y="35616"/>
                  </a:lnTo>
                  <a:close/>
                </a:path>
              </a:pathLst>
            </a:custGeom>
            <a:noFill/>
            <a:ln w="9525"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8A154913-33E0-4EF9-B0CE-10FFF67B4A7E}"/>
                </a:ext>
              </a:extLst>
            </p:cNvPr>
            <p:cNvSpPr/>
            <p:nvPr/>
          </p:nvSpPr>
          <p:spPr>
            <a:xfrm>
              <a:off x="3953034" y="1468133"/>
              <a:ext cx="391073" cy="432974"/>
            </a:xfrm>
            <a:custGeom>
              <a:avLst/>
              <a:gdLst>
                <a:gd name="connsiteX0" fmla="*/ 17459 w 391073"/>
                <a:gd name="connsiteY0" fmla="*/ 221375 h 432974"/>
                <a:gd name="connsiteX1" fmla="*/ 17459 w 391073"/>
                <a:gd name="connsiteY1" fmla="*/ 224169 h 432974"/>
                <a:gd name="connsiteX2" fmla="*/ 14665 w 391073"/>
                <a:gd name="connsiteY2" fmla="*/ 233946 h 432974"/>
                <a:gd name="connsiteX3" fmla="*/ 10475 w 391073"/>
                <a:gd name="connsiteY3" fmla="*/ 242326 h 432974"/>
                <a:gd name="connsiteX4" fmla="*/ 21649 w 391073"/>
                <a:gd name="connsiteY4" fmla="*/ 253499 h 432974"/>
                <a:gd name="connsiteX5" fmla="*/ 193442 w 391073"/>
                <a:gd name="connsiteY5" fmla="*/ 429482 h 432974"/>
                <a:gd name="connsiteX6" fmla="*/ 358251 w 391073"/>
                <a:gd name="connsiteY6" fmla="*/ 268863 h 432974"/>
                <a:gd name="connsiteX7" fmla="*/ 358251 w 391073"/>
                <a:gd name="connsiteY7" fmla="*/ 268863 h 432974"/>
                <a:gd name="connsiteX8" fmla="*/ 383392 w 391073"/>
                <a:gd name="connsiteY8" fmla="*/ 245119 h 432974"/>
                <a:gd name="connsiteX9" fmla="*/ 379202 w 391073"/>
                <a:gd name="connsiteY9" fmla="*/ 238136 h 432974"/>
                <a:gd name="connsiteX10" fmla="*/ 377805 w 391073"/>
                <a:gd name="connsiteY10" fmla="*/ 231152 h 432974"/>
                <a:gd name="connsiteX11" fmla="*/ 377805 w 391073"/>
                <a:gd name="connsiteY11" fmla="*/ 228359 h 432974"/>
                <a:gd name="connsiteX12" fmla="*/ 377805 w 391073"/>
                <a:gd name="connsiteY12" fmla="*/ 226962 h 432974"/>
                <a:gd name="connsiteX13" fmla="*/ 377805 w 391073"/>
                <a:gd name="connsiteY13" fmla="*/ 225565 h 432974"/>
                <a:gd name="connsiteX14" fmla="*/ 377805 w 391073"/>
                <a:gd name="connsiteY14" fmla="*/ 224169 h 432974"/>
                <a:gd name="connsiteX15" fmla="*/ 377805 w 391073"/>
                <a:gd name="connsiteY15" fmla="*/ 219979 h 432974"/>
                <a:gd name="connsiteX16" fmla="*/ 380598 w 391073"/>
                <a:gd name="connsiteY16" fmla="*/ 208805 h 432974"/>
                <a:gd name="connsiteX17" fmla="*/ 386185 w 391073"/>
                <a:gd name="connsiteY17" fmla="*/ 199028 h 432974"/>
                <a:gd name="connsiteX18" fmla="*/ 387582 w 391073"/>
                <a:gd name="connsiteY18" fmla="*/ 197632 h 432974"/>
                <a:gd name="connsiteX19" fmla="*/ 217185 w 391073"/>
                <a:gd name="connsiteY19" fmla="*/ 23045 h 432974"/>
                <a:gd name="connsiteX20" fmla="*/ 204615 w 391073"/>
                <a:gd name="connsiteY20" fmla="*/ 10475 h 432974"/>
                <a:gd name="connsiteX21" fmla="*/ 203219 w 391073"/>
                <a:gd name="connsiteY21" fmla="*/ 11872 h 432974"/>
                <a:gd name="connsiteX22" fmla="*/ 203219 w 391073"/>
                <a:gd name="connsiteY22" fmla="*/ 11872 h 432974"/>
                <a:gd name="connsiteX23" fmla="*/ 178078 w 391073"/>
                <a:gd name="connsiteY23" fmla="*/ 37012 h 432974"/>
                <a:gd name="connsiteX24" fmla="*/ 178078 w 391073"/>
                <a:gd name="connsiteY24" fmla="*/ 37012 h 432974"/>
                <a:gd name="connsiteX25" fmla="*/ 13269 w 391073"/>
                <a:gd name="connsiteY25" fmla="*/ 197632 h 432974"/>
                <a:gd name="connsiteX26" fmla="*/ 20252 w 391073"/>
                <a:gd name="connsiteY26" fmla="*/ 217185 h 432974"/>
                <a:gd name="connsiteX27" fmla="*/ 20252 w 391073"/>
                <a:gd name="connsiteY27" fmla="*/ 221375 h 432974"/>
                <a:gd name="connsiteX28" fmla="*/ 17459 w 391073"/>
                <a:gd name="connsiteY28" fmla="*/ 221375 h 432974"/>
                <a:gd name="connsiteX29" fmla="*/ 17459 w 391073"/>
                <a:gd name="connsiteY29" fmla="*/ 22137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17459" y="221375"/>
                  </a:moveTo>
                  <a:cubicBezTo>
                    <a:pt x="17459" y="222772"/>
                    <a:pt x="17459" y="222772"/>
                    <a:pt x="17459" y="224169"/>
                  </a:cubicBezTo>
                  <a:cubicBezTo>
                    <a:pt x="17459" y="226962"/>
                    <a:pt x="16062" y="231152"/>
                    <a:pt x="14665" y="233946"/>
                  </a:cubicBezTo>
                  <a:cubicBezTo>
                    <a:pt x="13269" y="236739"/>
                    <a:pt x="11872" y="239532"/>
                    <a:pt x="10475" y="242326"/>
                  </a:cubicBezTo>
                  <a:cubicBezTo>
                    <a:pt x="14665" y="246516"/>
                    <a:pt x="17459" y="250706"/>
                    <a:pt x="21649" y="253499"/>
                  </a:cubicBezTo>
                  <a:cubicBezTo>
                    <a:pt x="78913" y="312160"/>
                    <a:pt x="136177" y="370821"/>
                    <a:pt x="193442" y="429482"/>
                  </a:cubicBezTo>
                  <a:lnTo>
                    <a:pt x="358251" y="268863"/>
                  </a:lnTo>
                  <a:lnTo>
                    <a:pt x="358251" y="268863"/>
                  </a:lnTo>
                  <a:lnTo>
                    <a:pt x="383392" y="245119"/>
                  </a:lnTo>
                  <a:cubicBezTo>
                    <a:pt x="381995" y="242326"/>
                    <a:pt x="380598" y="239532"/>
                    <a:pt x="379202" y="238136"/>
                  </a:cubicBezTo>
                  <a:cubicBezTo>
                    <a:pt x="377805" y="235342"/>
                    <a:pt x="377805" y="232549"/>
                    <a:pt x="377805" y="231152"/>
                  </a:cubicBezTo>
                  <a:cubicBezTo>
                    <a:pt x="377805" y="229756"/>
                    <a:pt x="377805" y="229756"/>
                    <a:pt x="377805" y="228359"/>
                  </a:cubicBezTo>
                  <a:cubicBezTo>
                    <a:pt x="377805" y="226962"/>
                    <a:pt x="377805" y="226962"/>
                    <a:pt x="377805" y="226962"/>
                  </a:cubicBezTo>
                  <a:cubicBezTo>
                    <a:pt x="377805" y="225565"/>
                    <a:pt x="377805" y="225565"/>
                    <a:pt x="377805" y="225565"/>
                  </a:cubicBezTo>
                  <a:cubicBezTo>
                    <a:pt x="377805" y="225565"/>
                    <a:pt x="377805" y="225565"/>
                    <a:pt x="377805" y="224169"/>
                  </a:cubicBezTo>
                  <a:cubicBezTo>
                    <a:pt x="377805" y="222772"/>
                    <a:pt x="377805" y="221375"/>
                    <a:pt x="377805" y="219979"/>
                  </a:cubicBezTo>
                  <a:cubicBezTo>
                    <a:pt x="377805" y="217185"/>
                    <a:pt x="379202" y="212995"/>
                    <a:pt x="380598" y="208805"/>
                  </a:cubicBezTo>
                  <a:cubicBezTo>
                    <a:pt x="381995" y="204615"/>
                    <a:pt x="384788" y="201822"/>
                    <a:pt x="386185" y="199028"/>
                  </a:cubicBezTo>
                  <a:cubicBezTo>
                    <a:pt x="386185" y="197632"/>
                    <a:pt x="387582" y="197632"/>
                    <a:pt x="387582" y="197632"/>
                  </a:cubicBezTo>
                  <a:cubicBezTo>
                    <a:pt x="330317" y="138971"/>
                    <a:pt x="274450" y="81706"/>
                    <a:pt x="217185" y="23045"/>
                  </a:cubicBezTo>
                  <a:cubicBezTo>
                    <a:pt x="212995" y="18855"/>
                    <a:pt x="208805" y="14665"/>
                    <a:pt x="204615" y="10475"/>
                  </a:cubicBezTo>
                  <a:lnTo>
                    <a:pt x="203219" y="11872"/>
                  </a:lnTo>
                  <a:lnTo>
                    <a:pt x="203219" y="11872"/>
                  </a:lnTo>
                  <a:lnTo>
                    <a:pt x="178078" y="37012"/>
                  </a:lnTo>
                  <a:lnTo>
                    <a:pt x="178078" y="37012"/>
                  </a:lnTo>
                  <a:lnTo>
                    <a:pt x="13269" y="197632"/>
                  </a:lnTo>
                  <a:cubicBezTo>
                    <a:pt x="17459" y="204615"/>
                    <a:pt x="18855" y="212995"/>
                    <a:pt x="20252" y="217185"/>
                  </a:cubicBezTo>
                  <a:cubicBezTo>
                    <a:pt x="20252" y="218582"/>
                    <a:pt x="20252" y="219979"/>
                    <a:pt x="20252" y="221375"/>
                  </a:cubicBezTo>
                  <a:cubicBezTo>
                    <a:pt x="18855" y="219979"/>
                    <a:pt x="18855" y="219979"/>
                    <a:pt x="17459" y="221375"/>
                  </a:cubicBezTo>
                  <a:cubicBezTo>
                    <a:pt x="18855" y="219979"/>
                    <a:pt x="18855" y="219979"/>
                    <a:pt x="17459" y="221375"/>
                  </a:cubicBezTo>
                  <a:close/>
                </a:path>
              </a:pathLst>
            </a:custGeom>
            <a:noFill/>
            <a:ln w="9525"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7FCDAC19-D323-4430-906D-B770858470DB}"/>
                </a:ext>
              </a:extLst>
            </p:cNvPr>
            <p:cNvSpPr/>
            <p:nvPr/>
          </p:nvSpPr>
          <p:spPr>
            <a:xfrm>
              <a:off x="5296650" y="3691664"/>
              <a:ext cx="391073" cy="432974"/>
            </a:xfrm>
            <a:custGeom>
              <a:avLst/>
              <a:gdLst>
                <a:gd name="connsiteX0" fmla="*/ 376408 w 391073"/>
                <a:gd name="connsiteY0" fmla="*/ 221376 h 432974"/>
                <a:gd name="connsiteX1" fmla="*/ 379202 w 391073"/>
                <a:gd name="connsiteY1" fmla="*/ 210202 h 432974"/>
                <a:gd name="connsiteX2" fmla="*/ 384788 w 391073"/>
                <a:gd name="connsiteY2" fmla="*/ 200425 h 432974"/>
                <a:gd name="connsiteX3" fmla="*/ 387582 w 391073"/>
                <a:gd name="connsiteY3" fmla="*/ 197632 h 432974"/>
                <a:gd name="connsiteX4" fmla="*/ 387582 w 391073"/>
                <a:gd name="connsiteY4" fmla="*/ 197632 h 432974"/>
                <a:gd name="connsiteX5" fmla="*/ 217185 w 391073"/>
                <a:gd name="connsiteY5" fmla="*/ 23045 h 432974"/>
                <a:gd name="connsiteX6" fmla="*/ 204615 w 391073"/>
                <a:gd name="connsiteY6" fmla="*/ 10475 h 432974"/>
                <a:gd name="connsiteX7" fmla="*/ 203219 w 391073"/>
                <a:gd name="connsiteY7" fmla="*/ 11872 h 432974"/>
                <a:gd name="connsiteX8" fmla="*/ 203219 w 391073"/>
                <a:gd name="connsiteY8" fmla="*/ 11872 h 432974"/>
                <a:gd name="connsiteX9" fmla="*/ 178078 w 391073"/>
                <a:gd name="connsiteY9" fmla="*/ 37012 h 432974"/>
                <a:gd name="connsiteX10" fmla="*/ 178078 w 391073"/>
                <a:gd name="connsiteY10" fmla="*/ 37012 h 432974"/>
                <a:gd name="connsiteX11" fmla="*/ 11872 w 391073"/>
                <a:gd name="connsiteY11" fmla="*/ 199028 h 432974"/>
                <a:gd name="connsiteX12" fmla="*/ 18855 w 391073"/>
                <a:gd name="connsiteY12" fmla="*/ 218582 h 432974"/>
                <a:gd name="connsiteX13" fmla="*/ 18855 w 391073"/>
                <a:gd name="connsiteY13" fmla="*/ 222772 h 432974"/>
                <a:gd name="connsiteX14" fmla="*/ 18855 w 391073"/>
                <a:gd name="connsiteY14" fmla="*/ 224169 h 432974"/>
                <a:gd name="connsiteX15" fmla="*/ 18855 w 391073"/>
                <a:gd name="connsiteY15" fmla="*/ 225565 h 432974"/>
                <a:gd name="connsiteX16" fmla="*/ 18855 w 391073"/>
                <a:gd name="connsiteY16" fmla="*/ 228359 h 432974"/>
                <a:gd name="connsiteX17" fmla="*/ 16062 w 391073"/>
                <a:gd name="connsiteY17" fmla="*/ 238136 h 432974"/>
                <a:gd name="connsiteX18" fmla="*/ 10475 w 391073"/>
                <a:gd name="connsiteY18" fmla="*/ 246516 h 432974"/>
                <a:gd name="connsiteX19" fmla="*/ 23046 w 391073"/>
                <a:gd name="connsiteY19" fmla="*/ 260483 h 432974"/>
                <a:gd name="connsiteX20" fmla="*/ 193442 w 391073"/>
                <a:gd name="connsiteY20" fmla="*/ 435069 h 432974"/>
                <a:gd name="connsiteX21" fmla="*/ 359648 w 391073"/>
                <a:gd name="connsiteY21" fmla="*/ 273053 h 432974"/>
                <a:gd name="connsiteX22" fmla="*/ 359648 w 391073"/>
                <a:gd name="connsiteY22" fmla="*/ 273053 h 432974"/>
                <a:gd name="connsiteX23" fmla="*/ 383392 w 391073"/>
                <a:gd name="connsiteY23" fmla="*/ 249309 h 432974"/>
                <a:gd name="connsiteX24" fmla="*/ 379202 w 391073"/>
                <a:gd name="connsiteY24" fmla="*/ 240929 h 432974"/>
                <a:gd name="connsiteX25" fmla="*/ 376408 w 391073"/>
                <a:gd name="connsiteY25" fmla="*/ 233946 h 432974"/>
                <a:gd name="connsiteX26" fmla="*/ 376408 w 391073"/>
                <a:gd name="connsiteY26" fmla="*/ 231152 h 432974"/>
                <a:gd name="connsiteX27" fmla="*/ 376408 w 391073"/>
                <a:gd name="connsiteY27" fmla="*/ 229756 h 432974"/>
                <a:gd name="connsiteX28" fmla="*/ 376408 w 391073"/>
                <a:gd name="connsiteY28" fmla="*/ 228359 h 432974"/>
                <a:gd name="connsiteX29" fmla="*/ 376408 w 391073"/>
                <a:gd name="connsiteY29" fmla="*/ 226962 h 432974"/>
                <a:gd name="connsiteX30" fmla="*/ 376408 w 391073"/>
                <a:gd name="connsiteY30" fmla="*/ 221376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376408" y="221376"/>
                  </a:moveTo>
                  <a:cubicBezTo>
                    <a:pt x="376408" y="218582"/>
                    <a:pt x="377805" y="214392"/>
                    <a:pt x="379202" y="210202"/>
                  </a:cubicBezTo>
                  <a:cubicBezTo>
                    <a:pt x="380598" y="206012"/>
                    <a:pt x="383392" y="203219"/>
                    <a:pt x="384788" y="200425"/>
                  </a:cubicBezTo>
                  <a:cubicBezTo>
                    <a:pt x="386185" y="199028"/>
                    <a:pt x="386185" y="199028"/>
                    <a:pt x="387582" y="197632"/>
                  </a:cubicBezTo>
                  <a:cubicBezTo>
                    <a:pt x="387582" y="197632"/>
                    <a:pt x="387582" y="197632"/>
                    <a:pt x="387582" y="197632"/>
                  </a:cubicBezTo>
                  <a:cubicBezTo>
                    <a:pt x="330317" y="138971"/>
                    <a:pt x="274450" y="81706"/>
                    <a:pt x="217185" y="23045"/>
                  </a:cubicBezTo>
                  <a:cubicBezTo>
                    <a:pt x="212995" y="18855"/>
                    <a:pt x="208805" y="14665"/>
                    <a:pt x="204615" y="10475"/>
                  </a:cubicBezTo>
                  <a:lnTo>
                    <a:pt x="203219" y="11872"/>
                  </a:lnTo>
                  <a:lnTo>
                    <a:pt x="203219" y="11872"/>
                  </a:lnTo>
                  <a:lnTo>
                    <a:pt x="178078" y="37012"/>
                  </a:lnTo>
                  <a:lnTo>
                    <a:pt x="178078" y="37012"/>
                  </a:lnTo>
                  <a:lnTo>
                    <a:pt x="11872" y="199028"/>
                  </a:lnTo>
                  <a:cubicBezTo>
                    <a:pt x="16062" y="206012"/>
                    <a:pt x="17459" y="214392"/>
                    <a:pt x="18855" y="218582"/>
                  </a:cubicBezTo>
                  <a:cubicBezTo>
                    <a:pt x="18855" y="219979"/>
                    <a:pt x="18855" y="221376"/>
                    <a:pt x="18855" y="222772"/>
                  </a:cubicBezTo>
                  <a:cubicBezTo>
                    <a:pt x="18855" y="224169"/>
                    <a:pt x="18855" y="224169"/>
                    <a:pt x="18855" y="224169"/>
                  </a:cubicBezTo>
                  <a:cubicBezTo>
                    <a:pt x="18855" y="224169"/>
                    <a:pt x="18855" y="224169"/>
                    <a:pt x="18855" y="225565"/>
                  </a:cubicBezTo>
                  <a:cubicBezTo>
                    <a:pt x="18855" y="226962"/>
                    <a:pt x="18855" y="226962"/>
                    <a:pt x="18855" y="228359"/>
                  </a:cubicBezTo>
                  <a:cubicBezTo>
                    <a:pt x="18855" y="231152"/>
                    <a:pt x="17459" y="233946"/>
                    <a:pt x="16062" y="238136"/>
                  </a:cubicBezTo>
                  <a:cubicBezTo>
                    <a:pt x="14665" y="240929"/>
                    <a:pt x="13269" y="243722"/>
                    <a:pt x="10475" y="246516"/>
                  </a:cubicBezTo>
                  <a:cubicBezTo>
                    <a:pt x="14665" y="250706"/>
                    <a:pt x="18855" y="254896"/>
                    <a:pt x="23046" y="260483"/>
                  </a:cubicBezTo>
                  <a:cubicBezTo>
                    <a:pt x="80310" y="319144"/>
                    <a:pt x="136177" y="376408"/>
                    <a:pt x="193442" y="435069"/>
                  </a:cubicBezTo>
                  <a:lnTo>
                    <a:pt x="359648" y="273053"/>
                  </a:lnTo>
                  <a:lnTo>
                    <a:pt x="359648" y="273053"/>
                  </a:lnTo>
                  <a:lnTo>
                    <a:pt x="383392" y="249309"/>
                  </a:lnTo>
                  <a:cubicBezTo>
                    <a:pt x="381995" y="246516"/>
                    <a:pt x="380598" y="243722"/>
                    <a:pt x="379202" y="240929"/>
                  </a:cubicBezTo>
                  <a:cubicBezTo>
                    <a:pt x="377805" y="238136"/>
                    <a:pt x="377805" y="235342"/>
                    <a:pt x="376408" y="233946"/>
                  </a:cubicBezTo>
                  <a:cubicBezTo>
                    <a:pt x="376408" y="232549"/>
                    <a:pt x="376408" y="232549"/>
                    <a:pt x="376408" y="231152"/>
                  </a:cubicBezTo>
                  <a:cubicBezTo>
                    <a:pt x="376408" y="229756"/>
                    <a:pt x="376408" y="229756"/>
                    <a:pt x="376408" y="229756"/>
                  </a:cubicBezTo>
                  <a:cubicBezTo>
                    <a:pt x="376408" y="228359"/>
                    <a:pt x="376408" y="228359"/>
                    <a:pt x="376408" y="228359"/>
                  </a:cubicBezTo>
                  <a:cubicBezTo>
                    <a:pt x="376408" y="228359"/>
                    <a:pt x="376408" y="228359"/>
                    <a:pt x="376408" y="226962"/>
                  </a:cubicBezTo>
                  <a:cubicBezTo>
                    <a:pt x="376408" y="224169"/>
                    <a:pt x="376408" y="222772"/>
                    <a:pt x="376408" y="221376"/>
                  </a:cubicBezTo>
                  <a:close/>
                </a:path>
              </a:pathLst>
            </a:custGeom>
            <a:noFill/>
            <a:ln w="9525"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5FEB7F44-0D36-4E74-A6FE-8A43BEF539BA}"/>
                </a:ext>
              </a:extLst>
            </p:cNvPr>
            <p:cNvSpPr/>
            <p:nvPr/>
          </p:nvSpPr>
          <p:spPr>
            <a:xfrm>
              <a:off x="5321791" y="2704204"/>
              <a:ext cx="391073" cy="432974"/>
            </a:xfrm>
            <a:custGeom>
              <a:avLst/>
              <a:gdLst>
                <a:gd name="connsiteX0" fmla="*/ 377805 w 391073"/>
                <a:gd name="connsiteY0" fmla="*/ 225565 h 432974"/>
                <a:gd name="connsiteX1" fmla="*/ 380598 w 391073"/>
                <a:gd name="connsiteY1" fmla="*/ 214392 h 432974"/>
                <a:gd name="connsiteX2" fmla="*/ 386185 w 391073"/>
                <a:gd name="connsiteY2" fmla="*/ 204615 h 432974"/>
                <a:gd name="connsiteX3" fmla="*/ 388978 w 391073"/>
                <a:gd name="connsiteY3" fmla="*/ 201822 h 432974"/>
                <a:gd name="connsiteX4" fmla="*/ 390375 w 391073"/>
                <a:gd name="connsiteY4" fmla="*/ 200425 h 432974"/>
                <a:gd name="connsiteX5" fmla="*/ 217185 w 391073"/>
                <a:gd name="connsiteY5" fmla="*/ 23045 h 432974"/>
                <a:gd name="connsiteX6" fmla="*/ 204615 w 391073"/>
                <a:gd name="connsiteY6" fmla="*/ 10475 h 432974"/>
                <a:gd name="connsiteX7" fmla="*/ 203219 w 391073"/>
                <a:gd name="connsiteY7" fmla="*/ 11872 h 432974"/>
                <a:gd name="connsiteX8" fmla="*/ 203219 w 391073"/>
                <a:gd name="connsiteY8" fmla="*/ 11872 h 432974"/>
                <a:gd name="connsiteX9" fmla="*/ 178078 w 391073"/>
                <a:gd name="connsiteY9" fmla="*/ 37012 h 432974"/>
                <a:gd name="connsiteX10" fmla="*/ 178078 w 391073"/>
                <a:gd name="connsiteY10" fmla="*/ 37012 h 432974"/>
                <a:gd name="connsiteX11" fmla="*/ 11872 w 391073"/>
                <a:gd name="connsiteY11" fmla="*/ 199028 h 432974"/>
                <a:gd name="connsiteX12" fmla="*/ 18855 w 391073"/>
                <a:gd name="connsiteY12" fmla="*/ 218582 h 432974"/>
                <a:gd name="connsiteX13" fmla="*/ 18855 w 391073"/>
                <a:gd name="connsiteY13" fmla="*/ 222772 h 432974"/>
                <a:gd name="connsiteX14" fmla="*/ 18855 w 391073"/>
                <a:gd name="connsiteY14" fmla="*/ 224169 h 432974"/>
                <a:gd name="connsiteX15" fmla="*/ 18855 w 391073"/>
                <a:gd name="connsiteY15" fmla="*/ 225565 h 432974"/>
                <a:gd name="connsiteX16" fmla="*/ 18855 w 391073"/>
                <a:gd name="connsiteY16" fmla="*/ 228359 h 432974"/>
                <a:gd name="connsiteX17" fmla="*/ 16062 w 391073"/>
                <a:gd name="connsiteY17" fmla="*/ 238136 h 432974"/>
                <a:gd name="connsiteX18" fmla="*/ 10475 w 391073"/>
                <a:gd name="connsiteY18" fmla="*/ 246516 h 432974"/>
                <a:gd name="connsiteX19" fmla="*/ 23046 w 391073"/>
                <a:gd name="connsiteY19" fmla="*/ 260483 h 432974"/>
                <a:gd name="connsiteX20" fmla="*/ 193442 w 391073"/>
                <a:gd name="connsiteY20" fmla="*/ 435069 h 432974"/>
                <a:gd name="connsiteX21" fmla="*/ 359648 w 391073"/>
                <a:gd name="connsiteY21" fmla="*/ 273053 h 432974"/>
                <a:gd name="connsiteX22" fmla="*/ 359648 w 391073"/>
                <a:gd name="connsiteY22" fmla="*/ 273053 h 432974"/>
                <a:gd name="connsiteX23" fmla="*/ 383392 w 391073"/>
                <a:gd name="connsiteY23" fmla="*/ 249309 h 432974"/>
                <a:gd name="connsiteX24" fmla="*/ 381995 w 391073"/>
                <a:gd name="connsiteY24" fmla="*/ 245119 h 432974"/>
                <a:gd name="connsiteX25" fmla="*/ 380598 w 391073"/>
                <a:gd name="connsiteY25" fmla="*/ 238136 h 432974"/>
                <a:gd name="connsiteX26" fmla="*/ 380598 w 391073"/>
                <a:gd name="connsiteY26" fmla="*/ 235342 h 432974"/>
                <a:gd name="connsiteX27" fmla="*/ 380598 w 391073"/>
                <a:gd name="connsiteY27" fmla="*/ 233946 h 432974"/>
                <a:gd name="connsiteX28" fmla="*/ 380598 w 391073"/>
                <a:gd name="connsiteY28" fmla="*/ 232549 h 432974"/>
                <a:gd name="connsiteX29" fmla="*/ 380598 w 391073"/>
                <a:gd name="connsiteY29" fmla="*/ 231152 h 432974"/>
                <a:gd name="connsiteX30" fmla="*/ 377805 w 391073"/>
                <a:gd name="connsiteY30" fmla="*/ 22556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377805" y="225565"/>
                  </a:moveTo>
                  <a:cubicBezTo>
                    <a:pt x="377805" y="222772"/>
                    <a:pt x="379202" y="218582"/>
                    <a:pt x="380598" y="214392"/>
                  </a:cubicBezTo>
                  <a:cubicBezTo>
                    <a:pt x="381995" y="210202"/>
                    <a:pt x="384788" y="207408"/>
                    <a:pt x="386185" y="204615"/>
                  </a:cubicBezTo>
                  <a:cubicBezTo>
                    <a:pt x="387582" y="203219"/>
                    <a:pt x="387582" y="203219"/>
                    <a:pt x="388978" y="201822"/>
                  </a:cubicBezTo>
                  <a:cubicBezTo>
                    <a:pt x="388978" y="201822"/>
                    <a:pt x="390375" y="200425"/>
                    <a:pt x="390375" y="200425"/>
                  </a:cubicBezTo>
                  <a:cubicBezTo>
                    <a:pt x="333111" y="141764"/>
                    <a:pt x="274450" y="81706"/>
                    <a:pt x="217185" y="23045"/>
                  </a:cubicBezTo>
                  <a:cubicBezTo>
                    <a:pt x="212995" y="18855"/>
                    <a:pt x="208805" y="14665"/>
                    <a:pt x="204615" y="10475"/>
                  </a:cubicBezTo>
                  <a:lnTo>
                    <a:pt x="203219" y="11872"/>
                  </a:lnTo>
                  <a:lnTo>
                    <a:pt x="203219" y="11872"/>
                  </a:lnTo>
                  <a:lnTo>
                    <a:pt x="178078" y="37012"/>
                  </a:lnTo>
                  <a:lnTo>
                    <a:pt x="178078" y="37012"/>
                  </a:lnTo>
                  <a:lnTo>
                    <a:pt x="11872" y="199028"/>
                  </a:lnTo>
                  <a:cubicBezTo>
                    <a:pt x="16062" y="206012"/>
                    <a:pt x="17459" y="214392"/>
                    <a:pt x="18855" y="218582"/>
                  </a:cubicBezTo>
                  <a:cubicBezTo>
                    <a:pt x="18855" y="219979"/>
                    <a:pt x="18855" y="221375"/>
                    <a:pt x="18855" y="222772"/>
                  </a:cubicBezTo>
                  <a:cubicBezTo>
                    <a:pt x="18855" y="224169"/>
                    <a:pt x="18855" y="224169"/>
                    <a:pt x="18855" y="224169"/>
                  </a:cubicBezTo>
                  <a:cubicBezTo>
                    <a:pt x="18855" y="224169"/>
                    <a:pt x="18855" y="224169"/>
                    <a:pt x="18855" y="225565"/>
                  </a:cubicBezTo>
                  <a:cubicBezTo>
                    <a:pt x="18855" y="226962"/>
                    <a:pt x="18855" y="226962"/>
                    <a:pt x="18855" y="228359"/>
                  </a:cubicBezTo>
                  <a:cubicBezTo>
                    <a:pt x="18855" y="231152"/>
                    <a:pt x="17459" y="235342"/>
                    <a:pt x="16062" y="238136"/>
                  </a:cubicBezTo>
                  <a:cubicBezTo>
                    <a:pt x="14665" y="240929"/>
                    <a:pt x="13269" y="243722"/>
                    <a:pt x="10475" y="246516"/>
                  </a:cubicBezTo>
                  <a:cubicBezTo>
                    <a:pt x="14665" y="250706"/>
                    <a:pt x="18855" y="254896"/>
                    <a:pt x="23046" y="260483"/>
                  </a:cubicBezTo>
                  <a:cubicBezTo>
                    <a:pt x="80310" y="319144"/>
                    <a:pt x="136177" y="376408"/>
                    <a:pt x="193442" y="435069"/>
                  </a:cubicBezTo>
                  <a:lnTo>
                    <a:pt x="359648" y="273053"/>
                  </a:lnTo>
                  <a:lnTo>
                    <a:pt x="359648" y="273053"/>
                  </a:lnTo>
                  <a:lnTo>
                    <a:pt x="383392" y="249309"/>
                  </a:lnTo>
                  <a:cubicBezTo>
                    <a:pt x="383392" y="247913"/>
                    <a:pt x="381995" y="246516"/>
                    <a:pt x="381995" y="245119"/>
                  </a:cubicBezTo>
                  <a:cubicBezTo>
                    <a:pt x="380598" y="242326"/>
                    <a:pt x="380598" y="239532"/>
                    <a:pt x="380598" y="238136"/>
                  </a:cubicBezTo>
                  <a:cubicBezTo>
                    <a:pt x="380598" y="236739"/>
                    <a:pt x="380598" y="236739"/>
                    <a:pt x="380598" y="235342"/>
                  </a:cubicBezTo>
                  <a:cubicBezTo>
                    <a:pt x="380598" y="233946"/>
                    <a:pt x="380598" y="233946"/>
                    <a:pt x="380598" y="233946"/>
                  </a:cubicBezTo>
                  <a:cubicBezTo>
                    <a:pt x="380598" y="232549"/>
                    <a:pt x="380598" y="232549"/>
                    <a:pt x="380598" y="232549"/>
                  </a:cubicBezTo>
                  <a:cubicBezTo>
                    <a:pt x="380598" y="232549"/>
                    <a:pt x="380598" y="232549"/>
                    <a:pt x="380598" y="231152"/>
                  </a:cubicBezTo>
                  <a:cubicBezTo>
                    <a:pt x="377805" y="228359"/>
                    <a:pt x="377805" y="226962"/>
                    <a:pt x="377805" y="225565"/>
                  </a:cubicBezTo>
                  <a:close/>
                </a:path>
              </a:pathLst>
            </a:custGeom>
            <a:noFill/>
            <a:ln w="9525"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5930B819-4E0F-4036-9121-4AD438913DB3}"/>
                </a:ext>
              </a:extLst>
            </p:cNvPr>
            <p:cNvSpPr/>
            <p:nvPr/>
          </p:nvSpPr>
          <p:spPr>
            <a:xfrm>
              <a:off x="5310617" y="3198633"/>
              <a:ext cx="391073" cy="432974"/>
            </a:xfrm>
            <a:custGeom>
              <a:avLst/>
              <a:gdLst>
                <a:gd name="connsiteX0" fmla="*/ 375012 w 391073"/>
                <a:gd name="connsiteY0" fmla="*/ 219979 h 432974"/>
                <a:gd name="connsiteX1" fmla="*/ 377805 w 391073"/>
                <a:gd name="connsiteY1" fmla="*/ 208805 h 432974"/>
                <a:gd name="connsiteX2" fmla="*/ 383392 w 391073"/>
                <a:gd name="connsiteY2" fmla="*/ 199028 h 432974"/>
                <a:gd name="connsiteX3" fmla="*/ 384788 w 391073"/>
                <a:gd name="connsiteY3" fmla="*/ 197632 h 432974"/>
                <a:gd name="connsiteX4" fmla="*/ 214392 w 391073"/>
                <a:gd name="connsiteY4" fmla="*/ 23046 h 432974"/>
                <a:gd name="connsiteX5" fmla="*/ 201822 w 391073"/>
                <a:gd name="connsiteY5" fmla="*/ 10475 h 432974"/>
                <a:gd name="connsiteX6" fmla="*/ 200425 w 391073"/>
                <a:gd name="connsiteY6" fmla="*/ 11872 h 432974"/>
                <a:gd name="connsiteX7" fmla="*/ 200425 w 391073"/>
                <a:gd name="connsiteY7" fmla="*/ 11872 h 432974"/>
                <a:gd name="connsiteX8" fmla="*/ 175285 w 391073"/>
                <a:gd name="connsiteY8" fmla="*/ 37012 h 432974"/>
                <a:gd name="connsiteX9" fmla="*/ 175285 w 391073"/>
                <a:gd name="connsiteY9" fmla="*/ 37012 h 432974"/>
                <a:gd name="connsiteX10" fmla="*/ 10475 w 391073"/>
                <a:gd name="connsiteY10" fmla="*/ 197632 h 432974"/>
                <a:gd name="connsiteX11" fmla="*/ 17459 w 391073"/>
                <a:gd name="connsiteY11" fmla="*/ 217185 h 432974"/>
                <a:gd name="connsiteX12" fmla="*/ 17459 w 391073"/>
                <a:gd name="connsiteY12" fmla="*/ 221376 h 432974"/>
                <a:gd name="connsiteX13" fmla="*/ 17459 w 391073"/>
                <a:gd name="connsiteY13" fmla="*/ 222772 h 432974"/>
                <a:gd name="connsiteX14" fmla="*/ 17459 w 391073"/>
                <a:gd name="connsiteY14" fmla="*/ 224169 h 432974"/>
                <a:gd name="connsiteX15" fmla="*/ 17459 w 391073"/>
                <a:gd name="connsiteY15" fmla="*/ 226962 h 432974"/>
                <a:gd name="connsiteX16" fmla="*/ 14665 w 391073"/>
                <a:gd name="connsiteY16" fmla="*/ 236739 h 432974"/>
                <a:gd name="connsiteX17" fmla="*/ 10475 w 391073"/>
                <a:gd name="connsiteY17" fmla="*/ 245119 h 432974"/>
                <a:gd name="connsiteX18" fmla="*/ 21649 w 391073"/>
                <a:gd name="connsiteY18" fmla="*/ 256293 h 432974"/>
                <a:gd name="connsiteX19" fmla="*/ 193442 w 391073"/>
                <a:gd name="connsiteY19" fmla="*/ 432276 h 432974"/>
                <a:gd name="connsiteX20" fmla="*/ 358251 w 391073"/>
                <a:gd name="connsiteY20" fmla="*/ 271656 h 432974"/>
                <a:gd name="connsiteX21" fmla="*/ 358251 w 391073"/>
                <a:gd name="connsiteY21" fmla="*/ 271656 h 432974"/>
                <a:gd name="connsiteX22" fmla="*/ 383392 w 391073"/>
                <a:gd name="connsiteY22" fmla="*/ 247913 h 432974"/>
                <a:gd name="connsiteX23" fmla="*/ 379202 w 391073"/>
                <a:gd name="connsiteY23" fmla="*/ 240929 h 432974"/>
                <a:gd name="connsiteX24" fmla="*/ 377805 w 391073"/>
                <a:gd name="connsiteY24" fmla="*/ 233946 h 432974"/>
                <a:gd name="connsiteX25" fmla="*/ 377805 w 391073"/>
                <a:gd name="connsiteY25" fmla="*/ 231152 h 432974"/>
                <a:gd name="connsiteX26" fmla="*/ 377805 w 391073"/>
                <a:gd name="connsiteY26" fmla="*/ 229756 h 432974"/>
                <a:gd name="connsiteX27" fmla="*/ 377805 w 391073"/>
                <a:gd name="connsiteY27" fmla="*/ 228359 h 432974"/>
                <a:gd name="connsiteX28" fmla="*/ 377805 w 391073"/>
                <a:gd name="connsiteY28" fmla="*/ 226962 h 432974"/>
                <a:gd name="connsiteX29" fmla="*/ 375012 w 391073"/>
                <a:gd name="connsiteY29" fmla="*/ 219979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375012" y="219979"/>
                  </a:moveTo>
                  <a:cubicBezTo>
                    <a:pt x="375012" y="217185"/>
                    <a:pt x="376408" y="212995"/>
                    <a:pt x="377805" y="208805"/>
                  </a:cubicBezTo>
                  <a:cubicBezTo>
                    <a:pt x="379202" y="204615"/>
                    <a:pt x="381995" y="201822"/>
                    <a:pt x="383392" y="199028"/>
                  </a:cubicBezTo>
                  <a:cubicBezTo>
                    <a:pt x="383392" y="197632"/>
                    <a:pt x="384788" y="197632"/>
                    <a:pt x="384788" y="197632"/>
                  </a:cubicBezTo>
                  <a:cubicBezTo>
                    <a:pt x="327524" y="138971"/>
                    <a:pt x="271657" y="81706"/>
                    <a:pt x="214392" y="23046"/>
                  </a:cubicBezTo>
                  <a:cubicBezTo>
                    <a:pt x="210202" y="18855"/>
                    <a:pt x="206012" y="14665"/>
                    <a:pt x="201822" y="10475"/>
                  </a:cubicBezTo>
                  <a:lnTo>
                    <a:pt x="200425" y="11872"/>
                  </a:lnTo>
                  <a:lnTo>
                    <a:pt x="200425" y="11872"/>
                  </a:lnTo>
                  <a:lnTo>
                    <a:pt x="175285" y="37012"/>
                  </a:lnTo>
                  <a:lnTo>
                    <a:pt x="175285" y="37012"/>
                  </a:lnTo>
                  <a:lnTo>
                    <a:pt x="10475" y="197632"/>
                  </a:lnTo>
                  <a:cubicBezTo>
                    <a:pt x="14665" y="204615"/>
                    <a:pt x="16062" y="212995"/>
                    <a:pt x="17459" y="217185"/>
                  </a:cubicBezTo>
                  <a:cubicBezTo>
                    <a:pt x="17459" y="218582"/>
                    <a:pt x="17459" y="219979"/>
                    <a:pt x="17459" y="221376"/>
                  </a:cubicBezTo>
                  <a:cubicBezTo>
                    <a:pt x="17459" y="222772"/>
                    <a:pt x="17459" y="222772"/>
                    <a:pt x="17459" y="222772"/>
                  </a:cubicBezTo>
                  <a:cubicBezTo>
                    <a:pt x="17459" y="222772"/>
                    <a:pt x="17459" y="222772"/>
                    <a:pt x="17459" y="224169"/>
                  </a:cubicBezTo>
                  <a:cubicBezTo>
                    <a:pt x="17459" y="225566"/>
                    <a:pt x="17459" y="225566"/>
                    <a:pt x="17459" y="226962"/>
                  </a:cubicBezTo>
                  <a:cubicBezTo>
                    <a:pt x="17459" y="229756"/>
                    <a:pt x="16062" y="233946"/>
                    <a:pt x="14665" y="236739"/>
                  </a:cubicBezTo>
                  <a:cubicBezTo>
                    <a:pt x="13269" y="239533"/>
                    <a:pt x="11872" y="242326"/>
                    <a:pt x="10475" y="245119"/>
                  </a:cubicBezTo>
                  <a:cubicBezTo>
                    <a:pt x="14665" y="249309"/>
                    <a:pt x="17459" y="253499"/>
                    <a:pt x="21649" y="256293"/>
                  </a:cubicBezTo>
                  <a:cubicBezTo>
                    <a:pt x="78913" y="314954"/>
                    <a:pt x="136177" y="373615"/>
                    <a:pt x="193442" y="432276"/>
                  </a:cubicBezTo>
                  <a:lnTo>
                    <a:pt x="358251" y="271656"/>
                  </a:lnTo>
                  <a:lnTo>
                    <a:pt x="358251" y="271656"/>
                  </a:lnTo>
                  <a:lnTo>
                    <a:pt x="383392" y="247913"/>
                  </a:lnTo>
                  <a:cubicBezTo>
                    <a:pt x="381995" y="245119"/>
                    <a:pt x="380598" y="242326"/>
                    <a:pt x="379202" y="240929"/>
                  </a:cubicBezTo>
                  <a:cubicBezTo>
                    <a:pt x="377805" y="238136"/>
                    <a:pt x="377805" y="235342"/>
                    <a:pt x="377805" y="233946"/>
                  </a:cubicBezTo>
                  <a:cubicBezTo>
                    <a:pt x="377805" y="232549"/>
                    <a:pt x="377805" y="232549"/>
                    <a:pt x="377805" y="231152"/>
                  </a:cubicBezTo>
                  <a:cubicBezTo>
                    <a:pt x="377805" y="229756"/>
                    <a:pt x="377805" y="229756"/>
                    <a:pt x="377805" y="229756"/>
                  </a:cubicBezTo>
                  <a:cubicBezTo>
                    <a:pt x="377805" y="228359"/>
                    <a:pt x="377805" y="228359"/>
                    <a:pt x="377805" y="228359"/>
                  </a:cubicBezTo>
                  <a:cubicBezTo>
                    <a:pt x="377805" y="228359"/>
                    <a:pt x="377805" y="228359"/>
                    <a:pt x="377805" y="226962"/>
                  </a:cubicBezTo>
                  <a:cubicBezTo>
                    <a:pt x="375012" y="222772"/>
                    <a:pt x="375012" y="221376"/>
                    <a:pt x="375012" y="219979"/>
                  </a:cubicBezTo>
                  <a:close/>
                </a:path>
              </a:pathLst>
            </a:custGeom>
            <a:noFill/>
            <a:ln w="9525"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B03FF47C-925A-4308-8A00-AD758432E7A6}"/>
                </a:ext>
              </a:extLst>
            </p:cNvPr>
            <p:cNvSpPr/>
            <p:nvPr/>
          </p:nvSpPr>
          <p:spPr>
            <a:xfrm>
              <a:off x="5465650" y="4141399"/>
              <a:ext cx="13967" cy="41901"/>
            </a:xfrm>
            <a:custGeom>
              <a:avLst/>
              <a:gdLst>
                <a:gd name="connsiteX0" fmla="*/ 13269 w 13966"/>
                <a:gd name="connsiteY0" fmla="*/ 10475 h 41900"/>
                <a:gd name="connsiteX1" fmla="*/ 11872 w 13966"/>
                <a:gd name="connsiteY1" fmla="*/ 13268 h 41900"/>
                <a:gd name="connsiteX2" fmla="*/ 10475 w 13966"/>
                <a:gd name="connsiteY2" fmla="*/ 18855 h 41900"/>
                <a:gd name="connsiteX3" fmla="*/ 10475 w 13966"/>
                <a:gd name="connsiteY3" fmla="*/ 20252 h 41900"/>
                <a:gd name="connsiteX4" fmla="*/ 10475 w 13966"/>
                <a:gd name="connsiteY4" fmla="*/ 21649 h 41900"/>
                <a:gd name="connsiteX5" fmla="*/ 10475 w 13966"/>
                <a:gd name="connsiteY5" fmla="*/ 23045 h 41900"/>
                <a:gd name="connsiteX6" fmla="*/ 10475 w 13966"/>
                <a:gd name="connsiteY6" fmla="*/ 24442 h 41900"/>
                <a:gd name="connsiteX7" fmla="*/ 10475 w 13966"/>
                <a:gd name="connsiteY7" fmla="*/ 25838 h 41900"/>
                <a:gd name="connsiteX8" fmla="*/ 11872 w 13966"/>
                <a:gd name="connsiteY8" fmla="*/ 30029 h 41900"/>
                <a:gd name="connsiteX9" fmla="*/ 11872 w 13966"/>
                <a:gd name="connsiteY9" fmla="*/ 31426 h 41900"/>
                <a:gd name="connsiteX10" fmla="*/ 13269 w 13966"/>
                <a:gd name="connsiteY10" fmla="*/ 28632 h 41900"/>
                <a:gd name="connsiteX11" fmla="*/ 14665 w 13966"/>
                <a:gd name="connsiteY11" fmla="*/ 23045 h 41900"/>
                <a:gd name="connsiteX12" fmla="*/ 14665 w 13966"/>
                <a:gd name="connsiteY12" fmla="*/ 21649 h 41900"/>
                <a:gd name="connsiteX13" fmla="*/ 14665 w 13966"/>
                <a:gd name="connsiteY13" fmla="*/ 21649 h 41900"/>
                <a:gd name="connsiteX14" fmla="*/ 14665 w 13966"/>
                <a:gd name="connsiteY14" fmla="*/ 21649 h 41900"/>
                <a:gd name="connsiteX15" fmla="*/ 14665 w 13966"/>
                <a:gd name="connsiteY15" fmla="*/ 20252 h 41900"/>
                <a:gd name="connsiteX16" fmla="*/ 13269 w 13966"/>
                <a:gd name="connsiteY16" fmla="*/ 10475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41900">
                  <a:moveTo>
                    <a:pt x="13269" y="10475"/>
                  </a:moveTo>
                  <a:cubicBezTo>
                    <a:pt x="13269" y="11872"/>
                    <a:pt x="11872" y="11872"/>
                    <a:pt x="11872" y="13268"/>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1649"/>
                    <a:pt x="10475" y="23045"/>
                  </a:cubicBezTo>
                  <a:cubicBezTo>
                    <a:pt x="10475" y="23045"/>
                    <a:pt x="10475" y="23045"/>
                    <a:pt x="10475" y="24442"/>
                  </a:cubicBezTo>
                  <a:cubicBezTo>
                    <a:pt x="10475" y="24442"/>
                    <a:pt x="10475" y="25838"/>
                    <a:pt x="10475" y="25838"/>
                  </a:cubicBezTo>
                  <a:cubicBezTo>
                    <a:pt x="10475" y="27235"/>
                    <a:pt x="10475" y="28632"/>
                    <a:pt x="11872" y="30029"/>
                  </a:cubicBezTo>
                  <a:cubicBezTo>
                    <a:pt x="11872" y="30029"/>
                    <a:pt x="11872" y="30029"/>
                    <a:pt x="11872" y="31426"/>
                  </a:cubicBezTo>
                  <a:cubicBezTo>
                    <a:pt x="11872" y="30029"/>
                    <a:pt x="13269" y="30029"/>
                    <a:pt x="13269" y="28632"/>
                  </a:cubicBezTo>
                  <a:cubicBezTo>
                    <a:pt x="14665" y="27235"/>
                    <a:pt x="14665" y="24442"/>
                    <a:pt x="14665" y="23045"/>
                  </a:cubicBezTo>
                  <a:cubicBezTo>
                    <a:pt x="14665" y="21649"/>
                    <a:pt x="14665" y="21649"/>
                    <a:pt x="14665" y="21649"/>
                  </a:cubicBezTo>
                  <a:cubicBezTo>
                    <a:pt x="14665" y="21649"/>
                    <a:pt x="14665" y="21649"/>
                    <a:pt x="14665" y="21649"/>
                  </a:cubicBezTo>
                  <a:cubicBezTo>
                    <a:pt x="14665" y="21649"/>
                    <a:pt x="14665" y="21649"/>
                    <a:pt x="14665" y="21649"/>
                  </a:cubicBezTo>
                  <a:cubicBezTo>
                    <a:pt x="14665" y="21649"/>
                    <a:pt x="14665" y="20252"/>
                    <a:pt x="14665" y="20252"/>
                  </a:cubicBezTo>
                  <a:cubicBezTo>
                    <a:pt x="14665" y="16062"/>
                    <a:pt x="14665" y="13268"/>
                    <a:pt x="13269" y="10475"/>
                  </a:cubicBezTo>
                  <a:close/>
                </a:path>
              </a:pathLst>
            </a:custGeom>
            <a:noFill/>
            <a:ln w="9525"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2359C520-8C3D-4813-8075-16099228B4D5}"/>
                </a:ext>
              </a:extLst>
            </p:cNvPr>
            <p:cNvSpPr/>
            <p:nvPr/>
          </p:nvSpPr>
          <p:spPr>
            <a:xfrm>
              <a:off x="5102510" y="3443053"/>
              <a:ext cx="391073" cy="432974"/>
            </a:xfrm>
            <a:custGeom>
              <a:avLst/>
              <a:gdLst>
                <a:gd name="connsiteX0" fmla="*/ 359648 w 391073"/>
                <a:gd name="connsiteY0" fmla="*/ 271656 h 432974"/>
                <a:gd name="connsiteX1" fmla="*/ 383392 w 391073"/>
                <a:gd name="connsiteY1" fmla="*/ 247913 h 432974"/>
                <a:gd name="connsiteX2" fmla="*/ 379201 w 391073"/>
                <a:gd name="connsiteY2" fmla="*/ 239533 h 432974"/>
                <a:gd name="connsiteX3" fmla="*/ 376408 w 391073"/>
                <a:gd name="connsiteY3" fmla="*/ 232549 h 432974"/>
                <a:gd name="connsiteX4" fmla="*/ 376408 w 391073"/>
                <a:gd name="connsiteY4" fmla="*/ 229756 h 432974"/>
                <a:gd name="connsiteX5" fmla="*/ 376408 w 391073"/>
                <a:gd name="connsiteY5" fmla="*/ 228359 h 432974"/>
                <a:gd name="connsiteX6" fmla="*/ 376408 w 391073"/>
                <a:gd name="connsiteY6" fmla="*/ 226962 h 432974"/>
                <a:gd name="connsiteX7" fmla="*/ 376408 w 391073"/>
                <a:gd name="connsiteY7" fmla="*/ 225566 h 432974"/>
                <a:gd name="connsiteX8" fmla="*/ 376408 w 391073"/>
                <a:gd name="connsiteY8" fmla="*/ 221376 h 432974"/>
                <a:gd name="connsiteX9" fmla="*/ 379201 w 391073"/>
                <a:gd name="connsiteY9" fmla="*/ 210202 h 432974"/>
                <a:gd name="connsiteX10" fmla="*/ 384788 w 391073"/>
                <a:gd name="connsiteY10" fmla="*/ 200425 h 432974"/>
                <a:gd name="connsiteX11" fmla="*/ 387582 w 391073"/>
                <a:gd name="connsiteY11" fmla="*/ 197632 h 432974"/>
                <a:gd name="connsiteX12" fmla="*/ 387582 w 391073"/>
                <a:gd name="connsiteY12" fmla="*/ 197632 h 432974"/>
                <a:gd name="connsiteX13" fmla="*/ 217185 w 391073"/>
                <a:gd name="connsiteY13" fmla="*/ 23046 h 432974"/>
                <a:gd name="connsiteX14" fmla="*/ 204615 w 391073"/>
                <a:gd name="connsiteY14" fmla="*/ 10475 h 432974"/>
                <a:gd name="connsiteX15" fmla="*/ 203219 w 391073"/>
                <a:gd name="connsiteY15" fmla="*/ 11872 h 432974"/>
                <a:gd name="connsiteX16" fmla="*/ 203219 w 391073"/>
                <a:gd name="connsiteY16" fmla="*/ 11872 h 432974"/>
                <a:gd name="connsiteX17" fmla="*/ 178078 w 391073"/>
                <a:gd name="connsiteY17" fmla="*/ 37012 h 432974"/>
                <a:gd name="connsiteX18" fmla="*/ 178078 w 391073"/>
                <a:gd name="connsiteY18" fmla="*/ 37012 h 432974"/>
                <a:gd name="connsiteX19" fmla="*/ 11872 w 391073"/>
                <a:gd name="connsiteY19" fmla="*/ 199028 h 432974"/>
                <a:gd name="connsiteX20" fmla="*/ 18855 w 391073"/>
                <a:gd name="connsiteY20" fmla="*/ 218582 h 432974"/>
                <a:gd name="connsiteX21" fmla="*/ 18855 w 391073"/>
                <a:gd name="connsiteY21" fmla="*/ 222772 h 432974"/>
                <a:gd name="connsiteX22" fmla="*/ 18855 w 391073"/>
                <a:gd name="connsiteY22" fmla="*/ 224169 h 432974"/>
                <a:gd name="connsiteX23" fmla="*/ 18855 w 391073"/>
                <a:gd name="connsiteY23" fmla="*/ 225566 h 432974"/>
                <a:gd name="connsiteX24" fmla="*/ 18855 w 391073"/>
                <a:gd name="connsiteY24" fmla="*/ 228359 h 432974"/>
                <a:gd name="connsiteX25" fmla="*/ 16062 w 391073"/>
                <a:gd name="connsiteY25" fmla="*/ 238136 h 432974"/>
                <a:gd name="connsiteX26" fmla="*/ 10475 w 391073"/>
                <a:gd name="connsiteY26" fmla="*/ 246516 h 432974"/>
                <a:gd name="connsiteX27" fmla="*/ 23045 w 391073"/>
                <a:gd name="connsiteY27" fmla="*/ 260483 h 432974"/>
                <a:gd name="connsiteX28" fmla="*/ 193442 w 391073"/>
                <a:gd name="connsiteY28" fmla="*/ 435069 h 432974"/>
                <a:gd name="connsiteX29" fmla="*/ 359648 w 391073"/>
                <a:gd name="connsiteY29" fmla="*/ 271656 h 432974"/>
                <a:gd name="connsiteX30" fmla="*/ 359648 w 391073"/>
                <a:gd name="connsiteY30" fmla="*/ 271656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1073" h="432974">
                  <a:moveTo>
                    <a:pt x="359648" y="271656"/>
                  </a:moveTo>
                  <a:lnTo>
                    <a:pt x="383392" y="247913"/>
                  </a:lnTo>
                  <a:cubicBezTo>
                    <a:pt x="381995" y="245119"/>
                    <a:pt x="380598" y="242326"/>
                    <a:pt x="379201" y="239533"/>
                  </a:cubicBezTo>
                  <a:cubicBezTo>
                    <a:pt x="377805" y="236739"/>
                    <a:pt x="377805" y="233946"/>
                    <a:pt x="376408" y="232549"/>
                  </a:cubicBezTo>
                  <a:cubicBezTo>
                    <a:pt x="376408" y="231152"/>
                    <a:pt x="376408" y="231152"/>
                    <a:pt x="376408" y="229756"/>
                  </a:cubicBezTo>
                  <a:cubicBezTo>
                    <a:pt x="376408" y="228359"/>
                    <a:pt x="376408" y="228359"/>
                    <a:pt x="376408" y="228359"/>
                  </a:cubicBezTo>
                  <a:cubicBezTo>
                    <a:pt x="376408" y="226962"/>
                    <a:pt x="376408" y="226962"/>
                    <a:pt x="376408" y="226962"/>
                  </a:cubicBezTo>
                  <a:cubicBezTo>
                    <a:pt x="376408" y="226962"/>
                    <a:pt x="376408" y="226962"/>
                    <a:pt x="376408" y="225566"/>
                  </a:cubicBezTo>
                  <a:cubicBezTo>
                    <a:pt x="376408" y="224169"/>
                    <a:pt x="376408" y="222772"/>
                    <a:pt x="376408" y="221376"/>
                  </a:cubicBezTo>
                  <a:cubicBezTo>
                    <a:pt x="376408" y="218582"/>
                    <a:pt x="377805" y="214392"/>
                    <a:pt x="379201" y="210202"/>
                  </a:cubicBezTo>
                  <a:cubicBezTo>
                    <a:pt x="380598" y="206012"/>
                    <a:pt x="383392" y="203219"/>
                    <a:pt x="384788" y="200425"/>
                  </a:cubicBezTo>
                  <a:cubicBezTo>
                    <a:pt x="386185" y="199028"/>
                    <a:pt x="386185" y="199028"/>
                    <a:pt x="387582" y="197632"/>
                  </a:cubicBezTo>
                  <a:cubicBezTo>
                    <a:pt x="387582" y="197632"/>
                    <a:pt x="387582" y="197632"/>
                    <a:pt x="387582" y="197632"/>
                  </a:cubicBezTo>
                  <a:cubicBezTo>
                    <a:pt x="330317" y="138971"/>
                    <a:pt x="274450" y="81706"/>
                    <a:pt x="217185" y="23046"/>
                  </a:cubicBezTo>
                  <a:cubicBezTo>
                    <a:pt x="212995" y="18855"/>
                    <a:pt x="208805" y="14665"/>
                    <a:pt x="204615" y="10475"/>
                  </a:cubicBezTo>
                  <a:lnTo>
                    <a:pt x="203219" y="11872"/>
                  </a:lnTo>
                  <a:lnTo>
                    <a:pt x="203219" y="11872"/>
                  </a:lnTo>
                  <a:lnTo>
                    <a:pt x="178078" y="37012"/>
                  </a:lnTo>
                  <a:lnTo>
                    <a:pt x="178078" y="37012"/>
                  </a:lnTo>
                  <a:lnTo>
                    <a:pt x="11872" y="199028"/>
                  </a:lnTo>
                  <a:cubicBezTo>
                    <a:pt x="16062" y="206012"/>
                    <a:pt x="17459" y="214392"/>
                    <a:pt x="18855" y="218582"/>
                  </a:cubicBezTo>
                  <a:cubicBezTo>
                    <a:pt x="18855" y="219979"/>
                    <a:pt x="18855" y="221376"/>
                    <a:pt x="18855" y="222772"/>
                  </a:cubicBezTo>
                  <a:cubicBezTo>
                    <a:pt x="18855" y="224169"/>
                    <a:pt x="18855" y="224169"/>
                    <a:pt x="18855" y="224169"/>
                  </a:cubicBezTo>
                  <a:cubicBezTo>
                    <a:pt x="18855" y="224169"/>
                    <a:pt x="18855" y="224169"/>
                    <a:pt x="18855" y="225566"/>
                  </a:cubicBezTo>
                  <a:cubicBezTo>
                    <a:pt x="18855" y="226962"/>
                    <a:pt x="18855" y="226962"/>
                    <a:pt x="18855" y="228359"/>
                  </a:cubicBezTo>
                  <a:cubicBezTo>
                    <a:pt x="18855" y="231152"/>
                    <a:pt x="17459" y="235342"/>
                    <a:pt x="16062" y="238136"/>
                  </a:cubicBezTo>
                  <a:cubicBezTo>
                    <a:pt x="14665" y="240929"/>
                    <a:pt x="13269" y="243722"/>
                    <a:pt x="10475" y="246516"/>
                  </a:cubicBezTo>
                  <a:cubicBezTo>
                    <a:pt x="14665" y="250706"/>
                    <a:pt x="18855" y="254896"/>
                    <a:pt x="23045" y="260483"/>
                  </a:cubicBezTo>
                  <a:cubicBezTo>
                    <a:pt x="80310" y="319144"/>
                    <a:pt x="136177" y="376408"/>
                    <a:pt x="193442" y="435069"/>
                  </a:cubicBezTo>
                  <a:lnTo>
                    <a:pt x="359648" y="271656"/>
                  </a:lnTo>
                  <a:lnTo>
                    <a:pt x="359648" y="271656"/>
                  </a:lnTo>
                  <a:close/>
                </a:path>
              </a:pathLst>
            </a:custGeom>
            <a:noFill/>
            <a:ln w="9525"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DB5E8A2-AB78-441E-BC6F-7C6FDEE8B3EB}"/>
                </a:ext>
              </a:extLst>
            </p:cNvPr>
            <p:cNvSpPr/>
            <p:nvPr/>
          </p:nvSpPr>
          <p:spPr>
            <a:xfrm>
              <a:off x="5524311" y="2172065"/>
              <a:ext cx="13967" cy="27934"/>
            </a:xfrm>
            <a:custGeom>
              <a:avLst/>
              <a:gdLst>
                <a:gd name="connsiteX0" fmla="*/ 10475 w 13966"/>
                <a:gd name="connsiteY0" fmla="*/ 23045 h 27933"/>
                <a:gd name="connsiteX1" fmla="*/ 11872 w 13966"/>
                <a:gd name="connsiteY1" fmla="*/ 27236 h 27933"/>
                <a:gd name="connsiteX2" fmla="*/ 11872 w 13966"/>
                <a:gd name="connsiteY2" fmla="*/ 28632 h 27933"/>
                <a:gd name="connsiteX3" fmla="*/ 13269 w 13966"/>
                <a:gd name="connsiteY3" fmla="*/ 25839 h 27933"/>
                <a:gd name="connsiteX4" fmla="*/ 14665 w 13966"/>
                <a:gd name="connsiteY4" fmla="*/ 20252 h 27933"/>
                <a:gd name="connsiteX5" fmla="*/ 14665 w 13966"/>
                <a:gd name="connsiteY5" fmla="*/ 18855 h 27933"/>
                <a:gd name="connsiteX6" fmla="*/ 14665 w 13966"/>
                <a:gd name="connsiteY6" fmla="*/ 18855 h 27933"/>
                <a:gd name="connsiteX7" fmla="*/ 14665 w 13966"/>
                <a:gd name="connsiteY7" fmla="*/ 18855 h 27933"/>
                <a:gd name="connsiteX8" fmla="*/ 14665 w 13966"/>
                <a:gd name="connsiteY8" fmla="*/ 17459 h 27933"/>
                <a:gd name="connsiteX9" fmla="*/ 13269 w 13966"/>
                <a:gd name="connsiteY9" fmla="*/ 10475 h 27933"/>
                <a:gd name="connsiteX10" fmla="*/ 11872 w 13966"/>
                <a:gd name="connsiteY10" fmla="*/ 13269 h 27933"/>
                <a:gd name="connsiteX11" fmla="*/ 10475 w 13966"/>
                <a:gd name="connsiteY11" fmla="*/ 18855 h 27933"/>
                <a:gd name="connsiteX12" fmla="*/ 10475 w 13966"/>
                <a:gd name="connsiteY12" fmla="*/ 20252 h 27933"/>
                <a:gd name="connsiteX13" fmla="*/ 10475 w 13966"/>
                <a:gd name="connsiteY13" fmla="*/ 21649 h 27933"/>
                <a:gd name="connsiteX14" fmla="*/ 10475 w 13966"/>
                <a:gd name="connsiteY14" fmla="*/ 23045 h 27933"/>
                <a:gd name="connsiteX15" fmla="*/ 10475 w 13966"/>
                <a:gd name="connsiteY15" fmla="*/ 24442 h 27933"/>
                <a:gd name="connsiteX16" fmla="*/ 10475 w 13966"/>
                <a:gd name="connsiteY16" fmla="*/ 23045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27933">
                  <a:moveTo>
                    <a:pt x="10475" y="23045"/>
                  </a:moveTo>
                  <a:cubicBezTo>
                    <a:pt x="10475" y="24442"/>
                    <a:pt x="10475" y="25839"/>
                    <a:pt x="11872" y="27236"/>
                  </a:cubicBezTo>
                  <a:cubicBezTo>
                    <a:pt x="11872" y="27236"/>
                    <a:pt x="11872" y="27236"/>
                    <a:pt x="11872" y="28632"/>
                  </a:cubicBezTo>
                  <a:cubicBezTo>
                    <a:pt x="11872" y="27236"/>
                    <a:pt x="13269" y="27236"/>
                    <a:pt x="13269" y="25839"/>
                  </a:cubicBezTo>
                  <a:cubicBezTo>
                    <a:pt x="14665" y="24442"/>
                    <a:pt x="14665" y="21649"/>
                    <a:pt x="14665" y="20252"/>
                  </a:cubicBezTo>
                  <a:cubicBezTo>
                    <a:pt x="14665" y="18855"/>
                    <a:pt x="14665" y="18855"/>
                    <a:pt x="14665" y="18855"/>
                  </a:cubicBezTo>
                  <a:cubicBezTo>
                    <a:pt x="14665" y="18855"/>
                    <a:pt x="14665" y="18855"/>
                    <a:pt x="14665" y="18855"/>
                  </a:cubicBezTo>
                  <a:cubicBezTo>
                    <a:pt x="14665" y="18855"/>
                    <a:pt x="14665" y="18855"/>
                    <a:pt x="14665" y="18855"/>
                  </a:cubicBezTo>
                  <a:cubicBezTo>
                    <a:pt x="14665" y="18855"/>
                    <a:pt x="14665" y="17459"/>
                    <a:pt x="14665" y="17459"/>
                  </a:cubicBezTo>
                  <a:cubicBezTo>
                    <a:pt x="14665" y="16062"/>
                    <a:pt x="13269" y="13269"/>
                    <a:pt x="13269" y="10475"/>
                  </a:cubicBezTo>
                  <a:cubicBezTo>
                    <a:pt x="13269" y="11872"/>
                    <a:pt x="11872" y="11872"/>
                    <a:pt x="11872" y="13269"/>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1649"/>
                    <a:pt x="10475" y="23045"/>
                  </a:cubicBezTo>
                  <a:cubicBezTo>
                    <a:pt x="10475" y="23045"/>
                    <a:pt x="10475" y="23045"/>
                    <a:pt x="10475" y="24442"/>
                  </a:cubicBezTo>
                  <a:cubicBezTo>
                    <a:pt x="10475" y="23045"/>
                    <a:pt x="10475" y="23045"/>
                    <a:pt x="10475" y="23045"/>
                  </a:cubicBezTo>
                  <a:close/>
                </a:path>
              </a:pathLst>
            </a:custGeom>
            <a:noFill/>
            <a:ln w="9525"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FD3C8FF5-A873-4ABF-AA5D-7B509D151108}"/>
                </a:ext>
              </a:extLst>
            </p:cNvPr>
            <p:cNvSpPr/>
            <p:nvPr/>
          </p:nvSpPr>
          <p:spPr>
            <a:xfrm>
              <a:off x="5331567" y="2215362"/>
              <a:ext cx="391073" cy="432974"/>
            </a:xfrm>
            <a:custGeom>
              <a:avLst/>
              <a:gdLst>
                <a:gd name="connsiteX0" fmla="*/ 18855 w 391073"/>
                <a:gd name="connsiteY0" fmla="*/ 221375 h 432974"/>
                <a:gd name="connsiteX1" fmla="*/ 16062 w 391073"/>
                <a:gd name="connsiteY1" fmla="*/ 231152 h 432974"/>
                <a:gd name="connsiteX2" fmla="*/ 10475 w 391073"/>
                <a:gd name="connsiteY2" fmla="*/ 239532 h 432974"/>
                <a:gd name="connsiteX3" fmla="*/ 23046 w 391073"/>
                <a:gd name="connsiteY3" fmla="*/ 253499 h 432974"/>
                <a:gd name="connsiteX4" fmla="*/ 196235 w 391073"/>
                <a:gd name="connsiteY4" fmla="*/ 430879 h 432974"/>
                <a:gd name="connsiteX5" fmla="*/ 361045 w 391073"/>
                <a:gd name="connsiteY5" fmla="*/ 270260 h 432974"/>
                <a:gd name="connsiteX6" fmla="*/ 361045 w 391073"/>
                <a:gd name="connsiteY6" fmla="*/ 270260 h 432974"/>
                <a:gd name="connsiteX7" fmla="*/ 386185 w 391073"/>
                <a:gd name="connsiteY7" fmla="*/ 246516 h 432974"/>
                <a:gd name="connsiteX8" fmla="*/ 381995 w 391073"/>
                <a:gd name="connsiteY8" fmla="*/ 238136 h 432974"/>
                <a:gd name="connsiteX9" fmla="*/ 380598 w 391073"/>
                <a:gd name="connsiteY9" fmla="*/ 231152 h 432974"/>
                <a:gd name="connsiteX10" fmla="*/ 380598 w 391073"/>
                <a:gd name="connsiteY10" fmla="*/ 228359 h 432974"/>
                <a:gd name="connsiteX11" fmla="*/ 380598 w 391073"/>
                <a:gd name="connsiteY11" fmla="*/ 226962 h 432974"/>
                <a:gd name="connsiteX12" fmla="*/ 380598 w 391073"/>
                <a:gd name="connsiteY12" fmla="*/ 225565 h 432974"/>
                <a:gd name="connsiteX13" fmla="*/ 380598 w 391073"/>
                <a:gd name="connsiteY13" fmla="*/ 224169 h 432974"/>
                <a:gd name="connsiteX14" fmla="*/ 380598 w 391073"/>
                <a:gd name="connsiteY14" fmla="*/ 219979 h 432974"/>
                <a:gd name="connsiteX15" fmla="*/ 383392 w 391073"/>
                <a:gd name="connsiteY15" fmla="*/ 208805 h 432974"/>
                <a:gd name="connsiteX16" fmla="*/ 388978 w 391073"/>
                <a:gd name="connsiteY16" fmla="*/ 199028 h 432974"/>
                <a:gd name="connsiteX17" fmla="*/ 390375 w 391073"/>
                <a:gd name="connsiteY17" fmla="*/ 197632 h 432974"/>
                <a:gd name="connsiteX18" fmla="*/ 219979 w 391073"/>
                <a:gd name="connsiteY18" fmla="*/ 23045 h 432974"/>
                <a:gd name="connsiteX19" fmla="*/ 207409 w 391073"/>
                <a:gd name="connsiteY19" fmla="*/ 10475 h 432974"/>
                <a:gd name="connsiteX20" fmla="*/ 206012 w 391073"/>
                <a:gd name="connsiteY20" fmla="*/ 11872 h 432974"/>
                <a:gd name="connsiteX21" fmla="*/ 206012 w 391073"/>
                <a:gd name="connsiteY21" fmla="*/ 11872 h 432974"/>
                <a:gd name="connsiteX22" fmla="*/ 180872 w 391073"/>
                <a:gd name="connsiteY22" fmla="*/ 37012 h 432974"/>
                <a:gd name="connsiteX23" fmla="*/ 180872 w 391073"/>
                <a:gd name="connsiteY23" fmla="*/ 37012 h 432974"/>
                <a:gd name="connsiteX24" fmla="*/ 16062 w 391073"/>
                <a:gd name="connsiteY24" fmla="*/ 197632 h 432974"/>
                <a:gd name="connsiteX25" fmla="*/ 20252 w 391073"/>
                <a:gd name="connsiteY25" fmla="*/ 212995 h 432974"/>
                <a:gd name="connsiteX26" fmla="*/ 20252 w 391073"/>
                <a:gd name="connsiteY26" fmla="*/ 217185 h 432974"/>
                <a:gd name="connsiteX27" fmla="*/ 20252 w 391073"/>
                <a:gd name="connsiteY27" fmla="*/ 218582 h 432974"/>
                <a:gd name="connsiteX28" fmla="*/ 20252 w 391073"/>
                <a:gd name="connsiteY28" fmla="*/ 219979 h 432974"/>
                <a:gd name="connsiteX29" fmla="*/ 18855 w 391073"/>
                <a:gd name="connsiteY29" fmla="*/ 22137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18855" y="221375"/>
                  </a:moveTo>
                  <a:cubicBezTo>
                    <a:pt x="18855" y="224169"/>
                    <a:pt x="17459" y="228359"/>
                    <a:pt x="16062" y="231152"/>
                  </a:cubicBezTo>
                  <a:cubicBezTo>
                    <a:pt x="14665" y="233946"/>
                    <a:pt x="13269" y="236739"/>
                    <a:pt x="10475" y="239532"/>
                  </a:cubicBezTo>
                  <a:cubicBezTo>
                    <a:pt x="14665" y="243722"/>
                    <a:pt x="18855" y="247913"/>
                    <a:pt x="23046" y="253499"/>
                  </a:cubicBezTo>
                  <a:cubicBezTo>
                    <a:pt x="80310" y="312160"/>
                    <a:pt x="138971" y="372218"/>
                    <a:pt x="196235" y="430879"/>
                  </a:cubicBezTo>
                  <a:lnTo>
                    <a:pt x="361045" y="270260"/>
                  </a:lnTo>
                  <a:lnTo>
                    <a:pt x="361045" y="270260"/>
                  </a:lnTo>
                  <a:lnTo>
                    <a:pt x="386185" y="246516"/>
                  </a:lnTo>
                  <a:cubicBezTo>
                    <a:pt x="384788" y="243722"/>
                    <a:pt x="381995" y="240929"/>
                    <a:pt x="381995" y="238136"/>
                  </a:cubicBezTo>
                  <a:cubicBezTo>
                    <a:pt x="380598" y="235342"/>
                    <a:pt x="380598" y="232549"/>
                    <a:pt x="380598" y="231152"/>
                  </a:cubicBezTo>
                  <a:cubicBezTo>
                    <a:pt x="380598" y="229756"/>
                    <a:pt x="380598" y="229756"/>
                    <a:pt x="380598" y="228359"/>
                  </a:cubicBezTo>
                  <a:cubicBezTo>
                    <a:pt x="380598" y="226962"/>
                    <a:pt x="380598" y="226962"/>
                    <a:pt x="380598" y="226962"/>
                  </a:cubicBezTo>
                  <a:cubicBezTo>
                    <a:pt x="380598" y="225565"/>
                    <a:pt x="380598" y="225565"/>
                    <a:pt x="380598" y="225565"/>
                  </a:cubicBezTo>
                  <a:cubicBezTo>
                    <a:pt x="380598" y="225565"/>
                    <a:pt x="380598" y="225565"/>
                    <a:pt x="380598" y="224169"/>
                  </a:cubicBezTo>
                  <a:cubicBezTo>
                    <a:pt x="380598" y="222772"/>
                    <a:pt x="380598" y="221375"/>
                    <a:pt x="380598" y="219979"/>
                  </a:cubicBezTo>
                  <a:cubicBezTo>
                    <a:pt x="380598" y="217185"/>
                    <a:pt x="381995" y="212995"/>
                    <a:pt x="383392" y="208805"/>
                  </a:cubicBezTo>
                  <a:cubicBezTo>
                    <a:pt x="384788" y="204615"/>
                    <a:pt x="387582" y="201822"/>
                    <a:pt x="388978" y="199028"/>
                  </a:cubicBezTo>
                  <a:cubicBezTo>
                    <a:pt x="388978" y="197632"/>
                    <a:pt x="390375" y="197632"/>
                    <a:pt x="390375" y="197632"/>
                  </a:cubicBezTo>
                  <a:cubicBezTo>
                    <a:pt x="333111" y="138971"/>
                    <a:pt x="277243" y="81706"/>
                    <a:pt x="219979" y="23045"/>
                  </a:cubicBezTo>
                  <a:cubicBezTo>
                    <a:pt x="215789" y="18855"/>
                    <a:pt x="211599" y="14665"/>
                    <a:pt x="207409" y="10475"/>
                  </a:cubicBezTo>
                  <a:lnTo>
                    <a:pt x="206012" y="11872"/>
                  </a:lnTo>
                  <a:lnTo>
                    <a:pt x="206012" y="11872"/>
                  </a:lnTo>
                  <a:lnTo>
                    <a:pt x="180872" y="37012"/>
                  </a:lnTo>
                  <a:lnTo>
                    <a:pt x="180872" y="37012"/>
                  </a:lnTo>
                  <a:lnTo>
                    <a:pt x="16062" y="197632"/>
                  </a:lnTo>
                  <a:cubicBezTo>
                    <a:pt x="18855" y="203219"/>
                    <a:pt x="20252" y="210202"/>
                    <a:pt x="20252" y="212995"/>
                  </a:cubicBezTo>
                  <a:cubicBezTo>
                    <a:pt x="20252" y="214392"/>
                    <a:pt x="20252" y="215789"/>
                    <a:pt x="20252" y="217185"/>
                  </a:cubicBezTo>
                  <a:cubicBezTo>
                    <a:pt x="20252" y="218582"/>
                    <a:pt x="20252" y="218582"/>
                    <a:pt x="20252" y="218582"/>
                  </a:cubicBezTo>
                  <a:cubicBezTo>
                    <a:pt x="20252" y="218582"/>
                    <a:pt x="20252" y="218582"/>
                    <a:pt x="20252" y="219979"/>
                  </a:cubicBezTo>
                  <a:cubicBezTo>
                    <a:pt x="18855" y="218582"/>
                    <a:pt x="18855" y="219979"/>
                    <a:pt x="18855" y="221375"/>
                  </a:cubicBezTo>
                  <a:close/>
                </a:path>
              </a:pathLst>
            </a:custGeom>
            <a:noFill/>
            <a:ln w="9525"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8DCF7A08-B171-45E6-B781-1598581B7BFE}"/>
                </a:ext>
              </a:extLst>
            </p:cNvPr>
            <p:cNvSpPr/>
            <p:nvPr/>
          </p:nvSpPr>
          <p:spPr>
            <a:xfrm>
              <a:off x="5073180" y="4140002"/>
              <a:ext cx="13967" cy="27934"/>
            </a:xfrm>
            <a:custGeom>
              <a:avLst/>
              <a:gdLst>
                <a:gd name="connsiteX0" fmla="*/ 14665 w 13966"/>
                <a:gd name="connsiteY0" fmla="*/ 10475 h 27933"/>
                <a:gd name="connsiteX1" fmla="*/ 11872 w 13966"/>
                <a:gd name="connsiteY1" fmla="*/ 14665 h 27933"/>
                <a:gd name="connsiteX2" fmla="*/ 10475 w 13966"/>
                <a:gd name="connsiteY2" fmla="*/ 20252 h 27933"/>
                <a:gd name="connsiteX3" fmla="*/ 10475 w 13966"/>
                <a:gd name="connsiteY3" fmla="*/ 21649 h 27933"/>
                <a:gd name="connsiteX4" fmla="*/ 10475 w 13966"/>
                <a:gd name="connsiteY4" fmla="*/ 23045 h 27933"/>
                <a:gd name="connsiteX5" fmla="*/ 10475 w 13966"/>
                <a:gd name="connsiteY5" fmla="*/ 24442 h 27933"/>
                <a:gd name="connsiteX6" fmla="*/ 10475 w 13966"/>
                <a:gd name="connsiteY6" fmla="*/ 25839 h 27933"/>
                <a:gd name="connsiteX7" fmla="*/ 10475 w 13966"/>
                <a:gd name="connsiteY7" fmla="*/ 27235 h 27933"/>
                <a:gd name="connsiteX8" fmla="*/ 10475 w 13966"/>
                <a:gd name="connsiteY8" fmla="*/ 30029 h 27933"/>
                <a:gd name="connsiteX9" fmla="*/ 13269 w 13966"/>
                <a:gd name="connsiteY9" fmla="*/ 25839 h 27933"/>
                <a:gd name="connsiteX10" fmla="*/ 14665 w 13966"/>
                <a:gd name="connsiteY10" fmla="*/ 20252 h 27933"/>
                <a:gd name="connsiteX11" fmla="*/ 14665 w 13966"/>
                <a:gd name="connsiteY11" fmla="*/ 18855 h 27933"/>
                <a:gd name="connsiteX12" fmla="*/ 14665 w 13966"/>
                <a:gd name="connsiteY12" fmla="*/ 18855 h 27933"/>
                <a:gd name="connsiteX13" fmla="*/ 14665 w 13966"/>
                <a:gd name="connsiteY13" fmla="*/ 18855 h 27933"/>
                <a:gd name="connsiteX14" fmla="*/ 14665 w 13966"/>
                <a:gd name="connsiteY14" fmla="*/ 17459 h 27933"/>
                <a:gd name="connsiteX15" fmla="*/ 14665 w 13966"/>
                <a:gd name="connsiteY15" fmla="*/ 10475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66" h="27933">
                  <a:moveTo>
                    <a:pt x="14665" y="10475"/>
                  </a:moveTo>
                  <a:cubicBezTo>
                    <a:pt x="13269" y="11872"/>
                    <a:pt x="13269" y="13268"/>
                    <a:pt x="11872" y="14665"/>
                  </a:cubicBezTo>
                  <a:cubicBezTo>
                    <a:pt x="10475" y="16062"/>
                    <a:pt x="10475" y="18855"/>
                    <a:pt x="10475" y="20252"/>
                  </a:cubicBezTo>
                  <a:cubicBezTo>
                    <a:pt x="10475" y="21649"/>
                    <a:pt x="10475" y="21649"/>
                    <a:pt x="10475" y="21649"/>
                  </a:cubicBezTo>
                  <a:cubicBezTo>
                    <a:pt x="10475" y="21649"/>
                    <a:pt x="10475" y="23045"/>
                    <a:pt x="10475" y="23045"/>
                  </a:cubicBezTo>
                  <a:cubicBezTo>
                    <a:pt x="10475" y="23045"/>
                    <a:pt x="10475" y="23045"/>
                    <a:pt x="10475" y="24442"/>
                  </a:cubicBezTo>
                  <a:cubicBezTo>
                    <a:pt x="10475" y="24442"/>
                    <a:pt x="10475" y="24442"/>
                    <a:pt x="10475" y="25839"/>
                  </a:cubicBezTo>
                  <a:cubicBezTo>
                    <a:pt x="10475" y="25839"/>
                    <a:pt x="10475" y="27235"/>
                    <a:pt x="10475" y="27235"/>
                  </a:cubicBezTo>
                  <a:cubicBezTo>
                    <a:pt x="10475" y="27235"/>
                    <a:pt x="10475" y="28632"/>
                    <a:pt x="10475" y="30029"/>
                  </a:cubicBezTo>
                  <a:cubicBezTo>
                    <a:pt x="11872" y="28632"/>
                    <a:pt x="11872" y="27235"/>
                    <a:pt x="13269" y="25839"/>
                  </a:cubicBezTo>
                  <a:cubicBezTo>
                    <a:pt x="14665" y="24442"/>
                    <a:pt x="14665" y="21649"/>
                    <a:pt x="14665" y="20252"/>
                  </a:cubicBezTo>
                  <a:cubicBezTo>
                    <a:pt x="14665" y="18855"/>
                    <a:pt x="14665" y="18855"/>
                    <a:pt x="14665" y="18855"/>
                  </a:cubicBezTo>
                  <a:cubicBezTo>
                    <a:pt x="14665" y="18855"/>
                    <a:pt x="14665" y="18855"/>
                    <a:pt x="14665" y="18855"/>
                  </a:cubicBezTo>
                  <a:cubicBezTo>
                    <a:pt x="14665" y="18855"/>
                    <a:pt x="14665" y="18855"/>
                    <a:pt x="14665" y="18855"/>
                  </a:cubicBezTo>
                  <a:cubicBezTo>
                    <a:pt x="14665" y="18855"/>
                    <a:pt x="14665" y="17459"/>
                    <a:pt x="14665" y="17459"/>
                  </a:cubicBezTo>
                  <a:cubicBezTo>
                    <a:pt x="16062" y="13268"/>
                    <a:pt x="16062" y="11872"/>
                    <a:pt x="14665" y="10475"/>
                  </a:cubicBezTo>
                  <a:close/>
                </a:path>
              </a:pathLst>
            </a:custGeom>
            <a:noFill/>
            <a:ln w="9525"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82FC5261-E9FE-4CBD-A6DC-F11089E711D4}"/>
                </a:ext>
              </a:extLst>
            </p:cNvPr>
            <p:cNvSpPr/>
            <p:nvPr/>
          </p:nvSpPr>
          <p:spPr>
            <a:xfrm>
              <a:off x="4894403" y="3691664"/>
              <a:ext cx="391073" cy="432974"/>
            </a:xfrm>
            <a:custGeom>
              <a:avLst/>
              <a:gdLst>
                <a:gd name="connsiteX0" fmla="*/ 377805 w 391073"/>
                <a:gd name="connsiteY0" fmla="*/ 219979 h 432974"/>
                <a:gd name="connsiteX1" fmla="*/ 380598 w 391073"/>
                <a:gd name="connsiteY1" fmla="*/ 208805 h 432974"/>
                <a:gd name="connsiteX2" fmla="*/ 386185 w 391073"/>
                <a:gd name="connsiteY2" fmla="*/ 199028 h 432974"/>
                <a:gd name="connsiteX3" fmla="*/ 387582 w 391073"/>
                <a:gd name="connsiteY3" fmla="*/ 197632 h 432974"/>
                <a:gd name="connsiteX4" fmla="*/ 217185 w 391073"/>
                <a:gd name="connsiteY4" fmla="*/ 23045 h 432974"/>
                <a:gd name="connsiteX5" fmla="*/ 204615 w 391073"/>
                <a:gd name="connsiteY5" fmla="*/ 10475 h 432974"/>
                <a:gd name="connsiteX6" fmla="*/ 203218 w 391073"/>
                <a:gd name="connsiteY6" fmla="*/ 11872 h 432974"/>
                <a:gd name="connsiteX7" fmla="*/ 203218 w 391073"/>
                <a:gd name="connsiteY7" fmla="*/ 11872 h 432974"/>
                <a:gd name="connsiteX8" fmla="*/ 178078 w 391073"/>
                <a:gd name="connsiteY8" fmla="*/ 37012 h 432974"/>
                <a:gd name="connsiteX9" fmla="*/ 178078 w 391073"/>
                <a:gd name="connsiteY9" fmla="*/ 37012 h 432974"/>
                <a:gd name="connsiteX10" fmla="*/ 13269 w 391073"/>
                <a:gd name="connsiteY10" fmla="*/ 197632 h 432974"/>
                <a:gd name="connsiteX11" fmla="*/ 18855 w 391073"/>
                <a:gd name="connsiteY11" fmla="*/ 214392 h 432974"/>
                <a:gd name="connsiteX12" fmla="*/ 18855 w 391073"/>
                <a:gd name="connsiteY12" fmla="*/ 218582 h 432974"/>
                <a:gd name="connsiteX13" fmla="*/ 18855 w 391073"/>
                <a:gd name="connsiteY13" fmla="*/ 219979 h 432974"/>
                <a:gd name="connsiteX14" fmla="*/ 18855 w 391073"/>
                <a:gd name="connsiteY14" fmla="*/ 221376 h 432974"/>
                <a:gd name="connsiteX15" fmla="*/ 18855 w 391073"/>
                <a:gd name="connsiteY15" fmla="*/ 224169 h 432974"/>
                <a:gd name="connsiteX16" fmla="*/ 16062 w 391073"/>
                <a:gd name="connsiteY16" fmla="*/ 233946 h 432974"/>
                <a:gd name="connsiteX17" fmla="*/ 10475 w 391073"/>
                <a:gd name="connsiteY17" fmla="*/ 242326 h 432974"/>
                <a:gd name="connsiteX18" fmla="*/ 23045 w 391073"/>
                <a:gd name="connsiteY18" fmla="*/ 256293 h 432974"/>
                <a:gd name="connsiteX19" fmla="*/ 196235 w 391073"/>
                <a:gd name="connsiteY19" fmla="*/ 432276 h 432974"/>
                <a:gd name="connsiteX20" fmla="*/ 361044 w 391073"/>
                <a:gd name="connsiteY20" fmla="*/ 271656 h 432974"/>
                <a:gd name="connsiteX21" fmla="*/ 361044 w 391073"/>
                <a:gd name="connsiteY21" fmla="*/ 271656 h 432974"/>
                <a:gd name="connsiteX22" fmla="*/ 386185 w 391073"/>
                <a:gd name="connsiteY22" fmla="*/ 247913 h 432974"/>
                <a:gd name="connsiteX23" fmla="*/ 381995 w 391073"/>
                <a:gd name="connsiteY23" fmla="*/ 240929 h 432974"/>
                <a:gd name="connsiteX24" fmla="*/ 380598 w 391073"/>
                <a:gd name="connsiteY24" fmla="*/ 233946 h 432974"/>
                <a:gd name="connsiteX25" fmla="*/ 380598 w 391073"/>
                <a:gd name="connsiteY25" fmla="*/ 231152 h 432974"/>
                <a:gd name="connsiteX26" fmla="*/ 380598 w 391073"/>
                <a:gd name="connsiteY26" fmla="*/ 229756 h 432974"/>
                <a:gd name="connsiteX27" fmla="*/ 380598 w 391073"/>
                <a:gd name="connsiteY27" fmla="*/ 228359 h 432974"/>
                <a:gd name="connsiteX28" fmla="*/ 380598 w 391073"/>
                <a:gd name="connsiteY28" fmla="*/ 226962 h 432974"/>
                <a:gd name="connsiteX29" fmla="*/ 377805 w 391073"/>
                <a:gd name="connsiteY29" fmla="*/ 219979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1073" h="432974">
                  <a:moveTo>
                    <a:pt x="377805" y="219979"/>
                  </a:moveTo>
                  <a:cubicBezTo>
                    <a:pt x="377805" y="217185"/>
                    <a:pt x="379201" y="212995"/>
                    <a:pt x="380598" y="208805"/>
                  </a:cubicBezTo>
                  <a:cubicBezTo>
                    <a:pt x="381995" y="204615"/>
                    <a:pt x="384788" y="201822"/>
                    <a:pt x="386185" y="199028"/>
                  </a:cubicBezTo>
                  <a:cubicBezTo>
                    <a:pt x="386185" y="197632"/>
                    <a:pt x="387582" y="197632"/>
                    <a:pt x="387582" y="197632"/>
                  </a:cubicBezTo>
                  <a:cubicBezTo>
                    <a:pt x="330317" y="138971"/>
                    <a:pt x="274450" y="81706"/>
                    <a:pt x="217185" y="23045"/>
                  </a:cubicBezTo>
                  <a:cubicBezTo>
                    <a:pt x="212995" y="18855"/>
                    <a:pt x="208805" y="14665"/>
                    <a:pt x="204615" y="10475"/>
                  </a:cubicBezTo>
                  <a:lnTo>
                    <a:pt x="203218" y="11872"/>
                  </a:lnTo>
                  <a:lnTo>
                    <a:pt x="203218" y="11872"/>
                  </a:lnTo>
                  <a:lnTo>
                    <a:pt x="178078" y="37012"/>
                  </a:lnTo>
                  <a:lnTo>
                    <a:pt x="178078" y="37012"/>
                  </a:lnTo>
                  <a:lnTo>
                    <a:pt x="13269" y="197632"/>
                  </a:lnTo>
                  <a:cubicBezTo>
                    <a:pt x="16062" y="204615"/>
                    <a:pt x="18855" y="210202"/>
                    <a:pt x="18855" y="214392"/>
                  </a:cubicBezTo>
                  <a:cubicBezTo>
                    <a:pt x="18855" y="215789"/>
                    <a:pt x="18855" y="217185"/>
                    <a:pt x="18855" y="218582"/>
                  </a:cubicBezTo>
                  <a:cubicBezTo>
                    <a:pt x="18855" y="219979"/>
                    <a:pt x="18855" y="219979"/>
                    <a:pt x="18855" y="219979"/>
                  </a:cubicBezTo>
                  <a:cubicBezTo>
                    <a:pt x="18855" y="219979"/>
                    <a:pt x="18855" y="219979"/>
                    <a:pt x="18855" y="221376"/>
                  </a:cubicBezTo>
                  <a:cubicBezTo>
                    <a:pt x="18855" y="222772"/>
                    <a:pt x="18855" y="222772"/>
                    <a:pt x="18855" y="224169"/>
                  </a:cubicBezTo>
                  <a:cubicBezTo>
                    <a:pt x="18855" y="226962"/>
                    <a:pt x="17459" y="229756"/>
                    <a:pt x="16062" y="233946"/>
                  </a:cubicBezTo>
                  <a:cubicBezTo>
                    <a:pt x="14665" y="236739"/>
                    <a:pt x="13269" y="239532"/>
                    <a:pt x="10475" y="242326"/>
                  </a:cubicBezTo>
                  <a:cubicBezTo>
                    <a:pt x="14665" y="246516"/>
                    <a:pt x="18855" y="250706"/>
                    <a:pt x="23045" y="256293"/>
                  </a:cubicBezTo>
                  <a:cubicBezTo>
                    <a:pt x="80310" y="314954"/>
                    <a:pt x="137574" y="373615"/>
                    <a:pt x="196235" y="432276"/>
                  </a:cubicBezTo>
                  <a:lnTo>
                    <a:pt x="361044" y="271656"/>
                  </a:lnTo>
                  <a:lnTo>
                    <a:pt x="361044" y="271656"/>
                  </a:lnTo>
                  <a:lnTo>
                    <a:pt x="386185" y="247913"/>
                  </a:lnTo>
                  <a:cubicBezTo>
                    <a:pt x="384788" y="245119"/>
                    <a:pt x="383392" y="242326"/>
                    <a:pt x="381995" y="240929"/>
                  </a:cubicBezTo>
                  <a:cubicBezTo>
                    <a:pt x="380598" y="238136"/>
                    <a:pt x="380598" y="235342"/>
                    <a:pt x="380598" y="233946"/>
                  </a:cubicBezTo>
                  <a:cubicBezTo>
                    <a:pt x="380598" y="232549"/>
                    <a:pt x="380598" y="232549"/>
                    <a:pt x="380598" y="231152"/>
                  </a:cubicBezTo>
                  <a:cubicBezTo>
                    <a:pt x="380598" y="229756"/>
                    <a:pt x="380598" y="229756"/>
                    <a:pt x="380598" y="229756"/>
                  </a:cubicBezTo>
                  <a:cubicBezTo>
                    <a:pt x="380598" y="228359"/>
                    <a:pt x="380598" y="228359"/>
                    <a:pt x="380598" y="228359"/>
                  </a:cubicBezTo>
                  <a:cubicBezTo>
                    <a:pt x="380598" y="228359"/>
                    <a:pt x="380598" y="228359"/>
                    <a:pt x="380598" y="226962"/>
                  </a:cubicBezTo>
                  <a:cubicBezTo>
                    <a:pt x="376408" y="222772"/>
                    <a:pt x="376408" y="221376"/>
                    <a:pt x="377805" y="219979"/>
                  </a:cubicBezTo>
                  <a:close/>
                </a:path>
              </a:pathLst>
            </a:custGeom>
            <a:noFill/>
            <a:ln w="9525"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D748E1B5-3F9E-4677-9F88-14583EEE355D}"/>
                </a:ext>
              </a:extLst>
            </p:cNvPr>
            <p:cNvSpPr/>
            <p:nvPr/>
          </p:nvSpPr>
          <p:spPr>
            <a:xfrm>
              <a:off x="2489302" y="1348017"/>
              <a:ext cx="3785032" cy="3826932"/>
            </a:xfrm>
            <a:custGeom>
              <a:avLst/>
              <a:gdLst>
                <a:gd name="connsiteX0" fmla="*/ 168301 w 3785031"/>
                <a:gd name="connsiteY0" fmla="*/ 3764780 h 3826932"/>
                <a:gd name="connsiteX1" fmla="*/ 165508 w 3785031"/>
                <a:gd name="connsiteY1" fmla="*/ 3767573 h 3826932"/>
                <a:gd name="connsiteX2" fmla="*/ 159921 w 3785031"/>
                <a:gd name="connsiteY2" fmla="*/ 3777350 h 3826932"/>
                <a:gd name="connsiteX3" fmla="*/ 157128 w 3785031"/>
                <a:gd name="connsiteY3" fmla="*/ 3788524 h 3826932"/>
                <a:gd name="connsiteX4" fmla="*/ 157128 w 3785031"/>
                <a:gd name="connsiteY4" fmla="*/ 3792714 h 3826932"/>
                <a:gd name="connsiteX5" fmla="*/ 157128 w 3785031"/>
                <a:gd name="connsiteY5" fmla="*/ 3794110 h 3826932"/>
                <a:gd name="connsiteX6" fmla="*/ 157128 w 3785031"/>
                <a:gd name="connsiteY6" fmla="*/ 3795507 h 3826932"/>
                <a:gd name="connsiteX7" fmla="*/ 157128 w 3785031"/>
                <a:gd name="connsiteY7" fmla="*/ 3796904 h 3826932"/>
                <a:gd name="connsiteX8" fmla="*/ 157128 w 3785031"/>
                <a:gd name="connsiteY8" fmla="*/ 3799697 h 3826932"/>
                <a:gd name="connsiteX9" fmla="*/ 158524 w 3785031"/>
                <a:gd name="connsiteY9" fmla="*/ 3806681 h 3826932"/>
                <a:gd name="connsiteX10" fmla="*/ 164111 w 3785031"/>
                <a:gd name="connsiteY10" fmla="*/ 3816458 h 3826932"/>
                <a:gd name="connsiteX11" fmla="*/ 168301 w 3785031"/>
                <a:gd name="connsiteY11" fmla="*/ 3813664 h 3826932"/>
                <a:gd name="connsiteX12" fmla="*/ 172491 w 3785031"/>
                <a:gd name="connsiteY12" fmla="*/ 3810870 h 3826932"/>
                <a:gd name="connsiteX13" fmla="*/ 176681 w 3785031"/>
                <a:gd name="connsiteY13" fmla="*/ 3808077 h 3826932"/>
                <a:gd name="connsiteX14" fmla="*/ 180871 w 3785031"/>
                <a:gd name="connsiteY14" fmla="*/ 3805284 h 3826932"/>
                <a:gd name="connsiteX15" fmla="*/ 178078 w 3785031"/>
                <a:gd name="connsiteY15" fmla="*/ 3799697 h 3826932"/>
                <a:gd name="connsiteX16" fmla="*/ 176681 w 3785031"/>
                <a:gd name="connsiteY16" fmla="*/ 3795507 h 3826932"/>
                <a:gd name="connsiteX17" fmla="*/ 176681 w 3785031"/>
                <a:gd name="connsiteY17" fmla="*/ 3794110 h 3826932"/>
                <a:gd name="connsiteX18" fmla="*/ 176681 w 3785031"/>
                <a:gd name="connsiteY18" fmla="*/ 3792714 h 3826932"/>
                <a:gd name="connsiteX19" fmla="*/ 176681 w 3785031"/>
                <a:gd name="connsiteY19" fmla="*/ 3791317 h 3826932"/>
                <a:gd name="connsiteX20" fmla="*/ 176681 w 3785031"/>
                <a:gd name="connsiteY20" fmla="*/ 3789920 h 3826932"/>
                <a:gd name="connsiteX21" fmla="*/ 176681 w 3785031"/>
                <a:gd name="connsiteY21" fmla="*/ 3788524 h 3826932"/>
                <a:gd name="connsiteX22" fmla="*/ 178078 w 3785031"/>
                <a:gd name="connsiteY22" fmla="*/ 3782937 h 3826932"/>
                <a:gd name="connsiteX23" fmla="*/ 180871 w 3785031"/>
                <a:gd name="connsiteY23" fmla="*/ 3777350 h 3826932"/>
                <a:gd name="connsiteX24" fmla="*/ 182268 w 3785031"/>
                <a:gd name="connsiteY24" fmla="*/ 3775953 h 3826932"/>
                <a:gd name="connsiteX25" fmla="*/ 182268 w 3785031"/>
                <a:gd name="connsiteY25" fmla="*/ 3775953 h 3826932"/>
                <a:gd name="connsiteX26" fmla="*/ 182268 w 3785031"/>
                <a:gd name="connsiteY26" fmla="*/ 3775953 h 3826932"/>
                <a:gd name="connsiteX27" fmla="*/ 359648 w 3785031"/>
                <a:gd name="connsiteY27" fmla="*/ 3602764 h 3826932"/>
                <a:gd name="connsiteX28" fmla="*/ 359648 w 3785031"/>
                <a:gd name="connsiteY28" fmla="*/ 3602764 h 3826932"/>
                <a:gd name="connsiteX29" fmla="*/ 384788 w 3785031"/>
                <a:gd name="connsiteY29" fmla="*/ 3579020 h 3826932"/>
                <a:gd name="connsiteX30" fmla="*/ 394565 w 3785031"/>
                <a:gd name="connsiteY30" fmla="*/ 3588797 h 3826932"/>
                <a:gd name="connsiteX31" fmla="*/ 569151 w 3785031"/>
                <a:gd name="connsiteY31" fmla="*/ 3767573 h 3826932"/>
                <a:gd name="connsiteX32" fmla="*/ 569151 w 3785031"/>
                <a:gd name="connsiteY32" fmla="*/ 3767573 h 3826932"/>
                <a:gd name="connsiteX33" fmla="*/ 563565 w 3785031"/>
                <a:gd name="connsiteY33" fmla="*/ 3777350 h 3826932"/>
                <a:gd name="connsiteX34" fmla="*/ 560771 w 3785031"/>
                <a:gd name="connsiteY34" fmla="*/ 3788524 h 3826932"/>
                <a:gd name="connsiteX35" fmla="*/ 560771 w 3785031"/>
                <a:gd name="connsiteY35" fmla="*/ 3792714 h 3826932"/>
                <a:gd name="connsiteX36" fmla="*/ 560771 w 3785031"/>
                <a:gd name="connsiteY36" fmla="*/ 3794110 h 3826932"/>
                <a:gd name="connsiteX37" fmla="*/ 560771 w 3785031"/>
                <a:gd name="connsiteY37" fmla="*/ 3795507 h 3826932"/>
                <a:gd name="connsiteX38" fmla="*/ 560771 w 3785031"/>
                <a:gd name="connsiteY38" fmla="*/ 3796904 h 3826932"/>
                <a:gd name="connsiteX39" fmla="*/ 560771 w 3785031"/>
                <a:gd name="connsiteY39" fmla="*/ 3799697 h 3826932"/>
                <a:gd name="connsiteX40" fmla="*/ 562168 w 3785031"/>
                <a:gd name="connsiteY40" fmla="*/ 3806681 h 3826932"/>
                <a:gd name="connsiteX41" fmla="*/ 567755 w 3785031"/>
                <a:gd name="connsiteY41" fmla="*/ 3816458 h 3826932"/>
                <a:gd name="connsiteX42" fmla="*/ 571945 w 3785031"/>
                <a:gd name="connsiteY42" fmla="*/ 3813664 h 3826932"/>
                <a:gd name="connsiteX43" fmla="*/ 576135 w 3785031"/>
                <a:gd name="connsiteY43" fmla="*/ 3810870 h 3826932"/>
                <a:gd name="connsiteX44" fmla="*/ 580325 w 3785031"/>
                <a:gd name="connsiteY44" fmla="*/ 3808077 h 3826932"/>
                <a:gd name="connsiteX45" fmla="*/ 584515 w 3785031"/>
                <a:gd name="connsiteY45" fmla="*/ 3805284 h 3826932"/>
                <a:gd name="connsiteX46" fmla="*/ 581722 w 3785031"/>
                <a:gd name="connsiteY46" fmla="*/ 3799697 h 3826932"/>
                <a:gd name="connsiteX47" fmla="*/ 580325 w 3785031"/>
                <a:gd name="connsiteY47" fmla="*/ 3795507 h 3826932"/>
                <a:gd name="connsiteX48" fmla="*/ 580325 w 3785031"/>
                <a:gd name="connsiteY48" fmla="*/ 3794110 h 3826932"/>
                <a:gd name="connsiteX49" fmla="*/ 580325 w 3785031"/>
                <a:gd name="connsiteY49" fmla="*/ 3792714 h 3826932"/>
                <a:gd name="connsiteX50" fmla="*/ 580325 w 3785031"/>
                <a:gd name="connsiteY50" fmla="*/ 3791317 h 3826932"/>
                <a:gd name="connsiteX51" fmla="*/ 580325 w 3785031"/>
                <a:gd name="connsiteY51" fmla="*/ 3789920 h 3826932"/>
                <a:gd name="connsiteX52" fmla="*/ 580325 w 3785031"/>
                <a:gd name="connsiteY52" fmla="*/ 3788524 h 3826932"/>
                <a:gd name="connsiteX53" fmla="*/ 581722 w 3785031"/>
                <a:gd name="connsiteY53" fmla="*/ 3782937 h 3826932"/>
                <a:gd name="connsiteX54" fmla="*/ 584515 w 3785031"/>
                <a:gd name="connsiteY54" fmla="*/ 3777350 h 3826932"/>
                <a:gd name="connsiteX55" fmla="*/ 585912 w 3785031"/>
                <a:gd name="connsiteY55" fmla="*/ 3775953 h 3826932"/>
                <a:gd name="connsiteX56" fmla="*/ 585912 w 3785031"/>
                <a:gd name="connsiteY56" fmla="*/ 3775953 h 3826932"/>
                <a:gd name="connsiteX57" fmla="*/ 585912 w 3785031"/>
                <a:gd name="connsiteY57" fmla="*/ 3775953 h 3826932"/>
                <a:gd name="connsiteX58" fmla="*/ 763291 w 3785031"/>
                <a:gd name="connsiteY58" fmla="*/ 3602764 h 3826932"/>
                <a:gd name="connsiteX59" fmla="*/ 763291 w 3785031"/>
                <a:gd name="connsiteY59" fmla="*/ 3602764 h 3826932"/>
                <a:gd name="connsiteX60" fmla="*/ 788432 w 3785031"/>
                <a:gd name="connsiteY60" fmla="*/ 3577623 h 3826932"/>
                <a:gd name="connsiteX61" fmla="*/ 788432 w 3785031"/>
                <a:gd name="connsiteY61" fmla="*/ 3577623 h 3826932"/>
                <a:gd name="connsiteX62" fmla="*/ 789829 w 3785031"/>
                <a:gd name="connsiteY62" fmla="*/ 3576227 h 3826932"/>
                <a:gd name="connsiteX63" fmla="*/ 801002 w 3785031"/>
                <a:gd name="connsiteY63" fmla="*/ 3587400 h 3826932"/>
                <a:gd name="connsiteX64" fmla="*/ 972795 w 3785031"/>
                <a:gd name="connsiteY64" fmla="*/ 3763383 h 3826932"/>
                <a:gd name="connsiteX65" fmla="*/ 972795 w 3785031"/>
                <a:gd name="connsiteY65" fmla="*/ 3763383 h 3826932"/>
                <a:gd name="connsiteX66" fmla="*/ 970002 w 3785031"/>
                <a:gd name="connsiteY66" fmla="*/ 3766177 h 3826932"/>
                <a:gd name="connsiteX67" fmla="*/ 964415 w 3785031"/>
                <a:gd name="connsiteY67" fmla="*/ 3775953 h 3826932"/>
                <a:gd name="connsiteX68" fmla="*/ 961622 w 3785031"/>
                <a:gd name="connsiteY68" fmla="*/ 3787127 h 3826932"/>
                <a:gd name="connsiteX69" fmla="*/ 961622 w 3785031"/>
                <a:gd name="connsiteY69" fmla="*/ 3791317 h 3826932"/>
                <a:gd name="connsiteX70" fmla="*/ 961622 w 3785031"/>
                <a:gd name="connsiteY70" fmla="*/ 3792714 h 3826932"/>
                <a:gd name="connsiteX71" fmla="*/ 961622 w 3785031"/>
                <a:gd name="connsiteY71" fmla="*/ 3794110 h 3826932"/>
                <a:gd name="connsiteX72" fmla="*/ 961622 w 3785031"/>
                <a:gd name="connsiteY72" fmla="*/ 3795507 h 3826932"/>
                <a:gd name="connsiteX73" fmla="*/ 961622 w 3785031"/>
                <a:gd name="connsiteY73" fmla="*/ 3798300 h 3826932"/>
                <a:gd name="connsiteX74" fmla="*/ 963018 w 3785031"/>
                <a:gd name="connsiteY74" fmla="*/ 3805284 h 3826932"/>
                <a:gd name="connsiteX75" fmla="*/ 967208 w 3785031"/>
                <a:gd name="connsiteY75" fmla="*/ 3813664 h 3826932"/>
                <a:gd name="connsiteX76" fmla="*/ 970002 w 3785031"/>
                <a:gd name="connsiteY76" fmla="*/ 3813664 h 3826932"/>
                <a:gd name="connsiteX77" fmla="*/ 971398 w 3785031"/>
                <a:gd name="connsiteY77" fmla="*/ 3812267 h 3826932"/>
                <a:gd name="connsiteX78" fmla="*/ 975588 w 3785031"/>
                <a:gd name="connsiteY78" fmla="*/ 3809474 h 3826932"/>
                <a:gd name="connsiteX79" fmla="*/ 979779 w 3785031"/>
                <a:gd name="connsiteY79" fmla="*/ 3806681 h 3826932"/>
                <a:gd name="connsiteX80" fmla="*/ 983969 w 3785031"/>
                <a:gd name="connsiteY80" fmla="*/ 3803887 h 3826932"/>
                <a:gd name="connsiteX81" fmla="*/ 981175 w 3785031"/>
                <a:gd name="connsiteY81" fmla="*/ 3798300 h 3826932"/>
                <a:gd name="connsiteX82" fmla="*/ 979779 w 3785031"/>
                <a:gd name="connsiteY82" fmla="*/ 3794110 h 3826932"/>
                <a:gd name="connsiteX83" fmla="*/ 979779 w 3785031"/>
                <a:gd name="connsiteY83" fmla="*/ 3792714 h 3826932"/>
                <a:gd name="connsiteX84" fmla="*/ 979779 w 3785031"/>
                <a:gd name="connsiteY84" fmla="*/ 3791317 h 3826932"/>
                <a:gd name="connsiteX85" fmla="*/ 979779 w 3785031"/>
                <a:gd name="connsiteY85" fmla="*/ 3789920 h 3826932"/>
                <a:gd name="connsiteX86" fmla="*/ 979779 w 3785031"/>
                <a:gd name="connsiteY86" fmla="*/ 3788524 h 3826932"/>
                <a:gd name="connsiteX87" fmla="*/ 979779 w 3785031"/>
                <a:gd name="connsiteY87" fmla="*/ 3787127 h 3826932"/>
                <a:gd name="connsiteX88" fmla="*/ 981175 w 3785031"/>
                <a:gd name="connsiteY88" fmla="*/ 3781540 h 3826932"/>
                <a:gd name="connsiteX89" fmla="*/ 983969 w 3785031"/>
                <a:gd name="connsiteY89" fmla="*/ 3775953 h 3826932"/>
                <a:gd name="connsiteX90" fmla="*/ 985365 w 3785031"/>
                <a:gd name="connsiteY90" fmla="*/ 3774557 h 3826932"/>
                <a:gd name="connsiteX91" fmla="*/ 985365 w 3785031"/>
                <a:gd name="connsiteY91" fmla="*/ 3774557 h 3826932"/>
                <a:gd name="connsiteX92" fmla="*/ 985365 w 3785031"/>
                <a:gd name="connsiteY92" fmla="*/ 3774557 h 3826932"/>
                <a:gd name="connsiteX93" fmla="*/ 1162745 w 3785031"/>
                <a:gd name="connsiteY93" fmla="*/ 3601367 h 3826932"/>
                <a:gd name="connsiteX94" fmla="*/ 1162745 w 3785031"/>
                <a:gd name="connsiteY94" fmla="*/ 3601367 h 3826932"/>
                <a:gd name="connsiteX95" fmla="*/ 1187885 w 3785031"/>
                <a:gd name="connsiteY95" fmla="*/ 3577623 h 3826932"/>
                <a:gd name="connsiteX96" fmla="*/ 1197662 w 3785031"/>
                <a:gd name="connsiteY96" fmla="*/ 3587400 h 3826932"/>
                <a:gd name="connsiteX97" fmla="*/ 1372249 w 3785031"/>
                <a:gd name="connsiteY97" fmla="*/ 3766177 h 3826932"/>
                <a:gd name="connsiteX98" fmla="*/ 1372249 w 3785031"/>
                <a:gd name="connsiteY98" fmla="*/ 3766177 h 3826932"/>
                <a:gd name="connsiteX99" fmla="*/ 1366662 w 3785031"/>
                <a:gd name="connsiteY99" fmla="*/ 3775953 h 3826932"/>
                <a:gd name="connsiteX100" fmla="*/ 1363868 w 3785031"/>
                <a:gd name="connsiteY100" fmla="*/ 3787127 h 3826932"/>
                <a:gd name="connsiteX101" fmla="*/ 1363868 w 3785031"/>
                <a:gd name="connsiteY101" fmla="*/ 3791317 h 3826932"/>
                <a:gd name="connsiteX102" fmla="*/ 1363868 w 3785031"/>
                <a:gd name="connsiteY102" fmla="*/ 3792714 h 3826932"/>
                <a:gd name="connsiteX103" fmla="*/ 1363868 w 3785031"/>
                <a:gd name="connsiteY103" fmla="*/ 3794110 h 3826932"/>
                <a:gd name="connsiteX104" fmla="*/ 1363868 w 3785031"/>
                <a:gd name="connsiteY104" fmla="*/ 3795507 h 3826932"/>
                <a:gd name="connsiteX105" fmla="*/ 1363868 w 3785031"/>
                <a:gd name="connsiteY105" fmla="*/ 3798300 h 3826932"/>
                <a:gd name="connsiteX106" fmla="*/ 1365265 w 3785031"/>
                <a:gd name="connsiteY106" fmla="*/ 3805284 h 3826932"/>
                <a:gd name="connsiteX107" fmla="*/ 1369455 w 3785031"/>
                <a:gd name="connsiteY107" fmla="*/ 3812267 h 3826932"/>
                <a:gd name="connsiteX108" fmla="*/ 1373645 w 3785031"/>
                <a:gd name="connsiteY108" fmla="*/ 3812267 h 3826932"/>
                <a:gd name="connsiteX109" fmla="*/ 1375042 w 3785031"/>
                <a:gd name="connsiteY109" fmla="*/ 3810870 h 3826932"/>
                <a:gd name="connsiteX110" fmla="*/ 1379232 w 3785031"/>
                <a:gd name="connsiteY110" fmla="*/ 3808077 h 3826932"/>
                <a:gd name="connsiteX111" fmla="*/ 1383422 w 3785031"/>
                <a:gd name="connsiteY111" fmla="*/ 3805284 h 3826932"/>
                <a:gd name="connsiteX112" fmla="*/ 1387612 w 3785031"/>
                <a:gd name="connsiteY112" fmla="*/ 3802491 h 3826932"/>
                <a:gd name="connsiteX113" fmla="*/ 1384819 w 3785031"/>
                <a:gd name="connsiteY113" fmla="*/ 3796904 h 3826932"/>
                <a:gd name="connsiteX114" fmla="*/ 1383422 w 3785031"/>
                <a:gd name="connsiteY114" fmla="*/ 3792714 h 3826932"/>
                <a:gd name="connsiteX115" fmla="*/ 1383422 w 3785031"/>
                <a:gd name="connsiteY115" fmla="*/ 3791317 h 3826932"/>
                <a:gd name="connsiteX116" fmla="*/ 1383422 w 3785031"/>
                <a:gd name="connsiteY116" fmla="*/ 3789920 h 3826932"/>
                <a:gd name="connsiteX117" fmla="*/ 1383422 w 3785031"/>
                <a:gd name="connsiteY117" fmla="*/ 3788524 h 3826932"/>
                <a:gd name="connsiteX118" fmla="*/ 1383422 w 3785031"/>
                <a:gd name="connsiteY118" fmla="*/ 3787127 h 3826932"/>
                <a:gd name="connsiteX119" fmla="*/ 1383422 w 3785031"/>
                <a:gd name="connsiteY119" fmla="*/ 3785730 h 3826932"/>
                <a:gd name="connsiteX120" fmla="*/ 1384819 w 3785031"/>
                <a:gd name="connsiteY120" fmla="*/ 3780144 h 3826932"/>
                <a:gd name="connsiteX121" fmla="*/ 1387612 w 3785031"/>
                <a:gd name="connsiteY121" fmla="*/ 3774557 h 3826932"/>
                <a:gd name="connsiteX122" fmla="*/ 1389009 w 3785031"/>
                <a:gd name="connsiteY122" fmla="*/ 3773160 h 3826932"/>
                <a:gd name="connsiteX123" fmla="*/ 1389009 w 3785031"/>
                <a:gd name="connsiteY123" fmla="*/ 3773160 h 3826932"/>
                <a:gd name="connsiteX124" fmla="*/ 1389009 w 3785031"/>
                <a:gd name="connsiteY124" fmla="*/ 3773160 h 3826932"/>
                <a:gd name="connsiteX125" fmla="*/ 1566389 w 3785031"/>
                <a:gd name="connsiteY125" fmla="*/ 3599971 h 3826932"/>
                <a:gd name="connsiteX126" fmla="*/ 1566389 w 3785031"/>
                <a:gd name="connsiteY126" fmla="*/ 3599971 h 3826932"/>
                <a:gd name="connsiteX127" fmla="*/ 1591529 w 3785031"/>
                <a:gd name="connsiteY127" fmla="*/ 3574830 h 3826932"/>
                <a:gd name="connsiteX128" fmla="*/ 1591529 w 3785031"/>
                <a:gd name="connsiteY128" fmla="*/ 3574830 h 3826932"/>
                <a:gd name="connsiteX129" fmla="*/ 1591529 w 3785031"/>
                <a:gd name="connsiteY129" fmla="*/ 3574830 h 3826932"/>
                <a:gd name="connsiteX130" fmla="*/ 1602703 w 3785031"/>
                <a:gd name="connsiteY130" fmla="*/ 3586004 h 3826932"/>
                <a:gd name="connsiteX131" fmla="*/ 1774495 w 3785031"/>
                <a:gd name="connsiteY131" fmla="*/ 3761986 h 3826932"/>
                <a:gd name="connsiteX132" fmla="*/ 1774495 w 3785031"/>
                <a:gd name="connsiteY132" fmla="*/ 3761986 h 3826932"/>
                <a:gd name="connsiteX133" fmla="*/ 1771702 w 3785031"/>
                <a:gd name="connsiteY133" fmla="*/ 3764780 h 3826932"/>
                <a:gd name="connsiteX134" fmla="*/ 1766115 w 3785031"/>
                <a:gd name="connsiteY134" fmla="*/ 3774557 h 3826932"/>
                <a:gd name="connsiteX135" fmla="*/ 1763322 w 3785031"/>
                <a:gd name="connsiteY135" fmla="*/ 3785730 h 3826932"/>
                <a:gd name="connsiteX136" fmla="*/ 1763322 w 3785031"/>
                <a:gd name="connsiteY136" fmla="*/ 3789920 h 3826932"/>
                <a:gd name="connsiteX137" fmla="*/ 1763322 w 3785031"/>
                <a:gd name="connsiteY137" fmla="*/ 3791317 h 3826932"/>
                <a:gd name="connsiteX138" fmla="*/ 1763322 w 3785031"/>
                <a:gd name="connsiteY138" fmla="*/ 3792714 h 3826932"/>
                <a:gd name="connsiteX139" fmla="*/ 1763322 w 3785031"/>
                <a:gd name="connsiteY139" fmla="*/ 3794110 h 3826932"/>
                <a:gd name="connsiteX140" fmla="*/ 1763322 w 3785031"/>
                <a:gd name="connsiteY140" fmla="*/ 3796904 h 3826932"/>
                <a:gd name="connsiteX141" fmla="*/ 1764719 w 3785031"/>
                <a:gd name="connsiteY141" fmla="*/ 3803887 h 3826932"/>
                <a:gd name="connsiteX142" fmla="*/ 1767512 w 3785031"/>
                <a:gd name="connsiteY142" fmla="*/ 3809474 h 3826932"/>
                <a:gd name="connsiteX143" fmla="*/ 1775892 w 3785031"/>
                <a:gd name="connsiteY143" fmla="*/ 3809474 h 3826932"/>
                <a:gd name="connsiteX144" fmla="*/ 1777289 w 3785031"/>
                <a:gd name="connsiteY144" fmla="*/ 3808077 h 3826932"/>
                <a:gd name="connsiteX145" fmla="*/ 1781479 w 3785031"/>
                <a:gd name="connsiteY145" fmla="*/ 3805284 h 3826932"/>
                <a:gd name="connsiteX146" fmla="*/ 1785669 w 3785031"/>
                <a:gd name="connsiteY146" fmla="*/ 3802491 h 3826932"/>
                <a:gd name="connsiteX147" fmla="*/ 1782876 w 3785031"/>
                <a:gd name="connsiteY147" fmla="*/ 3796904 h 3826932"/>
                <a:gd name="connsiteX148" fmla="*/ 1781479 w 3785031"/>
                <a:gd name="connsiteY148" fmla="*/ 3792714 h 3826932"/>
                <a:gd name="connsiteX149" fmla="*/ 1781479 w 3785031"/>
                <a:gd name="connsiteY149" fmla="*/ 3791317 h 3826932"/>
                <a:gd name="connsiteX150" fmla="*/ 1781479 w 3785031"/>
                <a:gd name="connsiteY150" fmla="*/ 3789920 h 3826932"/>
                <a:gd name="connsiteX151" fmla="*/ 1781479 w 3785031"/>
                <a:gd name="connsiteY151" fmla="*/ 3788524 h 3826932"/>
                <a:gd name="connsiteX152" fmla="*/ 1781479 w 3785031"/>
                <a:gd name="connsiteY152" fmla="*/ 3787127 h 3826932"/>
                <a:gd name="connsiteX153" fmla="*/ 1781479 w 3785031"/>
                <a:gd name="connsiteY153" fmla="*/ 3785730 h 3826932"/>
                <a:gd name="connsiteX154" fmla="*/ 1782876 w 3785031"/>
                <a:gd name="connsiteY154" fmla="*/ 3780144 h 3826932"/>
                <a:gd name="connsiteX155" fmla="*/ 1785669 w 3785031"/>
                <a:gd name="connsiteY155" fmla="*/ 3774557 h 3826932"/>
                <a:gd name="connsiteX156" fmla="*/ 1787066 w 3785031"/>
                <a:gd name="connsiteY156" fmla="*/ 3773160 h 3826932"/>
                <a:gd name="connsiteX157" fmla="*/ 1787066 w 3785031"/>
                <a:gd name="connsiteY157" fmla="*/ 3773160 h 3826932"/>
                <a:gd name="connsiteX158" fmla="*/ 1787066 w 3785031"/>
                <a:gd name="connsiteY158" fmla="*/ 3773160 h 3826932"/>
                <a:gd name="connsiteX159" fmla="*/ 1964445 w 3785031"/>
                <a:gd name="connsiteY159" fmla="*/ 3599971 h 3826932"/>
                <a:gd name="connsiteX160" fmla="*/ 1964445 w 3785031"/>
                <a:gd name="connsiteY160" fmla="*/ 3599971 h 3826932"/>
                <a:gd name="connsiteX161" fmla="*/ 1989586 w 3785031"/>
                <a:gd name="connsiteY161" fmla="*/ 3574830 h 3826932"/>
                <a:gd name="connsiteX162" fmla="*/ 1989586 w 3785031"/>
                <a:gd name="connsiteY162" fmla="*/ 3574830 h 3826932"/>
                <a:gd name="connsiteX163" fmla="*/ 1990982 w 3785031"/>
                <a:gd name="connsiteY163" fmla="*/ 3573433 h 3826932"/>
                <a:gd name="connsiteX164" fmla="*/ 2003553 w 3785031"/>
                <a:gd name="connsiteY164" fmla="*/ 3586004 h 3826932"/>
                <a:gd name="connsiteX165" fmla="*/ 2173949 w 3785031"/>
                <a:gd name="connsiteY165" fmla="*/ 3760590 h 3826932"/>
                <a:gd name="connsiteX166" fmla="*/ 2172552 w 3785031"/>
                <a:gd name="connsiteY166" fmla="*/ 3761986 h 3826932"/>
                <a:gd name="connsiteX167" fmla="*/ 2166966 w 3785031"/>
                <a:gd name="connsiteY167" fmla="*/ 3771763 h 3826932"/>
                <a:gd name="connsiteX168" fmla="*/ 2164172 w 3785031"/>
                <a:gd name="connsiteY168" fmla="*/ 3782937 h 3826932"/>
                <a:gd name="connsiteX169" fmla="*/ 2164172 w 3785031"/>
                <a:gd name="connsiteY169" fmla="*/ 3787127 h 3826932"/>
                <a:gd name="connsiteX170" fmla="*/ 2164172 w 3785031"/>
                <a:gd name="connsiteY170" fmla="*/ 3788524 h 3826932"/>
                <a:gd name="connsiteX171" fmla="*/ 2164172 w 3785031"/>
                <a:gd name="connsiteY171" fmla="*/ 3789920 h 3826932"/>
                <a:gd name="connsiteX172" fmla="*/ 2164172 w 3785031"/>
                <a:gd name="connsiteY172" fmla="*/ 3791317 h 3826932"/>
                <a:gd name="connsiteX173" fmla="*/ 2164172 w 3785031"/>
                <a:gd name="connsiteY173" fmla="*/ 3794110 h 3826932"/>
                <a:gd name="connsiteX174" fmla="*/ 2165569 w 3785031"/>
                <a:gd name="connsiteY174" fmla="*/ 3801094 h 3826932"/>
                <a:gd name="connsiteX175" fmla="*/ 2168362 w 3785031"/>
                <a:gd name="connsiteY175" fmla="*/ 3806681 h 3826932"/>
                <a:gd name="connsiteX176" fmla="*/ 2176742 w 3785031"/>
                <a:gd name="connsiteY176" fmla="*/ 3806681 h 3826932"/>
                <a:gd name="connsiteX177" fmla="*/ 2178139 w 3785031"/>
                <a:gd name="connsiteY177" fmla="*/ 3805284 h 3826932"/>
                <a:gd name="connsiteX178" fmla="*/ 2182329 w 3785031"/>
                <a:gd name="connsiteY178" fmla="*/ 3802491 h 3826932"/>
                <a:gd name="connsiteX179" fmla="*/ 2186519 w 3785031"/>
                <a:gd name="connsiteY179" fmla="*/ 3799697 h 3826932"/>
                <a:gd name="connsiteX180" fmla="*/ 2183726 w 3785031"/>
                <a:gd name="connsiteY180" fmla="*/ 3794110 h 3826932"/>
                <a:gd name="connsiteX181" fmla="*/ 2182329 w 3785031"/>
                <a:gd name="connsiteY181" fmla="*/ 3789920 h 3826932"/>
                <a:gd name="connsiteX182" fmla="*/ 2182329 w 3785031"/>
                <a:gd name="connsiteY182" fmla="*/ 3788524 h 3826932"/>
                <a:gd name="connsiteX183" fmla="*/ 2182329 w 3785031"/>
                <a:gd name="connsiteY183" fmla="*/ 3787127 h 3826932"/>
                <a:gd name="connsiteX184" fmla="*/ 2182329 w 3785031"/>
                <a:gd name="connsiteY184" fmla="*/ 3785730 h 3826932"/>
                <a:gd name="connsiteX185" fmla="*/ 2182329 w 3785031"/>
                <a:gd name="connsiteY185" fmla="*/ 3784333 h 3826932"/>
                <a:gd name="connsiteX186" fmla="*/ 2182329 w 3785031"/>
                <a:gd name="connsiteY186" fmla="*/ 3782937 h 3826932"/>
                <a:gd name="connsiteX187" fmla="*/ 2183726 w 3785031"/>
                <a:gd name="connsiteY187" fmla="*/ 3777350 h 3826932"/>
                <a:gd name="connsiteX188" fmla="*/ 2186519 w 3785031"/>
                <a:gd name="connsiteY188" fmla="*/ 3771763 h 3826932"/>
                <a:gd name="connsiteX189" fmla="*/ 2187916 w 3785031"/>
                <a:gd name="connsiteY189" fmla="*/ 3770367 h 3826932"/>
                <a:gd name="connsiteX190" fmla="*/ 2187916 w 3785031"/>
                <a:gd name="connsiteY190" fmla="*/ 3770367 h 3826932"/>
                <a:gd name="connsiteX191" fmla="*/ 2187916 w 3785031"/>
                <a:gd name="connsiteY191" fmla="*/ 3770367 h 3826932"/>
                <a:gd name="connsiteX192" fmla="*/ 2363899 w 3785031"/>
                <a:gd name="connsiteY192" fmla="*/ 3598574 h 3826932"/>
                <a:gd name="connsiteX193" fmla="*/ 2363899 w 3785031"/>
                <a:gd name="connsiteY193" fmla="*/ 3598574 h 3826932"/>
                <a:gd name="connsiteX194" fmla="*/ 2389039 w 3785031"/>
                <a:gd name="connsiteY194" fmla="*/ 3574830 h 3826932"/>
                <a:gd name="connsiteX195" fmla="*/ 2389039 w 3785031"/>
                <a:gd name="connsiteY195" fmla="*/ 3574830 h 3826932"/>
                <a:gd name="connsiteX196" fmla="*/ 2390436 w 3785031"/>
                <a:gd name="connsiteY196" fmla="*/ 3573433 h 3826932"/>
                <a:gd name="connsiteX197" fmla="*/ 2403006 w 3785031"/>
                <a:gd name="connsiteY197" fmla="*/ 3586004 h 3826932"/>
                <a:gd name="connsiteX198" fmla="*/ 2573402 w 3785031"/>
                <a:gd name="connsiteY198" fmla="*/ 3760590 h 3826932"/>
                <a:gd name="connsiteX199" fmla="*/ 2573402 w 3785031"/>
                <a:gd name="connsiteY199" fmla="*/ 3760590 h 3826932"/>
                <a:gd name="connsiteX200" fmla="*/ 2570609 w 3785031"/>
                <a:gd name="connsiteY200" fmla="*/ 3763383 h 3826932"/>
                <a:gd name="connsiteX201" fmla="*/ 2565022 w 3785031"/>
                <a:gd name="connsiteY201" fmla="*/ 3773160 h 3826932"/>
                <a:gd name="connsiteX202" fmla="*/ 2562229 w 3785031"/>
                <a:gd name="connsiteY202" fmla="*/ 3784333 h 3826932"/>
                <a:gd name="connsiteX203" fmla="*/ 2562229 w 3785031"/>
                <a:gd name="connsiteY203" fmla="*/ 3788524 h 3826932"/>
                <a:gd name="connsiteX204" fmla="*/ 2562229 w 3785031"/>
                <a:gd name="connsiteY204" fmla="*/ 3789920 h 3826932"/>
                <a:gd name="connsiteX205" fmla="*/ 2562229 w 3785031"/>
                <a:gd name="connsiteY205" fmla="*/ 3791317 h 3826932"/>
                <a:gd name="connsiteX206" fmla="*/ 2562229 w 3785031"/>
                <a:gd name="connsiteY206" fmla="*/ 3792714 h 3826932"/>
                <a:gd name="connsiteX207" fmla="*/ 2562229 w 3785031"/>
                <a:gd name="connsiteY207" fmla="*/ 3795507 h 3826932"/>
                <a:gd name="connsiteX208" fmla="*/ 2565022 w 3785031"/>
                <a:gd name="connsiteY208" fmla="*/ 3802491 h 3826932"/>
                <a:gd name="connsiteX209" fmla="*/ 2566419 w 3785031"/>
                <a:gd name="connsiteY209" fmla="*/ 3805284 h 3826932"/>
                <a:gd name="connsiteX210" fmla="*/ 2577593 w 3785031"/>
                <a:gd name="connsiteY210" fmla="*/ 3805284 h 3826932"/>
                <a:gd name="connsiteX211" fmla="*/ 2580386 w 3785031"/>
                <a:gd name="connsiteY211" fmla="*/ 3802491 h 3826932"/>
                <a:gd name="connsiteX212" fmla="*/ 2584576 w 3785031"/>
                <a:gd name="connsiteY212" fmla="*/ 3799697 h 3826932"/>
                <a:gd name="connsiteX213" fmla="*/ 2581783 w 3785031"/>
                <a:gd name="connsiteY213" fmla="*/ 3794110 h 3826932"/>
                <a:gd name="connsiteX214" fmla="*/ 2580386 w 3785031"/>
                <a:gd name="connsiteY214" fmla="*/ 3789920 h 3826932"/>
                <a:gd name="connsiteX215" fmla="*/ 2580386 w 3785031"/>
                <a:gd name="connsiteY215" fmla="*/ 3788524 h 3826932"/>
                <a:gd name="connsiteX216" fmla="*/ 2580386 w 3785031"/>
                <a:gd name="connsiteY216" fmla="*/ 3787127 h 3826932"/>
                <a:gd name="connsiteX217" fmla="*/ 2580386 w 3785031"/>
                <a:gd name="connsiteY217" fmla="*/ 3785730 h 3826932"/>
                <a:gd name="connsiteX218" fmla="*/ 2580386 w 3785031"/>
                <a:gd name="connsiteY218" fmla="*/ 3784333 h 3826932"/>
                <a:gd name="connsiteX219" fmla="*/ 2580386 w 3785031"/>
                <a:gd name="connsiteY219" fmla="*/ 3782937 h 3826932"/>
                <a:gd name="connsiteX220" fmla="*/ 2581783 w 3785031"/>
                <a:gd name="connsiteY220" fmla="*/ 3777350 h 3826932"/>
                <a:gd name="connsiteX221" fmla="*/ 2584576 w 3785031"/>
                <a:gd name="connsiteY221" fmla="*/ 3771763 h 3826932"/>
                <a:gd name="connsiteX222" fmla="*/ 2585973 w 3785031"/>
                <a:gd name="connsiteY222" fmla="*/ 3770367 h 3826932"/>
                <a:gd name="connsiteX223" fmla="*/ 2585973 w 3785031"/>
                <a:gd name="connsiteY223" fmla="*/ 3770367 h 3826932"/>
                <a:gd name="connsiteX224" fmla="*/ 2585973 w 3785031"/>
                <a:gd name="connsiteY224" fmla="*/ 3770367 h 3826932"/>
                <a:gd name="connsiteX225" fmla="*/ 2761956 w 3785031"/>
                <a:gd name="connsiteY225" fmla="*/ 3598574 h 3826932"/>
                <a:gd name="connsiteX226" fmla="*/ 2761956 w 3785031"/>
                <a:gd name="connsiteY226" fmla="*/ 3598574 h 3826932"/>
                <a:gd name="connsiteX227" fmla="*/ 2787096 w 3785031"/>
                <a:gd name="connsiteY227" fmla="*/ 3574830 h 3826932"/>
                <a:gd name="connsiteX228" fmla="*/ 2787096 w 3785031"/>
                <a:gd name="connsiteY228" fmla="*/ 3574830 h 3826932"/>
                <a:gd name="connsiteX229" fmla="*/ 2788493 w 3785031"/>
                <a:gd name="connsiteY229" fmla="*/ 3573433 h 3826932"/>
                <a:gd name="connsiteX230" fmla="*/ 2801063 w 3785031"/>
                <a:gd name="connsiteY230" fmla="*/ 3586004 h 3826932"/>
                <a:gd name="connsiteX231" fmla="*/ 2971459 w 3785031"/>
                <a:gd name="connsiteY231" fmla="*/ 3760590 h 3826932"/>
                <a:gd name="connsiteX232" fmla="*/ 2970063 w 3785031"/>
                <a:gd name="connsiteY232" fmla="*/ 3761986 h 3826932"/>
                <a:gd name="connsiteX233" fmla="*/ 2964476 w 3785031"/>
                <a:gd name="connsiteY233" fmla="*/ 3771763 h 3826932"/>
                <a:gd name="connsiteX234" fmla="*/ 2961683 w 3785031"/>
                <a:gd name="connsiteY234" fmla="*/ 3782937 h 3826932"/>
                <a:gd name="connsiteX235" fmla="*/ 2961683 w 3785031"/>
                <a:gd name="connsiteY235" fmla="*/ 3787127 h 3826932"/>
                <a:gd name="connsiteX236" fmla="*/ 2961683 w 3785031"/>
                <a:gd name="connsiteY236" fmla="*/ 3788524 h 3826932"/>
                <a:gd name="connsiteX237" fmla="*/ 2961683 w 3785031"/>
                <a:gd name="connsiteY237" fmla="*/ 3789920 h 3826932"/>
                <a:gd name="connsiteX238" fmla="*/ 2961683 w 3785031"/>
                <a:gd name="connsiteY238" fmla="*/ 3791317 h 3826932"/>
                <a:gd name="connsiteX239" fmla="*/ 2961683 w 3785031"/>
                <a:gd name="connsiteY239" fmla="*/ 3794110 h 3826932"/>
                <a:gd name="connsiteX240" fmla="*/ 2963079 w 3785031"/>
                <a:gd name="connsiteY240" fmla="*/ 3801094 h 3826932"/>
                <a:gd name="connsiteX241" fmla="*/ 2964476 w 3785031"/>
                <a:gd name="connsiteY241" fmla="*/ 3803887 h 3826932"/>
                <a:gd name="connsiteX242" fmla="*/ 2977046 w 3785031"/>
                <a:gd name="connsiteY242" fmla="*/ 3803887 h 3826932"/>
                <a:gd name="connsiteX243" fmla="*/ 2978443 w 3785031"/>
                <a:gd name="connsiteY243" fmla="*/ 3802491 h 3826932"/>
                <a:gd name="connsiteX244" fmla="*/ 2982633 w 3785031"/>
                <a:gd name="connsiteY244" fmla="*/ 3799697 h 3826932"/>
                <a:gd name="connsiteX245" fmla="*/ 2979840 w 3785031"/>
                <a:gd name="connsiteY245" fmla="*/ 3794110 h 3826932"/>
                <a:gd name="connsiteX246" fmla="*/ 2978443 w 3785031"/>
                <a:gd name="connsiteY246" fmla="*/ 3789920 h 3826932"/>
                <a:gd name="connsiteX247" fmla="*/ 2978443 w 3785031"/>
                <a:gd name="connsiteY247" fmla="*/ 3788524 h 3826932"/>
                <a:gd name="connsiteX248" fmla="*/ 2978443 w 3785031"/>
                <a:gd name="connsiteY248" fmla="*/ 3787127 h 3826932"/>
                <a:gd name="connsiteX249" fmla="*/ 2978443 w 3785031"/>
                <a:gd name="connsiteY249" fmla="*/ 3785730 h 3826932"/>
                <a:gd name="connsiteX250" fmla="*/ 2978443 w 3785031"/>
                <a:gd name="connsiteY250" fmla="*/ 3784333 h 3826932"/>
                <a:gd name="connsiteX251" fmla="*/ 2978443 w 3785031"/>
                <a:gd name="connsiteY251" fmla="*/ 3782937 h 3826932"/>
                <a:gd name="connsiteX252" fmla="*/ 2979840 w 3785031"/>
                <a:gd name="connsiteY252" fmla="*/ 3777350 h 3826932"/>
                <a:gd name="connsiteX253" fmla="*/ 2982633 w 3785031"/>
                <a:gd name="connsiteY253" fmla="*/ 3771763 h 3826932"/>
                <a:gd name="connsiteX254" fmla="*/ 2984030 w 3785031"/>
                <a:gd name="connsiteY254" fmla="*/ 3770367 h 3826932"/>
                <a:gd name="connsiteX255" fmla="*/ 2984030 w 3785031"/>
                <a:gd name="connsiteY255" fmla="*/ 3770367 h 3826932"/>
                <a:gd name="connsiteX256" fmla="*/ 2984030 w 3785031"/>
                <a:gd name="connsiteY256" fmla="*/ 3770367 h 3826932"/>
                <a:gd name="connsiteX257" fmla="*/ 3160013 w 3785031"/>
                <a:gd name="connsiteY257" fmla="*/ 3598574 h 3826932"/>
                <a:gd name="connsiteX258" fmla="*/ 3160013 w 3785031"/>
                <a:gd name="connsiteY258" fmla="*/ 3598574 h 3826932"/>
                <a:gd name="connsiteX259" fmla="*/ 3185153 w 3785031"/>
                <a:gd name="connsiteY259" fmla="*/ 3574830 h 3826932"/>
                <a:gd name="connsiteX260" fmla="*/ 3185153 w 3785031"/>
                <a:gd name="connsiteY260" fmla="*/ 3574830 h 3826932"/>
                <a:gd name="connsiteX261" fmla="*/ 3185153 w 3785031"/>
                <a:gd name="connsiteY261" fmla="*/ 3574830 h 3826932"/>
                <a:gd name="connsiteX262" fmla="*/ 3197723 w 3785031"/>
                <a:gd name="connsiteY262" fmla="*/ 3588797 h 3826932"/>
                <a:gd name="connsiteX263" fmla="*/ 3369516 w 3785031"/>
                <a:gd name="connsiteY263" fmla="*/ 3764780 h 3826932"/>
                <a:gd name="connsiteX264" fmla="*/ 3369516 w 3785031"/>
                <a:gd name="connsiteY264" fmla="*/ 3764780 h 3826932"/>
                <a:gd name="connsiteX265" fmla="*/ 3366723 w 3785031"/>
                <a:gd name="connsiteY265" fmla="*/ 3767573 h 3826932"/>
                <a:gd name="connsiteX266" fmla="*/ 3361136 w 3785031"/>
                <a:gd name="connsiteY266" fmla="*/ 3777350 h 3826932"/>
                <a:gd name="connsiteX267" fmla="*/ 3358343 w 3785031"/>
                <a:gd name="connsiteY267" fmla="*/ 3788524 h 3826932"/>
                <a:gd name="connsiteX268" fmla="*/ 3358343 w 3785031"/>
                <a:gd name="connsiteY268" fmla="*/ 3792714 h 3826932"/>
                <a:gd name="connsiteX269" fmla="*/ 3358343 w 3785031"/>
                <a:gd name="connsiteY269" fmla="*/ 3794110 h 3826932"/>
                <a:gd name="connsiteX270" fmla="*/ 3358343 w 3785031"/>
                <a:gd name="connsiteY270" fmla="*/ 3795507 h 3826932"/>
                <a:gd name="connsiteX271" fmla="*/ 3358343 w 3785031"/>
                <a:gd name="connsiteY271" fmla="*/ 3796904 h 3826932"/>
                <a:gd name="connsiteX272" fmla="*/ 3358343 w 3785031"/>
                <a:gd name="connsiteY272" fmla="*/ 3799697 h 3826932"/>
                <a:gd name="connsiteX273" fmla="*/ 3359739 w 3785031"/>
                <a:gd name="connsiteY273" fmla="*/ 3805284 h 3826932"/>
                <a:gd name="connsiteX274" fmla="*/ 3379293 w 3785031"/>
                <a:gd name="connsiteY274" fmla="*/ 3805284 h 3826932"/>
                <a:gd name="connsiteX275" fmla="*/ 3376500 w 3785031"/>
                <a:gd name="connsiteY275" fmla="*/ 3799697 h 3826932"/>
                <a:gd name="connsiteX276" fmla="*/ 3375103 w 3785031"/>
                <a:gd name="connsiteY276" fmla="*/ 3795507 h 3826932"/>
                <a:gd name="connsiteX277" fmla="*/ 3375103 w 3785031"/>
                <a:gd name="connsiteY277" fmla="*/ 3794110 h 3826932"/>
                <a:gd name="connsiteX278" fmla="*/ 3375103 w 3785031"/>
                <a:gd name="connsiteY278" fmla="*/ 3792714 h 3826932"/>
                <a:gd name="connsiteX279" fmla="*/ 3375103 w 3785031"/>
                <a:gd name="connsiteY279" fmla="*/ 3791317 h 3826932"/>
                <a:gd name="connsiteX280" fmla="*/ 3375103 w 3785031"/>
                <a:gd name="connsiteY280" fmla="*/ 3789920 h 3826932"/>
                <a:gd name="connsiteX281" fmla="*/ 3375103 w 3785031"/>
                <a:gd name="connsiteY281" fmla="*/ 3788524 h 3826932"/>
                <a:gd name="connsiteX282" fmla="*/ 3376500 w 3785031"/>
                <a:gd name="connsiteY282" fmla="*/ 3782937 h 3826932"/>
                <a:gd name="connsiteX283" fmla="*/ 3379293 w 3785031"/>
                <a:gd name="connsiteY283" fmla="*/ 3777350 h 3826932"/>
                <a:gd name="connsiteX284" fmla="*/ 3380690 w 3785031"/>
                <a:gd name="connsiteY284" fmla="*/ 3775953 h 3826932"/>
                <a:gd name="connsiteX285" fmla="*/ 3380690 w 3785031"/>
                <a:gd name="connsiteY285" fmla="*/ 3775953 h 3826932"/>
                <a:gd name="connsiteX286" fmla="*/ 3380690 w 3785031"/>
                <a:gd name="connsiteY286" fmla="*/ 3775953 h 3826932"/>
                <a:gd name="connsiteX287" fmla="*/ 3556673 w 3785031"/>
                <a:gd name="connsiteY287" fmla="*/ 3604160 h 3826932"/>
                <a:gd name="connsiteX288" fmla="*/ 3556673 w 3785031"/>
                <a:gd name="connsiteY288" fmla="*/ 3604160 h 3826932"/>
                <a:gd name="connsiteX289" fmla="*/ 3581813 w 3785031"/>
                <a:gd name="connsiteY289" fmla="*/ 3580416 h 3826932"/>
                <a:gd name="connsiteX290" fmla="*/ 3581813 w 3785031"/>
                <a:gd name="connsiteY290" fmla="*/ 3580416 h 3826932"/>
                <a:gd name="connsiteX291" fmla="*/ 3583210 w 3785031"/>
                <a:gd name="connsiteY291" fmla="*/ 3579020 h 3826932"/>
                <a:gd name="connsiteX292" fmla="*/ 3595780 w 3785031"/>
                <a:gd name="connsiteY292" fmla="*/ 3591590 h 3826932"/>
                <a:gd name="connsiteX293" fmla="*/ 3766176 w 3785031"/>
                <a:gd name="connsiteY293" fmla="*/ 3766177 h 3826932"/>
                <a:gd name="connsiteX294" fmla="*/ 3764780 w 3785031"/>
                <a:gd name="connsiteY294" fmla="*/ 3767573 h 3826932"/>
                <a:gd name="connsiteX295" fmla="*/ 3759193 w 3785031"/>
                <a:gd name="connsiteY295" fmla="*/ 3777350 h 3826932"/>
                <a:gd name="connsiteX296" fmla="*/ 3756400 w 3785031"/>
                <a:gd name="connsiteY296" fmla="*/ 3788524 h 3826932"/>
                <a:gd name="connsiteX297" fmla="*/ 3756400 w 3785031"/>
                <a:gd name="connsiteY297" fmla="*/ 3792714 h 3826932"/>
                <a:gd name="connsiteX298" fmla="*/ 3756400 w 3785031"/>
                <a:gd name="connsiteY298" fmla="*/ 3794110 h 3826932"/>
                <a:gd name="connsiteX299" fmla="*/ 3756400 w 3785031"/>
                <a:gd name="connsiteY299" fmla="*/ 3795507 h 3826932"/>
                <a:gd name="connsiteX300" fmla="*/ 3756400 w 3785031"/>
                <a:gd name="connsiteY300" fmla="*/ 3796904 h 3826932"/>
                <a:gd name="connsiteX301" fmla="*/ 3756400 w 3785031"/>
                <a:gd name="connsiteY301" fmla="*/ 3799697 h 3826932"/>
                <a:gd name="connsiteX302" fmla="*/ 3757796 w 3785031"/>
                <a:gd name="connsiteY302" fmla="*/ 3805284 h 3826932"/>
                <a:gd name="connsiteX303" fmla="*/ 3777350 w 3785031"/>
                <a:gd name="connsiteY303" fmla="*/ 3805284 h 3826932"/>
                <a:gd name="connsiteX304" fmla="*/ 3774556 w 3785031"/>
                <a:gd name="connsiteY304" fmla="*/ 3801094 h 3826932"/>
                <a:gd name="connsiteX305" fmla="*/ 3773160 w 3785031"/>
                <a:gd name="connsiteY305" fmla="*/ 3796904 h 3826932"/>
                <a:gd name="connsiteX306" fmla="*/ 3773160 w 3785031"/>
                <a:gd name="connsiteY306" fmla="*/ 3795507 h 3826932"/>
                <a:gd name="connsiteX307" fmla="*/ 3773160 w 3785031"/>
                <a:gd name="connsiteY307" fmla="*/ 3794110 h 3826932"/>
                <a:gd name="connsiteX308" fmla="*/ 3773160 w 3785031"/>
                <a:gd name="connsiteY308" fmla="*/ 3792714 h 3826932"/>
                <a:gd name="connsiteX309" fmla="*/ 3773160 w 3785031"/>
                <a:gd name="connsiteY309" fmla="*/ 3791317 h 3826932"/>
                <a:gd name="connsiteX310" fmla="*/ 3773160 w 3785031"/>
                <a:gd name="connsiteY310" fmla="*/ 3789920 h 3826932"/>
                <a:gd name="connsiteX311" fmla="*/ 3774556 w 3785031"/>
                <a:gd name="connsiteY311" fmla="*/ 3784333 h 3826932"/>
                <a:gd name="connsiteX312" fmla="*/ 3777350 w 3785031"/>
                <a:gd name="connsiteY312" fmla="*/ 3778747 h 3826932"/>
                <a:gd name="connsiteX313" fmla="*/ 3778747 w 3785031"/>
                <a:gd name="connsiteY313" fmla="*/ 3777350 h 3826932"/>
                <a:gd name="connsiteX314" fmla="*/ 3778747 w 3785031"/>
                <a:gd name="connsiteY314" fmla="*/ 3777350 h 3826932"/>
                <a:gd name="connsiteX315" fmla="*/ 3778747 w 3785031"/>
                <a:gd name="connsiteY315" fmla="*/ 3777350 h 3826932"/>
                <a:gd name="connsiteX316" fmla="*/ 3782937 w 3785031"/>
                <a:gd name="connsiteY316" fmla="*/ 3773160 h 3826932"/>
                <a:gd name="connsiteX317" fmla="*/ 3782937 w 3785031"/>
                <a:gd name="connsiteY317" fmla="*/ 3745226 h 3826932"/>
                <a:gd name="connsiteX318" fmla="*/ 3773160 w 3785031"/>
                <a:gd name="connsiteY318" fmla="*/ 3753606 h 3826932"/>
                <a:gd name="connsiteX319" fmla="*/ 3602764 w 3785031"/>
                <a:gd name="connsiteY319" fmla="*/ 3579020 h 3826932"/>
                <a:gd name="connsiteX320" fmla="*/ 3590194 w 3785031"/>
                <a:gd name="connsiteY320" fmla="*/ 3565053 h 3826932"/>
                <a:gd name="connsiteX321" fmla="*/ 3595780 w 3785031"/>
                <a:gd name="connsiteY321" fmla="*/ 3556673 h 3826932"/>
                <a:gd name="connsiteX322" fmla="*/ 3598573 w 3785031"/>
                <a:gd name="connsiteY322" fmla="*/ 3546896 h 3826932"/>
                <a:gd name="connsiteX323" fmla="*/ 3598573 w 3785031"/>
                <a:gd name="connsiteY323" fmla="*/ 3544103 h 3826932"/>
                <a:gd name="connsiteX324" fmla="*/ 3598573 w 3785031"/>
                <a:gd name="connsiteY324" fmla="*/ 3542706 h 3826932"/>
                <a:gd name="connsiteX325" fmla="*/ 3598573 w 3785031"/>
                <a:gd name="connsiteY325" fmla="*/ 3541309 h 3826932"/>
                <a:gd name="connsiteX326" fmla="*/ 3598573 w 3785031"/>
                <a:gd name="connsiteY326" fmla="*/ 3537119 h 3826932"/>
                <a:gd name="connsiteX327" fmla="*/ 3591590 w 3785031"/>
                <a:gd name="connsiteY327" fmla="*/ 3517565 h 3826932"/>
                <a:gd name="connsiteX328" fmla="*/ 3757796 w 3785031"/>
                <a:gd name="connsiteY328" fmla="*/ 3355550 h 3826932"/>
                <a:gd name="connsiteX329" fmla="*/ 3757796 w 3785031"/>
                <a:gd name="connsiteY329" fmla="*/ 3355550 h 3826932"/>
                <a:gd name="connsiteX330" fmla="*/ 3782937 w 3785031"/>
                <a:gd name="connsiteY330" fmla="*/ 3331806 h 3826932"/>
                <a:gd name="connsiteX331" fmla="*/ 3782937 w 3785031"/>
                <a:gd name="connsiteY331" fmla="*/ 3306665 h 3826932"/>
                <a:gd name="connsiteX332" fmla="*/ 3782937 w 3785031"/>
                <a:gd name="connsiteY332" fmla="*/ 3308062 h 3826932"/>
                <a:gd name="connsiteX333" fmla="*/ 3781540 w 3785031"/>
                <a:gd name="connsiteY333" fmla="*/ 3306665 h 3826932"/>
                <a:gd name="connsiteX334" fmla="*/ 3780143 w 3785031"/>
                <a:gd name="connsiteY334" fmla="*/ 3302475 h 3826932"/>
                <a:gd name="connsiteX335" fmla="*/ 3780143 w 3785031"/>
                <a:gd name="connsiteY335" fmla="*/ 3301078 h 3826932"/>
                <a:gd name="connsiteX336" fmla="*/ 3780143 w 3785031"/>
                <a:gd name="connsiteY336" fmla="*/ 3299682 h 3826932"/>
                <a:gd name="connsiteX337" fmla="*/ 3780143 w 3785031"/>
                <a:gd name="connsiteY337" fmla="*/ 3298285 h 3826932"/>
                <a:gd name="connsiteX338" fmla="*/ 3780143 w 3785031"/>
                <a:gd name="connsiteY338" fmla="*/ 3296888 h 3826932"/>
                <a:gd name="connsiteX339" fmla="*/ 3780143 w 3785031"/>
                <a:gd name="connsiteY339" fmla="*/ 3295492 h 3826932"/>
                <a:gd name="connsiteX340" fmla="*/ 3781540 w 3785031"/>
                <a:gd name="connsiteY340" fmla="*/ 3289905 h 3826932"/>
                <a:gd name="connsiteX341" fmla="*/ 3782937 w 3785031"/>
                <a:gd name="connsiteY341" fmla="*/ 3288508 h 3826932"/>
                <a:gd name="connsiteX342" fmla="*/ 3782937 w 3785031"/>
                <a:gd name="connsiteY342" fmla="*/ 3252194 h 3826932"/>
                <a:gd name="connsiteX343" fmla="*/ 3619524 w 3785031"/>
                <a:gd name="connsiteY343" fmla="*/ 3085988 h 3826932"/>
                <a:gd name="connsiteX344" fmla="*/ 3606954 w 3785031"/>
                <a:gd name="connsiteY344" fmla="*/ 3072021 h 3826932"/>
                <a:gd name="connsiteX345" fmla="*/ 3612540 w 3785031"/>
                <a:gd name="connsiteY345" fmla="*/ 3063641 h 3826932"/>
                <a:gd name="connsiteX346" fmla="*/ 3615334 w 3785031"/>
                <a:gd name="connsiteY346" fmla="*/ 3053864 h 3826932"/>
                <a:gd name="connsiteX347" fmla="*/ 3615334 w 3785031"/>
                <a:gd name="connsiteY347" fmla="*/ 3051071 h 3826932"/>
                <a:gd name="connsiteX348" fmla="*/ 3615334 w 3785031"/>
                <a:gd name="connsiteY348" fmla="*/ 3049674 h 3826932"/>
                <a:gd name="connsiteX349" fmla="*/ 3615334 w 3785031"/>
                <a:gd name="connsiteY349" fmla="*/ 3048278 h 3826932"/>
                <a:gd name="connsiteX350" fmla="*/ 3615334 w 3785031"/>
                <a:gd name="connsiteY350" fmla="*/ 3044087 h 3826932"/>
                <a:gd name="connsiteX351" fmla="*/ 3608350 w 3785031"/>
                <a:gd name="connsiteY351" fmla="*/ 3024534 h 3826932"/>
                <a:gd name="connsiteX352" fmla="*/ 3773160 w 3785031"/>
                <a:gd name="connsiteY352" fmla="*/ 2863914 h 3826932"/>
                <a:gd name="connsiteX353" fmla="*/ 3773160 w 3785031"/>
                <a:gd name="connsiteY353" fmla="*/ 2863914 h 3826932"/>
                <a:gd name="connsiteX354" fmla="*/ 3782937 w 3785031"/>
                <a:gd name="connsiteY354" fmla="*/ 2854137 h 3826932"/>
                <a:gd name="connsiteX355" fmla="*/ 3782937 w 3785031"/>
                <a:gd name="connsiteY355" fmla="*/ 2819220 h 3826932"/>
                <a:gd name="connsiteX356" fmla="*/ 3774556 w 3785031"/>
                <a:gd name="connsiteY356" fmla="*/ 2827600 h 3826932"/>
                <a:gd name="connsiteX357" fmla="*/ 3774556 w 3785031"/>
                <a:gd name="connsiteY357" fmla="*/ 2827600 h 3826932"/>
                <a:gd name="connsiteX358" fmla="*/ 3749416 w 3785031"/>
                <a:gd name="connsiteY358" fmla="*/ 2851344 h 3826932"/>
                <a:gd name="connsiteX359" fmla="*/ 3749416 w 3785031"/>
                <a:gd name="connsiteY359" fmla="*/ 2851344 h 3826932"/>
                <a:gd name="connsiteX360" fmla="*/ 3587400 w 3785031"/>
                <a:gd name="connsiteY360" fmla="*/ 3010567 h 3826932"/>
                <a:gd name="connsiteX361" fmla="*/ 3417004 w 3785031"/>
                <a:gd name="connsiteY361" fmla="*/ 2835981 h 3826932"/>
                <a:gd name="connsiteX362" fmla="*/ 3405830 w 3785031"/>
                <a:gd name="connsiteY362" fmla="*/ 2824807 h 3826932"/>
                <a:gd name="connsiteX363" fmla="*/ 3410020 w 3785031"/>
                <a:gd name="connsiteY363" fmla="*/ 2817824 h 3826932"/>
                <a:gd name="connsiteX364" fmla="*/ 3412814 w 3785031"/>
                <a:gd name="connsiteY364" fmla="*/ 2808047 h 3826932"/>
                <a:gd name="connsiteX365" fmla="*/ 3412814 w 3785031"/>
                <a:gd name="connsiteY365" fmla="*/ 2805253 h 3826932"/>
                <a:gd name="connsiteX366" fmla="*/ 3412814 w 3785031"/>
                <a:gd name="connsiteY366" fmla="*/ 2803857 h 3826932"/>
                <a:gd name="connsiteX367" fmla="*/ 3412814 w 3785031"/>
                <a:gd name="connsiteY367" fmla="*/ 2802460 h 3826932"/>
                <a:gd name="connsiteX368" fmla="*/ 3412814 w 3785031"/>
                <a:gd name="connsiteY368" fmla="*/ 2798270 h 3826932"/>
                <a:gd name="connsiteX369" fmla="*/ 3405830 w 3785031"/>
                <a:gd name="connsiteY369" fmla="*/ 2778716 h 3826932"/>
                <a:gd name="connsiteX370" fmla="*/ 3572036 w 3785031"/>
                <a:gd name="connsiteY370" fmla="*/ 2616700 h 3826932"/>
                <a:gd name="connsiteX371" fmla="*/ 3572036 w 3785031"/>
                <a:gd name="connsiteY371" fmla="*/ 2616700 h 3826932"/>
                <a:gd name="connsiteX372" fmla="*/ 3597177 w 3785031"/>
                <a:gd name="connsiteY372" fmla="*/ 2591560 h 3826932"/>
                <a:gd name="connsiteX373" fmla="*/ 3597177 w 3785031"/>
                <a:gd name="connsiteY373" fmla="*/ 2591560 h 3826932"/>
                <a:gd name="connsiteX374" fmla="*/ 3598573 w 3785031"/>
                <a:gd name="connsiteY374" fmla="*/ 2590163 h 3826932"/>
                <a:gd name="connsiteX375" fmla="*/ 3611144 w 3785031"/>
                <a:gd name="connsiteY375" fmla="*/ 2602733 h 3826932"/>
                <a:gd name="connsiteX376" fmla="*/ 3781540 w 3785031"/>
                <a:gd name="connsiteY376" fmla="*/ 2777319 h 3826932"/>
                <a:gd name="connsiteX377" fmla="*/ 3781540 w 3785031"/>
                <a:gd name="connsiteY377" fmla="*/ 2752179 h 3826932"/>
                <a:gd name="connsiteX378" fmla="*/ 3623714 w 3785031"/>
                <a:gd name="connsiteY378" fmla="*/ 2591560 h 3826932"/>
                <a:gd name="connsiteX379" fmla="*/ 3611144 w 3785031"/>
                <a:gd name="connsiteY379" fmla="*/ 2577593 h 3826932"/>
                <a:gd name="connsiteX380" fmla="*/ 3616731 w 3785031"/>
                <a:gd name="connsiteY380" fmla="*/ 2569213 h 3826932"/>
                <a:gd name="connsiteX381" fmla="*/ 3619524 w 3785031"/>
                <a:gd name="connsiteY381" fmla="*/ 2559436 h 3826932"/>
                <a:gd name="connsiteX382" fmla="*/ 3619524 w 3785031"/>
                <a:gd name="connsiteY382" fmla="*/ 2556642 h 3826932"/>
                <a:gd name="connsiteX383" fmla="*/ 3619524 w 3785031"/>
                <a:gd name="connsiteY383" fmla="*/ 2555246 h 3826932"/>
                <a:gd name="connsiteX384" fmla="*/ 3619524 w 3785031"/>
                <a:gd name="connsiteY384" fmla="*/ 2553849 h 3826932"/>
                <a:gd name="connsiteX385" fmla="*/ 3619524 w 3785031"/>
                <a:gd name="connsiteY385" fmla="*/ 2549659 h 3826932"/>
                <a:gd name="connsiteX386" fmla="*/ 3612540 w 3785031"/>
                <a:gd name="connsiteY386" fmla="*/ 2531502 h 3826932"/>
                <a:gd name="connsiteX387" fmla="*/ 3778747 w 3785031"/>
                <a:gd name="connsiteY387" fmla="*/ 2369486 h 3826932"/>
                <a:gd name="connsiteX388" fmla="*/ 3778747 w 3785031"/>
                <a:gd name="connsiteY388" fmla="*/ 2369486 h 3826932"/>
                <a:gd name="connsiteX389" fmla="*/ 3781540 w 3785031"/>
                <a:gd name="connsiteY389" fmla="*/ 2366692 h 3826932"/>
                <a:gd name="connsiteX390" fmla="*/ 3781540 w 3785031"/>
                <a:gd name="connsiteY390" fmla="*/ 2341552 h 3826932"/>
                <a:gd name="connsiteX391" fmla="*/ 3766176 w 3785031"/>
                <a:gd name="connsiteY391" fmla="*/ 2356916 h 3826932"/>
                <a:gd name="connsiteX392" fmla="*/ 3766176 w 3785031"/>
                <a:gd name="connsiteY392" fmla="*/ 2356916 h 3826932"/>
                <a:gd name="connsiteX393" fmla="*/ 3602764 w 3785031"/>
                <a:gd name="connsiteY393" fmla="*/ 2516138 h 3826932"/>
                <a:gd name="connsiteX394" fmla="*/ 3435161 w 3785031"/>
                <a:gd name="connsiteY394" fmla="*/ 2344345 h 3826932"/>
                <a:gd name="connsiteX395" fmla="*/ 3422590 w 3785031"/>
                <a:gd name="connsiteY395" fmla="*/ 2331775 h 3826932"/>
                <a:gd name="connsiteX396" fmla="*/ 3428177 w 3785031"/>
                <a:gd name="connsiteY396" fmla="*/ 2323395 h 3826932"/>
                <a:gd name="connsiteX397" fmla="*/ 3430971 w 3785031"/>
                <a:gd name="connsiteY397" fmla="*/ 2313618 h 3826932"/>
                <a:gd name="connsiteX398" fmla="*/ 3430971 w 3785031"/>
                <a:gd name="connsiteY398" fmla="*/ 2310825 h 3826932"/>
                <a:gd name="connsiteX399" fmla="*/ 3430971 w 3785031"/>
                <a:gd name="connsiteY399" fmla="*/ 2309428 h 3826932"/>
                <a:gd name="connsiteX400" fmla="*/ 3430971 w 3785031"/>
                <a:gd name="connsiteY400" fmla="*/ 2308031 h 3826932"/>
                <a:gd name="connsiteX401" fmla="*/ 3430971 w 3785031"/>
                <a:gd name="connsiteY401" fmla="*/ 2303841 h 3826932"/>
                <a:gd name="connsiteX402" fmla="*/ 3423987 w 3785031"/>
                <a:gd name="connsiteY402" fmla="*/ 2285684 h 3826932"/>
                <a:gd name="connsiteX403" fmla="*/ 3587400 w 3785031"/>
                <a:gd name="connsiteY403" fmla="*/ 2126462 h 3826932"/>
                <a:gd name="connsiteX404" fmla="*/ 3587400 w 3785031"/>
                <a:gd name="connsiteY404" fmla="*/ 2126462 h 3826932"/>
                <a:gd name="connsiteX405" fmla="*/ 3612540 w 3785031"/>
                <a:gd name="connsiteY405" fmla="*/ 2102718 h 3826932"/>
                <a:gd name="connsiteX406" fmla="*/ 3612540 w 3785031"/>
                <a:gd name="connsiteY406" fmla="*/ 2102718 h 3826932"/>
                <a:gd name="connsiteX407" fmla="*/ 3613937 w 3785031"/>
                <a:gd name="connsiteY407" fmla="*/ 2101321 h 3826932"/>
                <a:gd name="connsiteX408" fmla="*/ 3626507 w 3785031"/>
                <a:gd name="connsiteY408" fmla="*/ 2113891 h 3826932"/>
                <a:gd name="connsiteX409" fmla="*/ 3781540 w 3785031"/>
                <a:gd name="connsiteY409" fmla="*/ 2273114 h 3826932"/>
                <a:gd name="connsiteX410" fmla="*/ 3781540 w 3785031"/>
                <a:gd name="connsiteY410" fmla="*/ 2250767 h 3826932"/>
                <a:gd name="connsiteX411" fmla="*/ 3622317 w 3785031"/>
                <a:gd name="connsiteY411" fmla="*/ 2097131 h 3826932"/>
                <a:gd name="connsiteX412" fmla="*/ 3608350 w 3785031"/>
                <a:gd name="connsiteY412" fmla="*/ 2083164 h 3826932"/>
                <a:gd name="connsiteX413" fmla="*/ 3613937 w 3785031"/>
                <a:gd name="connsiteY413" fmla="*/ 2074784 h 3826932"/>
                <a:gd name="connsiteX414" fmla="*/ 3615334 w 3785031"/>
                <a:gd name="connsiteY414" fmla="*/ 2070594 h 3826932"/>
                <a:gd name="connsiteX415" fmla="*/ 3615334 w 3785031"/>
                <a:gd name="connsiteY415" fmla="*/ 2069197 h 3826932"/>
                <a:gd name="connsiteX416" fmla="*/ 3615334 w 3785031"/>
                <a:gd name="connsiteY416" fmla="*/ 2067801 h 3826932"/>
                <a:gd name="connsiteX417" fmla="*/ 3615334 w 3785031"/>
                <a:gd name="connsiteY417" fmla="*/ 2066404 h 3826932"/>
                <a:gd name="connsiteX418" fmla="*/ 3615334 w 3785031"/>
                <a:gd name="connsiteY418" fmla="*/ 2065007 h 3826932"/>
                <a:gd name="connsiteX419" fmla="*/ 3615334 w 3785031"/>
                <a:gd name="connsiteY419" fmla="*/ 2063610 h 3826932"/>
                <a:gd name="connsiteX420" fmla="*/ 3616731 w 3785031"/>
                <a:gd name="connsiteY420" fmla="*/ 2058024 h 3826932"/>
                <a:gd name="connsiteX421" fmla="*/ 3616731 w 3785031"/>
                <a:gd name="connsiteY421" fmla="*/ 2056627 h 3826932"/>
                <a:gd name="connsiteX422" fmla="*/ 3616731 w 3785031"/>
                <a:gd name="connsiteY422" fmla="*/ 2053834 h 3826932"/>
                <a:gd name="connsiteX423" fmla="*/ 3612540 w 3785031"/>
                <a:gd name="connsiteY423" fmla="*/ 2039867 h 3826932"/>
                <a:gd name="connsiteX424" fmla="*/ 3782937 w 3785031"/>
                <a:gd name="connsiteY424" fmla="*/ 1884834 h 3826932"/>
                <a:gd name="connsiteX425" fmla="*/ 3782937 w 3785031"/>
                <a:gd name="connsiteY425" fmla="*/ 1868074 h 3826932"/>
                <a:gd name="connsiteX426" fmla="*/ 3620920 w 3785031"/>
                <a:gd name="connsiteY426" fmla="*/ 2025900 h 3826932"/>
                <a:gd name="connsiteX427" fmla="*/ 3447731 w 3785031"/>
                <a:gd name="connsiteY427" fmla="*/ 1848520 h 3826932"/>
                <a:gd name="connsiteX428" fmla="*/ 3435161 w 3785031"/>
                <a:gd name="connsiteY428" fmla="*/ 1834553 h 3826932"/>
                <a:gd name="connsiteX429" fmla="*/ 3440747 w 3785031"/>
                <a:gd name="connsiteY429" fmla="*/ 1826173 h 3826932"/>
                <a:gd name="connsiteX430" fmla="*/ 3443541 w 3785031"/>
                <a:gd name="connsiteY430" fmla="*/ 1816396 h 3826932"/>
                <a:gd name="connsiteX431" fmla="*/ 3443541 w 3785031"/>
                <a:gd name="connsiteY431" fmla="*/ 1813603 h 3826932"/>
                <a:gd name="connsiteX432" fmla="*/ 3443541 w 3785031"/>
                <a:gd name="connsiteY432" fmla="*/ 1812206 h 3826932"/>
                <a:gd name="connsiteX433" fmla="*/ 3443541 w 3785031"/>
                <a:gd name="connsiteY433" fmla="*/ 1810810 h 3826932"/>
                <a:gd name="connsiteX434" fmla="*/ 3443541 w 3785031"/>
                <a:gd name="connsiteY434" fmla="*/ 1806619 h 3826932"/>
                <a:gd name="connsiteX435" fmla="*/ 3439351 w 3785031"/>
                <a:gd name="connsiteY435" fmla="*/ 1792653 h 3826932"/>
                <a:gd name="connsiteX436" fmla="*/ 3605557 w 3785031"/>
                <a:gd name="connsiteY436" fmla="*/ 1630636 h 3826932"/>
                <a:gd name="connsiteX437" fmla="*/ 3605557 w 3785031"/>
                <a:gd name="connsiteY437" fmla="*/ 1630636 h 3826932"/>
                <a:gd name="connsiteX438" fmla="*/ 3630697 w 3785031"/>
                <a:gd name="connsiteY438" fmla="*/ 1605496 h 3826932"/>
                <a:gd name="connsiteX439" fmla="*/ 3630697 w 3785031"/>
                <a:gd name="connsiteY439" fmla="*/ 1605496 h 3826932"/>
                <a:gd name="connsiteX440" fmla="*/ 3632094 w 3785031"/>
                <a:gd name="connsiteY440" fmla="*/ 1604099 h 3826932"/>
                <a:gd name="connsiteX441" fmla="*/ 3644664 w 3785031"/>
                <a:gd name="connsiteY441" fmla="*/ 1616669 h 3826932"/>
                <a:gd name="connsiteX442" fmla="*/ 3784333 w 3785031"/>
                <a:gd name="connsiteY442" fmla="*/ 1760529 h 3826932"/>
                <a:gd name="connsiteX443" fmla="*/ 3784333 w 3785031"/>
                <a:gd name="connsiteY443" fmla="*/ 1743768 h 3826932"/>
                <a:gd name="connsiteX444" fmla="*/ 3639078 w 3785031"/>
                <a:gd name="connsiteY444" fmla="*/ 1604099 h 3826932"/>
                <a:gd name="connsiteX445" fmla="*/ 3625111 w 3785031"/>
                <a:gd name="connsiteY445" fmla="*/ 1590132 h 3826932"/>
                <a:gd name="connsiteX446" fmla="*/ 3630697 w 3785031"/>
                <a:gd name="connsiteY446" fmla="*/ 1581752 h 3826932"/>
                <a:gd name="connsiteX447" fmla="*/ 3633491 w 3785031"/>
                <a:gd name="connsiteY447" fmla="*/ 1571975 h 3826932"/>
                <a:gd name="connsiteX448" fmla="*/ 3633491 w 3785031"/>
                <a:gd name="connsiteY448" fmla="*/ 1569182 h 3826932"/>
                <a:gd name="connsiteX449" fmla="*/ 3633491 w 3785031"/>
                <a:gd name="connsiteY449" fmla="*/ 1567785 h 3826932"/>
                <a:gd name="connsiteX450" fmla="*/ 3633491 w 3785031"/>
                <a:gd name="connsiteY450" fmla="*/ 1566389 h 3826932"/>
                <a:gd name="connsiteX451" fmla="*/ 3633491 w 3785031"/>
                <a:gd name="connsiteY451" fmla="*/ 1562199 h 3826932"/>
                <a:gd name="connsiteX452" fmla="*/ 3626507 w 3785031"/>
                <a:gd name="connsiteY452" fmla="*/ 1542645 h 3826932"/>
                <a:gd name="connsiteX453" fmla="*/ 3784333 w 3785031"/>
                <a:gd name="connsiteY453" fmla="*/ 1398786 h 3826932"/>
                <a:gd name="connsiteX454" fmla="*/ 3784333 w 3785031"/>
                <a:gd name="connsiteY454" fmla="*/ 1377835 h 3826932"/>
                <a:gd name="connsiteX455" fmla="*/ 3629301 w 3785031"/>
                <a:gd name="connsiteY455" fmla="*/ 1528678 h 3826932"/>
                <a:gd name="connsiteX456" fmla="*/ 3458904 w 3785031"/>
                <a:gd name="connsiteY456" fmla="*/ 1354092 h 3826932"/>
                <a:gd name="connsiteX457" fmla="*/ 3446334 w 3785031"/>
                <a:gd name="connsiteY457" fmla="*/ 1340125 h 3826932"/>
                <a:gd name="connsiteX458" fmla="*/ 3451921 w 3785031"/>
                <a:gd name="connsiteY458" fmla="*/ 1331745 h 3826932"/>
                <a:gd name="connsiteX459" fmla="*/ 3454714 w 3785031"/>
                <a:gd name="connsiteY459" fmla="*/ 1321968 h 3826932"/>
                <a:gd name="connsiteX460" fmla="*/ 3454714 w 3785031"/>
                <a:gd name="connsiteY460" fmla="*/ 1319174 h 3826932"/>
                <a:gd name="connsiteX461" fmla="*/ 3454714 w 3785031"/>
                <a:gd name="connsiteY461" fmla="*/ 1317778 h 3826932"/>
                <a:gd name="connsiteX462" fmla="*/ 3454714 w 3785031"/>
                <a:gd name="connsiteY462" fmla="*/ 1316381 h 3826932"/>
                <a:gd name="connsiteX463" fmla="*/ 3454714 w 3785031"/>
                <a:gd name="connsiteY463" fmla="*/ 1312191 h 3826932"/>
                <a:gd name="connsiteX464" fmla="*/ 3447731 w 3785031"/>
                <a:gd name="connsiteY464" fmla="*/ 1292637 h 3826932"/>
                <a:gd name="connsiteX465" fmla="*/ 3613937 w 3785031"/>
                <a:gd name="connsiteY465" fmla="*/ 1130621 h 3826932"/>
                <a:gd name="connsiteX466" fmla="*/ 3613937 w 3785031"/>
                <a:gd name="connsiteY466" fmla="*/ 1130621 h 3826932"/>
                <a:gd name="connsiteX467" fmla="*/ 3639078 w 3785031"/>
                <a:gd name="connsiteY467" fmla="*/ 1105481 h 3826932"/>
                <a:gd name="connsiteX468" fmla="*/ 3639078 w 3785031"/>
                <a:gd name="connsiteY468" fmla="*/ 1105481 h 3826932"/>
                <a:gd name="connsiteX469" fmla="*/ 3640474 w 3785031"/>
                <a:gd name="connsiteY469" fmla="*/ 1104084 h 3826932"/>
                <a:gd name="connsiteX470" fmla="*/ 3653045 w 3785031"/>
                <a:gd name="connsiteY470" fmla="*/ 1116654 h 3826932"/>
                <a:gd name="connsiteX471" fmla="*/ 3784333 w 3785031"/>
                <a:gd name="connsiteY471" fmla="*/ 1250737 h 3826932"/>
                <a:gd name="connsiteX472" fmla="*/ 3784333 w 3785031"/>
                <a:gd name="connsiteY472" fmla="*/ 1229786 h 3826932"/>
                <a:gd name="connsiteX473" fmla="*/ 3653045 w 3785031"/>
                <a:gd name="connsiteY473" fmla="*/ 1102687 h 3826932"/>
                <a:gd name="connsiteX474" fmla="*/ 3639078 w 3785031"/>
                <a:gd name="connsiteY474" fmla="*/ 1088720 h 3826932"/>
                <a:gd name="connsiteX475" fmla="*/ 3644664 w 3785031"/>
                <a:gd name="connsiteY475" fmla="*/ 1080340 h 3826932"/>
                <a:gd name="connsiteX476" fmla="*/ 3647457 w 3785031"/>
                <a:gd name="connsiteY476" fmla="*/ 1070564 h 3826932"/>
                <a:gd name="connsiteX477" fmla="*/ 3647457 w 3785031"/>
                <a:gd name="connsiteY477" fmla="*/ 1067770 h 3826932"/>
                <a:gd name="connsiteX478" fmla="*/ 3647457 w 3785031"/>
                <a:gd name="connsiteY478" fmla="*/ 1066373 h 3826932"/>
                <a:gd name="connsiteX479" fmla="*/ 3647457 w 3785031"/>
                <a:gd name="connsiteY479" fmla="*/ 1064977 h 3826932"/>
                <a:gd name="connsiteX480" fmla="*/ 3647457 w 3785031"/>
                <a:gd name="connsiteY480" fmla="*/ 1060787 h 3826932"/>
                <a:gd name="connsiteX481" fmla="*/ 3640474 w 3785031"/>
                <a:gd name="connsiteY481" fmla="*/ 1041233 h 3826932"/>
                <a:gd name="connsiteX482" fmla="*/ 3785730 w 3785031"/>
                <a:gd name="connsiteY482" fmla="*/ 908547 h 3826932"/>
                <a:gd name="connsiteX483" fmla="*/ 3785730 w 3785031"/>
                <a:gd name="connsiteY483" fmla="*/ 887597 h 3826932"/>
                <a:gd name="connsiteX484" fmla="*/ 3641871 w 3785031"/>
                <a:gd name="connsiteY484" fmla="*/ 1027266 h 3826932"/>
                <a:gd name="connsiteX485" fmla="*/ 3471475 w 3785031"/>
                <a:gd name="connsiteY485" fmla="*/ 852680 h 3826932"/>
                <a:gd name="connsiteX486" fmla="*/ 3458904 w 3785031"/>
                <a:gd name="connsiteY486" fmla="*/ 838713 h 3826932"/>
                <a:gd name="connsiteX487" fmla="*/ 3464491 w 3785031"/>
                <a:gd name="connsiteY487" fmla="*/ 830333 h 3826932"/>
                <a:gd name="connsiteX488" fmla="*/ 3467284 w 3785031"/>
                <a:gd name="connsiteY488" fmla="*/ 820556 h 3826932"/>
                <a:gd name="connsiteX489" fmla="*/ 3467284 w 3785031"/>
                <a:gd name="connsiteY489" fmla="*/ 817762 h 3826932"/>
                <a:gd name="connsiteX490" fmla="*/ 3467284 w 3785031"/>
                <a:gd name="connsiteY490" fmla="*/ 816366 h 3826932"/>
                <a:gd name="connsiteX491" fmla="*/ 3467284 w 3785031"/>
                <a:gd name="connsiteY491" fmla="*/ 814969 h 3826932"/>
                <a:gd name="connsiteX492" fmla="*/ 3467284 w 3785031"/>
                <a:gd name="connsiteY492" fmla="*/ 810779 h 3826932"/>
                <a:gd name="connsiteX493" fmla="*/ 3460301 w 3785031"/>
                <a:gd name="connsiteY493" fmla="*/ 791225 h 3826932"/>
                <a:gd name="connsiteX494" fmla="*/ 3625111 w 3785031"/>
                <a:gd name="connsiteY494" fmla="*/ 630606 h 3826932"/>
                <a:gd name="connsiteX495" fmla="*/ 3625111 w 3785031"/>
                <a:gd name="connsiteY495" fmla="*/ 630606 h 3826932"/>
                <a:gd name="connsiteX496" fmla="*/ 3650251 w 3785031"/>
                <a:gd name="connsiteY496" fmla="*/ 605465 h 3826932"/>
                <a:gd name="connsiteX497" fmla="*/ 3650251 w 3785031"/>
                <a:gd name="connsiteY497" fmla="*/ 605465 h 3826932"/>
                <a:gd name="connsiteX498" fmla="*/ 3651648 w 3785031"/>
                <a:gd name="connsiteY498" fmla="*/ 604069 h 3826932"/>
                <a:gd name="connsiteX499" fmla="*/ 3664218 w 3785031"/>
                <a:gd name="connsiteY499" fmla="*/ 616639 h 3826932"/>
                <a:gd name="connsiteX500" fmla="*/ 3785730 w 3785031"/>
                <a:gd name="connsiteY500" fmla="*/ 740944 h 3826932"/>
                <a:gd name="connsiteX501" fmla="*/ 3785730 w 3785031"/>
                <a:gd name="connsiteY501" fmla="*/ 711614 h 3826932"/>
                <a:gd name="connsiteX502" fmla="*/ 3683772 w 3785031"/>
                <a:gd name="connsiteY502" fmla="*/ 606862 h 3826932"/>
                <a:gd name="connsiteX503" fmla="*/ 3671201 w 3785031"/>
                <a:gd name="connsiteY503" fmla="*/ 594292 h 3826932"/>
                <a:gd name="connsiteX504" fmla="*/ 3675391 w 3785031"/>
                <a:gd name="connsiteY504" fmla="*/ 585912 h 3826932"/>
                <a:gd name="connsiteX505" fmla="*/ 3678185 w 3785031"/>
                <a:gd name="connsiteY505" fmla="*/ 576135 h 3826932"/>
                <a:gd name="connsiteX506" fmla="*/ 3678185 w 3785031"/>
                <a:gd name="connsiteY506" fmla="*/ 573342 h 3826932"/>
                <a:gd name="connsiteX507" fmla="*/ 3678185 w 3785031"/>
                <a:gd name="connsiteY507" fmla="*/ 571945 h 3826932"/>
                <a:gd name="connsiteX508" fmla="*/ 3678185 w 3785031"/>
                <a:gd name="connsiteY508" fmla="*/ 566358 h 3826932"/>
                <a:gd name="connsiteX509" fmla="*/ 3678185 w 3785031"/>
                <a:gd name="connsiteY509" fmla="*/ 562168 h 3826932"/>
                <a:gd name="connsiteX510" fmla="*/ 3671201 w 3785031"/>
                <a:gd name="connsiteY510" fmla="*/ 542614 h 3826932"/>
                <a:gd name="connsiteX511" fmla="*/ 3784333 w 3785031"/>
                <a:gd name="connsiteY511" fmla="*/ 432276 h 3826932"/>
                <a:gd name="connsiteX512" fmla="*/ 3784333 w 3785031"/>
                <a:gd name="connsiteY512" fmla="*/ 401549 h 3826932"/>
                <a:gd name="connsiteX513" fmla="*/ 3651648 w 3785031"/>
                <a:gd name="connsiteY513" fmla="*/ 530044 h 3826932"/>
                <a:gd name="connsiteX514" fmla="*/ 3481251 w 3785031"/>
                <a:gd name="connsiteY514" fmla="*/ 355458 h 3826932"/>
                <a:gd name="connsiteX515" fmla="*/ 3468681 w 3785031"/>
                <a:gd name="connsiteY515" fmla="*/ 341491 h 3826932"/>
                <a:gd name="connsiteX516" fmla="*/ 3474268 w 3785031"/>
                <a:gd name="connsiteY516" fmla="*/ 333111 h 3826932"/>
                <a:gd name="connsiteX517" fmla="*/ 3477061 w 3785031"/>
                <a:gd name="connsiteY517" fmla="*/ 323334 h 3826932"/>
                <a:gd name="connsiteX518" fmla="*/ 3477061 w 3785031"/>
                <a:gd name="connsiteY518" fmla="*/ 320541 h 3826932"/>
                <a:gd name="connsiteX519" fmla="*/ 3477061 w 3785031"/>
                <a:gd name="connsiteY519" fmla="*/ 319144 h 3826932"/>
                <a:gd name="connsiteX520" fmla="*/ 3477061 w 3785031"/>
                <a:gd name="connsiteY520" fmla="*/ 317747 h 3826932"/>
                <a:gd name="connsiteX521" fmla="*/ 3477061 w 3785031"/>
                <a:gd name="connsiteY521" fmla="*/ 313557 h 3826932"/>
                <a:gd name="connsiteX522" fmla="*/ 3470078 w 3785031"/>
                <a:gd name="connsiteY522" fmla="*/ 294003 h 3826932"/>
                <a:gd name="connsiteX523" fmla="*/ 3636284 w 3785031"/>
                <a:gd name="connsiteY523" fmla="*/ 131987 h 3826932"/>
                <a:gd name="connsiteX524" fmla="*/ 3636284 w 3785031"/>
                <a:gd name="connsiteY524" fmla="*/ 131987 h 3826932"/>
                <a:gd name="connsiteX525" fmla="*/ 3661424 w 3785031"/>
                <a:gd name="connsiteY525" fmla="*/ 106847 h 3826932"/>
                <a:gd name="connsiteX526" fmla="*/ 3661424 w 3785031"/>
                <a:gd name="connsiteY526" fmla="*/ 106847 h 3826932"/>
                <a:gd name="connsiteX527" fmla="*/ 3662821 w 3785031"/>
                <a:gd name="connsiteY527" fmla="*/ 105450 h 3826932"/>
                <a:gd name="connsiteX528" fmla="*/ 3675391 w 3785031"/>
                <a:gd name="connsiteY528" fmla="*/ 118020 h 3826932"/>
                <a:gd name="connsiteX529" fmla="*/ 3784333 w 3785031"/>
                <a:gd name="connsiteY529" fmla="*/ 229756 h 3826932"/>
                <a:gd name="connsiteX530" fmla="*/ 3784333 w 3785031"/>
                <a:gd name="connsiteY530" fmla="*/ 197632 h 3826932"/>
                <a:gd name="connsiteX531" fmla="*/ 3694945 w 3785031"/>
                <a:gd name="connsiteY531" fmla="*/ 105450 h 3826932"/>
                <a:gd name="connsiteX532" fmla="*/ 3682375 w 3785031"/>
                <a:gd name="connsiteY532" fmla="*/ 91483 h 3826932"/>
                <a:gd name="connsiteX533" fmla="*/ 3687962 w 3785031"/>
                <a:gd name="connsiteY533" fmla="*/ 83103 h 3826932"/>
                <a:gd name="connsiteX534" fmla="*/ 3690755 w 3785031"/>
                <a:gd name="connsiteY534" fmla="*/ 73326 h 3826932"/>
                <a:gd name="connsiteX535" fmla="*/ 3690755 w 3785031"/>
                <a:gd name="connsiteY535" fmla="*/ 70533 h 3826932"/>
                <a:gd name="connsiteX536" fmla="*/ 3690755 w 3785031"/>
                <a:gd name="connsiteY536" fmla="*/ 69136 h 3826932"/>
                <a:gd name="connsiteX537" fmla="*/ 3690755 w 3785031"/>
                <a:gd name="connsiteY537" fmla="*/ 67740 h 3826932"/>
                <a:gd name="connsiteX538" fmla="*/ 3690755 w 3785031"/>
                <a:gd name="connsiteY538" fmla="*/ 64946 h 3826932"/>
                <a:gd name="connsiteX539" fmla="*/ 3785730 w 3785031"/>
                <a:gd name="connsiteY539" fmla="*/ 64946 h 3826932"/>
                <a:gd name="connsiteX540" fmla="*/ 3785730 w 3785031"/>
                <a:gd name="connsiteY540" fmla="*/ 10475 h 3826932"/>
                <a:gd name="connsiteX541" fmla="*/ 11872 w 3785031"/>
                <a:gd name="connsiteY541" fmla="*/ 10475 h 3826932"/>
                <a:gd name="connsiteX542" fmla="*/ 11872 w 3785031"/>
                <a:gd name="connsiteY542" fmla="*/ 64946 h 3826932"/>
                <a:gd name="connsiteX543" fmla="*/ 56566 w 3785031"/>
                <a:gd name="connsiteY543" fmla="*/ 64946 h 3826932"/>
                <a:gd name="connsiteX544" fmla="*/ 55169 w 3785031"/>
                <a:gd name="connsiteY544" fmla="*/ 66343 h 3826932"/>
                <a:gd name="connsiteX545" fmla="*/ 55169 w 3785031"/>
                <a:gd name="connsiteY545" fmla="*/ 66343 h 3826932"/>
                <a:gd name="connsiteX546" fmla="*/ 55169 w 3785031"/>
                <a:gd name="connsiteY546" fmla="*/ 66343 h 3826932"/>
                <a:gd name="connsiteX547" fmla="*/ 45392 w 3785031"/>
                <a:gd name="connsiteY547" fmla="*/ 76120 h 3826932"/>
                <a:gd name="connsiteX548" fmla="*/ 45392 w 3785031"/>
                <a:gd name="connsiteY548" fmla="*/ 76120 h 3826932"/>
                <a:gd name="connsiteX549" fmla="*/ 20252 w 3785031"/>
                <a:gd name="connsiteY549" fmla="*/ 101260 h 3826932"/>
                <a:gd name="connsiteX550" fmla="*/ 20252 w 3785031"/>
                <a:gd name="connsiteY550" fmla="*/ 101260 h 3826932"/>
                <a:gd name="connsiteX551" fmla="*/ 11872 w 3785031"/>
                <a:gd name="connsiteY551" fmla="*/ 143161 h 3826932"/>
                <a:gd name="connsiteX552" fmla="*/ 11872 w 3785031"/>
                <a:gd name="connsiteY552" fmla="*/ 161318 h 3826932"/>
                <a:gd name="connsiteX553" fmla="*/ 25839 w 3785031"/>
                <a:gd name="connsiteY553" fmla="*/ 147351 h 3826932"/>
                <a:gd name="connsiteX554" fmla="*/ 25839 w 3785031"/>
                <a:gd name="connsiteY554" fmla="*/ 147351 h 3826932"/>
                <a:gd name="connsiteX555" fmla="*/ 50979 w 3785031"/>
                <a:gd name="connsiteY555" fmla="*/ 122210 h 3826932"/>
                <a:gd name="connsiteX556" fmla="*/ 50979 w 3785031"/>
                <a:gd name="connsiteY556" fmla="*/ 122210 h 3826932"/>
                <a:gd name="connsiteX557" fmla="*/ 52376 w 3785031"/>
                <a:gd name="connsiteY557" fmla="*/ 120814 h 3826932"/>
                <a:gd name="connsiteX558" fmla="*/ 64946 w 3785031"/>
                <a:gd name="connsiteY558" fmla="*/ 133384 h 3826932"/>
                <a:gd name="connsiteX559" fmla="*/ 235342 w 3785031"/>
                <a:gd name="connsiteY559" fmla="*/ 307970 h 3826932"/>
                <a:gd name="connsiteX560" fmla="*/ 233946 w 3785031"/>
                <a:gd name="connsiteY560" fmla="*/ 309367 h 3826932"/>
                <a:gd name="connsiteX561" fmla="*/ 228359 w 3785031"/>
                <a:gd name="connsiteY561" fmla="*/ 319144 h 3826932"/>
                <a:gd name="connsiteX562" fmla="*/ 225566 w 3785031"/>
                <a:gd name="connsiteY562" fmla="*/ 330317 h 3826932"/>
                <a:gd name="connsiteX563" fmla="*/ 225566 w 3785031"/>
                <a:gd name="connsiteY563" fmla="*/ 334507 h 3826932"/>
                <a:gd name="connsiteX564" fmla="*/ 225566 w 3785031"/>
                <a:gd name="connsiteY564" fmla="*/ 335904 h 3826932"/>
                <a:gd name="connsiteX565" fmla="*/ 225566 w 3785031"/>
                <a:gd name="connsiteY565" fmla="*/ 337301 h 3826932"/>
                <a:gd name="connsiteX566" fmla="*/ 225566 w 3785031"/>
                <a:gd name="connsiteY566" fmla="*/ 338697 h 3826932"/>
                <a:gd name="connsiteX567" fmla="*/ 225566 w 3785031"/>
                <a:gd name="connsiteY567" fmla="*/ 341491 h 3826932"/>
                <a:gd name="connsiteX568" fmla="*/ 226962 w 3785031"/>
                <a:gd name="connsiteY568" fmla="*/ 348474 h 3826932"/>
                <a:gd name="connsiteX569" fmla="*/ 231152 w 3785031"/>
                <a:gd name="connsiteY569" fmla="*/ 355458 h 3826932"/>
                <a:gd name="connsiteX570" fmla="*/ 207409 w 3785031"/>
                <a:gd name="connsiteY570" fmla="*/ 381995 h 3826932"/>
                <a:gd name="connsiteX571" fmla="*/ 207409 w 3785031"/>
                <a:gd name="connsiteY571" fmla="*/ 381995 h 3826932"/>
                <a:gd name="connsiteX572" fmla="*/ 42599 w 3785031"/>
                <a:gd name="connsiteY572" fmla="*/ 542614 h 3826932"/>
                <a:gd name="connsiteX573" fmla="*/ 11872 w 3785031"/>
                <a:gd name="connsiteY573" fmla="*/ 510490 h 3826932"/>
                <a:gd name="connsiteX574" fmla="*/ 11872 w 3785031"/>
                <a:gd name="connsiteY574" fmla="*/ 527251 h 3826932"/>
                <a:gd name="connsiteX575" fmla="*/ 38409 w 3785031"/>
                <a:gd name="connsiteY575" fmla="*/ 555185 h 3826932"/>
                <a:gd name="connsiteX576" fmla="*/ 38409 w 3785031"/>
                <a:gd name="connsiteY576" fmla="*/ 555185 h 3826932"/>
                <a:gd name="connsiteX577" fmla="*/ 35616 w 3785031"/>
                <a:gd name="connsiteY577" fmla="*/ 557978 h 3826932"/>
                <a:gd name="connsiteX578" fmla="*/ 30029 w 3785031"/>
                <a:gd name="connsiteY578" fmla="*/ 567755 h 3826932"/>
                <a:gd name="connsiteX579" fmla="*/ 27235 w 3785031"/>
                <a:gd name="connsiteY579" fmla="*/ 578928 h 3826932"/>
                <a:gd name="connsiteX580" fmla="*/ 27235 w 3785031"/>
                <a:gd name="connsiteY580" fmla="*/ 583118 h 3826932"/>
                <a:gd name="connsiteX581" fmla="*/ 27235 w 3785031"/>
                <a:gd name="connsiteY581" fmla="*/ 584515 h 3826932"/>
                <a:gd name="connsiteX582" fmla="*/ 27235 w 3785031"/>
                <a:gd name="connsiteY582" fmla="*/ 585912 h 3826932"/>
                <a:gd name="connsiteX583" fmla="*/ 27235 w 3785031"/>
                <a:gd name="connsiteY583" fmla="*/ 587308 h 3826932"/>
                <a:gd name="connsiteX584" fmla="*/ 27235 w 3785031"/>
                <a:gd name="connsiteY584" fmla="*/ 590102 h 3826932"/>
                <a:gd name="connsiteX585" fmla="*/ 28632 w 3785031"/>
                <a:gd name="connsiteY585" fmla="*/ 597085 h 3826932"/>
                <a:gd name="connsiteX586" fmla="*/ 32822 w 3785031"/>
                <a:gd name="connsiteY586" fmla="*/ 605465 h 3826932"/>
                <a:gd name="connsiteX587" fmla="*/ 11872 w 3785031"/>
                <a:gd name="connsiteY587" fmla="*/ 627813 h 3826932"/>
                <a:gd name="connsiteX588" fmla="*/ 11872 w 3785031"/>
                <a:gd name="connsiteY588" fmla="*/ 652953 h 3826932"/>
                <a:gd name="connsiteX589" fmla="*/ 23045 w 3785031"/>
                <a:gd name="connsiteY589" fmla="*/ 641779 h 3826932"/>
                <a:gd name="connsiteX590" fmla="*/ 23045 w 3785031"/>
                <a:gd name="connsiteY590" fmla="*/ 641779 h 3826932"/>
                <a:gd name="connsiteX591" fmla="*/ 48186 w 3785031"/>
                <a:gd name="connsiteY591" fmla="*/ 618036 h 3826932"/>
                <a:gd name="connsiteX592" fmla="*/ 48186 w 3785031"/>
                <a:gd name="connsiteY592" fmla="*/ 618036 h 3826932"/>
                <a:gd name="connsiteX593" fmla="*/ 49583 w 3785031"/>
                <a:gd name="connsiteY593" fmla="*/ 616639 h 3826932"/>
                <a:gd name="connsiteX594" fmla="*/ 62153 w 3785031"/>
                <a:gd name="connsiteY594" fmla="*/ 629209 h 3826932"/>
                <a:gd name="connsiteX595" fmla="*/ 232549 w 3785031"/>
                <a:gd name="connsiteY595" fmla="*/ 803796 h 3826932"/>
                <a:gd name="connsiteX596" fmla="*/ 232549 w 3785031"/>
                <a:gd name="connsiteY596" fmla="*/ 803796 h 3826932"/>
                <a:gd name="connsiteX597" fmla="*/ 229756 w 3785031"/>
                <a:gd name="connsiteY597" fmla="*/ 806589 h 3826932"/>
                <a:gd name="connsiteX598" fmla="*/ 224169 w 3785031"/>
                <a:gd name="connsiteY598" fmla="*/ 816366 h 3826932"/>
                <a:gd name="connsiteX599" fmla="*/ 221375 w 3785031"/>
                <a:gd name="connsiteY599" fmla="*/ 827539 h 3826932"/>
                <a:gd name="connsiteX600" fmla="*/ 221375 w 3785031"/>
                <a:gd name="connsiteY600" fmla="*/ 831729 h 3826932"/>
                <a:gd name="connsiteX601" fmla="*/ 221375 w 3785031"/>
                <a:gd name="connsiteY601" fmla="*/ 833126 h 3826932"/>
                <a:gd name="connsiteX602" fmla="*/ 221375 w 3785031"/>
                <a:gd name="connsiteY602" fmla="*/ 834523 h 3826932"/>
                <a:gd name="connsiteX603" fmla="*/ 221375 w 3785031"/>
                <a:gd name="connsiteY603" fmla="*/ 835919 h 3826932"/>
                <a:gd name="connsiteX604" fmla="*/ 221375 w 3785031"/>
                <a:gd name="connsiteY604" fmla="*/ 838713 h 3826932"/>
                <a:gd name="connsiteX605" fmla="*/ 222772 w 3785031"/>
                <a:gd name="connsiteY605" fmla="*/ 845696 h 3826932"/>
                <a:gd name="connsiteX606" fmla="*/ 226962 w 3785031"/>
                <a:gd name="connsiteY606" fmla="*/ 854076 h 3826932"/>
                <a:gd name="connsiteX607" fmla="*/ 203218 w 3785031"/>
                <a:gd name="connsiteY607" fmla="*/ 877820 h 3826932"/>
                <a:gd name="connsiteX608" fmla="*/ 203218 w 3785031"/>
                <a:gd name="connsiteY608" fmla="*/ 877820 h 3826932"/>
                <a:gd name="connsiteX609" fmla="*/ 38409 w 3785031"/>
                <a:gd name="connsiteY609" fmla="*/ 1037043 h 3826932"/>
                <a:gd name="connsiteX610" fmla="*/ 11872 w 3785031"/>
                <a:gd name="connsiteY610" fmla="*/ 1009109 h 3826932"/>
                <a:gd name="connsiteX611" fmla="*/ 11872 w 3785031"/>
                <a:gd name="connsiteY611" fmla="*/ 1034249 h 3826932"/>
                <a:gd name="connsiteX612" fmla="*/ 27235 w 3785031"/>
                <a:gd name="connsiteY612" fmla="*/ 1049613 h 3826932"/>
                <a:gd name="connsiteX613" fmla="*/ 25839 w 3785031"/>
                <a:gd name="connsiteY613" fmla="*/ 1051010 h 3826932"/>
                <a:gd name="connsiteX614" fmla="*/ 20252 w 3785031"/>
                <a:gd name="connsiteY614" fmla="*/ 1060787 h 3826932"/>
                <a:gd name="connsiteX615" fmla="*/ 17459 w 3785031"/>
                <a:gd name="connsiteY615" fmla="*/ 1071960 h 3826932"/>
                <a:gd name="connsiteX616" fmla="*/ 17459 w 3785031"/>
                <a:gd name="connsiteY616" fmla="*/ 1076150 h 3826932"/>
                <a:gd name="connsiteX617" fmla="*/ 17459 w 3785031"/>
                <a:gd name="connsiteY617" fmla="*/ 1077547 h 3826932"/>
                <a:gd name="connsiteX618" fmla="*/ 17459 w 3785031"/>
                <a:gd name="connsiteY618" fmla="*/ 1078944 h 3826932"/>
                <a:gd name="connsiteX619" fmla="*/ 17459 w 3785031"/>
                <a:gd name="connsiteY619" fmla="*/ 1080340 h 3826932"/>
                <a:gd name="connsiteX620" fmla="*/ 17459 w 3785031"/>
                <a:gd name="connsiteY620" fmla="*/ 1083134 h 3826932"/>
                <a:gd name="connsiteX621" fmla="*/ 18855 w 3785031"/>
                <a:gd name="connsiteY621" fmla="*/ 1090117 h 3826932"/>
                <a:gd name="connsiteX622" fmla="*/ 23045 w 3785031"/>
                <a:gd name="connsiteY622" fmla="*/ 1098497 h 3826932"/>
                <a:gd name="connsiteX623" fmla="*/ 11872 w 3785031"/>
                <a:gd name="connsiteY623" fmla="*/ 1111067 h 3826932"/>
                <a:gd name="connsiteX624" fmla="*/ 11872 w 3785031"/>
                <a:gd name="connsiteY624" fmla="*/ 1130621 h 3826932"/>
                <a:gd name="connsiteX625" fmla="*/ 31426 w 3785031"/>
                <a:gd name="connsiteY625" fmla="*/ 1112464 h 3826932"/>
                <a:gd name="connsiteX626" fmla="*/ 31426 w 3785031"/>
                <a:gd name="connsiteY626" fmla="*/ 1112464 h 3826932"/>
                <a:gd name="connsiteX627" fmla="*/ 32822 w 3785031"/>
                <a:gd name="connsiteY627" fmla="*/ 1111067 h 3826932"/>
                <a:gd name="connsiteX628" fmla="*/ 45392 w 3785031"/>
                <a:gd name="connsiteY628" fmla="*/ 1123638 h 3826932"/>
                <a:gd name="connsiteX629" fmla="*/ 215789 w 3785031"/>
                <a:gd name="connsiteY629" fmla="*/ 1298224 h 3826932"/>
                <a:gd name="connsiteX630" fmla="*/ 214392 w 3785031"/>
                <a:gd name="connsiteY630" fmla="*/ 1299621 h 3826932"/>
                <a:gd name="connsiteX631" fmla="*/ 208805 w 3785031"/>
                <a:gd name="connsiteY631" fmla="*/ 1309398 h 3826932"/>
                <a:gd name="connsiteX632" fmla="*/ 206012 w 3785031"/>
                <a:gd name="connsiteY632" fmla="*/ 1320571 h 3826932"/>
                <a:gd name="connsiteX633" fmla="*/ 206012 w 3785031"/>
                <a:gd name="connsiteY633" fmla="*/ 1324761 h 3826932"/>
                <a:gd name="connsiteX634" fmla="*/ 206012 w 3785031"/>
                <a:gd name="connsiteY634" fmla="*/ 1326158 h 3826932"/>
                <a:gd name="connsiteX635" fmla="*/ 206012 w 3785031"/>
                <a:gd name="connsiteY635" fmla="*/ 1327555 h 3826932"/>
                <a:gd name="connsiteX636" fmla="*/ 206012 w 3785031"/>
                <a:gd name="connsiteY636" fmla="*/ 1328951 h 3826932"/>
                <a:gd name="connsiteX637" fmla="*/ 206012 w 3785031"/>
                <a:gd name="connsiteY637" fmla="*/ 1331745 h 3826932"/>
                <a:gd name="connsiteX638" fmla="*/ 207409 w 3785031"/>
                <a:gd name="connsiteY638" fmla="*/ 1338728 h 3826932"/>
                <a:gd name="connsiteX639" fmla="*/ 211599 w 3785031"/>
                <a:gd name="connsiteY639" fmla="*/ 1345712 h 3826932"/>
                <a:gd name="connsiteX640" fmla="*/ 186458 w 3785031"/>
                <a:gd name="connsiteY640" fmla="*/ 1369455 h 3826932"/>
                <a:gd name="connsiteX641" fmla="*/ 186458 w 3785031"/>
                <a:gd name="connsiteY641" fmla="*/ 1369455 h 3826932"/>
                <a:gd name="connsiteX642" fmla="*/ 23045 w 3785031"/>
                <a:gd name="connsiteY642" fmla="*/ 1530075 h 3826932"/>
                <a:gd name="connsiteX643" fmla="*/ 11872 w 3785031"/>
                <a:gd name="connsiteY643" fmla="*/ 1518901 h 3826932"/>
                <a:gd name="connsiteX644" fmla="*/ 11872 w 3785031"/>
                <a:gd name="connsiteY644" fmla="*/ 1538455 h 3826932"/>
                <a:gd name="connsiteX645" fmla="*/ 16062 w 3785031"/>
                <a:gd name="connsiteY645" fmla="*/ 1542645 h 3826932"/>
                <a:gd name="connsiteX646" fmla="*/ 16062 w 3785031"/>
                <a:gd name="connsiteY646" fmla="*/ 1542645 h 3826932"/>
                <a:gd name="connsiteX647" fmla="*/ 13269 w 3785031"/>
                <a:gd name="connsiteY647" fmla="*/ 1545438 h 3826932"/>
                <a:gd name="connsiteX648" fmla="*/ 11872 w 3785031"/>
                <a:gd name="connsiteY648" fmla="*/ 1546835 h 3826932"/>
                <a:gd name="connsiteX649" fmla="*/ 11872 w 3785031"/>
                <a:gd name="connsiteY649" fmla="*/ 1616669 h 3826932"/>
                <a:gd name="connsiteX650" fmla="*/ 25839 w 3785031"/>
                <a:gd name="connsiteY650" fmla="*/ 1602703 h 3826932"/>
                <a:gd name="connsiteX651" fmla="*/ 25839 w 3785031"/>
                <a:gd name="connsiteY651" fmla="*/ 1602703 h 3826932"/>
                <a:gd name="connsiteX652" fmla="*/ 25839 w 3785031"/>
                <a:gd name="connsiteY652" fmla="*/ 1602703 h 3826932"/>
                <a:gd name="connsiteX653" fmla="*/ 37012 w 3785031"/>
                <a:gd name="connsiteY653" fmla="*/ 1613876 h 3826932"/>
                <a:gd name="connsiteX654" fmla="*/ 208805 w 3785031"/>
                <a:gd name="connsiteY654" fmla="*/ 1789859 h 3826932"/>
                <a:gd name="connsiteX655" fmla="*/ 208805 w 3785031"/>
                <a:gd name="connsiteY655" fmla="*/ 1789859 h 3826932"/>
                <a:gd name="connsiteX656" fmla="*/ 206012 w 3785031"/>
                <a:gd name="connsiteY656" fmla="*/ 1792653 h 3826932"/>
                <a:gd name="connsiteX657" fmla="*/ 200425 w 3785031"/>
                <a:gd name="connsiteY657" fmla="*/ 1802429 h 3826932"/>
                <a:gd name="connsiteX658" fmla="*/ 197632 w 3785031"/>
                <a:gd name="connsiteY658" fmla="*/ 1813603 h 3826932"/>
                <a:gd name="connsiteX659" fmla="*/ 197632 w 3785031"/>
                <a:gd name="connsiteY659" fmla="*/ 1817793 h 3826932"/>
                <a:gd name="connsiteX660" fmla="*/ 197632 w 3785031"/>
                <a:gd name="connsiteY660" fmla="*/ 1819190 h 3826932"/>
                <a:gd name="connsiteX661" fmla="*/ 197632 w 3785031"/>
                <a:gd name="connsiteY661" fmla="*/ 1820586 h 3826932"/>
                <a:gd name="connsiteX662" fmla="*/ 197632 w 3785031"/>
                <a:gd name="connsiteY662" fmla="*/ 1821983 h 3826932"/>
                <a:gd name="connsiteX663" fmla="*/ 197632 w 3785031"/>
                <a:gd name="connsiteY663" fmla="*/ 1824777 h 3826932"/>
                <a:gd name="connsiteX664" fmla="*/ 199028 w 3785031"/>
                <a:gd name="connsiteY664" fmla="*/ 1831760 h 3826932"/>
                <a:gd name="connsiteX665" fmla="*/ 203218 w 3785031"/>
                <a:gd name="connsiteY665" fmla="*/ 1840140 h 3826932"/>
                <a:gd name="connsiteX666" fmla="*/ 180871 w 3785031"/>
                <a:gd name="connsiteY666" fmla="*/ 1862487 h 3826932"/>
                <a:gd name="connsiteX667" fmla="*/ 180871 w 3785031"/>
                <a:gd name="connsiteY667" fmla="*/ 1862487 h 3826932"/>
                <a:gd name="connsiteX668" fmla="*/ 17459 w 3785031"/>
                <a:gd name="connsiteY668" fmla="*/ 2024503 h 3826932"/>
                <a:gd name="connsiteX669" fmla="*/ 11872 w 3785031"/>
                <a:gd name="connsiteY669" fmla="*/ 2018916 h 3826932"/>
                <a:gd name="connsiteX670" fmla="*/ 11872 w 3785031"/>
                <a:gd name="connsiteY670" fmla="*/ 2062214 h 3826932"/>
                <a:gd name="connsiteX671" fmla="*/ 11872 w 3785031"/>
                <a:gd name="connsiteY671" fmla="*/ 2060817 h 3826932"/>
                <a:gd name="connsiteX672" fmla="*/ 11872 w 3785031"/>
                <a:gd name="connsiteY672" fmla="*/ 2059420 h 3826932"/>
                <a:gd name="connsiteX673" fmla="*/ 13269 w 3785031"/>
                <a:gd name="connsiteY673" fmla="*/ 2053834 h 3826932"/>
                <a:gd name="connsiteX674" fmla="*/ 14665 w 3785031"/>
                <a:gd name="connsiteY674" fmla="*/ 2051040 h 3826932"/>
                <a:gd name="connsiteX675" fmla="*/ 16062 w 3785031"/>
                <a:gd name="connsiteY675" fmla="*/ 2058024 h 3826932"/>
                <a:gd name="connsiteX676" fmla="*/ 16062 w 3785031"/>
                <a:gd name="connsiteY676" fmla="*/ 2059420 h 3826932"/>
                <a:gd name="connsiteX677" fmla="*/ 16062 w 3785031"/>
                <a:gd name="connsiteY677" fmla="*/ 2059420 h 3826932"/>
                <a:gd name="connsiteX678" fmla="*/ 16062 w 3785031"/>
                <a:gd name="connsiteY678" fmla="*/ 2059420 h 3826932"/>
                <a:gd name="connsiteX679" fmla="*/ 16062 w 3785031"/>
                <a:gd name="connsiteY679" fmla="*/ 2060817 h 3826932"/>
                <a:gd name="connsiteX680" fmla="*/ 14665 w 3785031"/>
                <a:gd name="connsiteY680" fmla="*/ 2066404 h 3826932"/>
                <a:gd name="connsiteX681" fmla="*/ 13269 w 3785031"/>
                <a:gd name="connsiteY681" fmla="*/ 2069197 h 3826932"/>
                <a:gd name="connsiteX682" fmla="*/ 13269 w 3785031"/>
                <a:gd name="connsiteY682" fmla="*/ 2067801 h 3826932"/>
                <a:gd name="connsiteX683" fmla="*/ 11872 w 3785031"/>
                <a:gd name="connsiteY683" fmla="*/ 2063610 h 3826932"/>
                <a:gd name="connsiteX684" fmla="*/ 11872 w 3785031"/>
                <a:gd name="connsiteY684" fmla="*/ 2062214 h 3826932"/>
                <a:gd name="connsiteX685" fmla="*/ 11872 w 3785031"/>
                <a:gd name="connsiteY685" fmla="*/ 2060817 h 3826932"/>
                <a:gd name="connsiteX686" fmla="*/ 11872 w 3785031"/>
                <a:gd name="connsiteY686" fmla="*/ 2059420 h 3826932"/>
                <a:gd name="connsiteX687" fmla="*/ 11872 w 3785031"/>
                <a:gd name="connsiteY687" fmla="*/ 2094338 h 3826932"/>
                <a:gd name="connsiteX688" fmla="*/ 11872 w 3785031"/>
                <a:gd name="connsiteY688" fmla="*/ 2094338 h 3826932"/>
                <a:gd name="connsiteX689" fmla="*/ 11872 w 3785031"/>
                <a:gd name="connsiteY689" fmla="*/ 2094338 h 3826932"/>
                <a:gd name="connsiteX690" fmla="*/ 13269 w 3785031"/>
                <a:gd name="connsiteY690" fmla="*/ 2092941 h 3826932"/>
                <a:gd name="connsiteX691" fmla="*/ 25839 w 3785031"/>
                <a:gd name="connsiteY691" fmla="*/ 2105511 h 3826932"/>
                <a:gd name="connsiteX692" fmla="*/ 196235 w 3785031"/>
                <a:gd name="connsiteY692" fmla="*/ 2280098 h 3826932"/>
                <a:gd name="connsiteX693" fmla="*/ 194838 w 3785031"/>
                <a:gd name="connsiteY693" fmla="*/ 2281494 h 3826932"/>
                <a:gd name="connsiteX694" fmla="*/ 189252 w 3785031"/>
                <a:gd name="connsiteY694" fmla="*/ 2291271 h 3826932"/>
                <a:gd name="connsiteX695" fmla="*/ 186458 w 3785031"/>
                <a:gd name="connsiteY695" fmla="*/ 2302445 h 3826932"/>
                <a:gd name="connsiteX696" fmla="*/ 186458 w 3785031"/>
                <a:gd name="connsiteY696" fmla="*/ 2306635 h 3826932"/>
                <a:gd name="connsiteX697" fmla="*/ 186458 w 3785031"/>
                <a:gd name="connsiteY697" fmla="*/ 2308031 h 3826932"/>
                <a:gd name="connsiteX698" fmla="*/ 186458 w 3785031"/>
                <a:gd name="connsiteY698" fmla="*/ 2309428 h 3826932"/>
                <a:gd name="connsiteX699" fmla="*/ 186458 w 3785031"/>
                <a:gd name="connsiteY699" fmla="*/ 2310825 h 3826932"/>
                <a:gd name="connsiteX700" fmla="*/ 186458 w 3785031"/>
                <a:gd name="connsiteY700" fmla="*/ 2313618 h 3826932"/>
                <a:gd name="connsiteX701" fmla="*/ 187855 w 3785031"/>
                <a:gd name="connsiteY701" fmla="*/ 2320602 h 3826932"/>
                <a:gd name="connsiteX702" fmla="*/ 192045 w 3785031"/>
                <a:gd name="connsiteY702" fmla="*/ 2327585 h 3826932"/>
                <a:gd name="connsiteX703" fmla="*/ 166905 w 3785031"/>
                <a:gd name="connsiteY703" fmla="*/ 2351329 h 3826932"/>
                <a:gd name="connsiteX704" fmla="*/ 166905 w 3785031"/>
                <a:gd name="connsiteY704" fmla="*/ 2351329 h 3826932"/>
                <a:gd name="connsiteX705" fmla="*/ 11872 w 3785031"/>
                <a:gd name="connsiteY705" fmla="*/ 2509155 h 3826932"/>
                <a:gd name="connsiteX706" fmla="*/ 11872 w 3785031"/>
                <a:gd name="connsiteY706" fmla="*/ 2528709 h 3826932"/>
                <a:gd name="connsiteX707" fmla="*/ 175285 w 3785031"/>
                <a:gd name="connsiteY707" fmla="*/ 2369486 h 3826932"/>
                <a:gd name="connsiteX708" fmla="*/ 175285 w 3785031"/>
                <a:gd name="connsiteY708" fmla="*/ 2369486 h 3826932"/>
                <a:gd name="connsiteX709" fmla="*/ 200425 w 3785031"/>
                <a:gd name="connsiteY709" fmla="*/ 2344345 h 3826932"/>
                <a:gd name="connsiteX710" fmla="*/ 200425 w 3785031"/>
                <a:gd name="connsiteY710" fmla="*/ 2344345 h 3826932"/>
                <a:gd name="connsiteX711" fmla="*/ 201822 w 3785031"/>
                <a:gd name="connsiteY711" fmla="*/ 2342949 h 3826932"/>
                <a:gd name="connsiteX712" fmla="*/ 214392 w 3785031"/>
                <a:gd name="connsiteY712" fmla="*/ 2355519 h 3826932"/>
                <a:gd name="connsiteX713" fmla="*/ 384788 w 3785031"/>
                <a:gd name="connsiteY713" fmla="*/ 2530105 h 3826932"/>
                <a:gd name="connsiteX714" fmla="*/ 383392 w 3785031"/>
                <a:gd name="connsiteY714" fmla="*/ 2531502 h 3826932"/>
                <a:gd name="connsiteX715" fmla="*/ 377805 w 3785031"/>
                <a:gd name="connsiteY715" fmla="*/ 2541279 h 3826932"/>
                <a:gd name="connsiteX716" fmla="*/ 375011 w 3785031"/>
                <a:gd name="connsiteY716" fmla="*/ 2552452 h 3826932"/>
                <a:gd name="connsiteX717" fmla="*/ 375011 w 3785031"/>
                <a:gd name="connsiteY717" fmla="*/ 2556642 h 3826932"/>
                <a:gd name="connsiteX718" fmla="*/ 375011 w 3785031"/>
                <a:gd name="connsiteY718" fmla="*/ 2558039 h 3826932"/>
                <a:gd name="connsiteX719" fmla="*/ 375011 w 3785031"/>
                <a:gd name="connsiteY719" fmla="*/ 2559436 h 3826932"/>
                <a:gd name="connsiteX720" fmla="*/ 375011 w 3785031"/>
                <a:gd name="connsiteY720" fmla="*/ 2560833 h 3826932"/>
                <a:gd name="connsiteX721" fmla="*/ 375011 w 3785031"/>
                <a:gd name="connsiteY721" fmla="*/ 2563626 h 3826932"/>
                <a:gd name="connsiteX722" fmla="*/ 376408 w 3785031"/>
                <a:gd name="connsiteY722" fmla="*/ 2570609 h 3826932"/>
                <a:gd name="connsiteX723" fmla="*/ 380598 w 3785031"/>
                <a:gd name="connsiteY723" fmla="*/ 2577593 h 3826932"/>
                <a:gd name="connsiteX724" fmla="*/ 355458 w 3785031"/>
                <a:gd name="connsiteY724" fmla="*/ 2601336 h 3826932"/>
                <a:gd name="connsiteX725" fmla="*/ 355458 w 3785031"/>
                <a:gd name="connsiteY725" fmla="*/ 2601336 h 3826932"/>
                <a:gd name="connsiteX726" fmla="*/ 190648 w 3785031"/>
                <a:gd name="connsiteY726" fmla="*/ 2761956 h 3826932"/>
                <a:gd name="connsiteX727" fmla="*/ 18855 w 3785031"/>
                <a:gd name="connsiteY727" fmla="*/ 2585973 h 3826932"/>
                <a:gd name="connsiteX728" fmla="*/ 10475 w 3785031"/>
                <a:gd name="connsiteY728" fmla="*/ 2577593 h 3826932"/>
                <a:gd name="connsiteX729" fmla="*/ 10475 w 3785031"/>
                <a:gd name="connsiteY729" fmla="*/ 2595750 h 3826932"/>
                <a:gd name="connsiteX730" fmla="*/ 14665 w 3785031"/>
                <a:gd name="connsiteY730" fmla="*/ 2599940 h 3826932"/>
                <a:gd name="connsiteX731" fmla="*/ 185062 w 3785031"/>
                <a:gd name="connsiteY731" fmla="*/ 2774526 h 3826932"/>
                <a:gd name="connsiteX732" fmla="*/ 185062 w 3785031"/>
                <a:gd name="connsiteY732" fmla="*/ 2774526 h 3826932"/>
                <a:gd name="connsiteX733" fmla="*/ 182268 w 3785031"/>
                <a:gd name="connsiteY733" fmla="*/ 2777319 h 3826932"/>
                <a:gd name="connsiteX734" fmla="*/ 176681 w 3785031"/>
                <a:gd name="connsiteY734" fmla="*/ 2787096 h 3826932"/>
                <a:gd name="connsiteX735" fmla="*/ 173888 w 3785031"/>
                <a:gd name="connsiteY735" fmla="*/ 2798270 h 3826932"/>
                <a:gd name="connsiteX736" fmla="*/ 173888 w 3785031"/>
                <a:gd name="connsiteY736" fmla="*/ 2802460 h 3826932"/>
                <a:gd name="connsiteX737" fmla="*/ 173888 w 3785031"/>
                <a:gd name="connsiteY737" fmla="*/ 2803857 h 3826932"/>
                <a:gd name="connsiteX738" fmla="*/ 173888 w 3785031"/>
                <a:gd name="connsiteY738" fmla="*/ 2805253 h 3826932"/>
                <a:gd name="connsiteX739" fmla="*/ 173888 w 3785031"/>
                <a:gd name="connsiteY739" fmla="*/ 2806650 h 3826932"/>
                <a:gd name="connsiteX740" fmla="*/ 173888 w 3785031"/>
                <a:gd name="connsiteY740" fmla="*/ 2809443 h 3826932"/>
                <a:gd name="connsiteX741" fmla="*/ 175285 w 3785031"/>
                <a:gd name="connsiteY741" fmla="*/ 2816427 h 3826932"/>
                <a:gd name="connsiteX742" fmla="*/ 179475 w 3785031"/>
                <a:gd name="connsiteY742" fmla="*/ 2824807 h 3826932"/>
                <a:gd name="connsiteX743" fmla="*/ 155731 w 3785031"/>
                <a:gd name="connsiteY743" fmla="*/ 2847154 h 3826932"/>
                <a:gd name="connsiteX744" fmla="*/ 155731 w 3785031"/>
                <a:gd name="connsiteY744" fmla="*/ 2847154 h 3826932"/>
                <a:gd name="connsiteX745" fmla="*/ 11872 w 3785031"/>
                <a:gd name="connsiteY745" fmla="*/ 2993806 h 3826932"/>
                <a:gd name="connsiteX746" fmla="*/ 11872 w 3785031"/>
                <a:gd name="connsiteY746" fmla="*/ 3023137 h 3826932"/>
                <a:gd name="connsiteX747" fmla="*/ 176681 w 3785031"/>
                <a:gd name="connsiteY747" fmla="*/ 2862518 h 3826932"/>
                <a:gd name="connsiteX748" fmla="*/ 176681 w 3785031"/>
                <a:gd name="connsiteY748" fmla="*/ 2862518 h 3826932"/>
                <a:gd name="connsiteX749" fmla="*/ 201822 w 3785031"/>
                <a:gd name="connsiteY749" fmla="*/ 2837377 h 3826932"/>
                <a:gd name="connsiteX750" fmla="*/ 201822 w 3785031"/>
                <a:gd name="connsiteY750" fmla="*/ 2837377 h 3826932"/>
                <a:gd name="connsiteX751" fmla="*/ 203218 w 3785031"/>
                <a:gd name="connsiteY751" fmla="*/ 2835981 h 3826932"/>
                <a:gd name="connsiteX752" fmla="*/ 214392 w 3785031"/>
                <a:gd name="connsiteY752" fmla="*/ 2847154 h 3826932"/>
                <a:gd name="connsiteX753" fmla="*/ 387582 w 3785031"/>
                <a:gd name="connsiteY753" fmla="*/ 3023137 h 3826932"/>
                <a:gd name="connsiteX754" fmla="*/ 384788 w 3785031"/>
                <a:gd name="connsiteY754" fmla="*/ 3025931 h 3826932"/>
                <a:gd name="connsiteX755" fmla="*/ 379202 w 3785031"/>
                <a:gd name="connsiteY755" fmla="*/ 3035707 h 3826932"/>
                <a:gd name="connsiteX756" fmla="*/ 376408 w 3785031"/>
                <a:gd name="connsiteY756" fmla="*/ 3046881 h 3826932"/>
                <a:gd name="connsiteX757" fmla="*/ 376408 w 3785031"/>
                <a:gd name="connsiteY757" fmla="*/ 3051071 h 3826932"/>
                <a:gd name="connsiteX758" fmla="*/ 376408 w 3785031"/>
                <a:gd name="connsiteY758" fmla="*/ 3052468 h 3826932"/>
                <a:gd name="connsiteX759" fmla="*/ 376408 w 3785031"/>
                <a:gd name="connsiteY759" fmla="*/ 3053864 h 3826932"/>
                <a:gd name="connsiteX760" fmla="*/ 376408 w 3785031"/>
                <a:gd name="connsiteY760" fmla="*/ 3055261 h 3826932"/>
                <a:gd name="connsiteX761" fmla="*/ 376408 w 3785031"/>
                <a:gd name="connsiteY761" fmla="*/ 3058054 h 3826932"/>
                <a:gd name="connsiteX762" fmla="*/ 377805 w 3785031"/>
                <a:gd name="connsiteY762" fmla="*/ 3065038 h 3826932"/>
                <a:gd name="connsiteX763" fmla="*/ 381995 w 3785031"/>
                <a:gd name="connsiteY763" fmla="*/ 3073418 h 3826932"/>
                <a:gd name="connsiteX764" fmla="*/ 358251 w 3785031"/>
                <a:gd name="connsiteY764" fmla="*/ 3097162 h 3826932"/>
                <a:gd name="connsiteX765" fmla="*/ 358251 w 3785031"/>
                <a:gd name="connsiteY765" fmla="*/ 3097162 h 3826932"/>
                <a:gd name="connsiteX766" fmla="*/ 192045 w 3785031"/>
                <a:gd name="connsiteY766" fmla="*/ 3259178 h 3826932"/>
                <a:gd name="connsiteX767" fmla="*/ 21649 w 3785031"/>
                <a:gd name="connsiteY767" fmla="*/ 3084591 h 3826932"/>
                <a:gd name="connsiteX768" fmla="*/ 11872 w 3785031"/>
                <a:gd name="connsiteY768" fmla="*/ 3074815 h 3826932"/>
                <a:gd name="connsiteX769" fmla="*/ 11872 w 3785031"/>
                <a:gd name="connsiteY769" fmla="*/ 3104145 h 3826932"/>
                <a:gd name="connsiteX770" fmla="*/ 175285 w 3785031"/>
                <a:gd name="connsiteY770" fmla="*/ 3271748 h 3826932"/>
                <a:gd name="connsiteX771" fmla="*/ 173888 w 3785031"/>
                <a:gd name="connsiteY771" fmla="*/ 3273145 h 3826932"/>
                <a:gd name="connsiteX772" fmla="*/ 168301 w 3785031"/>
                <a:gd name="connsiteY772" fmla="*/ 3282922 h 3826932"/>
                <a:gd name="connsiteX773" fmla="*/ 165508 w 3785031"/>
                <a:gd name="connsiteY773" fmla="*/ 3294095 h 3826932"/>
                <a:gd name="connsiteX774" fmla="*/ 165508 w 3785031"/>
                <a:gd name="connsiteY774" fmla="*/ 3298285 h 3826932"/>
                <a:gd name="connsiteX775" fmla="*/ 165508 w 3785031"/>
                <a:gd name="connsiteY775" fmla="*/ 3299682 h 3826932"/>
                <a:gd name="connsiteX776" fmla="*/ 165508 w 3785031"/>
                <a:gd name="connsiteY776" fmla="*/ 3301078 h 3826932"/>
                <a:gd name="connsiteX777" fmla="*/ 165508 w 3785031"/>
                <a:gd name="connsiteY777" fmla="*/ 3302475 h 3826932"/>
                <a:gd name="connsiteX778" fmla="*/ 165508 w 3785031"/>
                <a:gd name="connsiteY778" fmla="*/ 3305269 h 3826932"/>
                <a:gd name="connsiteX779" fmla="*/ 168301 w 3785031"/>
                <a:gd name="connsiteY779" fmla="*/ 3312252 h 3826932"/>
                <a:gd name="connsiteX780" fmla="*/ 172491 w 3785031"/>
                <a:gd name="connsiteY780" fmla="*/ 3319236 h 3826932"/>
                <a:gd name="connsiteX781" fmla="*/ 147351 w 3785031"/>
                <a:gd name="connsiteY781" fmla="*/ 3342979 h 3826932"/>
                <a:gd name="connsiteX782" fmla="*/ 147351 w 3785031"/>
                <a:gd name="connsiteY782" fmla="*/ 3342979 h 3826932"/>
                <a:gd name="connsiteX783" fmla="*/ 11872 w 3785031"/>
                <a:gd name="connsiteY783" fmla="*/ 3475665 h 3826932"/>
                <a:gd name="connsiteX784" fmla="*/ 11872 w 3785031"/>
                <a:gd name="connsiteY784" fmla="*/ 3500805 h 3826932"/>
                <a:gd name="connsiteX785" fmla="*/ 159921 w 3785031"/>
                <a:gd name="connsiteY785" fmla="*/ 3356946 h 3826932"/>
                <a:gd name="connsiteX786" fmla="*/ 159921 w 3785031"/>
                <a:gd name="connsiteY786" fmla="*/ 3356946 h 3826932"/>
                <a:gd name="connsiteX787" fmla="*/ 185062 w 3785031"/>
                <a:gd name="connsiteY787" fmla="*/ 3331806 h 3826932"/>
                <a:gd name="connsiteX788" fmla="*/ 185062 w 3785031"/>
                <a:gd name="connsiteY788" fmla="*/ 3331806 h 3826932"/>
                <a:gd name="connsiteX789" fmla="*/ 186458 w 3785031"/>
                <a:gd name="connsiteY789" fmla="*/ 3330409 h 3826932"/>
                <a:gd name="connsiteX790" fmla="*/ 199028 w 3785031"/>
                <a:gd name="connsiteY790" fmla="*/ 3342979 h 3826932"/>
                <a:gd name="connsiteX791" fmla="*/ 369425 w 3785031"/>
                <a:gd name="connsiteY791" fmla="*/ 3517565 h 3826932"/>
                <a:gd name="connsiteX792" fmla="*/ 368028 w 3785031"/>
                <a:gd name="connsiteY792" fmla="*/ 3518962 h 3826932"/>
                <a:gd name="connsiteX793" fmla="*/ 362441 w 3785031"/>
                <a:gd name="connsiteY793" fmla="*/ 3528739 h 3826932"/>
                <a:gd name="connsiteX794" fmla="*/ 359648 w 3785031"/>
                <a:gd name="connsiteY794" fmla="*/ 3539913 h 3826932"/>
                <a:gd name="connsiteX795" fmla="*/ 359648 w 3785031"/>
                <a:gd name="connsiteY795" fmla="*/ 3544103 h 3826932"/>
                <a:gd name="connsiteX796" fmla="*/ 359648 w 3785031"/>
                <a:gd name="connsiteY796" fmla="*/ 3545499 h 3826932"/>
                <a:gd name="connsiteX797" fmla="*/ 359648 w 3785031"/>
                <a:gd name="connsiteY797" fmla="*/ 3546896 h 3826932"/>
                <a:gd name="connsiteX798" fmla="*/ 359648 w 3785031"/>
                <a:gd name="connsiteY798" fmla="*/ 3548293 h 3826932"/>
                <a:gd name="connsiteX799" fmla="*/ 359648 w 3785031"/>
                <a:gd name="connsiteY799" fmla="*/ 3551086 h 3826932"/>
                <a:gd name="connsiteX800" fmla="*/ 362441 w 3785031"/>
                <a:gd name="connsiteY800" fmla="*/ 3558070 h 3826932"/>
                <a:gd name="connsiteX801" fmla="*/ 366631 w 3785031"/>
                <a:gd name="connsiteY801" fmla="*/ 3565053 h 3826932"/>
                <a:gd name="connsiteX802" fmla="*/ 341491 w 3785031"/>
                <a:gd name="connsiteY802" fmla="*/ 3588797 h 3826932"/>
                <a:gd name="connsiteX803" fmla="*/ 341491 w 3785031"/>
                <a:gd name="connsiteY803" fmla="*/ 3588797 h 3826932"/>
                <a:gd name="connsiteX804" fmla="*/ 176681 w 3785031"/>
                <a:gd name="connsiteY804" fmla="*/ 3749416 h 3826932"/>
                <a:gd name="connsiteX805" fmla="*/ 11872 w 3785031"/>
                <a:gd name="connsiteY805" fmla="*/ 3580416 h 3826932"/>
                <a:gd name="connsiteX806" fmla="*/ 11872 w 3785031"/>
                <a:gd name="connsiteY806" fmla="*/ 3601367 h 3826932"/>
                <a:gd name="connsiteX807" fmla="*/ 168301 w 3785031"/>
                <a:gd name="connsiteY807" fmla="*/ 3764780 h 3826932"/>
                <a:gd name="connsiteX808" fmla="*/ 168301 w 3785031"/>
                <a:gd name="connsiteY808" fmla="*/ 3764780 h 3826932"/>
                <a:gd name="connsiteX809" fmla="*/ 52376 w 3785031"/>
                <a:gd name="connsiteY809" fmla="*/ 580325 h 3826932"/>
                <a:gd name="connsiteX810" fmla="*/ 52376 w 3785031"/>
                <a:gd name="connsiteY810" fmla="*/ 581722 h 3826932"/>
                <a:gd name="connsiteX811" fmla="*/ 50979 w 3785031"/>
                <a:gd name="connsiteY811" fmla="*/ 587308 h 3826932"/>
                <a:gd name="connsiteX812" fmla="*/ 48186 w 3785031"/>
                <a:gd name="connsiteY812" fmla="*/ 591499 h 3826932"/>
                <a:gd name="connsiteX813" fmla="*/ 46789 w 3785031"/>
                <a:gd name="connsiteY813" fmla="*/ 590102 h 3826932"/>
                <a:gd name="connsiteX814" fmla="*/ 45392 w 3785031"/>
                <a:gd name="connsiteY814" fmla="*/ 585912 h 3826932"/>
                <a:gd name="connsiteX815" fmla="*/ 45392 w 3785031"/>
                <a:gd name="connsiteY815" fmla="*/ 584515 h 3826932"/>
                <a:gd name="connsiteX816" fmla="*/ 45392 w 3785031"/>
                <a:gd name="connsiteY816" fmla="*/ 583118 h 3826932"/>
                <a:gd name="connsiteX817" fmla="*/ 45392 w 3785031"/>
                <a:gd name="connsiteY817" fmla="*/ 581722 h 3826932"/>
                <a:gd name="connsiteX818" fmla="*/ 45392 w 3785031"/>
                <a:gd name="connsiteY818" fmla="*/ 580325 h 3826932"/>
                <a:gd name="connsiteX819" fmla="*/ 45392 w 3785031"/>
                <a:gd name="connsiteY819" fmla="*/ 578928 h 3826932"/>
                <a:gd name="connsiteX820" fmla="*/ 46789 w 3785031"/>
                <a:gd name="connsiteY820" fmla="*/ 573342 h 3826932"/>
                <a:gd name="connsiteX821" fmla="*/ 49583 w 3785031"/>
                <a:gd name="connsiteY821" fmla="*/ 567755 h 3826932"/>
                <a:gd name="connsiteX822" fmla="*/ 52376 w 3785031"/>
                <a:gd name="connsiteY822" fmla="*/ 574738 h 3826932"/>
                <a:gd name="connsiteX823" fmla="*/ 52376 w 3785031"/>
                <a:gd name="connsiteY823" fmla="*/ 580325 h 3826932"/>
                <a:gd name="connsiteX824" fmla="*/ 52376 w 3785031"/>
                <a:gd name="connsiteY824" fmla="*/ 580325 h 3826932"/>
                <a:gd name="connsiteX825" fmla="*/ 52376 w 3785031"/>
                <a:gd name="connsiteY825" fmla="*/ 580325 h 3826932"/>
                <a:gd name="connsiteX826" fmla="*/ 38409 w 3785031"/>
                <a:gd name="connsiteY826" fmla="*/ 1062183 h 3826932"/>
                <a:gd name="connsiteX827" fmla="*/ 38409 w 3785031"/>
                <a:gd name="connsiteY827" fmla="*/ 1062183 h 3826932"/>
                <a:gd name="connsiteX828" fmla="*/ 38409 w 3785031"/>
                <a:gd name="connsiteY828" fmla="*/ 1062183 h 3826932"/>
                <a:gd name="connsiteX829" fmla="*/ 38409 w 3785031"/>
                <a:gd name="connsiteY829" fmla="*/ 1062183 h 3826932"/>
                <a:gd name="connsiteX830" fmla="*/ 41202 w 3785031"/>
                <a:gd name="connsiteY830" fmla="*/ 1074753 h 3826932"/>
                <a:gd name="connsiteX831" fmla="*/ 41202 w 3785031"/>
                <a:gd name="connsiteY831" fmla="*/ 1076150 h 3826932"/>
                <a:gd name="connsiteX832" fmla="*/ 39806 w 3785031"/>
                <a:gd name="connsiteY832" fmla="*/ 1081737 h 3826932"/>
                <a:gd name="connsiteX833" fmla="*/ 37012 w 3785031"/>
                <a:gd name="connsiteY833" fmla="*/ 1085927 h 3826932"/>
                <a:gd name="connsiteX834" fmla="*/ 35616 w 3785031"/>
                <a:gd name="connsiteY834" fmla="*/ 1084530 h 3826932"/>
                <a:gd name="connsiteX835" fmla="*/ 34219 w 3785031"/>
                <a:gd name="connsiteY835" fmla="*/ 1080340 h 3826932"/>
                <a:gd name="connsiteX836" fmla="*/ 34219 w 3785031"/>
                <a:gd name="connsiteY836" fmla="*/ 1078944 h 3826932"/>
                <a:gd name="connsiteX837" fmla="*/ 34219 w 3785031"/>
                <a:gd name="connsiteY837" fmla="*/ 1077547 h 3826932"/>
                <a:gd name="connsiteX838" fmla="*/ 34219 w 3785031"/>
                <a:gd name="connsiteY838" fmla="*/ 1076150 h 3826932"/>
                <a:gd name="connsiteX839" fmla="*/ 34219 w 3785031"/>
                <a:gd name="connsiteY839" fmla="*/ 1074753 h 3826932"/>
                <a:gd name="connsiteX840" fmla="*/ 34219 w 3785031"/>
                <a:gd name="connsiteY840" fmla="*/ 1073357 h 3826932"/>
                <a:gd name="connsiteX841" fmla="*/ 35616 w 3785031"/>
                <a:gd name="connsiteY841" fmla="*/ 1067770 h 3826932"/>
                <a:gd name="connsiteX842" fmla="*/ 38409 w 3785031"/>
                <a:gd name="connsiteY842" fmla="*/ 1063580 h 3826932"/>
                <a:gd name="connsiteX843" fmla="*/ 41202 w 3785031"/>
                <a:gd name="connsiteY843" fmla="*/ 1070564 h 3826932"/>
                <a:gd name="connsiteX844" fmla="*/ 41202 w 3785031"/>
                <a:gd name="connsiteY844" fmla="*/ 1074753 h 3826932"/>
                <a:gd name="connsiteX845" fmla="*/ 41202 w 3785031"/>
                <a:gd name="connsiteY845" fmla="*/ 1074753 h 3826932"/>
                <a:gd name="connsiteX846" fmla="*/ 41202 w 3785031"/>
                <a:gd name="connsiteY846" fmla="*/ 1074753 h 3826932"/>
                <a:gd name="connsiteX847" fmla="*/ 30029 w 3785031"/>
                <a:gd name="connsiteY847" fmla="*/ 1567785 h 3826932"/>
                <a:gd name="connsiteX848" fmla="*/ 30029 w 3785031"/>
                <a:gd name="connsiteY848" fmla="*/ 1569182 h 3826932"/>
                <a:gd name="connsiteX849" fmla="*/ 28632 w 3785031"/>
                <a:gd name="connsiteY849" fmla="*/ 1574769 h 3826932"/>
                <a:gd name="connsiteX850" fmla="*/ 25839 w 3785031"/>
                <a:gd name="connsiteY850" fmla="*/ 1578959 h 3826932"/>
                <a:gd name="connsiteX851" fmla="*/ 24442 w 3785031"/>
                <a:gd name="connsiteY851" fmla="*/ 1580356 h 3826932"/>
                <a:gd name="connsiteX852" fmla="*/ 23045 w 3785031"/>
                <a:gd name="connsiteY852" fmla="*/ 1578959 h 3826932"/>
                <a:gd name="connsiteX853" fmla="*/ 21649 w 3785031"/>
                <a:gd name="connsiteY853" fmla="*/ 1574769 h 3826932"/>
                <a:gd name="connsiteX854" fmla="*/ 21649 w 3785031"/>
                <a:gd name="connsiteY854" fmla="*/ 1573372 h 3826932"/>
                <a:gd name="connsiteX855" fmla="*/ 21649 w 3785031"/>
                <a:gd name="connsiteY855" fmla="*/ 1571975 h 3826932"/>
                <a:gd name="connsiteX856" fmla="*/ 21649 w 3785031"/>
                <a:gd name="connsiteY856" fmla="*/ 1570579 h 3826932"/>
                <a:gd name="connsiteX857" fmla="*/ 21649 w 3785031"/>
                <a:gd name="connsiteY857" fmla="*/ 1569182 h 3826932"/>
                <a:gd name="connsiteX858" fmla="*/ 21649 w 3785031"/>
                <a:gd name="connsiteY858" fmla="*/ 1567785 h 3826932"/>
                <a:gd name="connsiteX859" fmla="*/ 23045 w 3785031"/>
                <a:gd name="connsiteY859" fmla="*/ 1562199 h 3826932"/>
                <a:gd name="connsiteX860" fmla="*/ 25839 w 3785031"/>
                <a:gd name="connsiteY860" fmla="*/ 1556612 h 3826932"/>
                <a:gd name="connsiteX861" fmla="*/ 27235 w 3785031"/>
                <a:gd name="connsiteY861" fmla="*/ 1555215 h 3826932"/>
                <a:gd name="connsiteX862" fmla="*/ 27235 w 3785031"/>
                <a:gd name="connsiteY862" fmla="*/ 1555215 h 3826932"/>
                <a:gd name="connsiteX863" fmla="*/ 27235 w 3785031"/>
                <a:gd name="connsiteY863" fmla="*/ 1556612 h 3826932"/>
                <a:gd name="connsiteX864" fmla="*/ 30029 w 3785031"/>
                <a:gd name="connsiteY864" fmla="*/ 1563595 h 3826932"/>
                <a:gd name="connsiteX865" fmla="*/ 30029 w 3785031"/>
                <a:gd name="connsiteY865" fmla="*/ 1567785 h 3826932"/>
                <a:gd name="connsiteX866" fmla="*/ 30029 w 3785031"/>
                <a:gd name="connsiteY866" fmla="*/ 1567785 h 3826932"/>
                <a:gd name="connsiteX867" fmla="*/ 30029 w 3785031"/>
                <a:gd name="connsiteY867" fmla="*/ 1567785 h 3826932"/>
                <a:gd name="connsiteX868" fmla="*/ 201822 w 3785031"/>
                <a:gd name="connsiteY868" fmla="*/ 2802460 h 3826932"/>
                <a:gd name="connsiteX869" fmla="*/ 201822 w 3785031"/>
                <a:gd name="connsiteY869" fmla="*/ 2803857 h 3826932"/>
                <a:gd name="connsiteX870" fmla="*/ 200425 w 3785031"/>
                <a:gd name="connsiteY870" fmla="*/ 2809443 h 3826932"/>
                <a:gd name="connsiteX871" fmla="*/ 197632 w 3785031"/>
                <a:gd name="connsiteY871" fmla="*/ 2813633 h 3826932"/>
                <a:gd name="connsiteX872" fmla="*/ 197632 w 3785031"/>
                <a:gd name="connsiteY872" fmla="*/ 2813633 h 3826932"/>
                <a:gd name="connsiteX873" fmla="*/ 196235 w 3785031"/>
                <a:gd name="connsiteY873" fmla="*/ 2812237 h 3826932"/>
                <a:gd name="connsiteX874" fmla="*/ 194838 w 3785031"/>
                <a:gd name="connsiteY874" fmla="*/ 2808047 h 3826932"/>
                <a:gd name="connsiteX875" fmla="*/ 194838 w 3785031"/>
                <a:gd name="connsiteY875" fmla="*/ 2806650 h 3826932"/>
                <a:gd name="connsiteX876" fmla="*/ 194838 w 3785031"/>
                <a:gd name="connsiteY876" fmla="*/ 2805253 h 3826932"/>
                <a:gd name="connsiteX877" fmla="*/ 194838 w 3785031"/>
                <a:gd name="connsiteY877" fmla="*/ 2803857 h 3826932"/>
                <a:gd name="connsiteX878" fmla="*/ 194838 w 3785031"/>
                <a:gd name="connsiteY878" fmla="*/ 2802460 h 3826932"/>
                <a:gd name="connsiteX879" fmla="*/ 194838 w 3785031"/>
                <a:gd name="connsiteY879" fmla="*/ 2801063 h 3826932"/>
                <a:gd name="connsiteX880" fmla="*/ 196235 w 3785031"/>
                <a:gd name="connsiteY880" fmla="*/ 2795477 h 3826932"/>
                <a:gd name="connsiteX881" fmla="*/ 199028 w 3785031"/>
                <a:gd name="connsiteY881" fmla="*/ 2789890 h 3826932"/>
                <a:gd name="connsiteX882" fmla="*/ 200425 w 3785031"/>
                <a:gd name="connsiteY882" fmla="*/ 2788493 h 3826932"/>
                <a:gd name="connsiteX883" fmla="*/ 200425 w 3785031"/>
                <a:gd name="connsiteY883" fmla="*/ 2788493 h 3826932"/>
                <a:gd name="connsiteX884" fmla="*/ 200425 w 3785031"/>
                <a:gd name="connsiteY884" fmla="*/ 2788493 h 3826932"/>
                <a:gd name="connsiteX885" fmla="*/ 200425 w 3785031"/>
                <a:gd name="connsiteY885" fmla="*/ 2788493 h 3826932"/>
                <a:gd name="connsiteX886" fmla="*/ 199028 w 3785031"/>
                <a:gd name="connsiteY886" fmla="*/ 2791286 h 3826932"/>
                <a:gd name="connsiteX887" fmla="*/ 201822 w 3785031"/>
                <a:gd name="connsiteY887" fmla="*/ 2798270 h 3826932"/>
                <a:gd name="connsiteX888" fmla="*/ 201822 w 3785031"/>
                <a:gd name="connsiteY888" fmla="*/ 2802460 h 3826932"/>
                <a:gd name="connsiteX889" fmla="*/ 201822 w 3785031"/>
                <a:gd name="connsiteY889" fmla="*/ 2802460 h 3826932"/>
                <a:gd name="connsiteX890" fmla="*/ 201822 w 3785031"/>
                <a:gd name="connsiteY890" fmla="*/ 2802460 h 3826932"/>
                <a:gd name="connsiteX891" fmla="*/ 189252 w 3785031"/>
                <a:gd name="connsiteY891" fmla="*/ 3296888 h 3826932"/>
                <a:gd name="connsiteX892" fmla="*/ 189252 w 3785031"/>
                <a:gd name="connsiteY892" fmla="*/ 3298285 h 3826932"/>
                <a:gd name="connsiteX893" fmla="*/ 187855 w 3785031"/>
                <a:gd name="connsiteY893" fmla="*/ 3303872 h 3826932"/>
                <a:gd name="connsiteX894" fmla="*/ 186458 w 3785031"/>
                <a:gd name="connsiteY894" fmla="*/ 3306665 h 3826932"/>
                <a:gd name="connsiteX895" fmla="*/ 186458 w 3785031"/>
                <a:gd name="connsiteY895" fmla="*/ 3305269 h 3826932"/>
                <a:gd name="connsiteX896" fmla="*/ 185062 w 3785031"/>
                <a:gd name="connsiteY896" fmla="*/ 3301078 h 3826932"/>
                <a:gd name="connsiteX897" fmla="*/ 185062 w 3785031"/>
                <a:gd name="connsiteY897" fmla="*/ 3299682 h 3826932"/>
                <a:gd name="connsiteX898" fmla="*/ 185062 w 3785031"/>
                <a:gd name="connsiteY898" fmla="*/ 3298285 h 3826932"/>
                <a:gd name="connsiteX899" fmla="*/ 185062 w 3785031"/>
                <a:gd name="connsiteY899" fmla="*/ 3296888 h 3826932"/>
                <a:gd name="connsiteX900" fmla="*/ 185062 w 3785031"/>
                <a:gd name="connsiteY900" fmla="*/ 3295492 h 3826932"/>
                <a:gd name="connsiteX901" fmla="*/ 185062 w 3785031"/>
                <a:gd name="connsiteY901" fmla="*/ 3294095 h 3826932"/>
                <a:gd name="connsiteX902" fmla="*/ 186458 w 3785031"/>
                <a:gd name="connsiteY902" fmla="*/ 3288508 h 3826932"/>
                <a:gd name="connsiteX903" fmla="*/ 187855 w 3785031"/>
                <a:gd name="connsiteY903" fmla="*/ 3285715 h 3826932"/>
                <a:gd name="connsiteX904" fmla="*/ 189252 w 3785031"/>
                <a:gd name="connsiteY904" fmla="*/ 3292699 h 3826932"/>
                <a:gd name="connsiteX905" fmla="*/ 189252 w 3785031"/>
                <a:gd name="connsiteY905" fmla="*/ 3296888 h 3826932"/>
                <a:gd name="connsiteX906" fmla="*/ 189252 w 3785031"/>
                <a:gd name="connsiteY906" fmla="*/ 3296888 h 3826932"/>
                <a:gd name="connsiteX907" fmla="*/ 189252 w 3785031"/>
                <a:gd name="connsiteY907" fmla="*/ 3296888 h 3826932"/>
                <a:gd name="connsiteX908" fmla="*/ 383392 w 3785031"/>
                <a:gd name="connsiteY908" fmla="*/ 3544103 h 3826932"/>
                <a:gd name="connsiteX909" fmla="*/ 383392 w 3785031"/>
                <a:gd name="connsiteY909" fmla="*/ 3545499 h 3826932"/>
                <a:gd name="connsiteX910" fmla="*/ 381995 w 3785031"/>
                <a:gd name="connsiteY910" fmla="*/ 3551086 h 3826932"/>
                <a:gd name="connsiteX911" fmla="*/ 380598 w 3785031"/>
                <a:gd name="connsiteY911" fmla="*/ 3553879 h 3826932"/>
                <a:gd name="connsiteX912" fmla="*/ 380598 w 3785031"/>
                <a:gd name="connsiteY912" fmla="*/ 3552483 h 3826932"/>
                <a:gd name="connsiteX913" fmla="*/ 379202 w 3785031"/>
                <a:gd name="connsiteY913" fmla="*/ 3548293 h 3826932"/>
                <a:gd name="connsiteX914" fmla="*/ 379202 w 3785031"/>
                <a:gd name="connsiteY914" fmla="*/ 3546896 h 3826932"/>
                <a:gd name="connsiteX915" fmla="*/ 379202 w 3785031"/>
                <a:gd name="connsiteY915" fmla="*/ 3545499 h 3826932"/>
                <a:gd name="connsiteX916" fmla="*/ 379202 w 3785031"/>
                <a:gd name="connsiteY916" fmla="*/ 3544103 h 3826932"/>
                <a:gd name="connsiteX917" fmla="*/ 379202 w 3785031"/>
                <a:gd name="connsiteY917" fmla="*/ 3542706 h 3826932"/>
                <a:gd name="connsiteX918" fmla="*/ 379202 w 3785031"/>
                <a:gd name="connsiteY918" fmla="*/ 3541309 h 3826932"/>
                <a:gd name="connsiteX919" fmla="*/ 380598 w 3785031"/>
                <a:gd name="connsiteY919" fmla="*/ 3535723 h 3826932"/>
                <a:gd name="connsiteX920" fmla="*/ 381995 w 3785031"/>
                <a:gd name="connsiteY920" fmla="*/ 3532929 h 3826932"/>
                <a:gd name="connsiteX921" fmla="*/ 383392 w 3785031"/>
                <a:gd name="connsiteY921" fmla="*/ 3539913 h 3826932"/>
                <a:gd name="connsiteX922" fmla="*/ 383392 w 3785031"/>
                <a:gd name="connsiteY922" fmla="*/ 3544103 h 3826932"/>
                <a:gd name="connsiteX923" fmla="*/ 383392 w 3785031"/>
                <a:gd name="connsiteY923" fmla="*/ 3544103 h 3826932"/>
                <a:gd name="connsiteX924" fmla="*/ 383392 w 3785031"/>
                <a:gd name="connsiteY924" fmla="*/ 3544103 h 3826932"/>
                <a:gd name="connsiteX925" fmla="*/ 761895 w 3785031"/>
                <a:gd name="connsiteY925" fmla="*/ 3520359 h 3826932"/>
                <a:gd name="connsiteX926" fmla="*/ 759101 w 3785031"/>
                <a:gd name="connsiteY926" fmla="*/ 3523153 h 3826932"/>
                <a:gd name="connsiteX927" fmla="*/ 753515 w 3785031"/>
                <a:gd name="connsiteY927" fmla="*/ 3532929 h 3826932"/>
                <a:gd name="connsiteX928" fmla="*/ 750721 w 3785031"/>
                <a:gd name="connsiteY928" fmla="*/ 3544103 h 3826932"/>
                <a:gd name="connsiteX929" fmla="*/ 750721 w 3785031"/>
                <a:gd name="connsiteY929" fmla="*/ 3548293 h 3826932"/>
                <a:gd name="connsiteX930" fmla="*/ 750721 w 3785031"/>
                <a:gd name="connsiteY930" fmla="*/ 3549690 h 3826932"/>
                <a:gd name="connsiteX931" fmla="*/ 750721 w 3785031"/>
                <a:gd name="connsiteY931" fmla="*/ 3551086 h 3826932"/>
                <a:gd name="connsiteX932" fmla="*/ 750721 w 3785031"/>
                <a:gd name="connsiteY932" fmla="*/ 3552483 h 3826932"/>
                <a:gd name="connsiteX933" fmla="*/ 750721 w 3785031"/>
                <a:gd name="connsiteY933" fmla="*/ 3555276 h 3826932"/>
                <a:gd name="connsiteX934" fmla="*/ 752118 w 3785031"/>
                <a:gd name="connsiteY934" fmla="*/ 3562260 h 3826932"/>
                <a:gd name="connsiteX935" fmla="*/ 756308 w 3785031"/>
                <a:gd name="connsiteY935" fmla="*/ 3570640 h 3826932"/>
                <a:gd name="connsiteX936" fmla="*/ 732564 w 3785031"/>
                <a:gd name="connsiteY936" fmla="*/ 3594383 h 3826932"/>
                <a:gd name="connsiteX937" fmla="*/ 732564 w 3785031"/>
                <a:gd name="connsiteY937" fmla="*/ 3594383 h 3826932"/>
                <a:gd name="connsiteX938" fmla="*/ 564961 w 3785031"/>
                <a:gd name="connsiteY938" fmla="*/ 3757796 h 3826932"/>
                <a:gd name="connsiteX939" fmla="*/ 391772 w 3785031"/>
                <a:gd name="connsiteY939" fmla="*/ 3580416 h 3826932"/>
                <a:gd name="connsiteX940" fmla="*/ 381995 w 3785031"/>
                <a:gd name="connsiteY940" fmla="*/ 3570640 h 3826932"/>
                <a:gd name="connsiteX941" fmla="*/ 383392 w 3785031"/>
                <a:gd name="connsiteY941" fmla="*/ 3569243 h 3826932"/>
                <a:gd name="connsiteX942" fmla="*/ 388978 w 3785031"/>
                <a:gd name="connsiteY942" fmla="*/ 3560863 h 3826932"/>
                <a:gd name="connsiteX943" fmla="*/ 391772 w 3785031"/>
                <a:gd name="connsiteY943" fmla="*/ 3551086 h 3826932"/>
                <a:gd name="connsiteX944" fmla="*/ 391772 w 3785031"/>
                <a:gd name="connsiteY944" fmla="*/ 3548293 h 3826932"/>
                <a:gd name="connsiteX945" fmla="*/ 391772 w 3785031"/>
                <a:gd name="connsiteY945" fmla="*/ 3546896 h 3826932"/>
                <a:gd name="connsiteX946" fmla="*/ 391772 w 3785031"/>
                <a:gd name="connsiteY946" fmla="*/ 3545499 h 3826932"/>
                <a:gd name="connsiteX947" fmla="*/ 391772 w 3785031"/>
                <a:gd name="connsiteY947" fmla="*/ 3541309 h 3826932"/>
                <a:gd name="connsiteX948" fmla="*/ 384788 w 3785031"/>
                <a:gd name="connsiteY948" fmla="*/ 3523153 h 3826932"/>
                <a:gd name="connsiteX949" fmla="*/ 550994 w 3785031"/>
                <a:gd name="connsiteY949" fmla="*/ 3361136 h 3826932"/>
                <a:gd name="connsiteX950" fmla="*/ 550994 w 3785031"/>
                <a:gd name="connsiteY950" fmla="*/ 3361136 h 3826932"/>
                <a:gd name="connsiteX951" fmla="*/ 576135 w 3785031"/>
                <a:gd name="connsiteY951" fmla="*/ 3335996 h 3826932"/>
                <a:gd name="connsiteX952" fmla="*/ 576135 w 3785031"/>
                <a:gd name="connsiteY952" fmla="*/ 3335996 h 3826932"/>
                <a:gd name="connsiteX953" fmla="*/ 577532 w 3785031"/>
                <a:gd name="connsiteY953" fmla="*/ 3334599 h 3826932"/>
                <a:gd name="connsiteX954" fmla="*/ 590102 w 3785031"/>
                <a:gd name="connsiteY954" fmla="*/ 3347169 h 3826932"/>
                <a:gd name="connsiteX955" fmla="*/ 761895 w 3785031"/>
                <a:gd name="connsiteY955" fmla="*/ 3520359 h 3826932"/>
                <a:gd name="connsiteX956" fmla="*/ 761895 w 3785031"/>
                <a:gd name="connsiteY956" fmla="*/ 3520359 h 3826932"/>
                <a:gd name="connsiteX957" fmla="*/ 412722 w 3785031"/>
                <a:gd name="connsiteY957" fmla="*/ 3048278 h 3826932"/>
                <a:gd name="connsiteX958" fmla="*/ 412722 w 3785031"/>
                <a:gd name="connsiteY958" fmla="*/ 3044087 h 3826932"/>
                <a:gd name="connsiteX959" fmla="*/ 405739 w 3785031"/>
                <a:gd name="connsiteY959" fmla="*/ 3024534 h 3826932"/>
                <a:gd name="connsiteX960" fmla="*/ 570548 w 3785031"/>
                <a:gd name="connsiteY960" fmla="*/ 2863914 h 3826932"/>
                <a:gd name="connsiteX961" fmla="*/ 570548 w 3785031"/>
                <a:gd name="connsiteY961" fmla="*/ 2863914 h 3826932"/>
                <a:gd name="connsiteX962" fmla="*/ 595689 w 3785031"/>
                <a:gd name="connsiteY962" fmla="*/ 2838774 h 3826932"/>
                <a:gd name="connsiteX963" fmla="*/ 595689 w 3785031"/>
                <a:gd name="connsiteY963" fmla="*/ 2838774 h 3826932"/>
                <a:gd name="connsiteX964" fmla="*/ 597085 w 3785031"/>
                <a:gd name="connsiteY964" fmla="*/ 2837377 h 3826932"/>
                <a:gd name="connsiteX965" fmla="*/ 609655 w 3785031"/>
                <a:gd name="connsiteY965" fmla="*/ 2849947 h 3826932"/>
                <a:gd name="connsiteX966" fmla="*/ 780052 w 3785031"/>
                <a:gd name="connsiteY966" fmla="*/ 3024534 h 3826932"/>
                <a:gd name="connsiteX967" fmla="*/ 778655 w 3785031"/>
                <a:gd name="connsiteY967" fmla="*/ 3025931 h 3826932"/>
                <a:gd name="connsiteX968" fmla="*/ 773068 w 3785031"/>
                <a:gd name="connsiteY968" fmla="*/ 3035707 h 3826932"/>
                <a:gd name="connsiteX969" fmla="*/ 770275 w 3785031"/>
                <a:gd name="connsiteY969" fmla="*/ 3046881 h 3826932"/>
                <a:gd name="connsiteX970" fmla="*/ 770275 w 3785031"/>
                <a:gd name="connsiteY970" fmla="*/ 3051071 h 3826932"/>
                <a:gd name="connsiteX971" fmla="*/ 770275 w 3785031"/>
                <a:gd name="connsiteY971" fmla="*/ 3052468 h 3826932"/>
                <a:gd name="connsiteX972" fmla="*/ 770275 w 3785031"/>
                <a:gd name="connsiteY972" fmla="*/ 3053864 h 3826932"/>
                <a:gd name="connsiteX973" fmla="*/ 770275 w 3785031"/>
                <a:gd name="connsiteY973" fmla="*/ 3055261 h 3826932"/>
                <a:gd name="connsiteX974" fmla="*/ 770275 w 3785031"/>
                <a:gd name="connsiteY974" fmla="*/ 3058054 h 3826932"/>
                <a:gd name="connsiteX975" fmla="*/ 771672 w 3785031"/>
                <a:gd name="connsiteY975" fmla="*/ 3065038 h 3826932"/>
                <a:gd name="connsiteX976" fmla="*/ 775862 w 3785031"/>
                <a:gd name="connsiteY976" fmla="*/ 3072021 h 3826932"/>
                <a:gd name="connsiteX977" fmla="*/ 750721 w 3785031"/>
                <a:gd name="connsiteY977" fmla="*/ 3095765 h 3826932"/>
                <a:gd name="connsiteX978" fmla="*/ 750721 w 3785031"/>
                <a:gd name="connsiteY978" fmla="*/ 3095765 h 3826932"/>
                <a:gd name="connsiteX979" fmla="*/ 585912 w 3785031"/>
                <a:gd name="connsiteY979" fmla="*/ 3256385 h 3826932"/>
                <a:gd name="connsiteX980" fmla="*/ 414119 w 3785031"/>
                <a:gd name="connsiteY980" fmla="*/ 3080401 h 3826932"/>
                <a:gd name="connsiteX981" fmla="*/ 402945 w 3785031"/>
                <a:gd name="connsiteY981" fmla="*/ 3069228 h 3826932"/>
                <a:gd name="connsiteX982" fmla="*/ 407135 w 3785031"/>
                <a:gd name="connsiteY982" fmla="*/ 3060848 h 3826932"/>
                <a:gd name="connsiteX983" fmla="*/ 409929 w 3785031"/>
                <a:gd name="connsiteY983" fmla="*/ 3051071 h 3826932"/>
                <a:gd name="connsiteX984" fmla="*/ 409929 w 3785031"/>
                <a:gd name="connsiteY984" fmla="*/ 3048278 h 3826932"/>
                <a:gd name="connsiteX985" fmla="*/ 412722 w 3785031"/>
                <a:gd name="connsiteY985" fmla="*/ 3048278 h 3826932"/>
                <a:gd name="connsiteX986" fmla="*/ 412722 w 3785031"/>
                <a:gd name="connsiteY986" fmla="*/ 3048278 h 3826932"/>
                <a:gd name="connsiteX987" fmla="*/ 423896 w 3785031"/>
                <a:gd name="connsiteY987" fmla="*/ 2551056 h 3826932"/>
                <a:gd name="connsiteX988" fmla="*/ 416912 w 3785031"/>
                <a:gd name="connsiteY988" fmla="*/ 2531502 h 3826932"/>
                <a:gd name="connsiteX989" fmla="*/ 583118 w 3785031"/>
                <a:gd name="connsiteY989" fmla="*/ 2369486 h 3826932"/>
                <a:gd name="connsiteX990" fmla="*/ 583118 w 3785031"/>
                <a:gd name="connsiteY990" fmla="*/ 2369486 h 3826932"/>
                <a:gd name="connsiteX991" fmla="*/ 608259 w 3785031"/>
                <a:gd name="connsiteY991" fmla="*/ 2344345 h 3826932"/>
                <a:gd name="connsiteX992" fmla="*/ 608259 w 3785031"/>
                <a:gd name="connsiteY992" fmla="*/ 2344345 h 3826932"/>
                <a:gd name="connsiteX993" fmla="*/ 608259 w 3785031"/>
                <a:gd name="connsiteY993" fmla="*/ 2344345 h 3826932"/>
                <a:gd name="connsiteX994" fmla="*/ 619432 w 3785031"/>
                <a:gd name="connsiteY994" fmla="*/ 2355519 h 3826932"/>
                <a:gd name="connsiteX995" fmla="*/ 791225 w 3785031"/>
                <a:gd name="connsiteY995" fmla="*/ 2531502 h 3826932"/>
                <a:gd name="connsiteX996" fmla="*/ 791225 w 3785031"/>
                <a:gd name="connsiteY996" fmla="*/ 2531502 h 3826932"/>
                <a:gd name="connsiteX997" fmla="*/ 788432 w 3785031"/>
                <a:gd name="connsiteY997" fmla="*/ 2534295 h 3826932"/>
                <a:gd name="connsiteX998" fmla="*/ 782845 w 3785031"/>
                <a:gd name="connsiteY998" fmla="*/ 2544072 h 3826932"/>
                <a:gd name="connsiteX999" fmla="*/ 780052 w 3785031"/>
                <a:gd name="connsiteY999" fmla="*/ 2555246 h 3826932"/>
                <a:gd name="connsiteX1000" fmla="*/ 780052 w 3785031"/>
                <a:gd name="connsiteY1000" fmla="*/ 2559436 h 3826932"/>
                <a:gd name="connsiteX1001" fmla="*/ 780052 w 3785031"/>
                <a:gd name="connsiteY1001" fmla="*/ 2560833 h 3826932"/>
                <a:gd name="connsiteX1002" fmla="*/ 780052 w 3785031"/>
                <a:gd name="connsiteY1002" fmla="*/ 2562229 h 3826932"/>
                <a:gd name="connsiteX1003" fmla="*/ 780052 w 3785031"/>
                <a:gd name="connsiteY1003" fmla="*/ 2563626 h 3826932"/>
                <a:gd name="connsiteX1004" fmla="*/ 780052 w 3785031"/>
                <a:gd name="connsiteY1004" fmla="*/ 2566419 h 3826932"/>
                <a:gd name="connsiteX1005" fmla="*/ 781448 w 3785031"/>
                <a:gd name="connsiteY1005" fmla="*/ 2573403 h 3826932"/>
                <a:gd name="connsiteX1006" fmla="*/ 785639 w 3785031"/>
                <a:gd name="connsiteY1006" fmla="*/ 2581783 h 3826932"/>
                <a:gd name="connsiteX1007" fmla="*/ 763291 w 3785031"/>
                <a:gd name="connsiteY1007" fmla="*/ 2604130 h 3826932"/>
                <a:gd name="connsiteX1008" fmla="*/ 763291 w 3785031"/>
                <a:gd name="connsiteY1008" fmla="*/ 2604130 h 3826932"/>
                <a:gd name="connsiteX1009" fmla="*/ 598482 w 3785031"/>
                <a:gd name="connsiteY1009" fmla="*/ 2766146 h 3826932"/>
                <a:gd name="connsiteX1010" fmla="*/ 428086 w 3785031"/>
                <a:gd name="connsiteY1010" fmla="*/ 2591560 h 3826932"/>
                <a:gd name="connsiteX1011" fmla="*/ 415515 w 3785031"/>
                <a:gd name="connsiteY1011" fmla="*/ 2577593 h 3826932"/>
                <a:gd name="connsiteX1012" fmla="*/ 421102 w 3785031"/>
                <a:gd name="connsiteY1012" fmla="*/ 2569213 h 3826932"/>
                <a:gd name="connsiteX1013" fmla="*/ 423896 w 3785031"/>
                <a:gd name="connsiteY1013" fmla="*/ 2559436 h 3826932"/>
                <a:gd name="connsiteX1014" fmla="*/ 423896 w 3785031"/>
                <a:gd name="connsiteY1014" fmla="*/ 2556642 h 3826932"/>
                <a:gd name="connsiteX1015" fmla="*/ 423896 w 3785031"/>
                <a:gd name="connsiteY1015" fmla="*/ 2555246 h 3826932"/>
                <a:gd name="connsiteX1016" fmla="*/ 423896 w 3785031"/>
                <a:gd name="connsiteY1016" fmla="*/ 2553849 h 3826932"/>
                <a:gd name="connsiteX1017" fmla="*/ 423896 w 3785031"/>
                <a:gd name="connsiteY1017" fmla="*/ 2551056 h 3826932"/>
                <a:gd name="connsiteX1018" fmla="*/ 418309 w 3785031"/>
                <a:gd name="connsiteY1018" fmla="*/ 2059420 h 3826932"/>
                <a:gd name="connsiteX1019" fmla="*/ 418309 w 3785031"/>
                <a:gd name="connsiteY1019" fmla="*/ 2060817 h 3826932"/>
                <a:gd name="connsiteX1020" fmla="*/ 418309 w 3785031"/>
                <a:gd name="connsiteY1020" fmla="*/ 2060817 h 3826932"/>
                <a:gd name="connsiteX1021" fmla="*/ 418309 w 3785031"/>
                <a:gd name="connsiteY1021" fmla="*/ 2060817 h 3826932"/>
                <a:gd name="connsiteX1022" fmla="*/ 418309 w 3785031"/>
                <a:gd name="connsiteY1022" fmla="*/ 2062214 h 3826932"/>
                <a:gd name="connsiteX1023" fmla="*/ 416912 w 3785031"/>
                <a:gd name="connsiteY1023" fmla="*/ 2067801 h 3826932"/>
                <a:gd name="connsiteX1024" fmla="*/ 414119 w 3785031"/>
                <a:gd name="connsiteY1024" fmla="*/ 2071991 h 3826932"/>
                <a:gd name="connsiteX1025" fmla="*/ 412722 w 3785031"/>
                <a:gd name="connsiteY1025" fmla="*/ 2073387 h 3826932"/>
                <a:gd name="connsiteX1026" fmla="*/ 411325 w 3785031"/>
                <a:gd name="connsiteY1026" fmla="*/ 2071991 h 3826932"/>
                <a:gd name="connsiteX1027" fmla="*/ 409929 w 3785031"/>
                <a:gd name="connsiteY1027" fmla="*/ 2067801 h 3826932"/>
                <a:gd name="connsiteX1028" fmla="*/ 409929 w 3785031"/>
                <a:gd name="connsiteY1028" fmla="*/ 2066404 h 3826932"/>
                <a:gd name="connsiteX1029" fmla="*/ 409929 w 3785031"/>
                <a:gd name="connsiteY1029" fmla="*/ 2065007 h 3826932"/>
                <a:gd name="connsiteX1030" fmla="*/ 409929 w 3785031"/>
                <a:gd name="connsiteY1030" fmla="*/ 2063610 h 3826932"/>
                <a:gd name="connsiteX1031" fmla="*/ 409929 w 3785031"/>
                <a:gd name="connsiteY1031" fmla="*/ 2062214 h 3826932"/>
                <a:gd name="connsiteX1032" fmla="*/ 409929 w 3785031"/>
                <a:gd name="connsiteY1032" fmla="*/ 2060817 h 3826932"/>
                <a:gd name="connsiteX1033" fmla="*/ 411325 w 3785031"/>
                <a:gd name="connsiteY1033" fmla="*/ 2055230 h 3826932"/>
                <a:gd name="connsiteX1034" fmla="*/ 414119 w 3785031"/>
                <a:gd name="connsiteY1034" fmla="*/ 2049644 h 3826932"/>
                <a:gd name="connsiteX1035" fmla="*/ 415515 w 3785031"/>
                <a:gd name="connsiteY1035" fmla="*/ 2048247 h 3826932"/>
                <a:gd name="connsiteX1036" fmla="*/ 415515 w 3785031"/>
                <a:gd name="connsiteY1036" fmla="*/ 2048247 h 3826932"/>
                <a:gd name="connsiteX1037" fmla="*/ 415515 w 3785031"/>
                <a:gd name="connsiteY1037" fmla="*/ 2049644 h 3826932"/>
                <a:gd name="connsiteX1038" fmla="*/ 418309 w 3785031"/>
                <a:gd name="connsiteY1038" fmla="*/ 2059420 h 3826932"/>
                <a:gd name="connsiteX1039" fmla="*/ 416912 w 3785031"/>
                <a:gd name="connsiteY1039" fmla="*/ 2024503 h 3826932"/>
                <a:gd name="connsiteX1040" fmla="*/ 245119 w 3785031"/>
                <a:gd name="connsiteY1040" fmla="*/ 1848520 h 3826932"/>
                <a:gd name="connsiteX1041" fmla="*/ 233946 w 3785031"/>
                <a:gd name="connsiteY1041" fmla="*/ 1837347 h 3826932"/>
                <a:gd name="connsiteX1042" fmla="*/ 233946 w 3785031"/>
                <a:gd name="connsiteY1042" fmla="*/ 1837347 h 3826932"/>
                <a:gd name="connsiteX1043" fmla="*/ 239532 w 3785031"/>
                <a:gd name="connsiteY1043" fmla="*/ 1828966 h 3826932"/>
                <a:gd name="connsiteX1044" fmla="*/ 242326 w 3785031"/>
                <a:gd name="connsiteY1044" fmla="*/ 1819190 h 3826932"/>
                <a:gd name="connsiteX1045" fmla="*/ 242326 w 3785031"/>
                <a:gd name="connsiteY1045" fmla="*/ 1816396 h 3826932"/>
                <a:gd name="connsiteX1046" fmla="*/ 242326 w 3785031"/>
                <a:gd name="connsiteY1046" fmla="*/ 1815000 h 3826932"/>
                <a:gd name="connsiteX1047" fmla="*/ 242326 w 3785031"/>
                <a:gd name="connsiteY1047" fmla="*/ 1813603 h 3826932"/>
                <a:gd name="connsiteX1048" fmla="*/ 242326 w 3785031"/>
                <a:gd name="connsiteY1048" fmla="*/ 1809413 h 3826932"/>
                <a:gd name="connsiteX1049" fmla="*/ 235342 w 3785031"/>
                <a:gd name="connsiteY1049" fmla="*/ 1789859 h 3826932"/>
                <a:gd name="connsiteX1050" fmla="*/ 400152 w 3785031"/>
                <a:gd name="connsiteY1050" fmla="*/ 1629240 h 3826932"/>
                <a:gd name="connsiteX1051" fmla="*/ 400152 w 3785031"/>
                <a:gd name="connsiteY1051" fmla="*/ 1629240 h 3826932"/>
                <a:gd name="connsiteX1052" fmla="*/ 425292 w 3785031"/>
                <a:gd name="connsiteY1052" fmla="*/ 1604099 h 3826932"/>
                <a:gd name="connsiteX1053" fmla="*/ 425292 w 3785031"/>
                <a:gd name="connsiteY1053" fmla="*/ 1604099 h 3826932"/>
                <a:gd name="connsiteX1054" fmla="*/ 426689 w 3785031"/>
                <a:gd name="connsiteY1054" fmla="*/ 1602703 h 3826932"/>
                <a:gd name="connsiteX1055" fmla="*/ 439259 w 3785031"/>
                <a:gd name="connsiteY1055" fmla="*/ 1615273 h 3826932"/>
                <a:gd name="connsiteX1056" fmla="*/ 609655 w 3785031"/>
                <a:gd name="connsiteY1056" fmla="*/ 1789859 h 3826932"/>
                <a:gd name="connsiteX1057" fmla="*/ 608259 w 3785031"/>
                <a:gd name="connsiteY1057" fmla="*/ 1791256 h 3826932"/>
                <a:gd name="connsiteX1058" fmla="*/ 602672 w 3785031"/>
                <a:gd name="connsiteY1058" fmla="*/ 1801033 h 3826932"/>
                <a:gd name="connsiteX1059" fmla="*/ 599879 w 3785031"/>
                <a:gd name="connsiteY1059" fmla="*/ 1812206 h 3826932"/>
                <a:gd name="connsiteX1060" fmla="*/ 599879 w 3785031"/>
                <a:gd name="connsiteY1060" fmla="*/ 1816396 h 3826932"/>
                <a:gd name="connsiteX1061" fmla="*/ 599879 w 3785031"/>
                <a:gd name="connsiteY1061" fmla="*/ 1817793 h 3826932"/>
                <a:gd name="connsiteX1062" fmla="*/ 599879 w 3785031"/>
                <a:gd name="connsiteY1062" fmla="*/ 1819190 h 3826932"/>
                <a:gd name="connsiteX1063" fmla="*/ 599879 w 3785031"/>
                <a:gd name="connsiteY1063" fmla="*/ 1820586 h 3826932"/>
                <a:gd name="connsiteX1064" fmla="*/ 599879 w 3785031"/>
                <a:gd name="connsiteY1064" fmla="*/ 1823380 h 3826932"/>
                <a:gd name="connsiteX1065" fmla="*/ 601275 w 3785031"/>
                <a:gd name="connsiteY1065" fmla="*/ 1830363 h 3826932"/>
                <a:gd name="connsiteX1066" fmla="*/ 605465 w 3785031"/>
                <a:gd name="connsiteY1066" fmla="*/ 1837347 h 3826932"/>
                <a:gd name="connsiteX1067" fmla="*/ 580325 w 3785031"/>
                <a:gd name="connsiteY1067" fmla="*/ 1861090 h 3826932"/>
                <a:gd name="connsiteX1068" fmla="*/ 580325 w 3785031"/>
                <a:gd name="connsiteY1068" fmla="*/ 1861090 h 3826932"/>
                <a:gd name="connsiteX1069" fmla="*/ 416912 w 3785031"/>
                <a:gd name="connsiteY1069" fmla="*/ 2024503 h 3826932"/>
                <a:gd name="connsiteX1070" fmla="*/ 261879 w 3785031"/>
                <a:gd name="connsiteY1070" fmla="*/ 1316381 h 3826932"/>
                <a:gd name="connsiteX1071" fmla="*/ 254896 w 3785031"/>
                <a:gd name="connsiteY1071" fmla="*/ 1296827 h 3826932"/>
                <a:gd name="connsiteX1072" fmla="*/ 421102 w 3785031"/>
                <a:gd name="connsiteY1072" fmla="*/ 1134811 h 3826932"/>
                <a:gd name="connsiteX1073" fmla="*/ 421102 w 3785031"/>
                <a:gd name="connsiteY1073" fmla="*/ 1134811 h 3826932"/>
                <a:gd name="connsiteX1074" fmla="*/ 446243 w 3785031"/>
                <a:gd name="connsiteY1074" fmla="*/ 1109671 h 3826932"/>
                <a:gd name="connsiteX1075" fmla="*/ 446243 w 3785031"/>
                <a:gd name="connsiteY1075" fmla="*/ 1109671 h 3826932"/>
                <a:gd name="connsiteX1076" fmla="*/ 447639 w 3785031"/>
                <a:gd name="connsiteY1076" fmla="*/ 1108274 h 3826932"/>
                <a:gd name="connsiteX1077" fmla="*/ 458813 w 3785031"/>
                <a:gd name="connsiteY1077" fmla="*/ 1119448 h 3826932"/>
                <a:gd name="connsiteX1078" fmla="*/ 632003 w 3785031"/>
                <a:gd name="connsiteY1078" fmla="*/ 1295431 h 3826932"/>
                <a:gd name="connsiteX1079" fmla="*/ 629209 w 3785031"/>
                <a:gd name="connsiteY1079" fmla="*/ 1298224 h 3826932"/>
                <a:gd name="connsiteX1080" fmla="*/ 623622 w 3785031"/>
                <a:gd name="connsiteY1080" fmla="*/ 1308001 h 3826932"/>
                <a:gd name="connsiteX1081" fmla="*/ 620829 w 3785031"/>
                <a:gd name="connsiteY1081" fmla="*/ 1319174 h 3826932"/>
                <a:gd name="connsiteX1082" fmla="*/ 620829 w 3785031"/>
                <a:gd name="connsiteY1082" fmla="*/ 1323364 h 3826932"/>
                <a:gd name="connsiteX1083" fmla="*/ 620829 w 3785031"/>
                <a:gd name="connsiteY1083" fmla="*/ 1324761 h 3826932"/>
                <a:gd name="connsiteX1084" fmla="*/ 620829 w 3785031"/>
                <a:gd name="connsiteY1084" fmla="*/ 1326158 h 3826932"/>
                <a:gd name="connsiteX1085" fmla="*/ 620829 w 3785031"/>
                <a:gd name="connsiteY1085" fmla="*/ 1327555 h 3826932"/>
                <a:gd name="connsiteX1086" fmla="*/ 620829 w 3785031"/>
                <a:gd name="connsiteY1086" fmla="*/ 1330348 h 3826932"/>
                <a:gd name="connsiteX1087" fmla="*/ 622226 w 3785031"/>
                <a:gd name="connsiteY1087" fmla="*/ 1337331 h 3826932"/>
                <a:gd name="connsiteX1088" fmla="*/ 626416 w 3785031"/>
                <a:gd name="connsiteY1088" fmla="*/ 1345712 h 3826932"/>
                <a:gd name="connsiteX1089" fmla="*/ 602672 w 3785031"/>
                <a:gd name="connsiteY1089" fmla="*/ 1369455 h 3826932"/>
                <a:gd name="connsiteX1090" fmla="*/ 602672 w 3785031"/>
                <a:gd name="connsiteY1090" fmla="*/ 1369455 h 3826932"/>
                <a:gd name="connsiteX1091" fmla="*/ 436466 w 3785031"/>
                <a:gd name="connsiteY1091" fmla="*/ 1531471 h 3826932"/>
                <a:gd name="connsiteX1092" fmla="*/ 266070 w 3785031"/>
                <a:gd name="connsiteY1092" fmla="*/ 1356885 h 3826932"/>
                <a:gd name="connsiteX1093" fmla="*/ 253499 w 3785031"/>
                <a:gd name="connsiteY1093" fmla="*/ 1342918 h 3826932"/>
                <a:gd name="connsiteX1094" fmla="*/ 259086 w 3785031"/>
                <a:gd name="connsiteY1094" fmla="*/ 1334538 h 3826932"/>
                <a:gd name="connsiteX1095" fmla="*/ 261879 w 3785031"/>
                <a:gd name="connsiteY1095" fmla="*/ 1324761 h 3826932"/>
                <a:gd name="connsiteX1096" fmla="*/ 261879 w 3785031"/>
                <a:gd name="connsiteY1096" fmla="*/ 1321968 h 3826932"/>
                <a:gd name="connsiteX1097" fmla="*/ 261879 w 3785031"/>
                <a:gd name="connsiteY1097" fmla="*/ 1320571 h 3826932"/>
                <a:gd name="connsiteX1098" fmla="*/ 261879 w 3785031"/>
                <a:gd name="connsiteY1098" fmla="*/ 1319174 h 3826932"/>
                <a:gd name="connsiteX1099" fmla="*/ 261879 w 3785031"/>
                <a:gd name="connsiteY1099" fmla="*/ 1316381 h 3826932"/>
                <a:gd name="connsiteX1100" fmla="*/ 264673 w 3785031"/>
                <a:gd name="connsiteY1100" fmla="*/ 821953 h 3826932"/>
                <a:gd name="connsiteX1101" fmla="*/ 257689 w 3785031"/>
                <a:gd name="connsiteY1101" fmla="*/ 802399 h 3826932"/>
                <a:gd name="connsiteX1102" fmla="*/ 422499 w 3785031"/>
                <a:gd name="connsiteY1102" fmla="*/ 641779 h 3826932"/>
                <a:gd name="connsiteX1103" fmla="*/ 422499 w 3785031"/>
                <a:gd name="connsiteY1103" fmla="*/ 641779 h 3826932"/>
                <a:gd name="connsiteX1104" fmla="*/ 447639 w 3785031"/>
                <a:gd name="connsiteY1104" fmla="*/ 616639 h 3826932"/>
                <a:gd name="connsiteX1105" fmla="*/ 447639 w 3785031"/>
                <a:gd name="connsiteY1105" fmla="*/ 616639 h 3826932"/>
                <a:gd name="connsiteX1106" fmla="*/ 449036 w 3785031"/>
                <a:gd name="connsiteY1106" fmla="*/ 615242 h 3826932"/>
                <a:gd name="connsiteX1107" fmla="*/ 461606 w 3785031"/>
                <a:gd name="connsiteY1107" fmla="*/ 627813 h 3826932"/>
                <a:gd name="connsiteX1108" fmla="*/ 632003 w 3785031"/>
                <a:gd name="connsiteY1108" fmla="*/ 802399 h 3826932"/>
                <a:gd name="connsiteX1109" fmla="*/ 630606 w 3785031"/>
                <a:gd name="connsiteY1109" fmla="*/ 803796 h 3826932"/>
                <a:gd name="connsiteX1110" fmla="*/ 625019 w 3785031"/>
                <a:gd name="connsiteY1110" fmla="*/ 813572 h 3826932"/>
                <a:gd name="connsiteX1111" fmla="*/ 622226 w 3785031"/>
                <a:gd name="connsiteY1111" fmla="*/ 824746 h 3826932"/>
                <a:gd name="connsiteX1112" fmla="*/ 622226 w 3785031"/>
                <a:gd name="connsiteY1112" fmla="*/ 828936 h 3826932"/>
                <a:gd name="connsiteX1113" fmla="*/ 622226 w 3785031"/>
                <a:gd name="connsiteY1113" fmla="*/ 830333 h 3826932"/>
                <a:gd name="connsiteX1114" fmla="*/ 622226 w 3785031"/>
                <a:gd name="connsiteY1114" fmla="*/ 831729 h 3826932"/>
                <a:gd name="connsiteX1115" fmla="*/ 622226 w 3785031"/>
                <a:gd name="connsiteY1115" fmla="*/ 833126 h 3826932"/>
                <a:gd name="connsiteX1116" fmla="*/ 622226 w 3785031"/>
                <a:gd name="connsiteY1116" fmla="*/ 835919 h 3826932"/>
                <a:gd name="connsiteX1117" fmla="*/ 623622 w 3785031"/>
                <a:gd name="connsiteY1117" fmla="*/ 842903 h 3826932"/>
                <a:gd name="connsiteX1118" fmla="*/ 627812 w 3785031"/>
                <a:gd name="connsiteY1118" fmla="*/ 849886 h 3826932"/>
                <a:gd name="connsiteX1119" fmla="*/ 602672 w 3785031"/>
                <a:gd name="connsiteY1119" fmla="*/ 873630 h 3826932"/>
                <a:gd name="connsiteX1120" fmla="*/ 602672 w 3785031"/>
                <a:gd name="connsiteY1120" fmla="*/ 873630 h 3826932"/>
                <a:gd name="connsiteX1121" fmla="*/ 437863 w 3785031"/>
                <a:gd name="connsiteY1121" fmla="*/ 1034249 h 3826932"/>
                <a:gd name="connsiteX1122" fmla="*/ 266070 w 3785031"/>
                <a:gd name="connsiteY1122" fmla="*/ 858266 h 3826932"/>
                <a:gd name="connsiteX1123" fmla="*/ 254896 w 3785031"/>
                <a:gd name="connsiteY1123" fmla="*/ 847093 h 3826932"/>
                <a:gd name="connsiteX1124" fmla="*/ 259086 w 3785031"/>
                <a:gd name="connsiteY1124" fmla="*/ 838713 h 3826932"/>
                <a:gd name="connsiteX1125" fmla="*/ 261879 w 3785031"/>
                <a:gd name="connsiteY1125" fmla="*/ 828936 h 3826932"/>
                <a:gd name="connsiteX1126" fmla="*/ 261879 w 3785031"/>
                <a:gd name="connsiteY1126" fmla="*/ 826143 h 3826932"/>
                <a:gd name="connsiteX1127" fmla="*/ 261879 w 3785031"/>
                <a:gd name="connsiteY1127" fmla="*/ 824746 h 3826932"/>
                <a:gd name="connsiteX1128" fmla="*/ 261879 w 3785031"/>
                <a:gd name="connsiteY1128" fmla="*/ 823349 h 3826932"/>
                <a:gd name="connsiteX1129" fmla="*/ 264673 w 3785031"/>
                <a:gd name="connsiteY1129" fmla="*/ 821953 h 3826932"/>
                <a:gd name="connsiteX1130" fmla="*/ 446243 w 3785031"/>
                <a:gd name="connsiteY1130" fmla="*/ 583118 h 3826932"/>
                <a:gd name="connsiteX1131" fmla="*/ 446243 w 3785031"/>
                <a:gd name="connsiteY1131" fmla="*/ 583118 h 3826932"/>
                <a:gd name="connsiteX1132" fmla="*/ 446243 w 3785031"/>
                <a:gd name="connsiteY1132" fmla="*/ 580325 h 3826932"/>
                <a:gd name="connsiteX1133" fmla="*/ 447639 w 3785031"/>
                <a:gd name="connsiteY1133" fmla="*/ 574738 h 3826932"/>
                <a:gd name="connsiteX1134" fmla="*/ 449036 w 3785031"/>
                <a:gd name="connsiteY1134" fmla="*/ 571945 h 3826932"/>
                <a:gd name="connsiteX1135" fmla="*/ 450433 w 3785031"/>
                <a:gd name="connsiteY1135" fmla="*/ 578928 h 3826932"/>
                <a:gd name="connsiteX1136" fmla="*/ 450433 w 3785031"/>
                <a:gd name="connsiteY1136" fmla="*/ 580325 h 3826932"/>
                <a:gd name="connsiteX1137" fmla="*/ 450433 w 3785031"/>
                <a:gd name="connsiteY1137" fmla="*/ 580325 h 3826932"/>
                <a:gd name="connsiteX1138" fmla="*/ 450433 w 3785031"/>
                <a:gd name="connsiteY1138" fmla="*/ 580325 h 3826932"/>
                <a:gd name="connsiteX1139" fmla="*/ 450433 w 3785031"/>
                <a:gd name="connsiteY1139" fmla="*/ 581722 h 3826932"/>
                <a:gd name="connsiteX1140" fmla="*/ 449036 w 3785031"/>
                <a:gd name="connsiteY1140" fmla="*/ 587308 h 3826932"/>
                <a:gd name="connsiteX1141" fmla="*/ 447639 w 3785031"/>
                <a:gd name="connsiteY1141" fmla="*/ 590102 h 3826932"/>
                <a:gd name="connsiteX1142" fmla="*/ 447639 w 3785031"/>
                <a:gd name="connsiteY1142" fmla="*/ 588705 h 3826932"/>
                <a:gd name="connsiteX1143" fmla="*/ 446243 w 3785031"/>
                <a:gd name="connsiteY1143" fmla="*/ 584515 h 3826932"/>
                <a:gd name="connsiteX1144" fmla="*/ 446243 w 3785031"/>
                <a:gd name="connsiteY1144" fmla="*/ 583118 h 3826932"/>
                <a:gd name="connsiteX1145" fmla="*/ 446243 w 3785031"/>
                <a:gd name="connsiteY1145" fmla="*/ 583118 h 3826932"/>
                <a:gd name="connsiteX1146" fmla="*/ 446243 w 3785031"/>
                <a:gd name="connsiteY1146" fmla="*/ 583118 h 3826932"/>
                <a:gd name="connsiteX1147" fmla="*/ 469986 w 3785031"/>
                <a:gd name="connsiteY1147" fmla="*/ 576135 h 3826932"/>
                <a:gd name="connsiteX1148" fmla="*/ 463003 w 3785031"/>
                <a:gd name="connsiteY1148" fmla="*/ 556581 h 3826932"/>
                <a:gd name="connsiteX1149" fmla="*/ 629209 w 3785031"/>
                <a:gd name="connsiteY1149" fmla="*/ 394565 h 3826932"/>
                <a:gd name="connsiteX1150" fmla="*/ 629209 w 3785031"/>
                <a:gd name="connsiteY1150" fmla="*/ 394565 h 3826932"/>
                <a:gd name="connsiteX1151" fmla="*/ 654350 w 3785031"/>
                <a:gd name="connsiteY1151" fmla="*/ 370821 h 3826932"/>
                <a:gd name="connsiteX1152" fmla="*/ 654350 w 3785031"/>
                <a:gd name="connsiteY1152" fmla="*/ 370821 h 3826932"/>
                <a:gd name="connsiteX1153" fmla="*/ 654350 w 3785031"/>
                <a:gd name="connsiteY1153" fmla="*/ 370821 h 3826932"/>
                <a:gd name="connsiteX1154" fmla="*/ 666920 w 3785031"/>
                <a:gd name="connsiteY1154" fmla="*/ 384788 h 3826932"/>
                <a:gd name="connsiteX1155" fmla="*/ 838713 w 3785031"/>
                <a:gd name="connsiteY1155" fmla="*/ 560771 h 3826932"/>
                <a:gd name="connsiteX1156" fmla="*/ 838713 w 3785031"/>
                <a:gd name="connsiteY1156" fmla="*/ 560771 h 3826932"/>
                <a:gd name="connsiteX1157" fmla="*/ 835919 w 3785031"/>
                <a:gd name="connsiteY1157" fmla="*/ 563565 h 3826932"/>
                <a:gd name="connsiteX1158" fmla="*/ 830333 w 3785031"/>
                <a:gd name="connsiteY1158" fmla="*/ 573342 h 3826932"/>
                <a:gd name="connsiteX1159" fmla="*/ 827539 w 3785031"/>
                <a:gd name="connsiteY1159" fmla="*/ 584515 h 3826932"/>
                <a:gd name="connsiteX1160" fmla="*/ 827539 w 3785031"/>
                <a:gd name="connsiteY1160" fmla="*/ 588705 h 3826932"/>
                <a:gd name="connsiteX1161" fmla="*/ 827539 w 3785031"/>
                <a:gd name="connsiteY1161" fmla="*/ 590102 h 3826932"/>
                <a:gd name="connsiteX1162" fmla="*/ 827539 w 3785031"/>
                <a:gd name="connsiteY1162" fmla="*/ 591499 h 3826932"/>
                <a:gd name="connsiteX1163" fmla="*/ 827539 w 3785031"/>
                <a:gd name="connsiteY1163" fmla="*/ 592895 h 3826932"/>
                <a:gd name="connsiteX1164" fmla="*/ 827539 w 3785031"/>
                <a:gd name="connsiteY1164" fmla="*/ 595689 h 3826932"/>
                <a:gd name="connsiteX1165" fmla="*/ 828936 w 3785031"/>
                <a:gd name="connsiteY1165" fmla="*/ 602672 h 3826932"/>
                <a:gd name="connsiteX1166" fmla="*/ 831729 w 3785031"/>
                <a:gd name="connsiteY1166" fmla="*/ 608259 h 3826932"/>
                <a:gd name="connsiteX1167" fmla="*/ 807986 w 3785031"/>
                <a:gd name="connsiteY1167" fmla="*/ 632003 h 3826932"/>
                <a:gd name="connsiteX1168" fmla="*/ 807986 w 3785031"/>
                <a:gd name="connsiteY1168" fmla="*/ 632003 h 3826932"/>
                <a:gd name="connsiteX1169" fmla="*/ 641779 w 3785031"/>
                <a:gd name="connsiteY1169" fmla="*/ 794019 h 3826932"/>
                <a:gd name="connsiteX1170" fmla="*/ 471383 w 3785031"/>
                <a:gd name="connsiteY1170" fmla="*/ 619432 h 3826932"/>
                <a:gd name="connsiteX1171" fmla="*/ 458813 w 3785031"/>
                <a:gd name="connsiteY1171" fmla="*/ 605465 h 3826932"/>
                <a:gd name="connsiteX1172" fmla="*/ 464400 w 3785031"/>
                <a:gd name="connsiteY1172" fmla="*/ 597085 h 3826932"/>
                <a:gd name="connsiteX1173" fmla="*/ 467193 w 3785031"/>
                <a:gd name="connsiteY1173" fmla="*/ 587308 h 3826932"/>
                <a:gd name="connsiteX1174" fmla="*/ 467193 w 3785031"/>
                <a:gd name="connsiteY1174" fmla="*/ 584515 h 3826932"/>
                <a:gd name="connsiteX1175" fmla="*/ 467193 w 3785031"/>
                <a:gd name="connsiteY1175" fmla="*/ 583118 h 3826932"/>
                <a:gd name="connsiteX1176" fmla="*/ 467193 w 3785031"/>
                <a:gd name="connsiteY1176" fmla="*/ 581722 h 3826932"/>
                <a:gd name="connsiteX1177" fmla="*/ 469986 w 3785031"/>
                <a:gd name="connsiteY1177" fmla="*/ 576135 h 3826932"/>
                <a:gd name="connsiteX1178" fmla="*/ 652953 w 3785031"/>
                <a:gd name="connsiteY1178" fmla="*/ 340094 h 3826932"/>
                <a:gd name="connsiteX1179" fmla="*/ 652953 w 3785031"/>
                <a:gd name="connsiteY1179" fmla="*/ 340094 h 3826932"/>
                <a:gd name="connsiteX1180" fmla="*/ 652953 w 3785031"/>
                <a:gd name="connsiteY1180" fmla="*/ 337301 h 3826932"/>
                <a:gd name="connsiteX1181" fmla="*/ 654350 w 3785031"/>
                <a:gd name="connsiteY1181" fmla="*/ 331714 h 3826932"/>
                <a:gd name="connsiteX1182" fmla="*/ 657143 w 3785031"/>
                <a:gd name="connsiteY1182" fmla="*/ 327524 h 3826932"/>
                <a:gd name="connsiteX1183" fmla="*/ 658540 w 3785031"/>
                <a:gd name="connsiteY1183" fmla="*/ 331714 h 3826932"/>
                <a:gd name="connsiteX1184" fmla="*/ 658540 w 3785031"/>
                <a:gd name="connsiteY1184" fmla="*/ 333111 h 3826932"/>
                <a:gd name="connsiteX1185" fmla="*/ 658540 w 3785031"/>
                <a:gd name="connsiteY1185" fmla="*/ 333111 h 3826932"/>
                <a:gd name="connsiteX1186" fmla="*/ 658540 w 3785031"/>
                <a:gd name="connsiteY1186" fmla="*/ 333111 h 3826932"/>
                <a:gd name="connsiteX1187" fmla="*/ 658540 w 3785031"/>
                <a:gd name="connsiteY1187" fmla="*/ 334507 h 3826932"/>
                <a:gd name="connsiteX1188" fmla="*/ 657143 w 3785031"/>
                <a:gd name="connsiteY1188" fmla="*/ 340094 h 3826932"/>
                <a:gd name="connsiteX1189" fmla="*/ 654350 w 3785031"/>
                <a:gd name="connsiteY1189" fmla="*/ 344284 h 3826932"/>
                <a:gd name="connsiteX1190" fmla="*/ 654350 w 3785031"/>
                <a:gd name="connsiteY1190" fmla="*/ 341491 h 3826932"/>
                <a:gd name="connsiteX1191" fmla="*/ 654350 w 3785031"/>
                <a:gd name="connsiteY1191" fmla="*/ 340094 h 3826932"/>
                <a:gd name="connsiteX1192" fmla="*/ 652953 w 3785031"/>
                <a:gd name="connsiteY1192" fmla="*/ 340094 h 3826932"/>
                <a:gd name="connsiteX1193" fmla="*/ 652953 w 3785031"/>
                <a:gd name="connsiteY1193" fmla="*/ 340094 h 3826932"/>
                <a:gd name="connsiteX1194" fmla="*/ 854076 w 3785031"/>
                <a:gd name="connsiteY1194" fmla="*/ 633399 h 3826932"/>
                <a:gd name="connsiteX1195" fmla="*/ 1024473 w 3785031"/>
                <a:gd name="connsiteY1195" fmla="*/ 807986 h 3826932"/>
                <a:gd name="connsiteX1196" fmla="*/ 1024473 w 3785031"/>
                <a:gd name="connsiteY1196" fmla="*/ 807986 h 3826932"/>
                <a:gd name="connsiteX1197" fmla="*/ 1021679 w 3785031"/>
                <a:gd name="connsiteY1197" fmla="*/ 810779 h 3826932"/>
                <a:gd name="connsiteX1198" fmla="*/ 1016092 w 3785031"/>
                <a:gd name="connsiteY1198" fmla="*/ 820556 h 3826932"/>
                <a:gd name="connsiteX1199" fmla="*/ 1013299 w 3785031"/>
                <a:gd name="connsiteY1199" fmla="*/ 831729 h 3826932"/>
                <a:gd name="connsiteX1200" fmla="*/ 1013299 w 3785031"/>
                <a:gd name="connsiteY1200" fmla="*/ 835919 h 3826932"/>
                <a:gd name="connsiteX1201" fmla="*/ 1013299 w 3785031"/>
                <a:gd name="connsiteY1201" fmla="*/ 837316 h 3826932"/>
                <a:gd name="connsiteX1202" fmla="*/ 1013299 w 3785031"/>
                <a:gd name="connsiteY1202" fmla="*/ 838713 h 3826932"/>
                <a:gd name="connsiteX1203" fmla="*/ 1013299 w 3785031"/>
                <a:gd name="connsiteY1203" fmla="*/ 840109 h 3826932"/>
                <a:gd name="connsiteX1204" fmla="*/ 1013299 w 3785031"/>
                <a:gd name="connsiteY1204" fmla="*/ 842903 h 3826932"/>
                <a:gd name="connsiteX1205" fmla="*/ 1014696 w 3785031"/>
                <a:gd name="connsiteY1205" fmla="*/ 849886 h 3826932"/>
                <a:gd name="connsiteX1206" fmla="*/ 1017489 w 3785031"/>
                <a:gd name="connsiteY1206" fmla="*/ 855473 h 3826932"/>
                <a:gd name="connsiteX1207" fmla="*/ 993745 w 3785031"/>
                <a:gd name="connsiteY1207" fmla="*/ 877820 h 3826932"/>
                <a:gd name="connsiteX1208" fmla="*/ 993745 w 3785031"/>
                <a:gd name="connsiteY1208" fmla="*/ 877820 h 3826932"/>
                <a:gd name="connsiteX1209" fmla="*/ 828936 w 3785031"/>
                <a:gd name="connsiteY1209" fmla="*/ 1038440 h 3826932"/>
                <a:gd name="connsiteX1210" fmla="*/ 659936 w 3785031"/>
                <a:gd name="connsiteY1210" fmla="*/ 865250 h 3826932"/>
                <a:gd name="connsiteX1211" fmla="*/ 647366 w 3785031"/>
                <a:gd name="connsiteY1211" fmla="*/ 851283 h 3826932"/>
                <a:gd name="connsiteX1212" fmla="*/ 652953 w 3785031"/>
                <a:gd name="connsiteY1212" fmla="*/ 842903 h 3826932"/>
                <a:gd name="connsiteX1213" fmla="*/ 655746 w 3785031"/>
                <a:gd name="connsiteY1213" fmla="*/ 833126 h 3826932"/>
                <a:gd name="connsiteX1214" fmla="*/ 655746 w 3785031"/>
                <a:gd name="connsiteY1214" fmla="*/ 830333 h 3826932"/>
                <a:gd name="connsiteX1215" fmla="*/ 655746 w 3785031"/>
                <a:gd name="connsiteY1215" fmla="*/ 828936 h 3826932"/>
                <a:gd name="connsiteX1216" fmla="*/ 655746 w 3785031"/>
                <a:gd name="connsiteY1216" fmla="*/ 827539 h 3826932"/>
                <a:gd name="connsiteX1217" fmla="*/ 655746 w 3785031"/>
                <a:gd name="connsiteY1217" fmla="*/ 823349 h 3826932"/>
                <a:gd name="connsiteX1218" fmla="*/ 648763 w 3785031"/>
                <a:gd name="connsiteY1218" fmla="*/ 805192 h 3826932"/>
                <a:gd name="connsiteX1219" fmla="*/ 813572 w 3785031"/>
                <a:gd name="connsiteY1219" fmla="*/ 644573 h 3826932"/>
                <a:gd name="connsiteX1220" fmla="*/ 813572 w 3785031"/>
                <a:gd name="connsiteY1220" fmla="*/ 644573 h 3826932"/>
                <a:gd name="connsiteX1221" fmla="*/ 838713 w 3785031"/>
                <a:gd name="connsiteY1221" fmla="*/ 620829 h 3826932"/>
                <a:gd name="connsiteX1222" fmla="*/ 838713 w 3785031"/>
                <a:gd name="connsiteY1222" fmla="*/ 620829 h 3826932"/>
                <a:gd name="connsiteX1223" fmla="*/ 838713 w 3785031"/>
                <a:gd name="connsiteY1223" fmla="*/ 620829 h 3826932"/>
                <a:gd name="connsiteX1224" fmla="*/ 854076 w 3785031"/>
                <a:gd name="connsiteY1224" fmla="*/ 633399 h 3826932"/>
                <a:gd name="connsiteX1225" fmla="*/ 847093 w 3785031"/>
                <a:gd name="connsiteY1225" fmla="*/ 588705 h 3826932"/>
                <a:gd name="connsiteX1226" fmla="*/ 847093 w 3785031"/>
                <a:gd name="connsiteY1226" fmla="*/ 588705 h 3826932"/>
                <a:gd name="connsiteX1227" fmla="*/ 847093 w 3785031"/>
                <a:gd name="connsiteY1227" fmla="*/ 585912 h 3826932"/>
                <a:gd name="connsiteX1228" fmla="*/ 848490 w 3785031"/>
                <a:gd name="connsiteY1228" fmla="*/ 580325 h 3826932"/>
                <a:gd name="connsiteX1229" fmla="*/ 851283 w 3785031"/>
                <a:gd name="connsiteY1229" fmla="*/ 576135 h 3826932"/>
                <a:gd name="connsiteX1230" fmla="*/ 852680 w 3785031"/>
                <a:gd name="connsiteY1230" fmla="*/ 580325 h 3826932"/>
                <a:gd name="connsiteX1231" fmla="*/ 852680 w 3785031"/>
                <a:gd name="connsiteY1231" fmla="*/ 581722 h 3826932"/>
                <a:gd name="connsiteX1232" fmla="*/ 852680 w 3785031"/>
                <a:gd name="connsiteY1232" fmla="*/ 581722 h 3826932"/>
                <a:gd name="connsiteX1233" fmla="*/ 852680 w 3785031"/>
                <a:gd name="connsiteY1233" fmla="*/ 581722 h 3826932"/>
                <a:gd name="connsiteX1234" fmla="*/ 852680 w 3785031"/>
                <a:gd name="connsiteY1234" fmla="*/ 583118 h 3826932"/>
                <a:gd name="connsiteX1235" fmla="*/ 851283 w 3785031"/>
                <a:gd name="connsiteY1235" fmla="*/ 588705 h 3826932"/>
                <a:gd name="connsiteX1236" fmla="*/ 848490 w 3785031"/>
                <a:gd name="connsiteY1236" fmla="*/ 592895 h 3826932"/>
                <a:gd name="connsiteX1237" fmla="*/ 848490 w 3785031"/>
                <a:gd name="connsiteY1237" fmla="*/ 590102 h 3826932"/>
                <a:gd name="connsiteX1238" fmla="*/ 848490 w 3785031"/>
                <a:gd name="connsiteY1238" fmla="*/ 588705 h 3826932"/>
                <a:gd name="connsiteX1239" fmla="*/ 847093 w 3785031"/>
                <a:gd name="connsiteY1239" fmla="*/ 588705 h 3826932"/>
                <a:gd name="connsiteX1240" fmla="*/ 847093 w 3785031"/>
                <a:gd name="connsiteY1240" fmla="*/ 588705 h 3826932"/>
                <a:gd name="connsiteX1241" fmla="*/ 862457 w 3785031"/>
                <a:gd name="connsiteY1241" fmla="*/ 581722 h 3826932"/>
                <a:gd name="connsiteX1242" fmla="*/ 862457 w 3785031"/>
                <a:gd name="connsiteY1242" fmla="*/ 577532 h 3826932"/>
                <a:gd name="connsiteX1243" fmla="*/ 856870 w 3785031"/>
                <a:gd name="connsiteY1243" fmla="*/ 560771 h 3826932"/>
                <a:gd name="connsiteX1244" fmla="*/ 1021679 w 3785031"/>
                <a:gd name="connsiteY1244" fmla="*/ 400152 h 3826932"/>
                <a:gd name="connsiteX1245" fmla="*/ 1021679 w 3785031"/>
                <a:gd name="connsiteY1245" fmla="*/ 400152 h 3826932"/>
                <a:gd name="connsiteX1246" fmla="*/ 1046820 w 3785031"/>
                <a:gd name="connsiteY1246" fmla="*/ 376408 h 3826932"/>
                <a:gd name="connsiteX1247" fmla="*/ 1046820 w 3785031"/>
                <a:gd name="connsiteY1247" fmla="*/ 376408 h 3826932"/>
                <a:gd name="connsiteX1248" fmla="*/ 1048216 w 3785031"/>
                <a:gd name="connsiteY1248" fmla="*/ 375011 h 3826932"/>
                <a:gd name="connsiteX1249" fmla="*/ 1060787 w 3785031"/>
                <a:gd name="connsiteY1249" fmla="*/ 387582 h 3826932"/>
                <a:gd name="connsiteX1250" fmla="*/ 1229786 w 3785031"/>
                <a:gd name="connsiteY1250" fmla="*/ 560771 h 3826932"/>
                <a:gd name="connsiteX1251" fmla="*/ 1228389 w 3785031"/>
                <a:gd name="connsiteY1251" fmla="*/ 562168 h 3826932"/>
                <a:gd name="connsiteX1252" fmla="*/ 1222803 w 3785031"/>
                <a:gd name="connsiteY1252" fmla="*/ 571945 h 3826932"/>
                <a:gd name="connsiteX1253" fmla="*/ 1220009 w 3785031"/>
                <a:gd name="connsiteY1253" fmla="*/ 583118 h 3826932"/>
                <a:gd name="connsiteX1254" fmla="*/ 1220009 w 3785031"/>
                <a:gd name="connsiteY1254" fmla="*/ 587308 h 3826932"/>
                <a:gd name="connsiteX1255" fmla="*/ 1220009 w 3785031"/>
                <a:gd name="connsiteY1255" fmla="*/ 588705 h 3826932"/>
                <a:gd name="connsiteX1256" fmla="*/ 1220009 w 3785031"/>
                <a:gd name="connsiteY1256" fmla="*/ 590102 h 3826932"/>
                <a:gd name="connsiteX1257" fmla="*/ 1220009 w 3785031"/>
                <a:gd name="connsiteY1257" fmla="*/ 591499 h 3826932"/>
                <a:gd name="connsiteX1258" fmla="*/ 1220009 w 3785031"/>
                <a:gd name="connsiteY1258" fmla="*/ 594292 h 3826932"/>
                <a:gd name="connsiteX1259" fmla="*/ 1221406 w 3785031"/>
                <a:gd name="connsiteY1259" fmla="*/ 601275 h 3826932"/>
                <a:gd name="connsiteX1260" fmla="*/ 1225596 w 3785031"/>
                <a:gd name="connsiteY1260" fmla="*/ 608259 h 3826932"/>
                <a:gd name="connsiteX1261" fmla="*/ 1200456 w 3785031"/>
                <a:gd name="connsiteY1261" fmla="*/ 632003 h 3826932"/>
                <a:gd name="connsiteX1262" fmla="*/ 1200456 w 3785031"/>
                <a:gd name="connsiteY1262" fmla="*/ 632003 h 3826932"/>
                <a:gd name="connsiteX1263" fmla="*/ 1037043 w 3785031"/>
                <a:gd name="connsiteY1263" fmla="*/ 791225 h 3826932"/>
                <a:gd name="connsiteX1264" fmla="*/ 865250 w 3785031"/>
                <a:gd name="connsiteY1264" fmla="*/ 615242 h 3826932"/>
                <a:gd name="connsiteX1265" fmla="*/ 852680 w 3785031"/>
                <a:gd name="connsiteY1265" fmla="*/ 601275 h 3826932"/>
                <a:gd name="connsiteX1266" fmla="*/ 858266 w 3785031"/>
                <a:gd name="connsiteY1266" fmla="*/ 592895 h 3826932"/>
                <a:gd name="connsiteX1267" fmla="*/ 861060 w 3785031"/>
                <a:gd name="connsiteY1267" fmla="*/ 583118 h 3826932"/>
                <a:gd name="connsiteX1268" fmla="*/ 861060 w 3785031"/>
                <a:gd name="connsiteY1268" fmla="*/ 580325 h 3826932"/>
                <a:gd name="connsiteX1269" fmla="*/ 862457 w 3785031"/>
                <a:gd name="connsiteY1269" fmla="*/ 581722 h 3826932"/>
                <a:gd name="connsiteX1270" fmla="*/ 862457 w 3785031"/>
                <a:gd name="connsiteY1270" fmla="*/ 581722 h 3826932"/>
                <a:gd name="connsiteX1271" fmla="*/ 1045423 w 3785031"/>
                <a:gd name="connsiteY1271" fmla="*/ 341491 h 3826932"/>
                <a:gd name="connsiteX1272" fmla="*/ 1045423 w 3785031"/>
                <a:gd name="connsiteY1272" fmla="*/ 341491 h 3826932"/>
                <a:gd name="connsiteX1273" fmla="*/ 1045423 w 3785031"/>
                <a:gd name="connsiteY1273" fmla="*/ 338697 h 3826932"/>
                <a:gd name="connsiteX1274" fmla="*/ 1046820 w 3785031"/>
                <a:gd name="connsiteY1274" fmla="*/ 333111 h 3826932"/>
                <a:gd name="connsiteX1275" fmla="*/ 1048216 w 3785031"/>
                <a:gd name="connsiteY1275" fmla="*/ 330317 h 3826932"/>
                <a:gd name="connsiteX1276" fmla="*/ 1049613 w 3785031"/>
                <a:gd name="connsiteY1276" fmla="*/ 337301 h 3826932"/>
                <a:gd name="connsiteX1277" fmla="*/ 1049613 w 3785031"/>
                <a:gd name="connsiteY1277" fmla="*/ 338697 h 3826932"/>
                <a:gd name="connsiteX1278" fmla="*/ 1049613 w 3785031"/>
                <a:gd name="connsiteY1278" fmla="*/ 338697 h 3826932"/>
                <a:gd name="connsiteX1279" fmla="*/ 1049613 w 3785031"/>
                <a:gd name="connsiteY1279" fmla="*/ 338697 h 3826932"/>
                <a:gd name="connsiteX1280" fmla="*/ 1049613 w 3785031"/>
                <a:gd name="connsiteY1280" fmla="*/ 340094 h 3826932"/>
                <a:gd name="connsiteX1281" fmla="*/ 1048216 w 3785031"/>
                <a:gd name="connsiteY1281" fmla="*/ 345681 h 3826932"/>
                <a:gd name="connsiteX1282" fmla="*/ 1046820 w 3785031"/>
                <a:gd name="connsiteY1282" fmla="*/ 348474 h 3826932"/>
                <a:gd name="connsiteX1283" fmla="*/ 1046820 w 3785031"/>
                <a:gd name="connsiteY1283" fmla="*/ 347078 h 3826932"/>
                <a:gd name="connsiteX1284" fmla="*/ 1045423 w 3785031"/>
                <a:gd name="connsiteY1284" fmla="*/ 342888 h 3826932"/>
                <a:gd name="connsiteX1285" fmla="*/ 1045423 w 3785031"/>
                <a:gd name="connsiteY1285" fmla="*/ 341491 h 3826932"/>
                <a:gd name="connsiteX1286" fmla="*/ 1045423 w 3785031"/>
                <a:gd name="connsiteY1286" fmla="*/ 341491 h 3826932"/>
                <a:gd name="connsiteX1287" fmla="*/ 1045423 w 3785031"/>
                <a:gd name="connsiteY1287" fmla="*/ 341491 h 3826932"/>
                <a:gd name="connsiteX1288" fmla="*/ 1252133 w 3785031"/>
                <a:gd name="connsiteY1288" fmla="*/ 622226 h 3826932"/>
                <a:gd name="connsiteX1289" fmla="*/ 1252133 w 3785031"/>
                <a:gd name="connsiteY1289" fmla="*/ 622226 h 3826932"/>
                <a:gd name="connsiteX1290" fmla="*/ 1252133 w 3785031"/>
                <a:gd name="connsiteY1290" fmla="*/ 622226 h 3826932"/>
                <a:gd name="connsiteX1291" fmla="*/ 1266100 w 3785031"/>
                <a:gd name="connsiteY1291" fmla="*/ 634796 h 3826932"/>
                <a:gd name="connsiteX1292" fmla="*/ 1436496 w 3785031"/>
                <a:gd name="connsiteY1292" fmla="*/ 809382 h 3826932"/>
                <a:gd name="connsiteX1293" fmla="*/ 1435100 w 3785031"/>
                <a:gd name="connsiteY1293" fmla="*/ 810779 h 3826932"/>
                <a:gd name="connsiteX1294" fmla="*/ 1429513 w 3785031"/>
                <a:gd name="connsiteY1294" fmla="*/ 820556 h 3826932"/>
                <a:gd name="connsiteX1295" fmla="*/ 1426720 w 3785031"/>
                <a:gd name="connsiteY1295" fmla="*/ 831729 h 3826932"/>
                <a:gd name="connsiteX1296" fmla="*/ 1426720 w 3785031"/>
                <a:gd name="connsiteY1296" fmla="*/ 835919 h 3826932"/>
                <a:gd name="connsiteX1297" fmla="*/ 1426720 w 3785031"/>
                <a:gd name="connsiteY1297" fmla="*/ 837316 h 3826932"/>
                <a:gd name="connsiteX1298" fmla="*/ 1426720 w 3785031"/>
                <a:gd name="connsiteY1298" fmla="*/ 838713 h 3826932"/>
                <a:gd name="connsiteX1299" fmla="*/ 1426720 w 3785031"/>
                <a:gd name="connsiteY1299" fmla="*/ 840109 h 3826932"/>
                <a:gd name="connsiteX1300" fmla="*/ 1426720 w 3785031"/>
                <a:gd name="connsiteY1300" fmla="*/ 842903 h 3826932"/>
                <a:gd name="connsiteX1301" fmla="*/ 1428116 w 3785031"/>
                <a:gd name="connsiteY1301" fmla="*/ 849886 h 3826932"/>
                <a:gd name="connsiteX1302" fmla="*/ 1432306 w 3785031"/>
                <a:gd name="connsiteY1302" fmla="*/ 856870 h 3826932"/>
                <a:gd name="connsiteX1303" fmla="*/ 1407166 w 3785031"/>
                <a:gd name="connsiteY1303" fmla="*/ 880613 h 3826932"/>
                <a:gd name="connsiteX1304" fmla="*/ 1407166 w 3785031"/>
                <a:gd name="connsiteY1304" fmla="*/ 880613 h 3826932"/>
                <a:gd name="connsiteX1305" fmla="*/ 1242356 w 3785031"/>
                <a:gd name="connsiteY1305" fmla="*/ 1041233 h 3826932"/>
                <a:gd name="connsiteX1306" fmla="*/ 1069167 w 3785031"/>
                <a:gd name="connsiteY1306" fmla="*/ 865250 h 3826932"/>
                <a:gd name="connsiteX1307" fmla="*/ 1056597 w 3785031"/>
                <a:gd name="connsiteY1307" fmla="*/ 851283 h 3826932"/>
                <a:gd name="connsiteX1308" fmla="*/ 1062183 w 3785031"/>
                <a:gd name="connsiteY1308" fmla="*/ 842903 h 3826932"/>
                <a:gd name="connsiteX1309" fmla="*/ 1064977 w 3785031"/>
                <a:gd name="connsiteY1309" fmla="*/ 833126 h 3826932"/>
                <a:gd name="connsiteX1310" fmla="*/ 1064977 w 3785031"/>
                <a:gd name="connsiteY1310" fmla="*/ 830333 h 3826932"/>
                <a:gd name="connsiteX1311" fmla="*/ 1064977 w 3785031"/>
                <a:gd name="connsiteY1311" fmla="*/ 828936 h 3826932"/>
                <a:gd name="connsiteX1312" fmla="*/ 1064977 w 3785031"/>
                <a:gd name="connsiteY1312" fmla="*/ 827539 h 3826932"/>
                <a:gd name="connsiteX1313" fmla="*/ 1064977 w 3785031"/>
                <a:gd name="connsiteY1313" fmla="*/ 823349 h 3826932"/>
                <a:gd name="connsiteX1314" fmla="*/ 1059390 w 3785031"/>
                <a:gd name="connsiteY1314" fmla="*/ 806589 h 3826932"/>
                <a:gd name="connsiteX1315" fmla="*/ 1226993 w 3785031"/>
                <a:gd name="connsiteY1315" fmla="*/ 647366 h 3826932"/>
                <a:gd name="connsiteX1316" fmla="*/ 1226993 w 3785031"/>
                <a:gd name="connsiteY1316" fmla="*/ 647366 h 3826932"/>
                <a:gd name="connsiteX1317" fmla="*/ 1252133 w 3785031"/>
                <a:gd name="connsiteY1317" fmla="*/ 622226 h 3826932"/>
                <a:gd name="connsiteX1318" fmla="*/ 1252133 w 3785031"/>
                <a:gd name="connsiteY1318" fmla="*/ 588705 h 3826932"/>
                <a:gd name="connsiteX1319" fmla="*/ 1252133 w 3785031"/>
                <a:gd name="connsiteY1319" fmla="*/ 588705 h 3826932"/>
                <a:gd name="connsiteX1320" fmla="*/ 1252133 w 3785031"/>
                <a:gd name="connsiteY1320" fmla="*/ 585912 h 3826932"/>
                <a:gd name="connsiteX1321" fmla="*/ 1253530 w 3785031"/>
                <a:gd name="connsiteY1321" fmla="*/ 580325 h 3826932"/>
                <a:gd name="connsiteX1322" fmla="*/ 1254927 w 3785031"/>
                <a:gd name="connsiteY1322" fmla="*/ 577532 h 3826932"/>
                <a:gd name="connsiteX1323" fmla="*/ 1256323 w 3785031"/>
                <a:gd name="connsiteY1323" fmla="*/ 584515 h 3826932"/>
                <a:gd name="connsiteX1324" fmla="*/ 1256323 w 3785031"/>
                <a:gd name="connsiteY1324" fmla="*/ 585912 h 3826932"/>
                <a:gd name="connsiteX1325" fmla="*/ 1256323 w 3785031"/>
                <a:gd name="connsiteY1325" fmla="*/ 585912 h 3826932"/>
                <a:gd name="connsiteX1326" fmla="*/ 1256323 w 3785031"/>
                <a:gd name="connsiteY1326" fmla="*/ 585912 h 3826932"/>
                <a:gd name="connsiteX1327" fmla="*/ 1256323 w 3785031"/>
                <a:gd name="connsiteY1327" fmla="*/ 587308 h 3826932"/>
                <a:gd name="connsiteX1328" fmla="*/ 1254927 w 3785031"/>
                <a:gd name="connsiteY1328" fmla="*/ 592895 h 3826932"/>
                <a:gd name="connsiteX1329" fmla="*/ 1253530 w 3785031"/>
                <a:gd name="connsiteY1329" fmla="*/ 595689 h 3826932"/>
                <a:gd name="connsiteX1330" fmla="*/ 1253530 w 3785031"/>
                <a:gd name="connsiteY1330" fmla="*/ 594292 h 3826932"/>
                <a:gd name="connsiteX1331" fmla="*/ 1252133 w 3785031"/>
                <a:gd name="connsiteY1331" fmla="*/ 590102 h 3826932"/>
                <a:gd name="connsiteX1332" fmla="*/ 1252133 w 3785031"/>
                <a:gd name="connsiteY1332" fmla="*/ 588705 h 3826932"/>
                <a:gd name="connsiteX1333" fmla="*/ 1252133 w 3785031"/>
                <a:gd name="connsiteY1333" fmla="*/ 588705 h 3826932"/>
                <a:gd name="connsiteX1334" fmla="*/ 1252133 w 3785031"/>
                <a:gd name="connsiteY1334" fmla="*/ 588705 h 3826932"/>
                <a:gd name="connsiteX1335" fmla="*/ 1271687 w 3785031"/>
                <a:gd name="connsiteY1335" fmla="*/ 585912 h 3826932"/>
                <a:gd name="connsiteX1336" fmla="*/ 1271687 w 3785031"/>
                <a:gd name="connsiteY1336" fmla="*/ 581722 h 3826932"/>
                <a:gd name="connsiteX1337" fmla="*/ 1264703 w 3785031"/>
                <a:gd name="connsiteY1337" fmla="*/ 562168 h 3826932"/>
                <a:gd name="connsiteX1338" fmla="*/ 1430910 w 3785031"/>
                <a:gd name="connsiteY1338" fmla="*/ 400152 h 3826932"/>
                <a:gd name="connsiteX1339" fmla="*/ 1430910 w 3785031"/>
                <a:gd name="connsiteY1339" fmla="*/ 400152 h 3826932"/>
                <a:gd name="connsiteX1340" fmla="*/ 1456050 w 3785031"/>
                <a:gd name="connsiteY1340" fmla="*/ 375011 h 3826932"/>
                <a:gd name="connsiteX1341" fmla="*/ 1456050 w 3785031"/>
                <a:gd name="connsiteY1341" fmla="*/ 375011 h 3826932"/>
                <a:gd name="connsiteX1342" fmla="*/ 1457447 w 3785031"/>
                <a:gd name="connsiteY1342" fmla="*/ 373615 h 3826932"/>
                <a:gd name="connsiteX1343" fmla="*/ 1470017 w 3785031"/>
                <a:gd name="connsiteY1343" fmla="*/ 386185 h 3826932"/>
                <a:gd name="connsiteX1344" fmla="*/ 1640413 w 3785031"/>
                <a:gd name="connsiteY1344" fmla="*/ 560771 h 3826932"/>
                <a:gd name="connsiteX1345" fmla="*/ 1640413 w 3785031"/>
                <a:gd name="connsiteY1345" fmla="*/ 560771 h 3826932"/>
                <a:gd name="connsiteX1346" fmla="*/ 1637620 w 3785031"/>
                <a:gd name="connsiteY1346" fmla="*/ 563565 h 3826932"/>
                <a:gd name="connsiteX1347" fmla="*/ 1632033 w 3785031"/>
                <a:gd name="connsiteY1347" fmla="*/ 573342 h 3826932"/>
                <a:gd name="connsiteX1348" fmla="*/ 1629240 w 3785031"/>
                <a:gd name="connsiteY1348" fmla="*/ 584515 h 3826932"/>
                <a:gd name="connsiteX1349" fmla="*/ 1629240 w 3785031"/>
                <a:gd name="connsiteY1349" fmla="*/ 588705 h 3826932"/>
                <a:gd name="connsiteX1350" fmla="*/ 1629240 w 3785031"/>
                <a:gd name="connsiteY1350" fmla="*/ 590102 h 3826932"/>
                <a:gd name="connsiteX1351" fmla="*/ 1629240 w 3785031"/>
                <a:gd name="connsiteY1351" fmla="*/ 591499 h 3826932"/>
                <a:gd name="connsiteX1352" fmla="*/ 1629240 w 3785031"/>
                <a:gd name="connsiteY1352" fmla="*/ 592895 h 3826932"/>
                <a:gd name="connsiteX1353" fmla="*/ 1629240 w 3785031"/>
                <a:gd name="connsiteY1353" fmla="*/ 595689 h 3826932"/>
                <a:gd name="connsiteX1354" fmla="*/ 1630636 w 3785031"/>
                <a:gd name="connsiteY1354" fmla="*/ 602672 h 3826932"/>
                <a:gd name="connsiteX1355" fmla="*/ 1634826 w 3785031"/>
                <a:gd name="connsiteY1355" fmla="*/ 611052 h 3826932"/>
                <a:gd name="connsiteX1356" fmla="*/ 1611083 w 3785031"/>
                <a:gd name="connsiteY1356" fmla="*/ 634796 h 3826932"/>
                <a:gd name="connsiteX1357" fmla="*/ 1611083 w 3785031"/>
                <a:gd name="connsiteY1357" fmla="*/ 634796 h 3826932"/>
                <a:gd name="connsiteX1358" fmla="*/ 1444876 w 3785031"/>
                <a:gd name="connsiteY1358" fmla="*/ 796812 h 3826932"/>
                <a:gd name="connsiteX1359" fmla="*/ 1274480 w 3785031"/>
                <a:gd name="connsiteY1359" fmla="*/ 622226 h 3826932"/>
                <a:gd name="connsiteX1360" fmla="*/ 1261910 w 3785031"/>
                <a:gd name="connsiteY1360" fmla="*/ 608259 h 3826932"/>
                <a:gd name="connsiteX1361" fmla="*/ 1267497 w 3785031"/>
                <a:gd name="connsiteY1361" fmla="*/ 599879 h 3826932"/>
                <a:gd name="connsiteX1362" fmla="*/ 1270290 w 3785031"/>
                <a:gd name="connsiteY1362" fmla="*/ 590102 h 3826932"/>
                <a:gd name="connsiteX1363" fmla="*/ 1270290 w 3785031"/>
                <a:gd name="connsiteY1363" fmla="*/ 587308 h 3826932"/>
                <a:gd name="connsiteX1364" fmla="*/ 1271687 w 3785031"/>
                <a:gd name="connsiteY1364" fmla="*/ 585912 h 3826932"/>
                <a:gd name="connsiteX1365" fmla="*/ 1271687 w 3785031"/>
                <a:gd name="connsiteY1365" fmla="*/ 585912 h 3826932"/>
                <a:gd name="connsiteX1366" fmla="*/ 1453257 w 3785031"/>
                <a:gd name="connsiteY1366" fmla="*/ 342888 h 3826932"/>
                <a:gd name="connsiteX1367" fmla="*/ 1453257 w 3785031"/>
                <a:gd name="connsiteY1367" fmla="*/ 342888 h 3826932"/>
                <a:gd name="connsiteX1368" fmla="*/ 1453257 w 3785031"/>
                <a:gd name="connsiteY1368" fmla="*/ 340094 h 3826932"/>
                <a:gd name="connsiteX1369" fmla="*/ 1454653 w 3785031"/>
                <a:gd name="connsiteY1369" fmla="*/ 334507 h 3826932"/>
                <a:gd name="connsiteX1370" fmla="*/ 1457447 w 3785031"/>
                <a:gd name="connsiteY1370" fmla="*/ 330317 h 3826932"/>
                <a:gd name="connsiteX1371" fmla="*/ 1460240 w 3785031"/>
                <a:gd name="connsiteY1371" fmla="*/ 337301 h 3826932"/>
                <a:gd name="connsiteX1372" fmla="*/ 1460240 w 3785031"/>
                <a:gd name="connsiteY1372" fmla="*/ 338697 h 3826932"/>
                <a:gd name="connsiteX1373" fmla="*/ 1460240 w 3785031"/>
                <a:gd name="connsiteY1373" fmla="*/ 338697 h 3826932"/>
                <a:gd name="connsiteX1374" fmla="*/ 1460240 w 3785031"/>
                <a:gd name="connsiteY1374" fmla="*/ 338697 h 3826932"/>
                <a:gd name="connsiteX1375" fmla="*/ 1460240 w 3785031"/>
                <a:gd name="connsiteY1375" fmla="*/ 340094 h 3826932"/>
                <a:gd name="connsiteX1376" fmla="*/ 1458843 w 3785031"/>
                <a:gd name="connsiteY1376" fmla="*/ 345681 h 3826932"/>
                <a:gd name="connsiteX1377" fmla="*/ 1456050 w 3785031"/>
                <a:gd name="connsiteY1377" fmla="*/ 349871 h 3826932"/>
                <a:gd name="connsiteX1378" fmla="*/ 1454653 w 3785031"/>
                <a:gd name="connsiteY1378" fmla="*/ 348474 h 3826932"/>
                <a:gd name="connsiteX1379" fmla="*/ 1453257 w 3785031"/>
                <a:gd name="connsiteY1379" fmla="*/ 344284 h 3826932"/>
                <a:gd name="connsiteX1380" fmla="*/ 1453257 w 3785031"/>
                <a:gd name="connsiteY1380" fmla="*/ 342888 h 3826932"/>
                <a:gd name="connsiteX1381" fmla="*/ 1453257 w 3785031"/>
                <a:gd name="connsiteY1381" fmla="*/ 342888 h 3826932"/>
                <a:gd name="connsiteX1382" fmla="*/ 1453257 w 3785031"/>
                <a:gd name="connsiteY1382" fmla="*/ 342888 h 3826932"/>
                <a:gd name="connsiteX1383" fmla="*/ 1481190 w 3785031"/>
                <a:gd name="connsiteY1383" fmla="*/ 334507 h 3826932"/>
                <a:gd name="connsiteX1384" fmla="*/ 1474207 w 3785031"/>
                <a:gd name="connsiteY1384" fmla="*/ 314954 h 3826932"/>
                <a:gd name="connsiteX1385" fmla="*/ 1639016 w 3785031"/>
                <a:gd name="connsiteY1385" fmla="*/ 154334 h 3826932"/>
                <a:gd name="connsiteX1386" fmla="*/ 1639016 w 3785031"/>
                <a:gd name="connsiteY1386" fmla="*/ 154334 h 3826932"/>
                <a:gd name="connsiteX1387" fmla="*/ 1664157 w 3785031"/>
                <a:gd name="connsiteY1387" fmla="*/ 129194 h 3826932"/>
                <a:gd name="connsiteX1388" fmla="*/ 1664157 w 3785031"/>
                <a:gd name="connsiteY1388" fmla="*/ 129194 h 3826932"/>
                <a:gd name="connsiteX1389" fmla="*/ 1665554 w 3785031"/>
                <a:gd name="connsiteY1389" fmla="*/ 127797 h 3826932"/>
                <a:gd name="connsiteX1390" fmla="*/ 1678124 w 3785031"/>
                <a:gd name="connsiteY1390" fmla="*/ 140367 h 3826932"/>
                <a:gd name="connsiteX1391" fmla="*/ 1848520 w 3785031"/>
                <a:gd name="connsiteY1391" fmla="*/ 314954 h 3826932"/>
                <a:gd name="connsiteX1392" fmla="*/ 1847123 w 3785031"/>
                <a:gd name="connsiteY1392" fmla="*/ 316350 h 3826932"/>
                <a:gd name="connsiteX1393" fmla="*/ 1841537 w 3785031"/>
                <a:gd name="connsiteY1393" fmla="*/ 326127 h 3826932"/>
                <a:gd name="connsiteX1394" fmla="*/ 1838743 w 3785031"/>
                <a:gd name="connsiteY1394" fmla="*/ 337301 h 3826932"/>
                <a:gd name="connsiteX1395" fmla="*/ 1838743 w 3785031"/>
                <a:gd name="connsiteY1395" fmla="*/ 341491 h 3826932"/>
                <a:gd name="connsiteX1396" fmla="*/ 1838743 w 3785031"/>
                <a:gd name="connsiteY1396" fmla="*/ 342888 h 3826932"/>
                <a:gd name="connsiteX1397" fmla="*/ 1838743 w 3785031"/>
                <a:gd name="connsiteY1397" fmla="*/ 344284 h 3826932"/>
                <a:gd name="connsiteX1398" fmla="*/ 1838743 w 3785031"/>
                <a:gd name="connsiteY1398" fmla="*/ 345681 h 3826932"/>
                <a:gd name="connsiteX1399" fmla="*/ 1838743 w 3785031"/>
                <a:gd name="connsiteY1399" fmla="*/ 348474 h 3826932"/>
                <a:gd name="connsiteX1400" fmla="*/ 1840140 w 3785031"/>
                <a:gd name="connsiteY1400" fmla="*/ 355458 h 3826932"/>
                <a:gd name="connsiteX1401" fmla="*/ 1844330 w 3785031"/>
                <a:gd name="connsiteY1401" fmla="*/ 362441 h 3826932"/>
                <a:gd name="connsiteX1402" fmla="*/ 1819189 w 3785031"/>
                <a:gd name="connsiteY1402" fmla="*/ 386185 h 3826932"/>
                <a:gd name="connsiteX1403" fmla="*/ 1819189 w 3785031"/>
                <a:gd name="connsiteY1403" fmla="*/ 386185 h 3826932"/>
                <a:gd name="connsiteX1404" fmla="*/ 1654380 w 3785031"/>
                <a:gd name="connsiteY1404" fmla="*/ 546804 h 3826932"/>
                <a:gd name="connsiteX1405" fmla="*/ 1482587 w 3785031"/>
                <a:gd name="connsiteY1405" fmla="*/ 370821 h 3826932"/>
                <a:gd name="connsiteX1406" fmla="*/ 1471414 w 3785031"/>
                <a:gd name="connsiteY1406" fmla="*/ 359648 h 3826932"/>
                <a:gd name="connsiteX1407" fmla="*/ 1475604 w 3785031"/>
                <a:gd name="connsiteY1407" fmla="*/ 351268 h 3826932"/>
                <a:gd name="connsiteX1408" fmla="*/ 1478397 w 3785031"/>
                <a:gd name="connsiteY1408" fmla="*/ 341491 h 3826932"/>
                <a:gd name="connsiteX1409" fmla="*/ 1478397 w 3785031"/>
                <a:gd name="connsiteY1409" fmla="*/ 338697 h 3826932"/>
                <a:gd name="connsiteX1410" fmla="*/ 1478397 w 3785031"/>
                <a:gd name="connsiteY1410" fmla="*/ 337301 h 3826932"/>
                <a:gd name="connsiteX1411" fmla="*/ 1478397 w 3785031"/>
                <a:gd name="connsiteY1411" fmla="*/ 335904 h 3826932"/>
                <a:gd name="connsiteX1412" fmla="*/ 1481190 w 3785031"/>
                <a:gd name="connsiteY1412" fmla="*/ 334507 h 3826932"/>
                <a:gd name="connsiteX1413" fmla="*/ 1854107 w 3785031"/>
                <a:gd name="connsiteY1413" fmla="*/ 377805 h 3826932"/>
                <a:gd name="connsiteX1414" fmla="*/ 1854107 w 3785031"/>
                <a:gd name="connsiteY1414" fmla="*/ 377805 h 3826932"/>
                <a:gd name="connsiteX1415" fmla="*/ 1854107 w 3785031"/>
                <a:gd name="connsiteY1415" fmla="*/ 377805 h 3826932"/>
                <a:gd name="connsiteX1416" fmla="*/ 1868074 w 3785031"/>
                <a:gd name="connsiteY1416" fmla="*/ 390375 h 3826932"/>
                <a:gd name="connsiteX1417" fmla="*/ 2038470 w 3785031"/>
                <a:gd name="connsiteY1417" fmla="*/ 564961 h 3826932"/>
                <a:gd name="connsiteX1418" fmla="*/ 2037073 w 3785031"/>
                <a:gd name="connsiteY1418" fmla="*/ 566358 h 3826932"/>
                <a:gd name="connsiteX1419" fmla="*/ 2031487 w 3785031"/>
                <a:gd name="connsiteY1419" fmla="*/ 576135 h 3826932"/>
                <a:gd name="connsiteX1420" fmla="*/ 2028693 w 3785031"/>
                <a:gd name="connsiteY1420" fmla="*/ 587308 h 3826932"/>
                <a:gd name="connsiteX1421" fmla="*/ 2028693 w 3785031"/>
                <a:gd name="connsiteY1421" fmla="*/ 591499 h 3826932"/>
                <a:gd name="connsiteX1422" fmla="*/ 2028693 w 3785031"/>
                <a:gd name="connsiteY1422" fmla="*/ 592895 h 3826932"/>
                <a:gd name="connsiteX1423" fmla="*/ 2028693 w 3785031"/>
                <a:gd name="connsiteY1423" fmla="*/ 594292 h 3826932"/>
                <a:gd name="connsiteX1424" fmla="*/ 2028693 w 3785031"/>
                <a:gd name="connsiteY1424" fmla="*/ 595689 h 3826932"/>
                <a:gd name="connsiteX1425" fmla="*/ 2028693 w 3785031"/>
                <a:gd name="connsiteY1425" fmla="*/ 598482 h 3826932"/>
                <a:gd name="connsiteX1426" fmla="*/ 2030090 w 3785031"/>
                <a:gd name="connsiteY1426" fmla="*/ 605465 h 3826932"/>
                <a:gd name="connsiteX1427" fmla="*/ 2034280 w 3785031"/>
                <a:gd name="connsiteY1427" fmla="*/ 612449 h 3826932"/>
                <a:gd name="connsiteX1428" fmla="*/ 2009140 w 3785031"/>
                <a:gd name="connsiteY1428" fmla="*/ 636193 h 3826932"/>
                <a:gd name="connsiteX1429" fmla="*/ 2009140 w 3785031"/>
                <a:gd name="connsiteY1429" fmla="*/ 636193 h 3826932"/>
                <a:gd name="connsiteX1430" fmla="*/ 1844330 w 3785031"/>
                <a:gd name="connsiteY1430" fmla="*/ 796812 h 3826932"/>
                <a:gd name="connsiteX1431" fmla="*/ 1672537 w 3785031"/>
                <a:gd name="connsiteY1431" fmla="*/ 620829 h 3826932"/>
                <a:gd name="connsiteX1432" fmla="*/ 1661364 w 3785031"/>
                <a:gd name="connsiteY1432" fmla="*/ 609655 h 3826932"/>
                <a:gd name="connsiteX1433" fmla="*/ 1665554 w 3785031"/>
                <a:gd name="connsiteY1433" fmla="*/ 601275 h 3826932"/>
                <a:gd name="connsiteX1434" fmla="*/ 1668347 w 3785031"/>
                <a:gd name="connsiteY1434" fmla="*/ 591499 h 3826932"/>
                <a:gd name="connsiteX1435" fmla="*/ 1668347 w 3785031"/>
                <a:gd name="connsiteY1435" fmla="*/ 588705 h 3826932"/>
                <a:gd name="connsiteX1436" fmla="*/ 1668347 w 3785031"/>
                <a:gd name="connsiteY1436" fmla="*/ 587308 h 3826932"/>
                <a:gd name="connsiteX1437" fmla="*/ 1668347 w 3785031"/>
                <a:gd name="connsiteY1437" fmla="*/ 585912 h 3826932"/>
                <a:gd name="connsiteX1438" fmla="*/ 1668347 w 3785031"/>
                <a:gd name="connsiteY1438" fmla="*/ 581722 h 3826932"/>
                <a:gd name="connsiteX1439" fmla="*/ 1661364 w 3785031"/>
                <a:gd name="connsiteY1439" fmla="*/ 562168 h 3826932"/>
                <a:gd name="connsiteX1440" fmla="*/ 1826173 w 3785031"/>
                <a:gd name="connsiteY1440" fmla="*/ 401549 h 3826932"/>
                <a:gd name="connsiteX1441" fmla="*/ 1826173 w 3785031"/>
                <a:gd name="connsiteY1441" fmla="*/ 401549 h 3826932"/>
                <a:gd name="connsiteX1442" fmla="*/ 1854107 w 3785031"/>
                <a:gd name="connsiteY1442" fmla="*/ 377805 h 3826932"/>
                <a:gd name="connsiteX1443" fmla="*/ 1852710 w 3785031"/>
                <a:gd name="connsiteY1443" fmla="*/ 342888 h 3826932"/>
                <a:gd name="connsiteX1444" fmla="*/ 1852710 w 3785031"/>
                <a:gd name="connsiteY1444" fmla="*/ 342888 h 3826932"/>
                <a:gd name="connsiteX1445" fmla="*/ 1852710 w 3785031"/>
                <a:gd name="connsiteY1445" fmla="*/ 340094 h 3826932"/>
                <a:gd name="connsiteX1446" fmla="*/ 1854107 w 3785031"/>
                <a:gd name="connsiteY1446" fmla="*/ 334507 h 3826932"/>
                <a:gd name="connsiteX1447" fmla="*/ 1855504 w 3785031"/>
                <a:gd name="connsiteY1447" fmla="*/ 331714 h 3826932"/>
                <a:gd name="connsiteX1448" fmla="*/ 1856900 w 3785031"/>
                <a:gd name="connsiteY1448" fmla="*/ 338697 h 3826932"/>
                <a:gd name="connsiteX1449" fmla="*/ 1856900 w 3785031"/>
                <a:gd name="connsiteY1449" fmla="*/ 340094 h 3826932"/>
                <a:gd name="connsiteX1450" fmla="*/ 1856900 w 3785031"/>
                <a:gd name="connsiteY1450" fmla="*/ 340094 h 3826932"/>
                <a:gd name="connsiteX1451" fmla="*/ 1856900 w 3785031"/>
                <a:gd name="connsiteY1451" fmla="*/ 340094 h 3826932"/>
                <a:gd name="connsiteX1452" fmla="*/ 1856900 w 3785031"/>
                <a:gd name="connsiteY1452" fmla="*/ 341491 h 3826932"/>
                <a:gd name="connsiteX1453" fmla="*/ 1855504 w 3785031"/>
                <a:gd name="connsiteY1453" fmla="*/ 347078 h 3826932"/>
                <a:gd name="connsiteX1454" fmla="*/ 1854107 w 3785031"/>
                <a:gd name="connsiteY1454" fmla="*/ 349871 h 3826932"/>
                <a:gd name="connsiteX1455" fmla="*/ 1854107 w 3785031"/>
                <a:gd name="connsiteY1455" fmla="*/ 348474 h 3826932"/>
                <a:gd name="connsiteX1456" fmla="*/ 1852710 w 3785031"/>
                <a:gd name="connsiteY1456" fmla="*/ 344284 h 3826932"/>
                <a:gd name="connsiteX1457" fmla="*/ 1852710 w 3785031"/>
                <a:gd name="connsiteY1457" fmla="*/ 342888 h 3826932"/>
                <a:gd name="connsiteX1458" fmla="*/ 1852710 w 3785031"/>
                <a:gd name="connsiteY1458" fmla="*/ 342888 h 3826932"/>
                <a:gd name="connsiteX1459" fmla="*/ 1852710 w 3785031"/>
                <a:gd name="connsiteY1459" fmla="*/ 342888 h 3826932"/>
                <a:gd name="connsiteX1460" fmla="*/ 2041263 w 3785031"/>
                <a:gd name="connsiteY1460" fmla="*/ 625019 h 3826932"/>
                <a:gd name="connsiteX1461" fmla="*/ 2041263 w 3785031"/>
                <a:gd name="connsiteY1461" fmla="*/ 625019 h 3826932"/>
                <a:gd name="connsiteX1462" fmla="*/ 2041263 w 3785031"/>
                <a:gd name="connsiteY1462" fmla="*/ 625019 h 3826932"/>
                <a:gd name="connsiteX1463" fmla="*/ 2055230 w 3785031"/>
                <a:gd name="connsiteY1463" fmla="*/ 637589 h 3826932"/>
                <a:gd name="connsiteX1464" fmla="*/ 2225627 w 3785031"/>
                <a:gd name="connsiteY1464" fmla="*/ 812176 h 3826932"/>
                <a:gd name="connsiteX1465" fmla="*/ 2224230 w 3785031"/>
                <a:gd name="connsiteY1465" fmla="*/ 813572 h 3826932"/>
                <a:gd name="connsiteX1466" fmla="*/ 2218643 w 3785031"/>
                <a:gd name="connsiteY1466" fmla="*/ 823349 h 3826932"/>
                <a:gd name="connsiteX1467" fmla="*/ 2215850 w 3785031"/>
                <a:gd name="connsiteY1467" fmla="*/ 834523 h 3826932"/>
                <a:gd name="connsiteX1468" fmla="*/ 2215850 w 3785031"/>
                <a:gd name="connsiteY1468" fmla="*/ 838713 h 3826932"/>
                <a:gd name="connsiteX1469" fmla="*/ 2215850 w 3785031"/>
                <a:gd name="connsiteY1469" fmla="*/ 840109 h 3826932"/>
                <a:gd name="connsiteX1470" fmla="*/ 2215850 w 3785031"/>
                <a:gd name="connsiteY1470" fmla="*/ 841506 h 3826932"/>
                <a:gd name="connsiteX1471" fmla="*/ 2215850 w 3785031"/>
                <a:gd name="connsiteY1471" fmla="*/ 842903 h 3826932"/>
                <a:gd name="connsiteX1472" fmla="*/ 2215850 w 3785031"/>
                <a:gd name="connsiteY1472" fmla="*/ 845696 h 3826932"/>
                <a:gd name="connsiteX1473" fmla="*/ 2217246 w 3785031"/>
                <a:gd name="connsiteY1473" fmla="*/ 852680 h 3826932"/>
                <a:gd name="connsiteX1474" fmla="*/ 2221436 w 3785031"/>
                <a:gd name="connsiteY1474" fmla="*/ 859663 h 3826932"/>
                <a:gd name="connsiteX1475" fmla="*/ 2196296 w 3785031"/>
                <a:gd name="connsiteY1475" fmla="*/ 883407 h 3826932"/>
                <a:gd name="connsiteX1476" fmla="*/ 2196296 w 3785031"/>
                <a:gd name="connsiteY1476" fmla="*/ 883407 h 3826932"/>
                <a:gd name="connsiteX1477" fmla="*/ 2031487 w 3785031"/>
                <a:gd name="connsiteY1477" fmla="*/ 1044026 h 3826932"/>
                <a:gd name="connsiteX1478" fmla="*/ 1859694 w 3785031"/>
                <a:gd name="connsiteY1478" fmla="*/ 868043 h 3826932"/>
                <a:gd name="connsiteX1479" fmla="*/ 1848520 w 3785031"/>
                <a:gd name="connsiteY1479" fmla="*/ 856870 h 3826932"/>
                <a:gd name="connsiteX1480" fmla="*/ 1852710 w 3785031"/>
                <a:gd name="connsiteY1480" fmla="*/ 848490 h 3826932"/>
                <a:gd name="connsiteX1481" fmla="*/ 1855504 w 3785031"/>
                <a:gd name="connsiteY1481" fmla="*/ 838713 h 3826932"/>
                <a:gd name="connsiteX1482" fmla="*/ 1855504 w 3785031"/>
                <a:gd name="connsiteY1482" fmla="*/ 835919 h 3826932"/>
                <a:gd name="connsiteX1483" fmla="*/ 1855504 w 3785031"/>
                <a:gd name="connsiteY1483" fmla="*/ 834523 h 3826932"/>
                <a:gd name="connsiteX1484" fmla="*/ 1855504 w 3785031"/>
                <a:gd name="connsiteY1484" fmla="*/ 833126 h 3826932"/>
                <a:gd name="connsiteX1485" fmla="*/ 1855504 w 3785031"/>
                <a:gd name="connsiteY1485" fmla="*/ 828936 h 3826932"/>
                <a:gd name="connsiteX1486" fmla="*/ 1848520 w 3785031"/>
                <a:gd name="connsiteY1486" fmla="*/ 809382 h 3826932"/>
                <a:gd name="connsiteX1487" fmla="*/ 2013330 w 3785031"/>
                <a:gd name="connsiteY1487" fmla="*/ 648763 h 3826932"/>
                <a:gd name="connsiteX1488" fmla="*/ 2013330 w 3785031"/>
                <a:gd name="connsiteY1488" fmla="*/ 648763 h 3826932"/>
                <a:gd name="connsiteX1489" fmla="*/ 2041263 w 3785031"/>
                <a:gd name="connsiteY1489" fmla="*/ 625019 h 3826932"/>
                <a:gd name="connsiteX1490" fmla="*/ 2041263 w 3785031"/>
                <a:gd name="connsiteY1490" fmla="*/ 591499 h 3826932"/>
                <a:gd name="connsiteX1491" fmla="*/ 2041263 w 3785031"/>
                <a:gd name="connsiteY1491" fmla="*/ 591499 h 3826932"/>
                <a:gd name="connsiteX1492" fmla="*/ 2041263 w 3785031"/>
                <a:gd name="connsiteY1492" fmla="*/ 588705 h 3826932"/>
                <a:gd name="connsiteX1493" fmla="*/ 2042660 w 3785031"/>
                <a:gd name="connsiteY1493" fmla="*/ 583118 h 3826932"/>
                <a:gd name="connsiteX1494" fmla="*/ 2044057 w 3785031"/>
                <a:gd name="connsiteY1494" fmla="*/ 580325 h 3826932"/>
                <a:gd name="connsiteX1495" fmla="*/ 2045454 w 3785031"/>
                <a:gd name="connsiteY1495" fmla="*/ 587308 h 3826932"/>
                <a:gd name="connsiteX1496" fmla="*/ 2045454 w 3785031"/>
                <a:gd name="connsiteY1496" fmla="*/ 588705 h 3826932"/>
                <a:gd name="connsiteX1497" fmla="*/ 2045454 w 3785031"/>
                <a:gd name="connsiteY1497" fmla="*/ 588705 h 3826932"/>
                <a:gd name="connsiteX1498" fmla="*/ 2045454 w 3785031"/>
                <a:gd name="connsiteY1498" fmla="*/ 588705 h 3826932"/>
                <a:gd name="connsiteX1499" fmla="*/ 2045454 w 3785031"/>
                <a:gd name="connsiteY1499" fmla="*/ 590102 h 3826932"/>
                <a:gd name="connsiteX1500" fmla="*/ 2044057 w 3785031"/>
                <a:gd name="connsiteY1500" fmla="*/ 595689 h 3826932"/>
                <a:gd name="connsiteX1501" fmla="*/ 2042660 w 3785031"/>
                <a:gd name="connsiteY1501" fmla="*/ 598482 h 3826932"/>
                <a:gd name="connsiteX1502" fmla="*/ 2042660 w 3785031"/>
                <a:gd name="connsiteY1502" fmla="*/ 597085 h 3826932"/>
                <a:gd name="connsiteX1503" fmla="*/ 2041263 w 3785031"/>
                <a:gd name="connsiteY1503" fmla="*/ 592895 h 3826932"/>
                <a:gd name="connsiteX1504" fmla="*/ 2041263 w 3785031"/>
                <a:gd name="connsiteY1504" fmla="*/ 591499 h 3826932"/>
                <a:gd name="connsiteX1505" fmla="*/ 2041263 w 3785031"/>
                <a:gd name="connsiteY1505" fmla="*/ 591499 h 3826932"/>
                <a:gd name="connsiteX1506" fmla="*/ 2041263 w 3785031"/>
                <a:gd name="connsiteY1506" fmla="*/ 591499 h 3826932"/>
                <a:gd name="connsiteX1507" fmla="*/ 2071991 w 3785031"/>
                <a:gd name="connsiteY1507" fmla="*/ 583118 h 3826932"/>
                <a:gd name="connsiteX1508" fmla="*/ 2065007 w 3785031"/>
                <a:gd name="connsiteY1508" fmla="*/ 563565 h 3826932"/>
                <a:gd name="connsiteX1509" fmla="*/ 2231213 w 3785031"/>
                <a:gd name="connsiteY1509" fmla="*/ 401549 h 3826932"/>
                <a:gd name="connsiteX1510" fmla="*/ 2231213 w 3785031"/>
                <a:gd name="connsiteY1510" fmla="*/ 401549 h 3826932"/>
                <a:gd name="connsiteX1511" fmla="*/ 2256354 w 3785031"/>
                <a:gd name="connsiteY1511" fmla="*/ 376408 h 3826932"/>
                <a:gd name="connsiteX1512" fmla="*/ 2256354 w 3785031"/>
                <a:gd name="connsiteY1512" fmla="*/ 376408 h 3826932"/>
                <a:gd name="connsiteX1513" fmla="*/ 2257751 w 3785031"/>
                <a:gd name="connsiteY1513" fmla="*/ 375011 h 3826932"/>
                <a:gd name="connsiteX1514" fmla="*/ 2270321 w 3785031"/>
                <a:gd name="connsiteY1514" fmla="*/ 387582 h 3826932"/>
                <a:gd name="connsiteX1515" fmla="*/ 2443510 w 3785031"/>
                <a:gd name="connsiteY1515" fmla="*/ 564961 h 3826932"/>
                <a:gd name="connsiteX1516" fmla="*/ 2442114 w 3785031"/>
                <a:gd name="connsiteY1516" fmla="*/ 566358 h 3826932"/>
                <a:gd name="connsiteX1517" fmla="*/ 2439320 w 3785031"/>
                <a:gd name="connsiteY1517" fmla="*/ 569151 h 3826932"/>
                <a:gd name="connsiteX1518" fmla="*/ 2433733 w 3785031"/>
                <a:gd name="connsiteY1518" fmla="*/ 578928 h 3826932"/>
                <a:gd name="connsiteX1519" fmla="*/ 2430940 w 3785031"/>
                <a:gd name="connsiteY1519" fmla="*/ 590102 h 3826932"/>
                <a:gd name="connsiteX1520" fmla="*/ 2430940 w 3785031"/>
                <a:gd name="connsiteY1520" fmla="*/ 594292 h 3826932"/>
                <a:gd name="connsiteX1521" fmla="*/ 2430940 w 3785031"/>
                <a:gd name="connsiteY1521" fmla="*/ 595689 h 3826932"/>
                <a:gd name="connsiteX1522" fmla="*/ 2430940 w 3785031"/>
                <a:gd name="connsiteY1522" fmla="*/ 597085 h 3826932"/>
                <a:gd name="connsiteX1523" fmla="*/ 2430940 w 3785031"/>
                <a:gd name="connsiteY1523" fmla="*/ 598482 h 3826932"/>
                <a:gd name="connsiteX1524" fmla="*/ 2430940 w 3785031"/>
                <a:gd name="connsiteY1524" fmla="*/ 601275 h 3826932"/>
                <a:gd name="connsiteX1525" fmla="*/ 2432337 w 3785031"/>
                <a:gd name="connsiteY1525" fmla="*/ 608259 h 3826932"/>
                <a:gd name="connsiteX1526" fmla="*/ 2433733 w 3785031"/>
                <a:gd name="connsiteY1526" fmla="*/ 612449 h 3826932"/>
                <a:gd name="connsiteX1527" fmla="*/ 2409990 w 3785031"/>
                <a:gd name="connsiteY1527" fmla="*/ 636193 h 3826932"/>
                <a:gd name="connsiteX1528" fmla="*/ 2409990 w 3785031"/>
                <a:gd name="connsiteY1528" fmla="*/ 636193 h 3826932"/>
                <a:gd name="connsiteX1529" fmla="*/ 2246577 w 3785031"/>
                <a:gd name="connsiteY1529" fmla="*/ 799605 h 3826932"/>
                <a:gd name="connsiteX1530" fmla="*/ 2076181 w 3785031"/>
                <a:gd name="connsiteY1530" fmla="*/ 625019 h 3826932"/>
                <a:gd name="connsiteX1531" fmla="*/ 2063610 w 3785031"/>
                <a:gd name="connsiteY1531" fmla="*/ 611052 h 3826932"/>
                <a:gd name="connsiteX1532" fmla="*/ 2069197 w 3785031"/>
                <a:gd name="connsiteY1532" fmla="*/ 602672 h 3826932"/>
                <a:gd name="connsiteX1533" fmla="*/ 2071991 w 3785031"/>
                <a:gd name="connsiteY1533" fmla="*/ 592895 h 3826932"/>
                <a:gd name="connsiteX1534" fmla="*/ 2071991 w 3785031"/>
                <a:gd name="connsiteY1534" fmla="*/ 590102 h 3826932"/>
                <a:gd name="connsiteX1535" fmla="*/ 2071991 w 3785031"/>
                <a:gd name="connsiteY1535" fmla="*/ 588705 h 3826932"/>
                <a:gd name="connsiteX1536" fmla="*/ 2071991 w 3785031"/>
                <a:gd name="connsiteY1536" fmla="*/ 587308 h 3826932"/>
                <a:gd name="connsiteX1537" fmla="*/ 2071991 w 3785031"/>
                <a:gd name="connsiteY1537" fmla="*/ 583118 h 3826932"/>
                <a:gd name="connsiteX1538" fmla="*/ 2256354 w 3785031"/>
                <a:gd name="connsiteY1538" fmla="*/ 348474 h 3826932"/>
                <a:gd name="connsiteX1539" fmla="*/ 2256354 w 3785031"/>
                <a:gd name="connsiteY1539" fmla="*/ 348474 h 3826932"/>
                <a:gd name="connsiteX1540" fmla="*/ 2256354 w 3785031"/>
                <a:gd name="connsiteY1540" fmla="*/ 345681 h 3826932"/>
                <a:gd name="connsiteX1541" fmla="*/ 2257751 w 3785031"/>
                <a:gd name="connsiteY1541" fmla="*/ 340094 h 3826932"/>
                <a:gd name="connsiteX1542" fmla="*/ 2259147 w 3785031"/>
                <a:gd name="connsiteY1542" fmla="*/ 337301 h 3826932"/>
                <a:gd name="connsiteX1543" fmla="*/ 2259147 w 3785031"/>
                <a:gd name="connsiteY1543" fmla="*/ 338697 h 3826932"/>
                <a:gd name="connsiteX1544" fmla="*/ 2259147 w 3785031"/>
                <a:gd name="connsiteY1544" fmla="*/ 340094 h 3826932"/>
                <a:gd name="connsiteX1545" fmla="*/ 2259147 w 3785031"/>
                <a:gd name="connsiteY1545" fmla="*/ 340094 h 3826932"/>
                <a:gd name="connsiteX1546" fmla="*/ 2259147 w 3785031"/>
                <a:gd name="connsiteY1546" fmla="*/ 340094 h 3826932"/>
                <a:gd name="connsiteX1547" fmla="*/ 2259147 w 3785031"/>
                <a:gd name="connsiteY1547" fmla="*/ 341491 h 3826932"/>
                <a:gd name="connsiteX1548" fmla="*/ 2257751 w 3785031"/>
                <a:gd name="connsiteY1548" fmla="*/ 347078 h 3826932"/>
                <a:gd name="connsiteX1549" fmla="*/ 2254957 w 3785031"/>
                <a:gd name="connsiteY1549" fmla="*/ 349871 h 3826932"/>
                <a:gd name="connsiteX1550" fmla="*/ 2254957 w 3785031"/>
                <a:gd name="connsiteY1550" fmla="*/ 349871 h 3826932"/>
                <a:gd name="connsiteX1551" fmla="*/ 2254957 w 3785031"/>
                <a:gd name="connsiteY1551" fmla="*/ 348474 h 3826932"/>
                <a:gd name="connsiteX1552" fmla="*/ 2256354 w 3785031"/>
                <a:gd name="connsiteY1552" fmla="*/ 348474 h 3826932"/>
                <a:gd name="connsiteX1553" fmla="*/ 2256354 w 3785031"/>
                <a:gd name="connsiteY1553" fmla="*/ 348474 h 3826932"/>
                <a:gd name="connsiteX1554" fmla="*/ 2453287 w 3785031"/>
                <a:gd name="connsiteY1554" fmla="*/ 625019 h 3826932"/>
                <a:gd name="connsiteX1555" fmla="*/ 2453287 w 3785031"/>
                <a:gd name="connsiteY1555" fmla="*/ 625019 h 3826932"/>
                <a:gd name="connsiteX1556" fmla="*/ 2453287 w 3785031"/>
                <a:gd name="connsiteY1556" fmla="*/ 625019 h 3826932"/>
                <a:gd name="connsiteX1557" fmla="*/ 2467254 w 3785031"/>
                <a:gd name="connsiteY1557" fmla="*/ 637589 h 3826932"/>
                <a:gd name="connsiteX1558" fmla="*/ 2640444 w 3785031"/>
                <a:gd name="connsiteY1558" fmla="*/ 814969 h 3826932"/>
                <a:gd name="connsiteX1559" fmla="*/ 2639047 w 3785031"/>
                <a:gd name="connsiteY1559" fmla="*/ 816366 h 3826932"/>
                <a:gd name="connsiteX1560" fmla="*/ 2636254 w 3785031"/>
                <a:gd name="connsiteY1560" fmla="*/ 819159 h 3826932"/>
                <a:gd name="connsiteX1561" fmla="*/ 2630667 w 3785031"/>
                <a:gd name="connsiteY1561" fmla="*/ 828936 h 3826932"/>
                <a:gd name="connsiteX1562" fmla="*/ 2627874 w 3785031"/>
                <a:gd name="connsiteY1562" fmla="*/ 840109 h 3826932"/>
                <a:gd name="connsiteX1563" fmla="*/ 2627874 w 3785031"/>
                <a:gd name="connsiteY1563" fmla="*/ 844300 h 3826932"/>
                <a:gd name="connsiteX1564" fmla="*/ 2627874 w 3785031"/>
                <a:gd name="connsiteY1564" fmla="*/ 845696 h 3826932"/>
                <a:gd name="connsiteX1565" fmla="*/ 2627874 w 3785031"/>
                <a:gd name="connsiteY1565" fmla="*/ 847093 h 3826932"/>
                <a:gd name="connsiteX1566" fmla="*/ 2627874 w 3785031"/>
                <a:gd name="connsiteY1566" fmla="*/ 848490 h 3826932"/>
                <a:gd name="connsiteX1567" fmla="*/ 2627874 w 3785031"/>
                <a:gd name="connsiteY1567" fmla="*/ 851283 h 3826932"/>
                <a:gd name="connsiteX1568" fmla="*/ 2629270 w 3785031"/>
                <a:gd name="connsiteY1568" fmla="*/ 858266 h 3826932"/>
                <a:gd name="connsiteX1569" fmla="*/ 2630667 w 3785031"/>
                <a:gd name="connsiteY1569" fmla="*/ 862456 h 3826932"/>
                <a:gd name="connsiteX1570" fmla="*/ 2606923 w 3785031"/>
                <a:gd name="connsiteY1570" fmla="*/ 886200 h 3826932"/>
                <a:gd name="connsiteX1571" fmla="*/ 2606923 w 3785031"/>
                <a:gd name="connsiteY1571" fmla="*/ 886200 h 3826932"/>
                <a:gd name="connsiteX1572" fmla="*/ 2440717 w 3785031"/>
                <a:gd name="connsiteY1572" fmla="*/ 1048216 h 3826932"/>
                <a:gd name="connsiteX1573" fmla="*/ 2270321 w 3785031"/>
                <a:gd name="connsiteY1573" fmla="*/ 873630 h 3826932"/>
                <a:gd name="connsiteX1574" fmla="*/ 2257751 w 3785031"/>
                <a:gd name="connsiteY1574" fmla="*/ 859663 h 3826932"/>
                <a:gd name="connsiteX1575" fmla="*/ 2263337 w 3785031"/>
                <a:gd name="connsiteY1575" fmla="*/ 851283 h 3826932"/>
                <a:gd name="connsiteX1576" fmla="*/ 2266131 w 3785031"/>
                <a:gd name="connsiteY1576" fmla="*/ 841506 h 3826932"/>
                <a:gd name="connsiteX1577" fmla="*/ 2266131 w 3785031"/>
                <a:gd name="connsiteY1577" fmla="*/ 838713 h 3826932"/>
                <a:gd name="connsiteX1578" fmla="*/ 2266131 w 3785031"/>
                <a:gd name="connsiteY1578" fmla="*/ 837316 h 3826932"/>
                <a:gd name="connsiteX1579" fmla="*/ 2266131 w 3785031"/>
                <a:gd name="connsiteY1579" fmla="*/ 835919 h 3826932"/>
                <a:gd name="connsiteX1580" fmla="*/ 2266131 w 3785031"/>
                <a:gd name="connsiteY1580" fmla="*/ 831729 h 3826932"/>
                <a:gd name="connsiteX1581" fmla="*/ 2259147 w 3785031"/>
                <a:gd name="connsiteY1581" fmla="*/ 813572 h 3826932"/>
                <a:gd name="connsiteX1582" fmla="*/ 2428147 w 3785031"/>
                <a:gd name="connsiteY1582" fmla="*/ 650160 h 3826932"/>
                <a:gd name="connsiteX1583" fmla="*/ 2428147 w 3785031"/>
                <a:gd name="connsiteY1583" fmla="*/ 650160 h 3826932"/>
                <a:gd name="connsiteX1584" fmla="*/ 2453287 w 3785031"/>
                <a:gd name="connsiteY1584" fmla="*/ 625019 h 3826932"/>
                <a:gd name="connsiteX1585" fmla="*/ 2450494 w 3785031"/>
                <a:gd name="connsiteY1585" fmla="*/ 597085 h 3826932"/>
                <a:gd name="connsiteX1586" fmla="*/ 2450494 w 3785031"/>
                <a:gd name="connsiteY1586" fmla="*/ 597085 h 3826932"/>
                <a:gd name="connsiteX1587" fmla="*/ 2450494 w 3785031"/>
                <a:gd name="connsiteY1587" fmla="*/ 594292 h 3826932"/>
                <a:gd name="connsiteX1588" fmla="*/ 2451890 w 3785031"/>
                <a:gd name="connsiteY1588" fmla="*/ 588705 h 3826932"/>
                <a:gd name="connsiteX1589" fmla="*/ 2453287 w 3785031"/>
                <a:gd name="connsiteY1589" fmla="*/ 584515 h 3826932"/>
                <a:gd name="connsiteX1590" fmla="*/ 2453287 w 3785031"/>
                <a:gd name="connsiteY1590" fmla="*/ 585912 h 3826932"/>
                <a:gd name="connsiteX1591" fmla="*/ 2453287 w 3785031"/>
                <a:gd name="connsiteY1591" fmla="*/ 587308 h 3826932"/>
                <a:gd name="connsiteX1592" fmla="*/ 2453287 w 3785031"/>
                <a:gd name="connsiteY1592" fmla="*/ 587308 h 3826932"/>
                <a:gd name="connsiteX1593" fmla="*/ 2453287 w 3785031"/>
                <a:gd name="connsiteY1593" fmla="*/ 587308 h 3826932"/>
                <a:gd name="connsiteX1594" fmla="*/ 2453287 w 3785031"/>
                <a:gd name="connsiteY1594" fmla="*/ 588705 h 3826932"/>
                <a:gd name="connsiteX1595" fmla="*/ 2451890 w 3785031"/>
                <a:gd name="connsiteY1595" fmla="*/ 594292 h 3826932"/>
                <a:gd name="connsiteX1596" fmla="*/ 2449097 w 3785031"/>
                <a:gd name="connsiteY1596" fmla="*/ 598482 h 3826932"/>
                <a:gd name="connsiteX1597" fmla="*/ 2449097 w 3785031"/>
                <a:gd name="connsiteY1597" fmla="*/ 598482 h 3826932"/>
                <a:gd name="connsiteX1598" fmla="*/ 2449097 w 3785031"/>
                <a:gd name="connsiteY1598" fmla="*/ 597085 h 3826932"/>
                <a:gd name="connsiteX1599" fmla="*/ 2450494 w 3785031"/>
                <a:gd name="connsiteY1599" fmla="*/ 597085 h 3826932"/>
                <a:gd name="connsiteX1600" fmla="*/ 2450494 w 3785031"/>
                <a:gd name="connsiteY1600" fmla="*/ 597085 h 3826932"/>
                <a:gd name="connsiteX1601" fmla="*/ 2472841 w 3785031"/>
                <a:gd name="connsiteY1601" fmla="*/ 584515 h 3826932"/>
                <a:gd name="connsiteX1602" fmla="*/ 2468651 w 3785031"/>
                <a:gd name="connsiteY1602" fmla="*/ 570548 h 3826932"/>
                <a:gd name="connsiteX1603" fmla="*/ 2634857 w 3785031"/>
                <a:gd name="connsiteY1603" fmla="*/ 408532 h 3826932"/>
                <a:gd name="connsiteX1604" fmla="*/ 2634857 w 3785031"/>
                <a:gd name="connsiteY1604" fmla="*/ 408532 h 3826932"/>
                <a:gd name="connsiteX1605" fmla="*/ 2659997 w 3785031"/>
                <a:gd name="connsiteY1605" fmla="*/ 383392 h 3826932"/>
                <a:gd name="connsiteX1606" fmla="*/ 2659997 w 3785031"/>
                <a:gd name="connsiteY1606" fmla="*/ 383392 h 3826932"/>
                <a:gd name="connsiteX1607" fmla="*/ 2661394 w 3785031"/>
                <a:gd name="connsiteY1607" fmla="*/ 381995 h 3826932"/>
                <a:gd name="connsiteX1608" fmla="*/ 2673964 w 3785031"/>
                <a:gd name="connsiteY1608" fmla="*/ 394565 h 3826932"/>
                <a:gd name="connsiteX1609" fmla="*/ 2844361 w 3785031"/>
                <a:gd name="connsiteY1609" fmla="*/ 569151 h 3826932"/>
                <a:gd name="connsiteX1610" fmla="*/ 2842964 w 3785031"/>
                <a:gd name="connsiteY1610" fmla="*/ 570548 h 3826932"/>
                <a:gd name="connsiteX1611" fmla="*/ 2837377 w 3785031"/>
                <a:gd name="connsiteY1611" fmla="*/ 580325 h 3826932"/>
                <a:gd name="connsiteX1612" fmla="*/ 2834584 w 3785031"/>
                <a:gd name="connsiteY1612" fmla="*/ 591499 h 3826932"/>
                <a:gd name="connsiteX1613" fmla="*/ 2834584 w 3785031"/>
                <a:gd name="connsiteY1613" fmla="*/ 595689 h 3826932"/>
                <a:gd name="connsiteX1614" fmla="*/ 2834584 w 3785031"/>
                <a:gd name="connsiteY1614" fmla="*/ 597085 h 3826932"/>
                <a:gd name="connsiteX1615" fmla="*/ 2834584 w 3785031"/>
                <a:gd name="connsiteY1615" fmla="*/ 598482 h 3826932"/>
                <a:gd name="connsiteX1616" fmla="*/ 2834584 w 3785031"/>
                <a:gd name="connsiteY1616" fmla="*/ 599879 h 3826932"/>
                <a:gd name="connsiteX1617" fmla="*/ 2834584 w 3785031"/>
                <a:gd name="connsiteY1617" fmla="*/ 602672 h 3826932"/>
                <a:gd name="connsiteX1618" fmla="*/ 2835980 w 3785031"/>
                <a:gd name="connsiteY1618" fmla="*/ 609655 h 3826932"/>
                <a:gd name="connsiteX1619" fmla="*/ 2840170 w 3785031"/>
                <a:gd name="connsiteY1619" fmla="*/ 616639 h 3826932"/>
                <a:gd name="connsiteX1620" fmla="*/ 2815030 w 3785031"/>
                <a:gd name="connsiteY1620" fmla="*/ 640383 h 3826932"/>
                <a:gd name="connsiteX1621" fmla="*/ 2815030 w 3785031"/>
                <a:gd name="connsiteY1621" fmla="*/ 640383 h 3826932"/>
                <a:gd name="connsiteX1622" fmla="*/ 2651617 w 3785031"/>
                <a:gd name="connsiteY1622" fmla="*/ 803796 h 3826932"/>
                <a:gd name="connsiteX1623" fmla="*/ 2478428 w 3785031"/>
                <a:gd name="connsiteY1623" fmla="*/ 626416 h 3826932"/>
                <a:gd name="connsiteX1624" fmla="*/ 2465857 w 3785031"/>
                <a:gd name="connsiteY1624" fmla="*/ 612449 h 3826932"/>
                <a:gd name="connsiteX1625" fmla="*/ 2471444 w 3785031"/>
                <a:gd name="connsiteY1625" fmla="*/ 604069 h 3826932"/>
                <a:gd name="connsiteX1626" fmla="*/ 2474238 w 3785031"/>
                <a:gd name="connsiteY1626" fmla="*/ 594292 h 3826932"/>
                <a:gd name="connsiteX1627" fmla="*/ 2474238 w 3785031"/>
                <a:gd name="connsiteY1627" fmla="*/ 591499 h 3826932"/>
                <a:gd name="connsiteX1628" fmla="*/ 2474238 w 3785031"/>
                <a:gd name="connsiteY1628" fmla="*/ 590102 h 3826932"/>
                <a:gd name="connsiteX1629" fmla="*/ 2474238 w 3785031"/>
                <a:gd name="connsiteY1629" fmla="*/ 588705 h 3826932"/>
                <a:gd name="connsiteX1630" fmla="*/ 2472841 w 3785031"/>
                <a:gd name="connsiteY1630" fmla="*/ 584515 h 3826932"/>
                <a:gd name="connsiteX1631" fmla="*/ 2657204 w 3785031"/>
                <a:gd name="connsiteY1631" fmla="*/ 349871 h 3826932"/>
                <a:gd name="connsiteX1632" fmla="*/ 2657204 w 3785031"/>
                <a:gd name="connsiteY1632" fmla="*/ 349871 h 3826932"/>
                <a:gd name="connsiteX1633" fmla="*/ 2657204 w 3785031"/>
                <a:gd name="connsiteY1633" fmla="*/ 347078 h 3826932"/>
                <a:gd name="connsiteX1634" fmla="*/ 2658601 w 3785031"/>
                <a:gd name="connsiteY1634" fmla="*/ 341491 h 3826932"/>
                <a:gd name="connsiteX1635" fmla="*/ 2659997 w 3785031"/>
                <a:gd name="connsiteY1635" fmla="*/ 338697 h 3826932"/>
                <a:gd name="connsiteX1636" fmla="*/ 2661394 w 3785031"/>
                <a:gd name="connsiteY1636" fmla="*/ 345681 h 3826932"/>
                <a:gd name="connsiteX1637" fmla="*/ 2661394 w 3785031"/>
                <a:gd name="connsiteY1637" fmla="*/ 347078 h 3826932"/>
                <a:gd name="connsiteX1638" fmla="*/ 2661394 w 3785031"/>
                <a:gd name="connsiteY1638" fmla="*/ 347078 h 3826932"/>
                <a:gd name="connsiteX1639" fmla="*/ 2661394 w 3785031"/>
                <a:gd name="connsiteY1639" fmla="*/ 347078 h 3826932"/>
                <a:gd name="connsiteX1640" fmla="*/ 2661394 w 3785031"/>
                <a:gd name="connsiteY1640" fmla="*/ 348474 h 3826932"/>
                <a:gd name="connsiteX1641" fmla="*/ 2659997 w 3785031"/>
                <a:gd name="connsiteY1641" fmla="*/ 354061 h 3826932"/>
                <a:gd name="connsiteX1642" fmla="*/ 2658601 w 3785031"/>
                <a:gd name="connsiteY1642" fmla="*/ 356854 h 3826932"/>
                <a:gd name="connsiteX1643" fmla="*/ 2658601 w 3785031"/>
                <a:gd name="connsiteY1643" fmla="*/ 355458 h 3826932"/>
                <a:gd name="connsiteX1644" fmla="*/ 2657204 w 3785031"/>
                <a:gd name="connsiteY1644" fmla="*/ 351268 h 3826932"/>
                <a:gd name="connsiteX1645" fmla="*/ 2657204 w 3785031"/>
                <a:gd name="connsiteY1645" fmla="*/ 349871 h 3826932"/>
                <a:gd name="connsiteX1646" fmla="*/ 2657204 w 3785031"/>
                <a:gd name="connsiteY1646" fmla="*/ 349871 h 3826932"/>
                <a:gd name="connsiteX1647" fmla="*/ 2657204 w 3785031"/>
                <a:gd name="connsiteY1647" fmla="*/ 349871 h 3826932"/>
                <a:gd name="connsiteX1648" fmla="*/ 2852741 w 3785031"/>
                <a:gd name="connsiteY1648" fmla="*/ 630606 h 3826932"/>
                <a:gd name="connsiteX1649" fmla="*/ 2852741 w 3785031"/>
                <a:gd name="connsiteY1649" fmla="*/ 630606 h 3826932"/>
                <a:gd name="connsiteX1650" fmla="*/ 2852741 w 3785031"/>
                <a:gd name="connsiteY1650" fmla="*/ 630606 h 3826932"/>
                <a:gd name="connsiteX1651" fmla="*/ 2866708 w 3785031"/>
                <a:gd name="connsiteY1651" fmla="*/ 643176 h 3826932"/>
                <a:gd name="connsiteX1652" fmla="*/ 3037104 w 3785031"/>
                <a:gd name="connsiteY1652" fmla="*/ 817762 h 3826932"/>
                <a:gd name="connsiteX1653" fmla="*/ 3035707 w 3785031"/>
                <a:gd name="connsiteY1653" fmla="*/ 819159 h 3826932"/>
                <a:gd name="connsiteX1654" fmla="*/ 3030120 w 3785031"/>
                <a:gd name="connsiteY1654" fmla="*/ 828936 h 3826932"/>
                <a:gd name="connsiteX1655" fmla="*/ 3027327 w 3785031"/>
                <a:gd name="connsiteY1655" fmla="*/ 840109 h 3826932"/>
                <a:gd name="connsiteX1656" fmla="*/ 3027327 w 3785031"/>
                <a:gd name="connsiteY1656" fmla="*/ 844300 h 3826932"/>
                <a:gd name="connsiteX1657" fmla="*/ 3027327 w 3785031"/>
                <a:gd name="connsiteY1657" fmla="*/ 845696 h 3826932"/>
                <a:gd name="connsiteX1658" fmla="*/ 3027327 w 3785031"/>
                <a:gd name="connsiteY1658" fmla="*/ 847093 h 3826932"/>
                <a:gd name="connsiteX1659" fmla="*/ 3027327 w 3785031"/>
                <a:gd name="connsiteY1659" fmla="*/ 848490 h 3826932"/>
                <a:gd name="connsiteX1660" fmla="*/ 3027327 w 3785031"/>
                <a:gd name="connsiteY1660" fmla="*/ 851283 h 3826932"/>
                <a:gd name="connsiteX1661" fmla="*/ 3028724 w 3785031"/>
                <a:gd name="connsiteY1661" fmla="*/ 858266 h 3826932"/>
                <a:gd name="connsiteX1662" fmla="*/ 3032914 w 3785031"/>
                <a:gd name="connsiteY1662" fmla="*/ 865250 h 3826932"/>
                <a:gd name="connsiteX1663" fmla="*/ 3007773 w 3785031"/>
                <a:gd name="connsiteY1663" fmla="*/ 888994 h 3826932"/>
                <a:gd name="connsiteX1664" fmla="*/ 3007773 w 3785031"/>
                <a:gd name="connsiteY1664" fmla="*/ 888994 h 3826932"/>
                <a:gd name="connsiteX1665" fmla="*/ 2842964 w 3785031"/>
                <a:gd name="connsiteY1665" fmla="*/ 1049613 h 3826932"/>
                <a:gd name="connsiteX1666" fmla="*/ 2669774 w 3785031"/>
                <a:gd name="connsiteY1666" fmla="*/ 872233 h 3826932"/>
                <a:gd name="connsiteX1667" fmla="*/ 2657204 w 3785031"/>
                <a:gd name="connsiteY1667" fmla="*/ 858266 h 3826932"/>
                <a:gd name="connsiteX1668" fmla="*/ 2662791 w 3785031"/>
                <a:gd name="connsiteY1668" fmla="*/ 849886 h 3826932"/>
                <a:gd name="connsiteX1669" fmla="*/ 2665584 w 3785031"/>
                <a:gd name="connsiteY1669" fmla="*/ 840109 h 3826932"/>
                <a:gd name="connsiteX1670" fmla="*/ 2665584 w 3785031"/>
                <a:gd name="connsiteY1670" fmla="*/ 837316 h 3826932"/>
                <a:gd name="connsiteX1671" fmla="*/ 2665584 w 3785031"/>
                <a:gd name="connsiteY1671" fmla="*/ 835919 h 3826932"/>
                <a:gd name="connsiteX1672" fmla="*/ 2665584 w 3785031"/>
                <a:gd name="connsiteY1672" fmla="*/ 834523 h 3826932"/>
                <a:gd name="connsiteX1673" fmla="*/ 2665584 w 3785031"/>
                <a:gd name="connsiteY1673" fmla="*/ 830333 h 3826932"/>
                <a:gd name="connsiteX1674" fmla="*/ 2661394 w 3785031"/>
                <a:gd name="connsiteY1674" fmla="*/ 816366 h 3826932"/>
                <a:gd name="connsiteX1675" fmla="*/ 2827600 w 3785031"/>
                <a:gd name="connsiteY1675" fmla="*/ 654350 h 3826932"/>
                <a:gd name="connsiteX1676" fmla="*/ 2827600 w 3785031"/>
                <a:gd name="connsiteY1676" fmla="*/ 654350 h 3826932"/>
                <a:gd name="connsiteX1677" fmla="*/ 2852741 w 3785031"/>
                <a:gd name="connsiteY1677" fmla="*/ 630606 h 3826932"/>
                <a:gd name="connsiteX1678" fmla="*/ 2851344 w 3785031"/>
                <a:gd name="connsiteY1678" fmla="*/ 597085 h 3826932"/>
                <a:gd name="connsiteX1679" fmla="*/ 2851344 w 3785031"/>
                <a:gd name="connsiteY1679" fmla="*/ 597085 h 3826932"/>
                <a:gd name="connsiteX1680" fmla="*/ 2851344 w 3785031"/>
                <a:gd name="connsiteY1680" fmla="*/ 594292 h 3826932"/>
                <a:gd name="connsiteX1681" fmla="*/ 2852741 w 3785031"/>
                <a:gd name="connsiteY1681" fmla="*/ 588705 h 3826932"/>
                <a:gd name="connsiteX1682" fmla="*/ 2854137 w 3785031"/>
                <a:gd name="connsiteY1682" fmla="*/ 585912 h 3826932"/>
                <a:gd name="connsiteX1683" fmla="*/ 2855534 w 3785031"/>
                <a:gd name="connsiteY1683" fmla="*/ 592895 h 3826932"/>
                <a:gd name="connsiteX1684" fmla="*/ 2855534 w 3785031"/>
                <a:gd name="connsiteY1684" fmla="*/ 594292 h 3826932"/>
                <a:gd name="connsiteX1685" fmla="*/ 2855534 w 3785031"/>
                <a:gd name="connsiteY1685" fmla="*/ 594292 h 3826932"/>
                <a:gd name="connsiteX1686" fmla="*/ 2855534 w 3785031"/>
                <a:gd name="connsiteY1686" fmla="*/ 594292 h 3826932"/>
                <a:gd name="connsiteX1687" fmla="*/ 2855534 w 3785031"/>
                <a:gd name="connsiteY1687" fmla="*/ 595689 h 3826932"/>
                <a:gd name="connsiteX1688" fmla="*/ 2854137 w 3785031"/>
                <a:gd name="connsiteY1688" fmla="*/ 601275 h 3826932"/>
                <a:gd name="connsiteX1689" fmla="*/ 2852741 w 3785031"/>
                <a:gd name="connsiteY1689" fmla="*/ 604069 h 3826932"/>
                <a:gd name="connsiteX1690" fmla="*/ 2852741 w 3785031"/>
                <a:gd name="connsiteY1690" fmla="*/ 602672 h 3826932"/>
                <a:gd name="connsiteX1691" fmla="*/ 2851344 w 3785031"/>
                <a:gd name="connsiteY1691" fmla="*/ 598482 h 3826932"/>
                <a:gd name="connsiteX1692" fmla="*/ 2851344 w 3785031"/>
                <a:gd name="connsiteY1692" fmla="*/ 597085 h 3826932"/>
                <a:gd name="connsiteX1693" fmla="*/ 2851344 w 3785031"/>
                <a:gd name="connsiteY1693" fmla="*/ 597085 h 3826932"/>
                <a:gd name="connsiteX1694" fmla="*/ 2851344 w 3785031"/>
                <a:gd name="connsiteY1694" fmla="*/ 597085 h 3826932"/>
                <a:gd name="connsiteX1695" fmla="*/ 2873691 w 3785031"/>
                <a:gd name="connsiteY1695" fmla="*/ 591499 h 3826932"/>
                <a:gd name="connsiteX1696" fmla="*/ 2873691 w 3785031"/>
                <a:gd name="connsiteY1696" fmla="*/ 587308 h 3826932"/>
                <a:gd name="connsiteX1697" fmla="*/ 2866708 w 3785031"/>
                <a:gd name="connsiteY1697" fmla="*/ 567755 h 3826932"/>
                <a:gd name="connsiteX1698" fmla="*/ 3032914 w 3785031"/>
                <a:gd name="connsiteY1698" fmla="*/ 405739 h 3826932"/>
                <a:gd name="connsiteX1699" fmla="*/ 3032914 w 3785031"/>
                <a:gd name="connsiteY1699" fmla="*/ 405739 h 3826932"/>
                <a:gd name="connsiteX1700" fmla="*/ 3058054 w 3785031"/>
                <a:gd name="connsiteY1700" fmla="*/ 380598 h 3826932"/>
                <a:gd name="connsiteX1701" fmla="*/ 3058054 w 3785031"/>
                <a:gd name="connsiteY1701" fmla="*/ 380598 h 3826932"/>
                <a:gd name="connsiteX1702" fmla="*/ 3059451 w 3785031"/>
                <a:gd name="connsiteY1702" fmla="*/ 379202 h 3826932"/>
                <a:gd name="connsiteX1703" fmla="*/ 3072021 w 3785031"/>
                <a:gd name="connsiteY1703" fmla="*/ 391772 h 3826932"/>
                <a:gd name="connsiteX1704" fmla="*/ 3242417 w 3785031"/>
                <a:gd name="connsiteY1704" fmla="*/ 566358 h 3826932"/>
                <a:gd name="connsiteX1705" fmla="*/ 3242417 w 3785031"/>
                <a:gd name="connsiteY1705" fmla="*/ 566358 h 3826932"/>
                <a:gd name="connsiteX1706" fmla="*/ 3239624 w 3785031"/>
                <a:gd name="connsiteY1706" fmla="*/ 569151 h 3826932"/>
                <a:gd name="connsiteX1707" fmla="*/ 3234037 w 3785031"/>
                <a:gd name="connsiteY1707" fmla="*/ 578928 h 3826932"/>
                <a:gd name="connsiteX1708" fmla="*/ 3231244 w 3785031"/>
                <a:gd name="connsiteY1708" fmla="*/ 590102 h 3826932"/>
                <a:gd name="connsiteX1709" fmla="*/ 3231244 w 3785031"/>
                <a:gd name="connsiteY1709" fmla="*/ 594292 h 3826932"/>
                <a:gd name="connsiteX1710" fmla="*/ 3231244 w 3785031"/>
                <a:gd name="connsiteY1710" fmla="*/ 595689 h 3826932"/>
                <a:gd name="connsiteX1711" fmla="*/ 3231244 w 3785031"/>
                <a:gd name="connsiteY1711" fmla="*/ 597085 h 3826932"/>
                <a:gd name="connsiteX1712" fmla="*/ 3231244 w 3785031"/>
                <a:gd name="connsiteY1712" fmla="*/ 598482 h 3826932"/>
                <a:gd name="connsiteX1713" fmla="*/ 3231244 w 3785031"/>
                <a:gd name="connsiteY1713" fmla="*/ 601275 h 3826932"/>
                <a:gd name="connsiteX1714" fmla="*/ 3232641 w 3785031"/>
                <a:gd name="connsiteY1714" fmla="*/ 608259 h 3826932"/>
                <a:gd name="connsiteX1715" fmla="*/ 3236831 w 3785031"/>
                <a:gd name="connsiteY1715" fmla="*/ 616639 h 3826932"/>
                <a:gd name="connsiteX1716" fmla="*/ 3213087 w 3785031"/>
                <a:gd name="connsiteY1716" fmla="*/ 640383 h 3826932"/>
                <a:gd name="connsiteX1717" fmla="*/ 3213087 w 3785031"/>
                <a:gd name="connsiteY1717" fmla="*/ 640383 h 3826932"/>
                <a:gd name="connsiteX1718" fmla="*/ 3048277 w 3785031"/>
                <a:gd name="connsiteY1718" fmla="*/ 803796 h 3826932"/>
                <a:gd name="connsiteX1719" fmla="*/ 2877881 w 3785031"/>
                <a:gd name="connsiteY1719" fmla="*/ 629209 h 3826932"/>
                <a:gd name="connsiteX1720" fmla="*/ 2865311 w 3785031"/>
                <a:gd name="connsiteY1720" fmla="*/ 615242 h 3826932"/>
                <a:gd name="connsiteX1721" fmla="*/ 2870898 w 3785031"/>
                <a:gd name="connsiteY1721" fmla="*/ 606862 h 3826932"/>
                <a:gd name="connsiteX1722" fmla="*/ 2873691 w 3785031"/>
                <a:gd name="connsiteY1722" fmla="*/ 597085 h 3826932"/>
                <a:gd name="connsiteX1723" fmla="*/ 2873691 w 3785031"/>
                <a:gd name="connsiteY1723" fmla="*/ 594292 h 3826932"/>
                <a:gd name="connsiteX1724" fmla="*/ 2873691 w 3785031"/>
                <a:gd name="connsiteY1724" fmla="*/ 591499 h 3826932"/>
                <a:gd name="connsiteX1725" fmla="*/ 2873691 w 3785031"/>
                <a:gd name="connsiteY1725" fmla="*/ 591499 h 3826932"/>
                <a:gd name="connsiteX1726" fmla="*/ 3056658 w 3785031"/>
                <a:gd name="connsiteY1726" fmla="*/ 351268 h 3826932"/>
                <a:gd name="connsiteX1727" fmla="*/ 3056658 w 3785031"/>
                <a:gd name="connsiteY1727" fmla="*/ 351268 h 3826932"/>
                <a:gd name="connsiteX1728" fmla="*/ 3056658 w 3785031"/>
                <a:gd name="connsiteY1728" fmla="*/ 348474 h 3826932"/>
                <a:gd name="connsiteX1729" fmla="*/ 3058054 w 3785031"/>
                <a:gd name="connsiteY1729" fmla="*/ 342888 h 3826932"/>
                <a:gd name="connsiteX1730" fmla="*/ 3060848 w 3785031"/>
                <a:gd name="connsiteY1730" fmla="*/ 338697 h 3826932"/>
                <a:gd name="connsiteX1731" fmla="*/ 3063641 w 3785031"/>
                <a:gd name="connsiteY1731" fmla="*/ 345681 h 3826932"/>
                <a:gd name="connsiteX1732" fmla="*/ 3063641 w 3785031"/>
                <a:gd name="connsiteY1732" fmla="*/ 347078 h 3826932"/>
                <a:gd name="connsiteX1733" fmla="*/ 3063641 w 3785031"/>
                <a:gd name="connsiteY1733" fmla="*/ 347078 h 3826932"/>
                <a:gd name="connsiteX1734" fmla="*/ 3063641 w 3785031"/>
                <a:gd name="connsiteY1734" fmla="*/ 347078 h 3826932"/>
                <a:gd name="connsiteX1735" fmla="*/ 3063641 w 3785031"/>
                <a:gd name="connsiteY1735" fmla="*/ 348474 h 3826932"/>
                <a:gd name="connsiteX1736" fmla="*/ 3062244 w 3785031"/>
                <a:gd name="connsiteY1736" fmla="*/ 354061 h 3826932"/>
                <a:gd name="connsiteX1737" fmla="*/ 3059451 w 3785031"/>
                <a:gd name="connsiteY1737" fmla="*/ 358251 h 3826932"/>
                <a:gd name="connsiteX1738" fmla="*/ 3058054 w 3785031"/>
                <a:gd name="connsiteY1738" fmla="*/ 356854 h 3826932"/>
                <a:gd name="connsiteX1739" fmla="*/ 3056658 w 3785031"/>
                <a:gd name="connsiteY1739" fmla="*/ 352664 h 3826932"/>
                <a:gd name="connsiteX1740" fmla="*/ 3056658 w 3785031"/>
                <a:gd name="connsiteY1740" fmla="*/ 351268 h 3826932"/>
                <a:gd name="connsiteX1741" fmla="*/ 3056658 w 3785031"/>
                <a:gd name="connsiteY1741" fmla="*/ 351268 h 3826932"/>
                <a:gd name="connsiteX1742" fmla="*/ 3056658 w 3785031"/>
                <a:gd name="connsiteY1742" fmla="*/ 351268 h 3826932"/>
                <a:gd name="connsiteX1743" fmla="*/ 3253591 w 3785031"/>
                <a:gd name="connsiteY1743" fmla="*/ 632003 h 3826932"/>
                <a:gd name="connsiteX1744" fmla="*/ 3253591 w 3785031"/>
                <a:gd name="connsiteY1744" fmla="*/ 632003 h 3826932"/>
                <a:gd name="connsiteX1745" fmla="*/ 3253591 w 3785031"/>
                <a:gd name="connsiteY1745" fmla="*/ 632003 h 3826932"/>
                <a:gd name="connsiteX1746" fmla="*/ 3267558 w 3785031"/>
                <a:gd name="connsiteY1746" fmla="*/ 644573 h 3826932"/>
                <a:gd name="connsiteX1747" fmla="*/ 3437954 w 3785031"/>
                <a:gd name="connsiteY1747" fmla="*/ 819159 h 3826932"/>
                <a:gd name="connsiteX1748" fmla="*/ 3437954 w 3785031"/>
                <a:gd name="connsiteY1748" fmla="*/ 819159 h 3826932"/>
                <a:gd name="connsiteX1749" fmla="*/ 3435161 w 3785031"/>
                <a:gd name="connsiteY1749" fmla="*/ 821953 h 3826932"/>
                <a:gd name="connsiteX1750" fmla="*/ 3429574 w 3785031"/>
                <a:gd name="connsiteY1750" fmla="*/ 831729 h 3826932"/>
                <a:gd name="connsiteX1751" fmla="*/ 3426781 w 3785031"/>
                <a:gd name="connsiteY1751" fmla="*/ 842903 h 3826932"/>
                <a:gd name="connsiteX1752" fmla="*/ 3426781 w 3785031"/>
                <a:gd name="connsiteY1752" fmla="*/ 847093 h 3826932"/>
                <a:gd name="connsiteX1753" fmla="*/ 3426781 w 3785031"/>
                <a:gd name="connsiteY1753" fmla="*/ 848490 h 3826932"/>
                <a:gd name="connsiteX1754" fmla="*/ 3426781 w 3785031"/>
                <a:gd name="connsiteY1754" fmla="*/ 849886 h 3826932"/>
                <a:gd name="connsiteX1755" fmla="*/ 3426781 w 3785031"/>
                <a:gd name="connsiteY1755" fmla="*/ 851283 h 3826932"/>
                <a:gd name="connsiteX1756" fmla="*/ 3426781 w 3785031"/>
                <a:gd name="connsiteY1756" fmla="*/ 854076 h 3826932"/>
                <a:gd name="connsiteX1757" fmla="*/ 3428177 w 3785031"/>
                <a:gd name="connsiteY1757" fmla="*/ 861060 h 3826932"/>
                <a:gd name="connsiteX1758" fmla="*/ 3432367 w 3785031"/>
                <a:gd name="connsiteY1758" fmla="*/ 869440 h 3826932"/>
                <a:gd name="connsiteX1759" fmla="*/ 3408624 w 3785031"/>
                <a:gd name="connsiteY1759" fmla="*/ 893184 h 3826932"/>
                <a:gd name="connsiteX1760" fmla="*/ 3408624 w 3785031"/>
                <a:gd name="connsiteY1760" fmla="*/ 893184 h 3826932"/>
                <a:gd name="connsiteX1761" fmla="*/ 3242417 w 3785031"/>
                <a:gd name="connsiteY1761" fmla="*/ 1055200 h 3826932"/>
                <a:gd name="connsiteX1762" fmla="*/ 3072021 w 3785031"/>
                <a:gd name="connsiteY1762" fmla="*/ 880613 h 3826932"/>
                <a:gd name="connsiteX1763" fmla="*/ 3059451 w 3785031"/>
                <a:gd name="connsiteY1763" fmla="*/ 866647 h 3826932"/>
                <a:gd name="connsiteX1764" fmla="*/ 3065038 w 3785031"/>
                <a:gd name="connsiteY1764" fmla="*/ 858266 h 3826932"/>
                <a:gd name="connsiteX1765" fmla="*/ 3067831 w 3785031"/>
                <a:gd name="connsiteY1765" fmla="*/ 848490 h 3826932"/>
                <a:gd name="connsiteX1766" fmla="*/ 3067831 w 3785031"/>
                <a:gd name="connsiteY1766" fmla="*/ 845696 h 3826932"/>
                <a:gd name="connsiteX1767" fmla="*/ 3067831 w 3785031"/>
                <a:gd name="connsiteY1767" fmla="*/ 844300 h 3826932"/>
                <a:gd name="connsiteX1768" fmla="*/ 3067831 w 3785031"/>
                <a:gd name="connsiteY1768" fmla="*/ 842903 h 3826932"/>
                <a:gd name="connsiteX1769" fmla="*/ 3067831 w 3785031"/>
                <a:gd name="connsiteY1769" fmla="*/ 838713 h 3826932"/>
                <a:gd name="connsiteX1770" fmla="*/ 3060848 w 3785031"/>
                <a:gd name="connsiteY1770" fmla="*/ 819159 h 3826932"/>
                <a:gd name="connsiteX1771" fmla="*/ 3227054 w 3785031"/>
                <a:gd name="connsiteY1771" fmla="*/ 657143 h 3826932"/>
                <a:gd name="connsiteX1772" fmla="*/ 3227054 w 3785031"/>
                <a:gd name="connsiteY1772" fmla="*/ 657143 h 3826932"/>
                <a:gd name="connsiteX1773" fmla="*/ 3253591 w 3785031"/>
                <a:gd name="connsiteY1773" fmla="*/ 632003 h 3826932"/>
                <a:gd name="connsiteX1774" fmla="*/ 3250797 w 3785031"/>
                <a:gd name="connsiteY1774" fmla="*/ 598482 h 3826932"/>
                <a:gd name="connsiteX1775" fmla="*/ 3250797 w 3785031"/>
                <a:gd name="connsiteY1775" fmla="*/ 598482 h 3826932"/>
                <a:gd name="connsiteX1776" fmla="*/ 3250797 w 3785031"/>
                <a:gd name="connsiteY1776" fmla="*/ 595689 h 3826932"/>
                <a:gd name="connsiteX1777" fmla="*/ 3252194 w 3785031"/>
                <a:gd name="connsiteY1777" fmla="*/ 590102 h 3826932"/>
                <a:gd name="connsiteX1778" fmla="*/ 3254988 w 3785031"/>
                <a:gd name="connsiteY1778" fmla="*/ 584515 h 3826932"/>
                <a:gd name="connsiteX1779" fmla="*/ 3257781 w 3785031"/>
                <a:gd name="connsiteY1779" fmla="*/ 591499 h 3826932"/>
                <a:gd name="connsiteX1780" fmla="*/ 3257781 w 3785031"/>
                <a:gd name="connsiteY1780" fmla="*/ 592895 h 3826932"/>
                <a:gd name="connsiteX1781" fmla="*/ 3257781 w 3785031"/>
                <a:gd name="connsiteY1781" fmla="*/ 592895 h 3826932"/>
                <a:gd name="connsiteX1782" fmla="*/ 3257781 w 3785031"/>
                <a:gd name="connsiteY1782" fmla="*/ 592895 h 3826932"/>
                <a:gd name="connsiteX1783" fmla="*/ 3257781 w 3785031"/>
                <a:gd name="connsiteY1783" fmla="*/ 594292 h 3826932"/>
                <a:gd name="connsiteX1784" fmla="*/ 3256384 w 3785031"/>
                <a:gd name="connsiteY1784" fmla="*/ 599879 h 3826932"/>
                <a:gd name="connsiteX1785" fmla="*/ 3253591 w 3785031"/>
                <a:gd name="connsiteY1785" fmla="*/ 604069 h 3826932"/>
                <a:gd name="connsiteX1786" fmla="*/ 3252194 w 3785031"/>
                <a:gd name="connsiteY1786" fmla="*/ 602672 h 3826932"/>
                <a:gd name="connsiteX1787" fmla="*/ 3250797 w 3785031"/>
                <a:gd name="connsiteY1787" fmla="*/ 598482 h 3826932"/>
                <a:gd name="connsiteX1788" fmla="*/ 3250797 w 3785031"/>
                <a:gd name="connsiteY1788" fmla="*/ 597085 h 3826932"/>
                <a:gd name="connsiteX1789" fmla="*/ 3250797 w 3785031"/>
                <a:gd name="connsiteY1789" fmla="*/ 598482 h 3826932"/>
                <a:gd name="connsiteX1790" fmla="*/ 3250797 w 3785031"/>
                <a:gd name="connsiteY1790" fmla="*/ 598482 h 3826932"/>
                <a:gd name="connsiteX1791" fmla="*/ 3439351 w 3785031"/>
                <a:gd name="connsiteY1791" fmla="*/ 837316 h 3826932"/>
                <a:gd name="connsiteX1792" fmla="*/ 3442144 w 3785031"/>
                <a:gd name="connsiteY1792" fmla="*/ 833126 h 3826932"/>
                <a:gd name="connsiteX1793" fmla="*/ 3444938 w 3785031"/>
                <a:gd name="connsiteY1793" fmla="*/ 840109 h 3826932"/>
                <a:gd name="connsiteX1794" fmla="*/ 3444938 w 3785031"/>
                <a:gd name="connsiteY1794" fmla="*/ 841506 h 3826932"/>
                <a:gd name="connsiteX1795" fmla="*/ 3444938 w 3785031"/>
                <a:gd name="connsiteY1795" fmla="*/ 841506 h 3826932"/>
                <a:gd name="connsiteX1796" fmla="*/ 3444938 w 3785031"/>
                <a:gd name="connsiteY1796" fmla="*/ 841506 h 3826932"/>
                <a:gd name="connsiteX1797" fmla="*/ 3444938 w 3785031"/>
                <a:gd name="connsiteY1797" fmla="*/ 842903 h 3826932"/>
                <a:gd name="connsiteX1798" fmla="*/ 3443541 w 3785031"/>
                <a:gd name="connsiteY1798" fmla="*/ 848490 h 3826932"/>
                <a:gd name="connsiteX1799" fmla="*/ 3440747 w 3785031"/>
                <a:gd name="connsiteY1799" fmla="*/ 852680 h 3826932"/>
                <a:gd name="connsiteX1800" fmla="*/ 3439351 w 3785031"/>
                <a:gd name="connsiteY1800" fmla="*/ 851283 h 3826932"/>
                <a:gd name="connsiteX1801" fmla="*/ 3437954 w 3785031"/>
                <a:gd name="connsiteY1801" fmla="*/ 847093 h 3826932"/>
                <a:gd name="connsiteX1802" fmla="*/ 3437954 w 3785031"/>
                <a:gd name="connsiteY1802" fmla="*/ 845696 h 3826932"/>
                <a:gd name="connsiteX1803" fmla="*/ 3437954 w 3785031"/>
                <a:gd name="connsiteY1803" fmla="*/ 844300 h 3826932"/>
                <a:gd name="connsiteX1804" fmla="*/ 3437954 w 3785031"/>
                <a:gd name="connsiteY1804" fmla="*/ 842903 h 3826932"/>
                <a:gd name="connsiteX1805" fmla="*/ 3437954 w 3785031"/>
                <a:gd name="connsiteY1805" fmla="*/ 841506 h 3826932"/>
                <a:gd name="connsiteX1806" fmla="*/ 3437954 w 3785031"/>
                <a:gd name="connsiteY1806" fmla="*/ 840109 h 3826932"/>
                <a:gd name="connsiteX1807" fmla="*/ 3439351 w 3785031"/>
                <a:gd name="connsiteY1807" fmla="*/ 837316 h 3826932"/>
                <a:gd name="connsiteX1808" fmla="*/ 3417004 w 3785031"/>
                <a:gd name="connsiteY1808" fmla="*/ 1341521 h 3826932"/>
                <a:gd name="connsiteX1809" fmla="*/ 3417004 w 3785031"/>
                <a:gd name="connsiteY1809" fmla="*/ 1342918 h 3826932"/>
                <a:gd name="connsiteX1810" fmla="*/ 3417004 w 3785031"/>
                <a:gd name="connsiteY1810" fmla="*/ 1345712 h 3826932"/>
                <a:gd name="connsiteX1811" fmla="*/ 3418400 w 3785031"/>
                <a:gd name="connsiteY1811" fmla="*/ 1352695 h 3826932"/>
                <a:gd name="connsiteX1812" fmla="*/ 3422590 w 3785031"/>
                <a:gd name="connsiteY1812" fmla="*/ 1359678 h 3826932"/>
                <a:gd name="connsiteX1813" fmla="*/ 3397450 w 3785031"/>
                <a:gd name="connsiteY1813" fmla="*/ 1383422 h 3826932"/>
                <a:gd name="connsiteX1814" fmla="*/ 3397450 w 3785031"/>
                <a:gd name="connsiteY1814" fmla="*/ 1383422 h 3826932"/>
                <a:gd name="connsiteX1815" fmla="*/ 3232641 w 3785031"/>
                <a:gd name="connsiteY1815" fmla="*/ 1544042 h 3826932"/>
                <a:gd name="connsiteX1816" fmla="*/ 3059451 w 3785031"/>
                <a:gd name="connsiteY1816" fmla="*/ 1366662 h 3826932"/>
                <a:gd name="connsiteX1817" fmla="*/ 3046881 w 3785031"/>
                <a:gd name="connsiteY1817" fmla="*/ 1352695 h 3826932"/>
                <a:gd name="connsiteX1818" fmla="*/ 3052467 w 3785031"/>
                <a:gd name="connsiteY1818" fmla="*/ 1344315 h 3826932"/>
                <a:gd name="connsiteX1819" fmla="*/ 3055261 w 3785031"/>
                <a:gd name="connsiteY1819" fmla="*/ 1334538 h 3826932"/>
                <a:gd name="connsiteX1820" fmla="*/ 3055261 w 3785031"/>
                <a:gd name="connsiteY1820" fmla="*/ 1331745 h 3826932"/>
                <a:gd name="connsiteX1821" fmla="*/ 3055261 w 3785031"/>
                <a:gd name="connsiteY1821" fmla="*/ 1330348 h 3826932"/>
                <a:gd name="connsiteX1822" fmla="*/ 3055261 w 3785031"/>
                <a:gd name="connsiteY1822" fmla="*/ 1328951 h 3826932"/>
                <a:gd name="connsiteX1823" fmla="*/ 3055261 w 3785031"/>
                <a:gd name="connsiteY1823" fmla="*/ 1324761 h 3826932"/>
                <a:gd name="connsiteX1824" fmla="*/ 3051071 w 3785031"/>
                <a:gd name="connsiteY1824" fmla="*/ 1310794 h 3826932"/>
                <a:gd name="connsiteX1825" fmla="*/ 3217277 w 3785031"/>
                <a:gd name="connsiteY1825" fmla="*/ 1148778 h 3826932"/>
                <a:gd name="connsiteX1826" fmla="*/ 3217277 w 3785031"/>
                <a:gd name="connsiteY1826" fmla="*/ 1148778 h 3826932"/>
                <a:gd name="connsiteX1827" fmla="*/ 3242417 w 3785031"/>
                <a:gd name="connsiteY1827" fmla="*/ 1123638 h 3826932"/>
                <a:gd name="connsiteX1828" fmla="*/ 3242417 w 3785031"/>
                <a:gd name="connsiteY1828" fmla="*/ 1123638 h 3826932"/>
                <a:gd name="connsiteX1829" fmla="*/ 3243814 w 3785031"/>
                <a:gd name="connsiteY1829" fmla="*/ 1122241 h 3826932"/>
                <a:gd name="connsiteX1830" fmla="*/ 3256384 w 3785031"/>
                <a:gd name="connsiteY1830" fmla="*/ 1134811 h 3826932"/>
                <a:gd name="connsiteX1831" fmla="*/ 3426781 w 3785031"/>
                <a:gd name="connsiteY1831" fmla="*/ 1309398 h 3826932"/>
                <a:gd name="connsiteX1832" fmla="*/ 3425384 w 3785031"/>
                <a:gd name="connsiteY1832" fmla="*/ 1310794 h 3826932"/>
                <a:gd name="connsiteX1833" fmla="*/ 3419797 w 3785031"/>
                <a:gd name="connsiteY1833" fmla="*/ 1320571 h 3826932"/>
                <a:gd name="connsiteX1834" fmla="*/ 3417004 w 3785031"/>
                <a:gd name="connsiteY1834" fmla="*/ 1331745 h 3826932"/>
                <a:gd name="connsiteX1835" fmla="*/ 3417004 w 3785031"/>
                <a:gd name="connsiteY1835" fmla="*/ 1335935 h 3826932"/>
                <a:gd name="connsiteX1836" fmla="*/ 3417004 w 3785031"/>
                <a:gd name="connsiteY1836" fmla="*/ 1337331 h 3826932"/>
                <a:gd name="connsiteX1837" fmla="*/ 3417004 w 3785031"/>
                <a:gd name="connsiteY1837" fmla="*/ 1341521 h 3826932"/>
                <a:gd name="connsiteX1838" fmla="*/ 3403037 w 3785031"/>
                <a:gd name="connsiteY1838" fmla="*/ 1835950 h 3826932"/>
                <a:gd name="connsiteX1839" fmla="*/ 3403037 w 3785031"/>
                <a:gd name="connsiteY1839" fmla="*/ 1837347 h 3826932"/>
                <a:gd name="connsiteX1840" fmla="*/ 3403037 w 3785031"/>
                <a:gd name="connsiteY1840" fmla="*/ 1840140 h 3826932"/>
                <a:gd name="connsiteX1841" fmla="*/ 3404433 w 3785031"/>
                <a:gd name="connsiteY1841" fmla="*/ 1847123 h 3826932"/>
                <a:gd name="connsiteX1842" fmla="*/ 3405830 w 3785031"/>
                <a:gd name="connsiteY1842" fmla="*/ 1851314 h 3826932"/>
                <a:gd name="connsiteX1843" fmla="*/ 3382086 w 3785031"/>
                <a:gd name="connsiteY1843" fmla="*/ 1875057 h 3826932"/>
                <a:gd name="connsiteX1844" fmla="*/ 3382086 w 3785031"/>
                <a:gd name="connsiteY1844" fmla="*/ 1875057 h 3826932"/>
                <a:gd name="connsiteX1845" fmla="*/ 3215880 w 3785031"/>
                <a:gd name="connsiteY1845" fmla="*/ 2037073 h 3826932"/>
                <a:gd name="connsiteX1846" fmla="*/ 3045484 w 3785031"/>
                <a:gd name="connsiteY1846" fmla="*/ 1862487 h 3826932"/>
                <a:gd name="connsiteX1847" fmla="*/ 3032914 w 3785031"/>
                <a:gd name="connsiteY1847" fmla="*/ 1848520 h 3826932"/>
                <a:gd name="connsiteX1848" fmla="*/ 3038501 w 3785031"/>
                <a:gd name="connsiteY1848" fmla="*/ 1840140 h 3826932"/>
                <a:gd name="connsiteX1849" fmla="*/ 3041294 w 3785031"/>
                <a:gd name="connsiteY1849" fmla="*/ 1830363 h 3826932"/>
                <a:gd name="connsiteX1850" fmla="*/ 3041294 w 3785031"/>
                <a:gd name="connsiteY1850" fmla="*/ 1827570 h 3826932"/>
                <a:gd name="connsiteX1851" fmla="*/ 3041294 w 3785031"/>
                <a:gd name="connsiteY1851" fmla="*/ 1826173 h 3826932"/>
                <a:gd name="connsiteX1852" fmla="*/ 3041294 w 3785031"/>
                <a:gd name="connsiteY1852" fmla="*/ 1824777 h 3826932"/>
                <a:gd name="connsiteX1853" fmla="*/ 3041294 w 3785031"/>
                <a:gd name="connsiteY1853" fmla="*/ 1820586 h 3826932"/>
                <a:gd name="connsiteX1854" fmla="*/ 3034310 w 3785031"/>
                <a:gd name="connsiteY1854" fmla="*/ 1801033 h 3826932"/>
                <a:gd name="connsiteX1855" fmla="*/ 3200517 w 3785031"/>
                <a:gd name="connsiteY1855" fmla="*/ 1639017 h 3826932"/>
                <a:gd name="connsiteX1856" fmla="*/ 3200517 w 3785031"/>
                <a:gd name="connsiteY1856" fmla="*/ 1639017 h 3826932"/>
                <a:gd name="connsiteX1857" fmla="*/ 3225657 w 3785031"/>
                <a:gd name="connsiteY1857" fmla="*/ 1613876 h 3826932"/>
                <a:gd name="connsiteX1858" fmla="*/ 3225657 w 3785031"/>
                <a:gd name="connsiteY1858" fmla="*/ 1613876 h 3826932"/>
                <a:gd name="connsiteX1859" fmla="*/ 3227054 w 3785031"/>
                <a:gd name="connsiteY1859" fmla="*/ 1612479 h 3826932"/>
                <a:gd name="connsiteX1860" fmla="*/ 3239624 w 3785031"/>
                <a:gd name="connsiteY1860" fmla="*/ 1625050 h 3826932"/>
                <a:gd name="connsiteX1861" fmla="*/ 3412814 w 3785031"/>
                <a:gd name="connsiteY1861" fmla="*/ 1802429 h 3826932"/>
                <a:gd name="connsiteX1862" fmla="*/ 3411417 w 3785031"/>
                <a:gd name="connsiteY1862" fmla="*/ 1803826 h 3826932"/>
                <a:gd name="connsiteX1863" fmla="*/ 3408624 w 3785031"/>
                <a:gd name="connsiteY1863" fmla="*/ 1806619 h 3826932"/>
                <a:gd name="connsiteX1864" fmla="*/ 3403037 w 3785031"/>
                <a:gd name="connsiteY1864" fmla="*/ 1816396 h 3826932"/>
                <a:gd name="connsiteX1865" fmla="*/ 3400244 w 3785031"/>
                <a:gd name="connsiteY1865" fmla="*/ 1827570 h 3826932"/>
                <a:gd name="connsiteX1866" fmla="*/ 3400244 w 3785031"/>
                <a:gd name="connsiteY1866" fmla="*/ 1831760 h 3826932"/>
                <a:gd name="connsiteX1867" fmla="*/ 3400244 w 3785031"/>
                <a:gd name="connsiteY1867" fmla="*/ 1833157 h 3826932"/>
                <a:gd name="connsiteX1868" fmla="*/ 3403037 w 3785031"/>
                <a:gd name="connsiteY1868" fmla="*/ 1835950 h 3826932"/>
                <a:gd name="connsiteX1869" fmla="*/ 3380690 w 3785031"/>
                <a:gd name="connsiteY1869" fmla="*/ 2324792 h 3826932"/>
                <a:gd name="connsiteX1870" fmla="*/ 3380690 w 3785031"/>
                <a:gd name="connsiteY1870" fmla="*/ 2326188 h 3826932"/>
                <a:gd name="connsiteX1871" fmla="*/ 3380690 w 3785031"/>
                <a:gd name="connsiteY1871" fmla="*/ 2328982 h 3826932"/>
                <a:gd name="connsiteX1872" fmla="*/ 3382086 w 3785031"/>
                <a:gd name="connsiteY1872" fmla="*/ 2335965 h 3826932"/>
                <a:gd name="connsiteX1873" fmla="*/ 3386277 w 3785031"/>
                <a:gd name="connsiteY1873" fmla="*/ 2342949 h 3826932"/>
                <a:gd name="connsiteX1874" fmla="*/ 3361136 w 3785031"/>
                <a:gd name="connsiteY1874" fmla="*/ 2366692 h 3826932"/>
                <a:gd name="connsiteX1875" fmla="*/ 3361136 w 3785031"/>
                <a:gd name="connsiteY1875" fmla="*/ 2366692 h 3826932"/>
                <a:gd name="connsiteX1876" fmla="*/ 3196327 w 3785031"/>
                <a:gd name="connsiteY1876" fmla="*/ 2527312 h 3826932"/>
                <a:gd name="connsiteX1877" fmla="*/ 3024534 w 3785031"/>
                <a:gd name="connsiteY1877" fmla="*/ 2351329 h 3826932"/>
                <a:gd name="connsiteX1878" fmla="*/ 3013360 w 3785031"/>
                <a:gd name="connsiteY1878" fmla="*/ 2340155 h 3826932"/>
                <a:gd name="connsiteX1879" fmla="*/ 3017550 w 3785031"/>
                <a:gd name="connsiteY1879" fmla="*/ 2331775 h 3826932"/>
                <a:gd name="connsiteX1880" fmla="*/ 3020343 w 3785031"/>
                <a:gd name="connsiteY1880" fmla="*/ 2321998 h 3826932"/>
                <a:gd name="connsiteX1881" fmla="*/ 3020343 w 3785031"/>
                <a:gd name="connsiteY1881" fmla="*/ 2319205 h 3826932"/>
                <a:gd name="connsiteX1882" fmla="*/ 3020343 w 3785031"/>
                <a:gd name="connsiteY1882" fmla="*/ 2317808 h 3826932"/>
                <a:gd name="connsiteX1883" fmla="*/ 3020343 w 3785031"/>
                <a:gd name="connsiteY1883" fmla="*/ 2316412 h 3826932"/>
                <a:gd name="connsiteX1884" fmla="*/ 3020343 w 3785031"/>
                <a:gd name="connsiteY1884" fmla="*/ 2312222 h 3826932"/>
                <a:gd name="connsiteX1885" fmla="*/ 3013360 w 3785031"/>
                <a:gd name="connsiteY1885" fmla="*/ 2292668 h 3826932"/>
                <a:gd name="connsiteX1886" fmla="*/ 3178170 w 3785031"/>
                <a:gd name="connsiteY1886" fmla="*/ 2132049 h 3826932"/>
                <a:gd name="connsiteX1887" fmla="*/ 3178170 w 3785031"/>
                <a:gd name="connsiteY1887" fmla="*/ 2132049 h 3826932"/>
                <a:gd name="connsiteX1888" fmla="*/ 3203310 w 3785031"/>
                <a:gd name="connsiteY1888" fmla="*/ 2106908 h 3826932"/>
                <a:gd name="connsiteX1889" fmla="*/ 3203310 w 3785031"/>
                <a:gd name="connsiteY1889" fmla="*/ 2106908 h 3826932"/>
                <a:gd name="connsiteX1890" fmla="*/ 3204707 w 3785031"/>
                <a:gd name="connsiteY1890" fmla="*/ 2105511 h 3826932"/>
                <a:gd name="connsiteX1891" fmla="*/ 3217277 w 3785031"/>
                <a:gd name="connsiteY1891" fmla="*/ 2118082 h 3826932"/>
                <a:gd name="connsiteX1892" fmla="*/ 3387673 w 3785031"/>
                <a:gd name="connsiteY1892" fmla="*/ 2292668 h 3826932"/>
                <a:gd name="connsiteX1893" fmla="*/ 3386277 w 3785031"/>
                <a:gd name="connsiteY1893" fmla="*/ 2294065 h 3826932"/>
                <a:gd name="connsiteX1894" fmla="*/ 3380690 w 3785031"/>
                <a:gd name="connsiteY1894" fmla="*/ 2303841 h 3826932"/>
                <a:gd name="connsiteX1895" fmla="*/ 3377896 w 3785031"/>
                <a:gd name="connsiteY1895" fmla="*/ 2315015 h 3826932"/>
                <a:gd name="connsiteX1896" fmla="*/ 3377896 w 3785031"/>
                <a:gd name="connsiteY1896" fmla="*/ 2319205 h 3826932"/>
                <a:gd name="connsiteX1897" fmla="*/ 3377896 w 3785031"/>
                <a:gd name="connsiteY1897" fmla="*/ 2320602 h 3826932"/>
                <a:gd name="connsiteX1898" fmla="*/ 3380690 w 3785031"/>
                <a:gd name="connsiteY1898" fmla="*/ 2324792 h 3826932"/>
                <a:gd name="connsiteX1899" fmla="*/ 3377896 w 3785031"/>
                <a:gd name="connsiteY1899" fmla="*/ 2819220 h 3826932"/>
                <a:gd name="connsiteX1900" fmla="*/ 3377896 w 3785031"/>
                <a:gd name="connsiteY1900" fmla="*/ 2820617 h 3826932"/>
                <a:gd name="connsiteX1901" fmla="*/ 3377896 w 3785031"/>
                <a:gd name="connsiteY1901" fmla="*/ 2823410 h 3826932"/>
                <a:gd name="connsiteX1902" fmla="*/ 3380690 w 3785031"/>
                <a:gd name="connsiteY1902" fmla="*/ 2830394 h 3826932"/>
                <a:gd name="connsiteX1903" fmla="*/ 3384880 w 3785031"/>
                <a:gd name="connsiteY1903" fmla="*/ 2838774 h 3826932"/>
                <a:gd name="connsiteX1904" fmla="*/ 3361136 w 3785031"/>
                <a:gd name="connsiteY1904" fmla="*/ 2862518 h 3826932"/>
                <a:gd name="connsiteX1905" fmla="*/ 3361136 w 3785031"/>
                <a:gd name="connsiteY1905" fmla="*/ 2862518 h 3826932"/>
                <a:gd name="connsiteX1906" fmla="*/ 3194930 w 3785031"/>
                <a:gd name="connsiteY1906" fmla="*/ 3024534 h 3826932"/>
                <a:gd name="connsiteX1907" fmla="*/ 3024534 w 3785031"/>
                <a:gd name="connsiteY1907" fmla="*/ 2849947 h 3826932"/>
                <a:gd name="connsiteX1908" fmla="*/ 3011963 w 3785031"/>
                <a:gd name="connsiteY1908" fmla="*/ 2835981 h 3826932"/>
                <a:gd name="connsiteX1909" fmla="*/ 3017550 w 3785031"/>
                <a:gd name="connsiteY1909" fmla="*/ 2827600 h 3826932"/>
                <a:gd name="connsiteX1910" fmla="*/ 3020343 w 3785031"/>
                <a:gd name="connsiteY1910" fmla="*/ 2817824 h 3826932"/>
                <a:gd name="connsiteX1911" fmla="*/ 3020343 w 3785031"/>
                <a:gd name="connsiteY1911" fmla="*/ 2815030 h 3826932"/>
                <a:gd name="connsiteX1912" fmla="*/ 3020343 w 3785031"/>
                <a:gd name="connsiteY1912" fmla="*/ 2813633 h 3826932"/>
                <a:gd name="connsiteX1913" fmla="*/ 3020343 w 3785031"/>
                <a:gd name="connsiteY1913" fmla="*/ 2812237 h 3826932"/>
                <a:gd name="connsiteX1914" fmla="*/ 3020343 w 3785031"/>
                <a:gd name="connsiteY1914" fmla="*/ 2808047 h 3826932"/>
                <a:gd name="connsiteX1915" fmla="*/ 3013360 w 3785031"/>
                <a:gd name="connsiteY1915" fmla="*/ 2788493 h 3826932"/>
                <a:gd name="connsiteX1916" fmla="*/ 3179566 w 3785031"/>
                <a:gd name="connsiteY1916" fmla="*/ 2626477 h 3826932"/>
                <a:gd name="connsiteX1917" fmla="*/ 3179566 w 3785031"/>
                <a:gd name="connsiteY1917" fmla="*/ 2626477 h 3826932"/>
                <a:gd name="connsiteX1918" fmla="*/ 3204707 w 3785031"/>
                <a:gd name="connsiteY1918" fmla="*/ 2601336 h 3826932"/>
                <a:gd name="connsiteX1919" fmla="*/ 3204707 w 3785031"/>
                <a:gd name="connsiteY1919" fmla="*/ 2601336 h 3826932"/>
                <a:gd name="connsiteX1920" fmla="*/ 3206103 w 3785031"/>
                <a:gd name="connsiteY1920" fmla="*/ 2599940 h 3826932"/>
                <a:gd name="connsiteX1921" fmla="*/ 3218674 w 3785031"/>
                <a:gd name="connsiteY1921" fmla="*/ 2612510 h 3826932"/>
                <a:gd name="connsiteX1922" fmla="*/ 3389070 w 3785031"/>
                <a:gd name="connsiteY1922" fmla="*/ 2787096 h 3826932"/>
                <a:gd name="connsiteX1923" fmla="*/ 3389070 w 3785031"/>
                <a:gd name="connsiteY1923" fmla="*/ 2787096 h 3826932"/>
                <a:gd name="connsiteX1924" fmla="*/ 3386277 w 3785031"/>
                <a:gd name="connsiteY1924" fmla="*/ 2789890 h 3826932"/>
                <a:gd name="connsiteX1925" fmla="*/ 3380690 w 3785031"/>
                <a:gd name="connsiteY1925" fmla="*/ 2799666 h 3826932"/>
                <a:gd name="connsiteX1926" fmla="*/ 3377896 w 3785031"/>
                <a:gd name="connsiteY1926" fmla="*/ 2810840 h 3826932"/>
                <a:gd name="connsiteX1927" fmla="*/ 3377896 w 3785031"/>
                <a:gd name="connsiteY1927" fmla="*/ 2815030 h 3826932"/>
                <a:gd name="connsiteX1928" fmla="*/ 3377896 w 3785031"/>
                <a:gd name="connsiteY1928" fmla="*/ 2816427 h 3826932"/>
                <a:gd name="connsiteX1929" fmla="*/ 3377896 w 3785031"/>
                <a:gd name="connsiteY1929" fmla="*/ 2819220 h 3826932"/>
                <a:gd name="connsiteX1930" fmla="*/ 3194930 w 3785031"/>
                <a:gd name="connsiteY1930" fmla="*/ 3049674 h 3826932"/>
                <a:gd name="connsiteX1931" fmla="*/ 3194930 w 3785031"/>
                <a:gd name="connsiteY1931" fmla="*/ 3049674 h 3826932"/>
                <a:gd name="connsiteX1932" fmla="*/ 3194930 w 3785031"/>
                <a:gd name="connsiteY1932" fmla="*/ 3049674 h 3826932"/>
                <a:gd name="connsiteX1933" fmla="*/ 3194930 w 3785031"/>
                <a:gd name="connsiteY1933" fmla="*/ 3049674 h 3826932"/>
                <a:gd name="connsiteX1934" fmla="*/ 3193533 w 3785031"/>
                <a:gd name="connsiteY1934" fmla="*/ 3059451 h 3826932"/>
                <a:gd name="connsiteX1935" fmla="*/ 3193533 w 3785031"/>
                <a:gd name="connsiteY1935" fmla="*/ 3059451 h 3826932"/>
                <a:gd name="connsiteX1936" fmla="*/ 3193533 w 3785031"/>
                <a:gd name="connsiteY1936" fmla="*/ 3059451 h 3826932"/>
                <a:gd name="connsiteX1937" fmla="*/ 3193533 w 3785031"/>
                <a:gd name="connsiteY1937" fmla="*/ 3062245 h 3826932"/>
                <a:gd name="connsiteX1938" fmla="*/ 3192136 w 3785031"/>
                <a:gd name="connsiteY1938" fmla="*/ 3067831 h 3826932"/>
                <a:gd name="connsiteX1939" fmla="*/ 3189343 w 3785031"/>
                <a:gd name="connsiteY1939" fmla="*/ 3072021 h 3826932"/>
                <a:gd name="connsiteX1940" fmla="*/ 3187946 w 3785031"/>
                <a:gd name="connsiteY1940" fmla="*/ 3070624 h 3826932"/>
                <a:gd name="connsiteX1941" fmla="*/ 3186550 w 3785031"/>
                <a:gd name="connsiteY1941" fmla="*/ 3066434 h 3826932"/>
                <a:gd name="connsiteX1942" fmla="*/ 3186550 w 3785031"/>
                <a:gd name="connsiteY1942" fmla="*/ 3065038 h 3826932"/>
                <a:gd name="connsiteX1943" fmla="*/ 3186550 w 3785031"/>
                <a:gd name="connsiteY1943" fmla="*/ 3063641 h 3826932"/>
                <a:gd name="connsiteX1944" fmla="*/ 3186550 w 3785031"/>
                <a:gd name="connsiteY1944" fmla="*/ 3062245 h 3826932"/>
                <a:gd name="connsiteX1945" fmla="*/ 3186550 w 3785031"/>
                <a:gd name="connsiteY1945" fmla="*/ 3060848 h 3826932"/>
                <a:gd name="connsiteX1946" fmla="*/ 3186550 w 3785031"/>
                <a:gd name="connsiteY1946" fmla="*/ 3059451 h 3826932"/>
                <a:gd name="connsiteX1947" fmla="*/ 3187946 w 3785031"/>
                <a:gd name="connsiteY1947" fmla="*/ 3053864 h 3826932"/>
                <a:gd name="connsiteX1948" fmla="*/ 3190740 w 3785031"/>
                <a:gd name="connsiteY1948" fmla="*/ 3049674 h 3826932"/>
                <a:gd name="connsiteX1949" fmla="*/ 3193533 w 3785031"/>
                <a:gd name="connsiteY1949" fmla="*/ 3056657 h 3826932"/>
                <a:gd name="connsiteX1950" fmla="*/ 3193533 w 3785031"/>
                <a:gd name="connsiteY1950" fmla="*/ 3059451 h 3826932"/>
                <a:gd name="connsiteX1951" fmla="*/ 3172583 w 3785031"/>
                <a:gd name="connsiteY1951" fmla="*/ 3065038 h 3826932"/>
                <a:gd name="connsiteX1952" fmla="*/ 3172583 w 3785031"/>
                <a:gd name="connsiteY1952" fmla="*/ 3066434 h 3826932"/>
                <a:gd name="connsiteX1953" fmla="*/ 3172583 w 3785031"/>
                <a:gd name="connsiteY1953" fmla="*/ 3069228 h 3826932"/>
                <a:gd name="connsiteX1954" fmla="*/ 3173979 w 3785031"/>
                <a:gd name="connsiteY1954" fmla="*/ 3076211 h 3826932"/>
                <a:gd name="connsiteX1955" fmla="*/ 3178170 w 3785031"/>
                <a:gd name="connsiteY1955" fmla="*/ 3084591 h 3826932"/>
                <a:gd name="connsiteX1956" fmla="*/ 3154426 w 3785031"/>
                <a:gd name="connsiteY1956" fmla="*/ 3108335 h 3826932"/>
                <a:gd name="connsiteX1957" fmla="*/ 3154426 w 3785031"/>
                <a:gd name="connsiteY1957" fmla="*/ 3108335 h 3826932"/>
                <a:gd name="connsiteX1958" fmla="*/ 2989616 w 3785031"/>
                <a:gd name="connsiteY1958" fmla="*/ 3268955 h 3826932"/>
                <a:gd name="connsiteX1959" fmla="*/ 2816427 w 3785031"/>
                <a:gd name="connsiteY1959" fmla="*/ 3092972 h 3826932"/>
                <a:gd name="connsiteX1960" fmla="*/ 2803856 w 3785031"/>
                <a:gd name="connsiteY1960" fmla="*/ 3079005 h 3826932"/>
                <a:gd name="connsiteX1961" fmla="*/ 2809443 w 3785031"/>
                <a:gd name="connsiteY1961" fmla="*/ 3070624 h 3826932"/>
                <a:gd name="connsiteX1962" fmla="*/ 2812237 w 3785031"/>
                <a:gd name="connsiteY1962" fmla="*/ 3060848 h 3826932"/>
                <a:gd name="connsiteX1963" fmla="*/ 2812237 w 3785031"/>
                <a:gd name="connsiteY1963" fmla="*/ 3058054 h 3826932"/>
                <a:gd name="connsiteX1964" fmla="*/ 2812237 w 3785031"/>
                <a:gd name="connsiteY1964" fmla="*/ 3056657 h 3826932"/>
                <a:gd name="connsiteX1965" fmla="*/ 2812237 w 3785031"/>
                <a:gd name="connsiteY1965" fmla="*/ 3055261 h 3826932"/>
                <a:gd name="connsiteX1966" fmla="*/ 2812237 w 3785031"/>
                <a:gd name="connsiteY1966" fmla="*/ 3051071 h 3826932"/>
                <a:gd name="connsiteX1967" fmla="*/ 2806650 w 3785031"/>
                <a:gd name="connsiteY1967" fmla="*/ 3034311 h 3826932"/>
                <a:gd name="connsiteX1968" fmla="*/ 2971459 w 3785031"/>
                <a:gd name="connsiteY1968" fmla="*/ 2873691 h 3826932"/>
                <a:gd name="connsiteX1969" fmla="*/ 2971459 w 3785031"/>
                <a:gd name="connsiteY1969" fmla="*/ 2873691 h 3826932"/>
                <a:gd name="connsiteX1970" fmla="*/ 2996600 w 3785031"/>
                <a:gd name="connsiteY1970" fmla="*/ 2848551 h 3826932"/>
                <a:gd name="connsiteX1971" fmla="*/ 2996600 w 3785031"/>
                <a:gd name="connsiteY1971" fmla="*/ 2848551 h 3826932"/>
                <a:gd name="connsiteX1972" fmla="*/ 2997997 w 3785031"/>
                <a:gd name="connsiteY1972" fmla="*/ 2847154 h 3826932"/>
                <a:gd name="connsiteX1973" fmla="*/ 3010567 w 3785031"/>
                <a:gd name="connsiteY1973" fmla="*/ 2859724 h 3826932"/>
                <a:gd name="connsiteX1974" fmla="*/ 3180963 w 3785031"/>
                <a:gd name="connsiteY1974" fmla="*/ 3034311 h 3826932"/>
                <a:gd name="connsiteX1975" fmla="*/ 3179566 w 3785031"/>
                <a:gd name="connsiteY1975" fmla="*/ 3035707 h 3826932"/>
                <a:gd name="connsiteX1976" fmla="*/ 3173979 w 3785031"/>
                <a:gd name="connsiteY1976" fmla="*/ 3045484 h 3826932"/>
                <a:gd name="connsiteX1977" fmla="*/ 3171186 w 3785031"/>
                <a:gd name="connsiteY1977" fmla="*/ 3056657 h 3826932"/>
                <a:gd name="connsiteX1978" fmla="*/ 3171186 w 3785031"/>
                <a:gd name="connsiteY1978" fmla="*/ 3060848 h 3826932"/>
                <a:gd name="connsiteX1979" fmla="*/ 3171186 w 3785031"/>
                <a:gd name="connsiteY1979" fmla="*/ 3062245 h 3826932"/>
                <a:gd name="connsiteX1980" fmla="*/ 3172583 w 3785031"/>
                <a:gd name="connsiteY1980" fmla="*/ 3065038 h 3826932"/>
                <a:gd name="connsiteX1981" fmla="*/ 2986823 w 3785031"/>
                <a:gd name="connsiteY1981" fmla="*/ 3302475 h 3826932"/>
                <a:gd name="connsiteX1982" fmla="*/ 2986823 w 3785031"/>
                <a:gd name="connsiteY1982" fmla="*/ 3302475 h 3826932"/>
                <a:gd name="connsiteX1983" fmla="*/ 2986823 w 3785031"/>
                <a:gd name="connsiteY1983" fmla="*/ 3302475 h 3826932"/>
                <a:gd name="connsiteX1984" fmla="*/ 2986823 w 3785031"/>
                <a:gd name="connsiteY1984" fmla="*/ 3305269 h 3826932"/>
                <a:gd name="connsiteX1985" fmla="*/ 2985426 w 3785031"/>
                <a:gd name="connsiteY1985" fmla="*/ 3310855 h 3826932"/>
                <a:gd name="connsiteX1986" fmla="*/ 2982633 w 3785031"/>
                <a:gd name="connsiteY1986" fmla="*/ 3315045 h 3826932"/>
                <a:gd name="connsiteX1987" fmla="*/ 2982633 w 3785031"/>
                <a:gd name="connsiteY1987" fmla="*/ 3312252 h 3826932"/>
                <a:gd name="connsiteX1988" fmla="*/ 2982633 w 3785031"/>
                <a:gd name="connsiteY1988" fmla="*/ 3310855 h 3826932"/>
                <a:gd name="connsiteX1989" fmla="*/ 2982633 w 3785031"/>
                <a:gd name="connsiteY1989" fmla="*/ 3309459 h 3826932"/>
                <a:gd name="connsiteX1990" fmla="*/ 2982633 w 3785031"/>
                <a:gd name="connsiteY1990" fmla="*/ 3308062 h 3826932"/>
                <a:gd name="connsiteX1991" fmla="*/ 2982633 w 3785031"/>
                <a:gd name="connsiteY1991" fmla="*/ 3306665 h 3826932"/>
                <a:gd name="connsiteX1992" fmla="*/ 2982633 w 3785031"/>
                <a:gd name="connsiteY1992" fmla="*/ 3305269 h 3826932"/>
                <a:gd name="connsiteX1993" fmla="*/ 2984030 w 3785031"/>
                <a:gd name="connsiteY1993" fmla="*/ 3299682 h 3826932"/>
                <a:gd name="connsiteX1994" fmla="*/ 2986823 w 3785031"/>
                <a:gd name="connsiteY1994" fmla="*/ 3295492 h 3826932"/>
                <a:gd name="connsiteX1995" fmla="*/ 2988220 w 3785031"/>
                <a:gd name="connsiteY1995" fmla="*/ 3299682 h 3826932"/>
                <a:gd name="connsiteX1996" fmla="*/ 2986823 w 3785031"/>
                <a:gd name="connsiteY1996" fmla="*/ 3302475 h 3826932"/>
                <a:gd name="connsiteX1997" fmla="*/ 2787096 w 3785031"/>
                <a:gd name="connsiteY1997" fmla="*/ 3021740 h 3826932"/>
                <a:gd name="connsiteX1998" fmla="*/ 2613907 w 3785031"/>
                <a:gd name="connsiteY1998" fmla="*/ 2845758 h 3826932"/>
                <a:gd name="connsiteX1999" fmla="*/ 2601336 w 3785031"/>
                <a:gd name="connsiteY1999" fmla="*/ 2831791 h 3826932"/>
                <a:gd name="connsiteX2000" fmla="*/ 2606923 w 3785031"/>
                <a:gd name="connsiteY2000" fmla="*/ 2823410 h 3826932"/>
                <a:gd name="connsiteX2001" fmla="*/ 2609717 w 3785031"/>
                <a:gd name="connsiteY2001" fmla="*/ 2813633 h 3826932"/>
                <a:gd name="connsiteX2002" fmla="*/ 2609717 w 3785031"/>
                <a:gd name="connsiteY2002" fmla="*/ 2810840 h 3826932"/>
                <a:gd name="connsiteX2003" fmla="*/ 2609717 w 3785031"/>
                <a:gd name="connsiteY2003" fmla="*/ 2809443 h 3826932"/>
                <a:gd name="connsiteX2004" fmla="*/ 2609717 w 3785031"/>
                <a:gd name="connsiteY2004" fmla="*/ 2808047 h 3826932"/>
                <a:gd name="connsiteX2005" fmla="*/ 2609717 w 3785031"/>
                <a:gd name="connsiteY2005" fmla="*/ 2803857 h 3826932"/>
                <a:gd name="connsiteX2006" fmla="*/ 2604130 w 3785031"/>
                <a:gd name="connsiteY2006" fmla="*/ 2787096 h 3826932"/>
                <a:gd name="connsiteX2007" fmla="*/ 2768939 w 3785031"/>
                <a:gd name="connsiteY2007" fmla="*/ 2626477 h 3826932"/>
                <a:gd name="connsiteX2008" fmla="*/ 2768939 w 3785031"/>
                <a:gd name="connsiteY2008" fmla="*/ 2626477 h 3826932"/>
                <a:gd name="connsiteX2009" fmla="*/ 2794080 w 3785031"/>
                <a:gd name="connsiteY2009" fmla="*/ 2601336 h 3826932"/>
                <a:gd name="connsiteX2010" fmla="*/ 2794080 w 3785031"/>
                <a:gd name="connsiteY2010" fmla="*/ 2601336 h 3826932"/>
                <a:gd name="connsiteX2011" fmla="*/ 2795476 w 3785031"/>
                <a:gd name="connsiteY2011" fmla="*/ 2599940 h 3826932"/>
                <a:gd name="connsiteX2012" fmla="*/ 2808047 w 3785031"/>
                <a:gd name="connsiteY2012" fmla="*/ 2612510 h 3826932"/>
                <a:gd name="connsiteX2013" fmla="*/ 2978443 w 3785031"/>
                <a:gd name="connsiteY2013" fmla="*/ 2787096 h 3826932"/>
                <a:gd name="connsiteX2014" fmla="*/ 2977046 w 3785031"/>
                <a:gd name="connsiteY2014" fmla="*/ 2788493 h 3826932"/>
                <a:gd name="connsiteX2015" fmla="*/ 2971459 w 3785031"/>
                <a:gd name="connsiteY2015" fmla="*/ 2798270 h 3826932"/>
                <a:gd name="connsiteX2016" fmla="*/ 2968666 w 3785031"/>
                <a:gd name="connsiteY2016" fmla="*/ 2809443 h 3826932"/>
                <a:gd name="connsiteX2017" fmla="*/ 2968666 w 3785031"/>
                <a:gd name="connsiteY2017" fmla="*/ 2813633 h 3826932"/>
                <a:gd name="connsiteX2018" fmla="*/ 2968666 w 3785031"/>
                <a:gd name="connsiteY2018" fmla="*/ 2815030 h 3826932"/>
                <a:gd name="connsiteX2019" fmla="*/ 2968666 w 3785031"/>
                <a:gd name="connsiteY2019" fmla="*/ 2816427 h 3826932"/>
                <a:gd name="connsiteX2020" fmla="*/ 2968666 w 3785031"/>
                <a:gd name="connsiteY2020" fmla="*/ 2817824 h 3826932"/>
                <a:gd name="connsiteX2021" fmla="*/ 2968666 w 3785031"/>
                <a:gd name="connsiteY2021" fmla="*/ 2820617 h 3826932"/>
                <a:gd name="connsiteX2022" fmla="*/ 2970063 w 3785031"/>
                <a:gd name="connsiteY2022" fmla="*/ 2827600 h 3826932"/>
                <a:gd name="connsiteX2023" fmla="*/ 2974253 w 3785031"/>
                <a:gd name="connsiteY2023" fmla="*/ 2834584 h 3826932"/>
                <a:gd name="connsiteX2024" fmla="*/ 2949112 w 3785031"/>
                <a:gd name="connsiteY2024" fmla="*/ 2858328 h 3826932"/>
                <a:gd name="connsiteX2025" fmla="*/ 2949112 w 3785031"/>
                <a:gd name="connsiteY2025" fmla="*/ 2858328 h 3826932"/>
                <a:gd name="connsiteX2026" fmla="*/ 2787096 w 3785031"/>
                <a:gd name="connsiteY2026" fmla="*/ 3021740 h 3826932"/>
                <a:gd name="connsiteX2027" fmla="*/ 2798270 w 3785031"/>
                <a:gd name="connsiteY2027" fmla="*/ 3055261 h 3826932"/>
                <a:gd name="connsiteX2028" fmla="*/ 2798270 w 3785031"/>
                <a:gd name="connsiteY2028" fmla="*/ 3055261 h 3826932"/>
                <a:gd name="connsiteX2029" fmla="*/ 2798270 w 3785031"/>
                <a:gd name="connsiteY2029" fmla="*/ 3055261 h 3826932"/>
                <a:gd name="connsiteX2030" fmla="*/ 2798270 w 3785031"/>
                <a:gd name="connsiteY2030" fmla="*/ 3058054 h 3826932"/>
                <a:gd name="connsiteX2031" fmla="*/ 2796873 w 3785031"/>
                <a:gd name="connsiteY2031" fmla="*/ 3063641 h 3826932"/>
                <a:gd name="connsiteX2032" fmla="*/ 2794080 w 3785031"/>
                <a:gd name="connsiteY2032" fmla="*/ 3067831 h 3826932"/>
                <a:gd name="connsiteX2033" fmla="*/ 2794080 w 3785031"/>
                <a:gd name="connsiteY2033" fmla="*/ 3067831 h 3826932"/>
                <a:gd name="connsiteX2034" fmla="*/ 2792683 w 3785031"/>
                <a:gd name="connsiteY2034" fmla="*/ 3065038 h 3826932"/>
                <a:gd name="connsiteX2035" fmla="*/ 2792683 w 3785031"/>
                <a:gd name="connsiteY2035" fmla="*/ 3063641 h 3826932"/>
                <a:gd name="connsiteX2036" fmla="*/ 2792683 w 3785031"/>
                <a:gd name="connsiteY2036" fmla="*/ 3062245 h 3826932"/>
                <a:gd name="connsiteX2037" fmla="*/ 2792683 w 3785031"/>
                <a:gd name="connsiteY2037" fmla="*/ 3060848 h 3826932"/>
                <a:gd name="connsiteX2038" fmla="*/ 2792683 w 3785031"/>
                <a:gd name="connsiteY2038" fmla="*/ 3059451 h 3826932"/>
                <a:gd name="connsiteX2039" fmla="*/ 2792683 w 3785031"/>
                <a:gd name="connsiteY2039" fmla="*/ 3058054 h 3826932"/>
                <a:gd name="connsiteX2040" fmla="*/ 2794080 w 3785031"/>
                <a:gd name="connsiteY2040" fmla="*/ 3052468 h 3826932"/>
                <a:gd name="connsiteX2041" fmla="*/ 2796873 w 3785031"/>
                <a:gd name="connsiteY2041" fmla="*/ 3046881 h 3826932"/>
                <a:gd name="connsiteX2042" fmla="*/ 2796873 w 3785031"/>
                <a:gd name="connsiteY2042" fmla="*/ 3046881 h 3826932"/>
                <a:gd name="connsiteX2043" fmla="*/ 2798270 w 3785031"/>
                <a:gd name="connsiteY2043" fmla="*/ 3052468 h 3826932"/>
                <a:gd name="connsiteX2044" fmla="*/ 2798270 w 3785031"/>
                <a:gd name="connsiteY2044" fmla="*/ 3055261 h 3826932"/>
                <a:gd name="connsiteX2045" fmla="*/ 2761956 w 3785031"/>
                <a:gd name="connsiteY2045" fmla="*/ 3063641 h 3826932"/>
                <a:gd name="connsiteX2046" fmla="*/ 2761956 w 3785031"/>
                <a:gd name="connsiteY2046" fmla="*/ 3065038 h 3826932"/>
                <a:gd name="connsiteX2047" fmla="*/ 2761956 w 3785031"/>
                <a:gd name="connsiteY2047" fmla="*/ 3067831 h 3826932"/>
                <a:gd name="connsiteX2048" fmla="*/ 2763352 w 3785031"/>
                <a:gd name="connsiteY2048" fmla="*/ 3074815 h 3826932"/>
                <a:gd name="connsiteX2049" fmla="*/ 2766146 w 3785031"/>
                <a:gd name="connsiteY2049" fmla="*/ 3080401 h 3826932"/>
                <a:gd name="connsiteX2050" fmla="*/ 2742402 w 3785031"/>
                <a:gd name="connsiteY2050" fmla="*/ 3102749 h 3826932"/>
                <a:gd name="connsiteX2051" fmla="*/ 2742402 w 3785031"/>
                <a:gd name="connsiteY2051" fmla="*/ 3102749 h 3826932"/>
                <a:gd name="connsiteX2052" fmla="*/ 2576196 w 3785031"/>
                <a:gd name="connsiteY2052" fmla="*/ 3264765 h 3826932"/>
                <a:gd name="connsiteX2053" fmla="*/ 2405800 w 3785031"/>
                <a:gd name="connsiteY2053" fmla="*/ 3090178 h 3826932"/>
                <a:gd name="connsiteX2054" fmla="*/ 2393229 w 3785031"/>
                <a:gd name="connsiteY2054" fmla="*/ 3076211 h 3826932"/>
                <a:gd name="connsiteX2055" fmla="*/ 2398816 w 3785031"/>
                <a:gd name="connsiteY2055" fmla="*/ 3067831 h 3826932"/>
                <a:gd name="connsiteX2056" fmla="*/ 2401610 w 3785031"/>
                <a:gd name="connsiteY2056" fmla="*/ 3058054 h 3826932"/>
                <a:gd name="connsiteX2057" fmla="*/ 2401610 w 3785031"/>
                <a:gd name="connsiteY2057" fmla="*/ 3055261 h 3826932"/>
                <a:gd name="connsiteX2058" fmla="*/ 2401610 w 3785031"/>
                <a:gd name="connsiteY2058" fmla="*/ 3053864 h 3826932"/>
                <a:gd name="connsiteX2059" fmla="*/ 2401610 w 3785031"/>
                <a:gd name="connsiteY2059" fmla="*/ 3052468 h 3826932"/>
                <a:gd name="connsiteX2060" fmla="*/ 2401610 w 3785031"/>
                <a:gd name="connsiteY2060" fmla="*/ 3048278 h 3826932"/>
                <a:gd name="connsiteX2061" fmla="*/ 2394626 w 3785031"/>
                <a:gd name="connsiteY2061" fmla="*/ 3028724 h 3826932"/>
                <a:gd name="connsiteX2062" fmla="*/ 2560832 w 3785031"/>
                <a:gd name="connsiteY2062" fmla="*/ 2866708 h 3826932"/>
                <a:gd name="connsiteX2063" fmla="*/ 2560832 w 3785031"/>
                <a:gd name="connsiteY2063" fmla="*/ 2866708 h 3826932"/>
                <a:gd name="connsiteX2064" fmla="*/ 2585973 w 3785031"/>
                <a:gd name="connsiteY2064" fmla="*/ 2841567 h 3826932"/>
                <a:gd name="connsiteX2065" fmla="*/ 2585973 w 3785031"/>
                <a:gd name="connsiteY2065" fmla="*/ 2841567 h 3826932"/>
                <a:gd name="connsiteX2066" fmla="*/ 2585973 w 3785031"/>
                <a:gd name="connsiteY2066" fmla="*/ 2841567 h 3826932"/>
                <a:gd name="connsiteX2067" fmla="*/ 2598543 w 3785031"/>
                <a:gd name="connsiteY2067" fmla="*/ 2855534 h 3826932"/>
                <a:gd name="connsiteX2068" fmla="*/ 2770336 w 3785031"/>
                <a:gd name="connsiteY2068" fmla="*/ 3031517 h 3826932"/>
                <a:gd name="connsiteX2069" fmla="*/ 2770336 w 3785031"/>
                <a:gd name="connsiteY2069" fmla="*/ 3031517 h 3826932"/>
                <a:gd name="connsiteX2070" fmla="*/ 2767543 w 3785031"/>
                <a:gd name="connsiteY2070" fmla="*/ 3034311 h 3826932"/>
                <a:gd name="connsiteX2071" fmla="*/ 2761956 w 3785031"/>
                <a:gd name="connsiteY2071" fmla="*/ 3044087 h 3826932"/>
                <a:gd name="connsiteX2072" fmla="*/ 2759162 w 3785031"/>
                <a:gd name="connsiteY2072" fmla="*/ 3055261 h 3826932"/>
                <a:gd name="connsiteX2073" fmla="*/ 2759162 w 3785031"/>
                <a:gd name="connsiteY2073" fmla="*/ 3059451 h 3826932"/>
                <a:gd name="connsiteX2074" fmla="*/ 2759162 w 3785031"/>
                <a:gd name="connsiteY2074" fmla="*/ 3060848 h 3826932"/>
                <a:gd name="connsiteX2075" fmla="*/ 2761956 w 3785031"/>
                <a:gd name="connsiteY2075" fmla="*/ 3063641 h 3826932"/>
                <a:gd name="connsiteX2076" fmla="*/ 2588766 w 3785031"/>
                <a:gd name="connsiteY2076" fmla="*/ 3302475 h 3826932"/>
                <a:gd name="connsiteX2077" fmla="*/ 2588766 w 3785031"/>
                <a:gd name="connsiteY2077" fmla="*/ 3302475 h 3826932"/>
                <a:gd name="connsiteX2078" fmla="*/ 2588766 w 3785031"/>
                <a:gd name="connsiteY2078" fmla="*/ 3305269 h 3826932"/>
                <a:gd name="connsiteX2079" fmla="*/ 2587369 w 3785031"/>
                <a:gd name="connsiteY2079" fmla="*/ 3310855 h 3826932"/>
                <a:gd name="connsiteX2080" fmla="*/ 2585973 w 3785031"/>
                <a:gd name="connsiteY2080" fmla="*/ 3313649 h 3826932"/>
                <a:gd name="connsiteX2081" fmla="*/ 2585973 w 3785031"/>
                <a:gd name="connsiteY2081" fmla="*/ 3312252 h 3826932"/>
                <a:gd name="connsiteX2082" fmla="*/ 2584576 w 3785031"/>
                <a:gd name="connsiteY2082" fmla="*/ 3308062 h 3826932"/>
                <a:gd name="connsiteX2083" fmla="*/ 2584576 w 3785031"/>
                <a:gd name="connsiteY2083" fmla="*/ 3306665 h 3826932"/>
                <a:gd name="connsiteX2084" fmla="*/ 2584576 w 3785031"/>
                <a:gd name="connsiteY2084" fmla="*/ 3305269 h 3826932"/>
                <a:gd name="connsiteX2085" fmla="*/ 2584576 w 3785031"/>
                <a:gd name="connsiteY2085" fmla="*/ 3303872 h 3826932"/>
                <a:gd name="connsiteX2086" fmla="*/ 2584576 w 3785031"/>
                <a:gd name="connsiteY2086" fmla="*/ 3302475 h 3826932"/>
                <a:gd name="connsiteX2087" fmla="*/ 2584576 w 3785031"/>
                <a:gd name="connsiteY2087" fmla="*/ 3301078 h 3826932"/>
                <a:gd name="connsiteX2088" fmla="*/ 2585973 w 3785031"/>
                <a:gd name="connsiteY2088" fmla="*/ 3295492 h 3826932"/>
                <a:gd name="connsiteX2089" fmla="*/ 2587369 w 3785031"/>
                <a:gd name="connsiteY2089" fmla="*/ 3292699 h 3826932"/>
                <a:gd name="connsiteX2090" fmla="*/ 2588766 w 3785031"/>
                <a:gd name="connsiteY2090" fmla="*/ 3299682 h 3826932"/>
                <a:gd name="connsiteX2091" fmla="*/ 2588766 w 3785031"/>
                <a:gd name="connsiteY2091" fmla="*/ 3302475 h 3826932"/>
                <a:gd name="connsiteX2092" fmla="*/ 2588766 w 3785031"/>
                <a:gd name="connsiteY2092" fmla="*/ 3302475 h 3826932"/>
                <a:gd name="connsiteX2093" fmla="*/ 2394626 w 3785031"/>
                <a:gd name="connsiteY2093" fmla="*/ 3052468 h 3826932"/>
                <a:gd name="connsiteX2094" fmla="*/ 2394626 w 3785031"/>
                <a:gd name="connsiteY2094" fmla="*/ 3053864 h 3826932"/>
                <a:gd name="connsiteX2095" fmla="*/ 2394626 w 3785031"/>
                <a:gd name="connsiteY2095" fmla="*/ 3053864 h 3826932"/>
                <a:gd name="connsiteX2096" fmla="*/ 2394626 w 3785031"/>
                <a:gd name="connsiteY2096" fmla="*/ 3053864 h 3826932"/>
                <a:gd name="connsiteX2097" fmla="*/ 2394626 w 3785031"/>
                <a:gd name="connsiteY2097" fmla="*/ 3055261 h 3826932"/>
                <a:gd name="connsiteX2098" fmla="*/ 2393229 w 3785031"/>
                <a:gd name="connsiteY2098" fmla="*/ 3060848 h 3826932"/>
                <a:gd name="connsiteX2099" fmla="*/ 2390436 w 3785031"/>
                <a:gd name="connsiteY2099" fmla="*/ 3065038 h 3826932"/>
                <a:gd name="connsiteX2100" fmla="*/ 2389039 w 3785031"/>
                <a:gd name="connsiteY2100" fmla="*/ 3063641 h 3826932"/>
                <a:gd name="connsiteX2101" fmla="*/ 2387643 w 3785031"/>
                <a:gd name="connsiteY2101" fmla="*/ 3059451 h 3826932"/>
                <a:gd name="connsiteX2102" fmla="*/ 2387643 w 3785031"/>
                <a:gd name="connsiteY2102" fmla="*/ 3058054 h 3826932"/>
                <a:gd name="connsiteX2103" fmla="*/ 2387643 w 3785031"/>
                <a:gd name="connsiteY2103" fmla="*/ 3056657 h 3826932"/>
                <a:gd name="connsiteX2104" fmla="*/ 2387643 w 3785031"/>
                <a:gd name="connsiteY2104" fmla="*/ 3055261 h 3826932"/>
                <a:gd name="connsiteX2105" fmla="*/ 2387643 w 3785031"/>
                <a:gd name="connsiteY2105" fmla="*/ 3053864 h 3826932"/>
                <a:gd name="connsiteX2106" fmla="*/ 2387643 w 3785031"/>
                <a:gd name="connsiteY2106" fmla="*/ 3052468 h 3826932"/>
                <a:gd name="connsiteX2107" fmla="*/ 2389039 w 3785031"/>
                <a:gd name="connsiteY2107" fmla="*/ 3046881 h 3826932"/>
                <a:gd name="connsiteX2108" fmla="*/ 2391833 w 3785031"/>
                <a:gd name="connsiteY2108" fmla="*/ 3042691 h 3826932"/>
                <a:gd name="connsiteX2109" fmla="*/ 2394626 w 3785031"/>
                <a:gd name="connsiteY2109" fmla="*/ 3052468 h 3826932"/>
                <a:gd name="connsiteX2110" fmla="*/ 2391833 w 3785031"/>
                <a:gd name="connsiteY2110" fmla="*/ 3045484 h 3826932"/>
                <a:gd name="connsiteX2111" fmla="*/ 2391833 w 3785031"/>
                <a:gd name="connsiteY2111" fmla="*/ 3045484 h 3826932"/>
                <a:gd name="connsiteX2112" fmla="*/ 2391833 w 3785031"/>
                <a:gd name="connsiteY2112" fmla="*/ 3045484 h 3826932"/>
                <a:gd name="connsiteX2113" fmla="*/ 2391833 w 3785031"/>
                <a:gd name="connsiteY2113" fmla="*/ 3045484 h 3826932"/>
                <a:gd name="connsiteX2114" fmla="*/ 2389039 w 3785031"/>
                <a:gd name="connsiteY2114" fmla="*/ 3018947 h 3826932"/>
                <a:gd name="connsiteX2115" fmla="*/ 2218643 w 3785031"/>
                <a:gd name="connsiteY2115" fmla="*/ 2844361 h 3826932"/>
                <a:gd name="connsiteX2116" fmla="*/ 2206073 w 3785031"/>
                <a:gd name="connsiteY2116" fmla="*/ 2830394 h 3826932"/>
                <a:gd name="connsiteX2117" fmla="*/ 2211660 w 3785031"/>
                <a:gd name="connsiteY2117" fmla="*/ 2822014 h 3826932"/>
                <a:gd name="connsiteX2118" fmla="*/ 2214453 w 3785031"/>
                <a:gd name="connsiteY2118" fmla="*/ 2812237 h 3826932"/>
                <a:gd name="connsiteX2119" fmla="*/ 2214453 w 3785031"/>
                <a:gd name="connsiteY2119" fmla="*/ 2809443 h 3826932"/>
                <a:gd name="connsiteX2120" fmla="*/ 2214453 w 3785031"/>
                <a:gd name="connsiteY2120" fmla="*/ 2808047 h 3826932"/>
                <a:gd name="connsiteX2121" fmla="*/ 2214453 w 3785031"/>
                <a:gd name="connsiteY2121" fmla="*/ 2806650 h 3826932"/>
                <a:gd name="connsiteX2122" fmla="*/ 2214453 w 3785031"/>
                <a:gd name="connsiteY2122" fmla="*/ 2802460 h 3826932"/>
                <a:gd name="connsiteX2123" fmla="*/ 2207470 w 3785031"/>
                <a:gd name="connsiteY2123" fmla="*/ 2782906 h 3826932"/>
                <a:gd name="connsiteX2124" fmla="*/ 2373676 w 3785031"/>
                <a:gd name="connsiteY2124" fmla="*/ 2620890 h 3826932"/>
                <a:gd name="connsiteX2125" fmla="*/ 2373676 w 3785031"/>
                <a:gd name="connsiteY2125" fmla="*/ 2620890 h 3826932"/>
                <a:gd name="connsiteX2126" fmla="*/ 2398816 w 3785031"/>
                <a:gd name="connsiteY2126" fmla="*/ 2595750 h 3826932"/>
                <a:gd name="connsiteX2127" fmla="*/ 2398816 w 3785031"/>
                <a:gd name="connsiteY2127" fmla="*/ 2595750 h 3826932"/>
                <a:gd name="connsiteX2128" fmla="*/ 2398816 w 3785031"/>
                <a:gd name="connsiteY2128" fmla="*/ 2595750 h 3826932"/>
                <a:gd name="connsiteX2129" fmla="*/ 2411387 w 3785031"/>
                <a:gd name="connsiteY2129" fmla="*/ 2609717 h 3826932"/>
                <a:gd name="connsiteX2130" fmla="*/ 2583179 w 3785031"/>
                <a:gd name="connsiteY2130" fmla="*/ 2785700 h 3826932"/>
                <a:gd name="connsiteX2131" fmla="*/ 2583179 w 3785031"/>
                <a:gd name="connsiteY2131" fmla="*/ 2785700 h 3826932"/>
                <a:gd name="connsiteX2132" fmla="*/ 2580386 w 3785031"/>
                <a:gd name="connsiteY2132" fmla="*/ 2788493 h 3826932"/>
                <a:gd name="connsiteX2133" fmla="*/ 2574799 w 3785031"/>
                <a:gd name="connsiteY2133" fmla="*/ 2798270 h 3826932"/>
                <a:gd name="connsiteX2134" fmla="*/ 2572006 w 3785031"/>
                <a:gd name="connsiteY2134" fmla="*/ 2809443 h 3826932"/>
                <a:gd name="connsiteX2135" fmla="*/ 2572006 w 3785031"/>
                <a:gd name="connsiteY2135" fmla="*/ 2813633 h 3826932"/>
                <a:gd name="connsiteX2136" fmla="*/ 2572006 w 3785031"/>
                <a:gd name="connsiteY2136" fmla="*/ 2815030 h 3826932"/>
                <a:gd name="connsiteX2137" fmla="*/ 2572006 w 3785031"/>
                <a:gd name="connsiteY2137" fmla="*/ 2816427 h 3826932"/>
                <a:gd name="connsiteX2138" fmla="*/ 2572006 w 3785031"/>
                <a:gd name="connsiteY2138" fmla="*/ 2817824 h 3826932"/>
                <a:gd name="connsiteX2139" fmla="*/ 2572006 w 3785031"/>
                <a:gd name="connsiteY2139" fmla="*/ 2820617 h 3826932"/>
                <a:gd name="connsiteX2140" fmla="*/ 2573402 w 3785031"/>
                <a:gd name="connsiteY2140" fmla="*/ 2827600 h 3826932"/>
                <a:gd name="connsiteX2141" fmla="*/ 2576196 w 3785031"/>
                <a:gd name="connsiteY2141" fmla="*/ 2833187 h 3826932"/>
                <a:gd name="connsiteX2142" fmla="*/ 2552452 w 3785031"/>
                <a:gd name="connsiteY2142" fmla="*/ 2856931 h 3826932"/>
                <a:gd name="connsiteX2143" fmla="*/ 2552452 w 3785031"/>
                <a:gd name="connsiteY2143" fmla="*/ 2856931 h 3826932"/>
                <a:gd name="connsiteX2144" fmla="*/ 2389039 w 3785031"/>
                <a:gd name="connsiteY2144" fmla="*/ 3018947 h 3826932"/>
                <a:gd name="connsiteX2145" fmla="*/ 2370882 w 3785031"/>
                <a:gd name="connsiteY2145" fmla="*/ 3059451 h 3826932"/>
                <a:gd name="connsiteX2146" fmla="*/ 2370882 w 3785031"/>
                <a:gd name="connsiteY2146" fmla="*/ 3060848 h 3826932"/>
                <a:gd name="connsiteX2147" fmla="*/ 2370882 w 3785031"/>
                <a:gd name="connsiteY2147" fmla="*/ 3063641 h 3826932"/>
                <a:gd name="connsiteX2148" fmla="*/ 2373676 w 3785031"/>
                <a:gd name="connsiteY2148" fmla="*/ 3070624 h 3826932"/>
                <a:gd name="connsiteX2149" fmla="*/ 2377866 w 3785031"/>
                <a:gd name="connsiteY2149" fmla="*/ 3079005 h 3826932"/>
                <a:gd name="connsiteX2150" fmla="*/ 2352726 w 3785031"/>
                <a:gd name="connsiteY2150" fmla="*/ 3102749 h 3826932"/>
                <a:gd name="connsiteX2151" fmla="*/ 2352726 w 3785031"/>
                <a:gd name="connsiteY2151" fmla="*/ 3102749 h 3826932"/>
                <a:gd name="connsiteX2152" fmla="*/ 2187916 w 3785031"/>
                <a:gd name="connsiteY2152" fmla="*/ 3263368 h 3826932"/>
                <a:gd name="connsiteX2153" fmla="*/ 2017520 w 3785031"/>
                <a:gd name="connsiteY2153" fmla="*/ 3088782 h 3826932"/>
                <a:gd name="connsiteX2154" fmla="*/ 2004949 w 3785031"/>
                <a:gd name="connsiteY2154" fmla="*/ 3074815 h 3826932"/>
                <a:gd name="connsiteX2155" fmla="*/ 2010536 w 3785031"/>
                <a:gd name="connsiteY2155" fmla="*/ 3066434 h 3826932"/>
                <a:gd name="connsiteX2156" fmla="*/ 2013330 w 3785031"/>
                <a:gd name="connsiteY2156" fmla="*/ 3056657 h 3826932"/>
                <a:gd name="connsiteX2157" fmla="*/ 2013330 w 3785031"/>
                <a:gd name="connsiteY2157" fmla="*/ 3053864 h 3826932"/>
                <a:gd name="connsiteX2158" fmla="*/ 2013330 w 3785031"/>
                <a:gd name="connsiteY2158" fmla="*/ 3052468 h 3826932"/>
                <a:gd name="connsiteX2159" fmla="*/ 2013330 w 3785031"/>
                <a:gd name="connsiteY2159" fmla="*/ 3051071 h 3826932"/>
                <a:gd name="connsiteX2160" fmla="*/ 2013330 w 3785031"/>
                <a:gd name="connsiteY2160" fmla="*/ 3046881 h 3826932"/>
                <a:gd name="connsiteX2161" fmla="*/ 2006346 w 3785031"/>
                <a:gd name="connsiteY2161" fmla="*/ 3027327 h 3826932"/>
                <a:gd name="connsiteX2162" fmla="*/ 2171156 w 3785031"/>
                <a:gd name="connsiteY2162" fmla="*/ 2866708 h 3826932"/>
                <a:gd name="connsiteX2163" fmla="*/ 2171156 w 3785031"/>
                <a:gd name="connsiteY2163" fmla="*/ 2866708 h 3826932"/>
                <a:gd name="connsiteX2164" fmla="*/ 2196296 w 3785031"/>
                <a:gd name="connsiteY2164" fmla="*/ 2841567 h 3826932"/>
                <a:gd name="connsiteX2165" fmla="*/ 2196296 w 3785031"/>
                <a:gd name="connsiteY2165" fmla="*/ 2841567 h 3826932"/>
                <a:gd name="connsiteX2166" fmla="*/ 2197693 w 3785031"/>
                <a:gd name="connsiteY2166" fmla="*/ 2840170 h 3826932"/>
                <a:gd name="connsiteX2167" fmla="*/ 2210263 w 3785031"/>
                <a:gd name="connsiteY2167" fmla="*/ 2852741 h 3826932"/>
                <a:gd name="connsiteX2168" fmla="*/ 2380659 w 3785031"/>
                <a:gd name="connsiteY2168" fmla="*/ 3027327 h 3826932"/>
                <a:gd name="connsiteX2169" fmla="*/ 2379263 w 3785031"/>
                <a:gd name="connsiteY2169" fmla="*/ 3028724 h 3826932"/>
                <a:gd name="connsiteX2170" fmla="*/ 2373676 w 3785031"/>
                <a:gd name="connsiteY2170" fmla="*/ 3038501 h 3826932"/>
                <a:gd name="connsiteX2171" fmla="*/ 2370882 w 3785031"/>
                <a:gd name="connsiteY2171" fmla="*/ 3049674 h 3826932"/>
                <a:gd name="connsiteX2172" fmla="*/ 2370882 w 3785031"/>
                <a:gd name="connsiteY2172" fmla="*/ 3053864 h 3826932"/>
                <a:gd name="connsiteX2173" fmla="*/ 2370882 w 3785031"/>
                <a:gd name="connsiteY2173" fmla="*/ 3055261 h 3826932"/>
                <a:gd name="connsiteX2174" fmla="*/ 2370882 w 3785031"/>
                <a:gd name="connsiteY2174" fmla="*/ 3059451 h 3826932"/>
                <a:gd name="connsiteX2175" fmla="*/ 2197693 w 3785031"/>
                <a:gd name="connsiteY2175" fmla="*/ 3301078 h 3826932"/>
                <a:gd name="connsiteX2176" fmla="*/ 2197693 w 3785031"/>
                <a:gd name="connsiteY2176" fmla="*/ 3301078 h 3826932"/>
                <a:gd name="connsiteX2177" fmla="*/ 2197693 w 3785031"/>
                <a:gd name="connsiteY2177" fmla="*/ 3301078 h 3826932"/>
                <a:gd name="connsiteX2178" fmla="*/ 2197693 w 3785031"/>
                <a:gd name="connsiteY2178" fmla="*/ 3303872 h 3826932"/>
                <a:gd name="connsiteX2179" fmla="*/ 2196296 w 3785031"/>
                <a:gd name="connsiteY2179" fmla="*/ 3309459 h 3826932"/>
                <a:gd name="connsiteX2180" fmla="*/ 2193503 w 3785031"/>
                <a:gd name="connsiteY2180" fmla="*/ 3313649 h 3826932"/>
                <a:gd name="connsiteX2181" fmla="*/ 2192106 w 3785031"/>
                <a:gd name="connsiteY2181" fmla="*/ 3312252 h 3826932"/>
                <a:gd name="connsiteX2182" fmla="*/ 2190709 w 3785031"/>
                <a:gd name="connsiteY2182" fmla="*/ 3308062 h 3826932"/>
                <a:gd name="connsiteX2183" fmla="*/ 2190709 w 3785031"/>
                <a:gd name="connsiteY2183" fmla="*/ 3306665 h 3826932"/>
                <a:gd name="connsiteX2184" fmla="*/ 2190709 w 3785031"/>
                <a:gd name="connsiteY2184" fmla="*/ 3305269 h 3826932"/>
                <a:gd name="connsiteX2185" fmla="*/ 2190709 w 3785031"/>
                <a:gd name="connsiteY2185" fmla="*/ 3303872 h 3826932"/>
                <a:gd name="connsiteX2186" fmla="*/ 2190709 w 3785031"/>
                <a:gd name="connsiteY2186" fmla="*/ 3302475 h 3826932"/>
                <a:gd name="connsiteX2187" fmla="*/ 2190709 w 3785031"/>
                <a:gd name="connsiteY2187" fmla="*/ 3301078 h 3826932"/>
                <a:gd name="connsiteX2188" fmla="*/ 2192106 w 3785031"/>
                <a:gd name="connsiteY2188" fmla="*/ 3295492 h 3826932"/>
                <a:gd name="connsiteX2189" fmla="*/ 2194899 w 3785031"/>
                <a:gd name="connsiteY2189" fmla="*/ 3291302 h 3826932"/>
                <a:gd name="connsiteX2190" fmla="*/ 2197693 w 3785031"/>
                <a:gd name="connsiteY2190" fmla="*/ 3298285 h 3826932"/>
                <a:gd name="connsiteX2191" fmla="*/ 2197693 w 3785031"/>
                <a:gd name="connsiteY2191" fmla="*/ 3301078 h 3826932"/>
                <a:gd name="connsiteX2192" fmla="*/ 1995173 w 3785031"/>
                <a:gd name="connsiteY2192" fmla="*/ 3051071 h 3826932"/>
                <a:gd name="connsiteX2193" fmla="*/ 1995173 w 3785031"/>
                <a:gd name="connsiteY2193" fmla="*/ 3052468 h 3826932"/>
                <a:gd name="connsiteX2194" fmla="*/ 1995173 w 3785031"/>
                <a:gd name="connsiteY2194" fmla="*/ 3052468 h 3826932"/>
                <a:gd name="connsiteX2195" fmla="*/ 1995173 w 3785031"/>
                <a:gd name="connsiteY2195" fmla="*/ 3052468 h 3826932"/>
                <a:gd name="connsiteX2196" fmla="*/ 1995173 w 3785031"/>
                <a:gd name="connsiteY2196" fmla="*/ 3053864 h 3826932"/>
                <a:gd name="connsiteX2197" fmla="*/ 1993776 w 3785031"/>
                <a:gd name="connsiteY2197" fmla="*/ 3059451 h 3826932"/>
                <a:gd name="connsiteX2198" fmla="*/ 1990982 w 3785031"/>
                <a:gd name="connsiteY2198" fmla="*/ 3063641 h 3826932"/>
                <a:gd name="connsiteX2199" fmla="*/ 1990982 w 3785031"/>
                <a:gd name="connsiteY2199" fmla="*/ 3063641 h 3826932"/>
                <a:gd name="connsiteX2200" fmla="*/ 1989586 w 3785031"/>
                <a:gd name="connsiteY2200" fmla="*/ 3062245 h 3826932"/>
                <a:gd name="connsiteX2201" fmla="*/ 1988189 w 3785031"/>
                <a:gd name="connsiteY2201" fmla="*/ 3058054 h 3826932"/>
                <a:gd name="connsiteX2202" fmla="*/ 1988189 w 3785031"/>
                <a:gd name="connsiteY2202" fmla="*/ 3056657 h 3826932"/>
                <a:gd name="connsiteX2203" fmla="*/ 1988189 w 3785031"/>
                <a:gd name="connsiteY2203" fmla="*/ 3055261 h 3826932"/>
                <a:gd name="connsiteX2204" fmla="*/ 1988189 w 3785031"/>
                <a:gd name="connsiteY2204" fmla="*/ 3053864 h 3826932"/>
                <a:gd name="connsiteX2205" fmla="*/ 1988189 w 3785031"/>
                <a:gd name="connsiteY2205" fmla="*/ 3052468 h 3826932"/>
                <a:gd name="connsiteX2206" fmla="*/ 1988189 w 3785031"/>
                <a:gd name="connsiteY2206" fmla="*/ 3051071 h 3826932"/>
                <a:gd name="connsiteX2207" fmla="*/ 1989586 w 3785031"/>
                <a:gd name="connsiteY2207" fmla="*/ 3045484 h 3826932"/>
                <a:gd name="connsiteX2208" fmla="*/ 1992379 w 3785031"/>
                <a:gd name="connsiteY2208" fmla="*/ 3039897 h 3826932"/>
                <a:gd name="connsiteX2209" fmla="*/ 1993776 w 3785031"/>
                <a:gd name="connsiteY2209" fmla="*/ 3038501 h 3826932"/>
                <a:gd name="connsiteX2210" fmla="*/ 1993776 w 3785031"/>
                <a:gd name="connsiteY2210" fmla="*/ 3038501 h 3826932"/>
                <a:gd name="connsiteX2211" fmla="*/ 1993776 w 3785031"/>
                <a:gd name="connsiteY2211" fmla="*/ 3038501 h 3826932"/>
                <a:gd name="connsiteX2212" fmla="*/ 1993776 w 3785031"/>
                <a:gd name="connsiteY2212" fmla="*/ 3038501 h 3826932"/>
                <a:gd name="connsiteX2213" fmla="*/ 1992379 w 3785031"/>
                <a:gd name="connsiteY2213" fmla="*/ 3041294 h 3826932"/>
                <a:gd name="connsiteX2214" fmla="*/ 1995173 w 3785031"/>
                <a:gd name="connsiteY2214" fmla="*/ 3051071 h 3826932"/>
                <a:gd name="connsiteX2215" fmla="*/ 1993776 w 3785031"/>
                <a:gd name="connsiteY2215" fmla="*/ 3017550 h 3826932"/>
                <a:gd name="connsiteX2216" fmla="*/ 1821983 w 3785031"/>
                <a:gd name="connsiteY2216" fmla="*/ 2841567 h 3826932"/>
                <a:gd name="connsiteX2217" fmla="*/ 1810809 w 3785031"/>
                <a:gd name="connsiteY2217" fmla="*/ 2830394 h 3826932"/>
                <a:gd name="connsiteX2218" fmla="*/ 1815000 w 3785031"/>
                <a:gd name="connsiteY2218" fmla="*/ 2822014 h 3826932"/>
                <a:gd name="connsiteX2219" fmla="*/ 1817793 w 3785031"/>
                <a:gd name="connsiteY2219" fmla="*/ 2812237 h 3826932"/>
                <a:gd name="connsiteX2220" fmla="*/ 1817793 w 3785031"/>
                <a:gd name="connsiteY2220" fmla="*/ 2809443 h 3826932"/>
                <a:gd name="connsiteX2221" fmla="*/ 1817793 w 3785031"/>
                <a:gd name="connsiteY2221" fmla="*/ 2808047 h 3826932"/>
                <a:gd name="connsiteX2222" fmla="*/ 1817793 w 3785031"/>
                <a:gd name="connsiteY2222" fmla="*/ 2806650 h 3826932"/>
                <a:gd name="connsiteX2223" fmla="*/ 1817793 w 3785031"/>
                <a:gd name="connsiteY2223" fmla="*/ 2802460 h 3826932"/>
                <a:gd name="connsiteX2224" fmla="*/ 1810809 w 3785031"/>
                <a:gd name="connsiteY2224" fmla="*/ 2782906 h 3826932"/>
                <a:gd name="connsiteX2225" fmla="*/ 1975619 w 3785031"/>
                <a:gd name="connsiteY2225" fmla="*/ 2622287 h 3826932"/>
                <a:gd name="connsiteX2226" fmla="*/ 1975619 w 3785031"/>
                <a:gd name="connsiteY2226" fmla="*/ 2622287 h 3826932"/>
                <a:gd name="connsiteX2227" fmla="*/ 2000759 w 3785031"/>
                <a:gd name="connsiteY2227" fmla="*/ 2597146 h 3826932"/>
                <a:gd name="connsiteX2228" fmla="*/ 2000759 w 3785031"/>
                <a:gd name="connsiteY2228" fmla="*/ 2597146 h 3826932"/>
                <a:gd name="connsiteX2229" fmla="*/ 2002156 w 3785031"/>
                <a:gd name="connsiteY2229" fmla="*/ 2595750 h 3826932"/>
                <a:gd name="connsiteX2230" fmla="*/ 2014726 w 3785031"/>
                <a:gd name="connsiteY2230" fmla="*/ 2608320 h 3826932"/>
                <a:gd name="connsiteX2231" fmla="*/ 2185123 w 3785031"/>
                <a:gd name="connsiteY2231" fmla="*/ 2782906 h 3826932"/>
                <a:gd name="connsiteX2232" fmla="*/ 2183726 w 3785031"/>
                <a:gd name="connsiteY2232" fmla="*/ 2784303 h 3826932"/>
                <a:gd name="connsiteX2233" fmla="*/ 2178139 w 3785031"/>
                <a:gd name="connsiteY2233" fmla="*/ 2794080 h 3826932"/>
                <a:gd name="connsiteX2234" fmla="*/ 2175346 w 3785031"/>
                <a:gd name="connsiteY2234" fmla="*/ 2805253 h 3826932"/>
                <a:gd name="connsiteX2235" fmla="*/ 2175346 w 3785031"/>
                <a:gd name="connsiteY2235" fmla="*/ 2809443 h 3826932"/>
                <a:gd name="connsiteX2236" fmla="*/ 2175346 w 3785031"/>
                <a:gd name="connsiteY2236" fmla="*/ 2810840 h 3826932"/>
                <a:gd name="connsiteX2237" fmla="*/ 2175346 w 3785031"/>
                <a:gd name="connsiteY2237" fmla="*/ 2812237 h 3826932"/>
                <a:gd name="connsiteX2238" fmla="*/ 2175346 w 3785031"/>
                <a:gd name="connsiteY2238" fmla="*/ 2813633 h 3826932"/>
                <a:gd name="connsiteX2239" fmla="*/ 2175346 w 3785031"/>
                <a:gd name="connsiteY2239" fmla="*/ 2816427 h 3826932"/>
                <a:gd name="connsiteX2240" fmla="*/ 2178139 w 3785031"/>
                <a:gd name="connsiteY2240" fmla="*/ 2823410 h 3826932"/>
                <a:gd name="connsiteX2241" fmla="*/ 2182329 w 3785031"/>
                <a:gd name="connsiteY2241" fmla="*/ 2830394 h 3826932"/>
                <a:gd name="connsiteX2242" fmla="*/ 2157189 w 3785031"/>
                <a:gd name="connsiteY2242" fmla="*/ 2854137 h 3826932"/>
                <a:gd name="connsiteX2243" fmla="*/ 2157189 w 3785031"/>
                <a:gd name="connsiteY2243" fmla="*/ 2854137 h 3826932"/>
                <a:gd name="connsiteX2244" fmla="*/ 1993776 w 3785031"/>
                <a:gd name="connsiteY2244" fmla="*/ 3017550 h 3826932"/>
                <a:gd name="connsiteX2245" fmla="*/ 1970032 w 3785031"/>
                <a:gd name="connsiteY2245" fmla="*/ 3059451 h 3826932"/>
                <a:gd name="connsiteX2246" fmla="*/ 1970032 w 3785031"/>
                <a:gd name="connsiteY2246" fmla="*/ 3060848 h 3826932"/>
                <a:gd name="connsiteX2247" fmla="*/ 1970032 w 3785031"/>
                <a:gd name="connsiteY2247" fmla="*/ 3063641 h 3826932"/>
                <a:gd name="connsiteX2248" fmla="*/ 1971429 w 3785031"/>
                <a:gd name="connsiteY2248" fmla="*/ 3070624 h 3826932"/>
                <a:gd name="connsiteX2249" fmla="*/ 1975619 w 3785031"/>
                <a:gd name="connsiteY2249" fmla="*/ 3079005 h 3826932"/>
                <a:gd name="connsiteX2250" fmla="*/ 1951875 w 3785031"/>
                <a:gd name="connsiteY2250" fmla="*/ 3101352 h 3826932"/>
                <a:gd name="connsiteX2251" fmla="*/ 1951875 w 3785031"/>
                <a:gd name="connsiteY2251" fmla="*/ 3101352 h 3826932"/>
                <a:gd name="connsiteX2252" fmla="*/ 1785669 w 3785031"/>
                <a:gd name="connsiteY2252" fmla="*/ 3263368 h 3826932"/>
                <a:gd name="connsiteX2253" fmla="*/ 1615273 w 3785031"/>
                <a:gd name="connsiteY2253" fmla="*/ 3088782 h 3826932"/>
                <a:gd name="connsiteX2254" fmla="*/ 1602703 w 3785031"/>
                <a:gd name="connsiteY2254" fmla="*/ 3074815 h 3826932"/>
                <a:gd name="connsiteX2255" fmla="*/ 1608289 w 3785031"/>
                <a:gd name="connsiteY2255" fmla="*/ 3066434 h 3826932"/>
                <a:gd name="connsiteX2256" fmla="*/ 1611083 w 3785031"/>
                <a:gd name="connsiteY2256" fmla="*/ 3056657 h 3826932"/>
                <a:gd name="connsiteX2257" fmla="*/ 1611083 w 3785031"/>
                <a:gd name="connsiteY2257" fmla="*/ 3053864 h 3826932"/>
                <a:gd name="connsiteX2258" fmla="*/ 1611083 w 3785031"/>
                <a:gd name="connsiteY2258" fmla="*/ 3052468 h 3826932"/>
                <a:gd name="connsiteX2259" fmla="*/ 1611083 w 3785031"/>
                <a:gd name="connsiteY2259" fmla="*/ 3051071 h 3826932"/>
                <a:gd name="connsiteX2260" fmla="*/ 1611083 w 3785031"/>
                <a:gd name="connsiteY2260" fmla="*/ 3046881 h 3826932"/>
                <a:gd name="connsiteX2261" fmla="*/ 1604099 w 3785031"/>
                <a:gd name="connsiteY2261" fmla="*/ 3027327 h 3826932"/>
                <a:gd name="connsiteX2262" fmla="*/ 1770305 w 3785031"/>
                <a:gd name="connsiteY2262" fmla="*/ 2865311 h 3826932"/>
                <a:gd name="connsiteX2263" fmla="*/ 1770305 w 3785031"/>
                <a:gd name="connsiteY2263" fmla="*/ 2865311 h 3826932"/>
                <a:gd name="connsiteX2264" fmla="*/ 1795446 w 3785031"/>
                <a:gd name="connsiteY2264" fmla="*/ 2840170 h 3826932"/>
                <a:gd name="connsiteX2265" fmla="*/ 1795446 w 3785031"/>
                <a:gd name="connsiteY2265" fmla="*/ 2840170 h 3826932"/>
                <a:gd name="connsiteX2266" fmla="*/ 1796843 w 3785031"/>
                <a:gd name="connsiteY2266" fmla="*/ 2838774 h 3826932"/>
                <a:gd name="connsiteX2267" fmla="*/ 1809413 w 3785031"/>
                <a:gd name="connsiteY2267" fmla="*/ 2851344 h 3826932"/>
                <a:gd name="connsiteX2268" fmla="*/ 1979809 w 3785031"/>
                <a:gd name="connsiteY2268" fmla="*/ 3025931 h 3826932"/>
                <a:gd name="connsiteX2269" fmla="*/ 1979809 w 3785031"/>
                <a:gd name="connsiteY2269" fmla="*/ 3025931 h 3826932"/>
                <a:gd name="connsiteX2270" fmla="*/ 1977016 w 3785031"/>
                <a:gd name="connsiteY2270" fmla="*/ 3028724 h 3826932"/>
                <a:gd name="connsiteX2271" fmla="*/ 1971429 w 3785031"/>
                <a:gd name="connsiteY2271" fmla="*/ 3038501 h 3826932"/>
                <a:gd name="connsiteX2272" fmla="*/ 1968636 w 3785031"/>
                <a:gd name="connsiteY2272" fmla="*/ 3049674 h 3826932"/>
                <a:gd name="connsiteX2273" fmla="*/ 1968636 w 3785031"/>
                <a:gd name="connsiteY2273" fmla="*/ 3053864 h 3826932"/>
                <a:gd name="connsiteX2274" fmla="*/ 1968636 w 3785031"/>
                <a:gd name="connsiteY2274" fmla="*/ 3055261 h 3826932"/>
                <a:gd name="connsiteX2275" fmla="*/ 1970032 w 3785031"/>
                <a:gd name="connsiteY2275" fmla="*/ 3059451 h 3826932"/>
                <a:gd name="connsiteX2276" fmla="*/ 1784272 w 3785031"/>
                <a:gd name="connsiteY2276" fmla="*/ 3301078 h 3826932"/>
                <a:gd name="connsiteX2277" fmla="*/ 1784272 w 3785031"/>
                <a:gd name="connsiteY2277" fmla="*/ 3301078 h 3826932"/>
                <a:gd name="connsiteX2278" fmla="*/ 1784272 w 3785031"/>
                <a:gd name="connsiteY2278" fmla="*/ 3303872 h 3826932"/>
                <a:gd name="connsiteX2279" fmla="*/ 1782876 w 3785031"/>
                <a:gd name="connsiteY2279" fmla="*/ 3309459 h 3826932"/>
                <a:gd name="connsiteX2280" fmla="*/ 1781479 w 3785031"/>
                <a:gd name="connsiteY2280" fmla="*/ 3312252 h 3826932"/>
                <a:gd name="connsiteX2281" fmla="*/ 1781479 w 3785031"/>
                <a:gd name="connsiteY2281" fmla="*/ 3310855 h 3826932"/>
                <a:gd name="connsiteX2282" fmla="*/ 1780082 w 3785031"/>
                <a:gd name="connsiteY2282" fmla="*/ 3306665 h 3826932"/>
                <a:gd name="connsiteX2283" fmla="*/ 1780082 w 3785031"/>
                <a:gd name="connsiteY2283" fmla="*/ 3305269 h 3826932"/>
                <a:gd name="connsiteX2284" fmla="*/ 1780082 w 3785031"/>
                <a:gd name="connsiteY2284" fmla="*/ 3303872 h 3826932"/>
                <a:gd name="connsiteX2285" fmla="*/ 1780082 w 3785031"/>
                <a:gd name="connsiteY2285" fmla="*/ 3302475 h 3826932"/>
                <a:gd name="connsiteX2286" fmla="*/ 1780082 w 3785031"/>
                <a:gd name="connsiteY2286" fmla="*/ 3301078 h 3826932"/>
                <a:gd name="connsiteX2287" fmla="*/ 1780082 w 3785031"/>
                <a:gd name="connsiteY2287" fmla="*/ 3299682 h 3826932"/>
                <a:gd name="connsiteX2288" fmla="*/ 1781479 w 3785031"/>
                <a:gd name="connsiteY2288" fmla="*/ 3294095 h 3826932"/>
                <a:gd name="connsiteX2289" fmla="*/ 1782876 w 3785031"/>
                <a:gd name="connsiteY2289" fmla="*/ 3291302 h 3826932"/>
                <a:gd name="connsiteX2290" fmla="*/ 1784272 w 3785031"/>
                <a:gd name="connsiteY2290" fmla="*/ 3298285 h 3826932"/>
                <a:gd name="connsiteX2291" fmla="*/ 1784272 w 3785031"/>
                <a:gd name="connsiteY2291" fmla="*/ 3301078 h 3826932"/>
                <a:gd name="connsiteX2292" fmla="*/ 1784272 w 3785031"/>
                <a:gd name="connsiteY2292" fmla="*/ 3301078 h 3826932"/>
                <a:gd name="connsiteX2293" fmla="*/ 1594322 w 3785031"/>
                <a:gd name="connsiteY2293" fmla="*/ 3051071 h 3826932"/>
                <a:gd name="connsiteX2294" fmla="*/ 1594322 w 3785031"/>
                <a:gd name="connsiteY2294" fmla="*/ 3052468 h 3826932"/>
                <a:gd name="connsiteX2295" fmla="*/ 1594322 w 3785031"/>
                <a:gd name="connsiteY2295" fmla="*/ 3052468 h 3826932"/>
                <a:gd name="connsiteX2296" fmla="*/ 1594322 w 3785031"/>
                <a:gd name="connsiteY2296" fmla="*/ 3052468 h 3826932"/>
                <a:gd name="connsiteX2297" fmla="*/ 1594322 w 3785031"/>
                <a:gd name="connsiteY2297" fmla="*/ 3053864 h 3826932"/>
                <a:gd name="connsiteX2298" fmla="*/ 1592926 w 3785031"/>
                <a:gd name="connsiteY2298" fmla="*/ 3059451 h 3826932"/>
                <a:gd name="connsiteX2299" fmla="*/ 1590132 w 3785031"/>
                <a:gd name="connsiteY2299" fmla="*/ 3063641 h 3826932"/>
                <a:gd name="connsiteX2300" fmla="*/ 1588736 w 3785031"/>
                <a:gd name="connsiteY2300" fmla="*/ 3062245 h 3826932"/>
                <a:gd name="connsiteX2301" fmla="*/ 1587339 w 3785031"/>
                <a:gd name="connsiteY2301" fmla="*/ 3058054 h 3826932"/>
                <a:gd name="connsiteX2302" fmla="*/ 1587339 w 3785031"/>
                <a:gd name="connsiteY2302" fmla="*/ 3056657 h 3826932"/>
                <a:gd name="connsiteX2303" fmla="*/ 1587339 w 3785031"/>
                <a:gd name="connsiteY2303" fmla="*/ 3055261 h 3826932"/>
                <a:gd name="connsiteX2304" fmla="*/ 1587339 w 3785031"/>
                <a:gd name="connsiteY2304" fmla="*/ 3053864 h 3826932"/>
                <a:gd name="connsiteX2305" fmla="*/ 1587339 w 3785031"/>
                <a:gd name="connsiteY2305" fmla="*/ 3052468 h 3826932"/>
                <a:gd name="connsiteX2306" fmla="*/ 1587339 w 3785031"/>
                <a:gd name="connsiteY2306" fmla="*/ 3051071 h 3826932"/>
                <a:gd name="connsiteX2307" fmla="*/ 1588736 w 3785031"/>
                <a:gd name="connsiteY2307" fmla="*/ 3045484 h 3826932"/>
                <a:gd name="connsiteX2308" fmla="*/ 1591529 w 3785031"/>
                <a:gd name="connsiteY2308" fmla="*/ 3041294 h 3826932"/>
                <a:gd name="connsiteX2309" fmla="*/ 1594322 w 3785031"/>
                <a:gd name="connsiteY2309" fmla="*/ 3051071 h 3826932"/>
                <a:gd name="connsiteX2310" fmla="*/ 1591529 w 3785031"/>
                <a:gd name="connsiteY2310" fmla="*/ 3042691 h 3826932"/>
                <a:gd name="connsiteX2311" fmla="*/ 1591529 w 3785031"/>
                <a:gd name="connsiteY2311" fmla="*/ 3042691 h 3826932"/>
                <a:gd name="connsiteX2312" fmla="*/ 1591529 w 3785031"/>
                <a:gd name="connsiteY2312" fmla="*/ 3042691 h 3826932"/>
                <a:gd name="connsiteX2313" fmla="*/ 1591529 w 3785031"/>
                <a:gd name="connsiteY2313" fmla="*/ 3042691 h 3826932"/>
                <a:gd name="connsiteX2314" fmla="*/ 1430910 w 3785031"/>
                <a:gd name="connsiteY2314" fmla="*/ 2841567 h 3826932"/>
                <a:gd name="connsiteX2315" fmla="*/ 1418339 w 3785031"/>
                <a:gd name="connsiteY2315" fmla="*/ 2827600 h 3826932"/>
                <a:gd name="connsiteX2316" fmla="*/ 1423926 w 3785031"/>
                <a:gd name="connsiteY2316" fmla="*/ 2819220 h 3826932"/>
                <a:gd name="connsiteX2317" fmla="*/ 1426720 w 3785031"/>
                <a:gd name="connsiteY2317" fmla="*/ 2809443 h 3826932"/>
                <a:gd name="connsiteX2318" fmla="*/ 1426720 w 3785031"/>
                <a:gd name="connsiteY2318" fmla="*/ 2806650 h 3826932"/>
                <a:gd name="connsiteX2319" fmla="*/ 1426720 w 3785031"/>
                <a:gd name="connsiteY2319" fmla="*/ 2805253 h 3826932"/>
                <a:gd name="connsiteX2320" fmla="*/ 1426720 w 3785031"/>
                <a:gd name="connsiteY2320" fmla="*/ 2803857 h 3826932"/>
                <a:gd name="connsiteX2321" fmla="*/ 1426720 w 3785031"/>
                <a:gd name="connsiteY2321" fmla="*/ 2799666 h 3826932"/>
                <a:gd name="connsiteX2322" fmla="*/ 1419736 w 3785031"/>
                <a:gd name="connsiteY2322" fmla="*/ 2781510 h 3826932"/>
                <a:gd name="connsiteX2323" fmla="*/ 1585942 w 3785031"/>
                <a:gd name="connsiteY2323" fmla="*/ 2619493 h 3826932"/>
                <a:gd name="connsiteX2324" fmla="*/ 1585942 w 3785031"/>
                <a:gd name="connsiteY2324" fmla="*/ 2619493 h 3826932"/>
                <a:gd name="connsiteX2325" fmla="*/ 1611083 w 3785031"/>
                <a:gd name="connsiteY2325" fmla="*/ 2595750 h 3826932"/>
                <a:gd name="connsiteX2326" fmla="*/ 1611083 w 3785031"/>
                <a:gd name="connsiteY2326" fmla="*/ 2595750 h 3826932"/>
                <a:gd name="connsiteX2327" fmla="*/ 1612479 w 3785031"/>
                <a:gd name="connsiteY2327" fmla="*/ 2594353 h 3826932"/>
                <a:gd name="connsiteX2328" fmla="*/ 1625050 w 3785031"/>
                <a:gd name="connsiteY2328" fmla="*/ 2606923 h 3826932"/>
                <a:gd name="connsiteX2329" fmla="*/ 1795446 w 3785031"/>
                <a:gd name="connsiteY2329" fmla="*/ 2780113 h 3826932"/>
                <a:gd name="connsiteX2330" fmla="*/ 1795446 w 3785031"/>
                <a:gd name="connsiteY2330" fmla="*/ 2780113 h 3826932"/>
                <a:gd name="connsiteX2331" fmla="*/ 1792652 w 3785031"/>
                <a:gd name="connsiteY2331" fmla="*/ 2782906 h 3826932"/>
                <a:gd name="connsiteX2332" fmla="*/ 1787066 w 3785031"/>
                <a:gd name="connsiteY2332" fmla="*/ 2792683 h 3826932"/>
                <a:gd name="connsiteX2333" fmla="*/ 1784272 w 3785031"/>
                <a:gd name="connsiteY2333" fmla="*/ 2803857 h 3826932"/>
                <a:gd name="connsiteX2334" fmla="*/ 1784272 w 3785031"/>
                <a:gd name="connsiteY2334" fmla="*/ 2808047 h 3826932"/>
                <a:gd name="connsiteX2335" fmla="*/ 1784272 w 3785031"/>
                <a:gd name="connsiteY2335" fmla="*/ 2809443 h 3826932"/>
                <a:gd name="connsiteX2336" fmla="*/ 1784272 w 3785031"/>
                <a:gd name="connsiteY2336" fmla="*/ 2810840 h 3826932"/>
                <a:gd name="connsiteX2337" fmla="*/ 1784272 w 3785031"/>
                <a:gd name="connsiteY2337" fmla="*/ 2812237 h 3826932"/>
                <a:gd name="connsiteX2338" fmla="*/ 1784272 w 3785031"/>
                <a:gd name="connsiteY2338" fmla="*/ 2815030 h 3826932"/>
                <a:gd name="connsiteX2339" fmla="*/ 1785669 w 3785031"/>
                <a:gd name="connsiteY2339" fmla="*/ 2822014 h 3826932"/>
                <a:gd name="connsiteX2340" fmla="*/ 1789859 w 3785031"/>
                <a:gd name="connsiteY2340" fmla="*/ 2830394 h 3826932"/>
                <a:gd name="connsiteX2341" fmla="*/ 1766115 w 3785031"/>
                <a:gd name="connsiteY2341" fmla="*/ 2854137 h 3826932"/>
                <a:gd name="connsiteX2342" fmla="*/ 1766115 w 3785031"/>
                <a:gd name="connsiteY2342" fmla="*/ 2854137 h 3826932"/>
                <a:gd name="connsiteX2343" fmla="*/ 1599909 w 3785031"/>
                <a:gd name="connsiteY2343" fmla="*/ 3016154 h 3826932"/>
                <a:gd name="connsiteX2344" fmla="*/ 1430910 w 3785031"/>
                <a:gd name="connsiteY2344" fmla="*/ 2841567 h 3826932"/>
                <a:gd name="connsiteX2345" fmla="*/ 1570579 w 3785031"/>
                <a:gd name="connsiteY2345" fmla="*/ 3058054 h 3826932"/>
                <a:gd name="connsiteX2346" fmla="*/ 1570579 w 3785031"/>
                <a:gd name="connsiteY2346" fmla="*/ 3059451 h 3826932"/>
                <a:gd name="connsiteX2347" fmla="*/ 1570579 w 3785031"/>
                <a:gd name="connsiteY2347" fmla="*/ 3062245 h 3826932"/>
                <a:gd name="connsiteX2348" fmla="*/ 1571975 w 3785031"/>
                <a:gd name="connsiteY2348" fmla="*/ 3069228 h 3826932"/>
                <a:gd name="connsiteX2349" fmla="*/ 1576165 w 3785031"/>
                <a:gd name="connsiteY2349" fmla="*/ 3077608 h 3826932"/>
                <a:gd name="connsiteX2350" fmla="*/ 1551025 w 3785031"/>
                <a:gd name="connsiteY2350" fmla="*/ 3101352 h 3826932"/>
                <a:gd name="connsiteX2351" fmla="*/ 1551025 w 3785031"/>
                <a:gd name="connsiteY2351" fmla="*/ 3101352 h 3826932"/>
                <a:gd name="connsiteX2352" fmla="*/ 1386216 w 3785031"/>
                <a:gd name="connsiteY2352" fmla="*/ 3261971 h 3826932"/>
                <a:gd name="connsiteX2353" fmla="*/ 1213026 w 3785031"/>
                <a:gd name="connsiteY2353" fmla="*/ 3085988 h 3826932"/>
                <a:gd name="connsiteX2354" fmla="*/ 1201852 w 3785031"/>
                <a:gd name="connsiteY2354" fmla="*/ 3074815 h 3826932"/>
                <a:gd name="connsiteX2355" fmla="*/ 1201852 w 3785031"/>
                <a:gd name="connsiteY2355" fmla="*/ 3074815 h 3826932"/>
                <a:gd name="connsiteX2356" fmla="*/ 1207439 w 3785031"/>
                <a:gd name="connsiteY2356" fmla="*/ 3066434 h 3826932"/>
                <a:gd name="connsiteX2357" fmla="*/ 1210233 w 3785031"/>
                <a:gd name="connsiteY2357" fmla="*/ 3056657 h 3826932"/>
                <a:gd name="connsiteX2358" fmla="*/ 1210233 w 3785031"/>
                <a:gd name="connsiteY2358" fmla="*/ 3053864 h 3826932"/>
                <a:gd name="connsiteX2359" fmla="*/ 1210233 w 3785031"/>
                <a:gd name="connsiteY2359" fmla="*/ 3052468 h 3826932"/>
                <a:gd name="connsiteX2360" fmla="*/ 1210233 w 3785031"/>
                <a:gd name="connsiteY2360" fmla="*/ 3051071 h 3826932"/>
                <a:gd name="connsiteX2361" fmla="*/ 1210233 w 3785031"/>
                <a:gd name="connsiteY2361" fmla="*/ 3046881 h 3826932"/>
                <a:gd name="connsiteX2362" fmla="*/ 1203249 w 3785031"/>
                <a:gd name="connsiteY2362" fmla="*/ 3027327 h 3826932"/>
                <a:gd name="connsiteX2363" fmla="*/ 1366662 w 3785031"/>
                <a:gd name="connsiteY2363" fmla="*/ 2868104 h 3826932"/>
                <a:gd name="connsiteX2364" fmla="*/ 1366662 w 3785031"/>
                <a:gd name="connsiteY2364" fmla="*/ 2868104 h 3826932"/>
                <a:gd name="connsiteX2365" fmla="*/ 1391802 w 3785031"/>
                <a:gd name="connsiteY2365" fmla="*/ 2842964 h 3826932"/>
                <a:gd name="connsiteX2366" fmla="*/ 1391802 w 3785031"/>
                <a:gd name="connsiteY2366" fmla="*/ 2842964 h 3826932"/>
                <a:gd name="connsiteX2367" fmla="*/ 1393199 w 3785031"/>
                <a:gd name="connsiteY2367" fmla="*/ 2841567 h 3826932"/>
                <a:gd name="connsiteX2368" fmla="*/ 1405769 w 3785031"/>
                <a:gd name="connsiteY2368" fmla="*/ 2854137 h 3826932"/>
                <a:gd name="connsiteX2369" fmla="*/ 1576165 w 3785031"/>
                <a:gd name="connsiteY2369" fmla="*/ 3028724 h 3826932"/>
                <a:gd name="connsiteX2370" fmla="*/ 1574769 w 3785031"/>
                <a:gd name="connsiteY2370" fmla="*/ 3030120 h 3826932"/>
                <a:gd name="connsiteX2371" fmla="*/ 1569182 w 3785031"/>
                <a:gd name="connsiteY2371" fmla="*/ 3039897 h 3826932"/>
                <a:gd name="connsiteX2372" fmla="*/ 1566389 w 3785031"/>
                <a:gd name="connsiteY2372" fmla="*/ 3051071 h 3826932"/>
                <a:gd name="connsiteX2373" fmla="*/ 1566389 w 3785031"/>
                <a:gd name="connsiteY2373" fmla="*/ 3055261 h 3826932"/>
                <a:gd name="connsiteX2374" fmla="*/ 1566389 w 3785031"/>
                <a:gd name="connsiteY2374" fmla="*/ 3056657 h 3826932"/>
                <a:gd name="connsiteX2375" fmla="*/ 1570579 w 3785031"/>
                <a:gd name="connsiteY2375" fmla="*/ 3058054 h 3826932"/>
                <a:gd name="connsiteX2376" fmla="*/ 1389009 w 3785031"/>
                <a:gd name="connsiteY2376" fmla="*/ 3295492 h 3826932"/>
                <a:gd name="connsiteX2377" fmla="*/ 1389009 w 3785031"/>
                <a:gd name="connsiteY2377" fmla="*/ 3296888 h 3826932"/>
                <a:gd name="connsiteX2378" fmla="*/ 1389009 w 3785031"/>
                <a:gd name="connsiteY2378" fmla="*/ 3296888 h 3826932"/>
                <a:gd name="connsiteX2379" fmla="*/ 1389009 w 3785031"/>
                <a:gd name="connsiteY2379" fmla="*/ 3296888 h 3826932"/>
                <a:gd name="connsiteX2380" fmla="*/ 1389009 w 3785031"/>
                <a:gd name="connsiteY2380" fmla="*/ 3298285 h 3826932"/>
                <a:gd name="connsiteX2381" fmla="*/ 1387612 w 3785031"/>
                <a:gd name="connsiteY2381" fmla="*/ 3303872 h 3826932"/>
                <a:gd name="connsiteX2382" fmla="*/ 1384819 w 3785031"/>
                <a:gd name="connsiteY2382" fmla="*/ 3308062 h 3826932"/>
                <a:gd name="connsiteX2383" fmla="*/ 1383422 w 3785031"/>
                <a:gd name="connsiteY2383" fmla="*/ 3309459 h 3826932"/>
                <a:gd name="connsiteX2384" fmla="*/ 1382025 w 3785031"/>
                <a:gd name="connsiteY2384" fmla="*/ 3308062 h 3826932"/>
                <a:gd name="connsiteX2385" fmla="*/ 1380629 w 3785031"/>
                <a:gd name="connsiteY2385" fmla="*/ 3303872 h 3826932"/>
                <a:gd name="connsiteX2386" fmla="*/ 1380629 w 3785031"/>
                <a:gd name="connsiteY2386" fmla="*/ 3302475 h 3826932"/>
                <a:gd name="connsiteX2387" fmla="*/ 1380629 w 3785031"/>
                <a:gd name="connsiteY2387" fmla="*/ 3301078 h 3826932"/>
                <a:gd name="connsiteX2388" fmla="*/ 1380629 w 3785031"/>
                <a:gd name="connsiteY2388" fmla="*/ 3299682 h 3826932"/>
                <a:gd name="connsiteX2389" fmla="*/ 1380629 w 3785031"/>
                <a:gd name="connsiteY2389" fmla="*/ 3298285 h 3826932"/>
                <a:gd name="connsiteX2390" fmla="*/ 1380629 w 3785031"/>
                <a:gd name="connsiteY2390" fmla="*/ 3296888 h 3826932"/>
                <a:gd name="connsiteX2391" fmla="*/ 1382025 w 3785031"/>
                <a:gd name="connsiteY2391" fmla="*/ 3291302 h 3826932"/>
                <a:gd name="connsiteX2392" fmla="*/ 1384819 w 3785031"/>
                <a:gd name="connsiteY2392" fmla="*/ 3285715 h 3826932"/>
                <a:gd name="connsiteX2393" fmla="*/ 1386216 w 3785031"/>
                <a:gd name="connsiteY2393" fmla="*/ 3284318 h 3826932"/>
                <a:gd name="connsiteX2394" fmla="*/ 1386216 w 3785031"/>
                <a:gd name="connsiteY2394" fmla="*/ 3284318 h 3826932"/>
                <a:gd name="connsiteX2395" fmla="*/ 1386216 w 3785031"/>
                <a:gd name="connsiteY2395" fmla="*/ 3285715 h 3826932"/>
                <a:gd name="connsiteX2396" fmla="*/ 1389009 w 3785031"/>
                <a:gd name="connsiteY2396" fmla="*/ 3295492 h 3826932"/>
                <a:gd name="connsiteX2397" fmla="*/ 1194869 w 3785031"/>
                <a:gd name="connsiteY2397" fmla="*/ 3048278 h 3826932"/>
                <a:gd name="connsiteX2398" fmla="*/ 1194869 w 3785031"/>
                <a:gd name="connsiteY2398" fmla="*/ 3049674 h 3826932"/>
                <a:gd name="connsiteX2399" fmla="*/ 1194869 w 3785031"/>
                <a:gd name="connsiteY2399" fmla="*/ 3049674 h 3826932"/>
                <a:gd name="connsiteX2400" fmla="*/ 1194869 w 3785031"/>
                <a:gd name="connsiteY2400" fmla="*/ 3049674 h 3826932"/>
                <a:gd name="connsiteX2401" fmla="*/ 1194869 w 3785031"/>
                <a:gd name="connsiteY2401" fmla="*/ 3051071 h 3826932"/>
                <a:gd name="connsiteX2402" fmla="*/ 1193472 w 3785031"/>
                <a:gd name="connsiteY2402" fmla="*/ 3056657 h 3826932"/>
                <a:gd name="connsiteX2403" fmla="*/ 1190679 w 3785031"/>
                <a:gd name="connsiteY2403" fmla="*/ 3060848 h 3826932"/>
                <a:gd name="connsiteX2404" fmla="*/ 1189282 w 3785031"/>
                <a:gd name="connsiteY2404" fmla="*/ 3062245 h 3826932"/>
                <a:gd name="connsiteX2405" fmla="*/ 1189282 w 3785031"/>
                <a:gd name="connsiteY2405" fmla="*/ 3062245 h 3826932"/>
                <a:gd name="connsiteX2406" fmla="*/ 1187885 w 3785031"/>
                <a:gd name="connsiteY2406" fmla="*/ 3059451 h 3826932"/>
                <a:gd name="connsiteX2407" fmla="*/ 1186489 w 3785031"/>
                <a:gd name="connsiteY2407" fmla="*/ 3055261 h 3826932"/>
                <a:gd name="connsiteX2408" fmla="*/ 1186489 w 3785031"/>
                <a:gd name="connsiteY2408" fmla="*/ 3053864 h 3826932"/>
                <a:gd name="connsiteX2409" fmla="*/ 1186489 w 3785031"/>
                <a:gd name="connsiteY2409" fmla="*/ 3052468 h 3826932"/>
                <a:gd name="connsiteX2410" fmla="*/ 1186489 w 3785031"/>
                <a:gd name="connsiteY2410" fmla="*/ 3051071 h 3826932"/>
                <a:gd name="connsiteX2411" fmla="*/ 1186489 w 3785031"/>
                <a:gd name="connsiteY2411" fmla="*/ 3049674 h 3826932"/>
                <a:gd name="connsiteX2412" fmla="*/ 1186489 w 3785031"/>
                <a:gd name="connsiteY2412" fmla="*/ 3048278 h 3826932"/>
                <a:gd name="connsiteX2413" fmla="*/ 1187885 w 3785031"/>
                <a:gd name="connsiteY2413" fmla="*/ 3042691 h 3826932"/>
                <a:gd name="connsiteX2414" fmla="*/ 1190679 w 3785031"/>
                <a:gd name="connsiteY2414" fmla="*/ 3037104 h 3826932"/>
                <a:gd name="connsiteX2415" fmla="*/ 1192075 w 3785031"/>
                <a:gd name="connsiteY2415" fmla="*/ 3035707 h 3826932"/>
                <a:gd name="connsiteX2416" fmla="*/ 1192075 w 3785031"/>
                <a:gd name="connsiteY2416" fmla="*/ 3035707 h 3826932"/>
                <a:gd name="connsiteX2417" fmla="*/ 1192075 w 3785031"/>
                <a:gd name="connsiteY2417" fmla="*/ 3035707 h 3826932"/>
                <a:gd name="connsiteX2418" fmla="*/ 1194869 w 3785031"/>
                <a:gd name="connsiteY2418" fmla="*/ 3034311 h 3826932"/>
                <a:gd name="connsiteX2419" fmla="*/ 1192075 w 3785031"/>
                <a:gd name="connsiteY2419" fmla="*/ 3037104 h 3826932"/>
                <a:gd name="connsiteX2420" fmla="*/ 1194869 w 3785031"/>
                <a:gd name="connsiteY2420" fmla="*/ 3048278 h 3826932"/>
                <a:gd name="connsiteX2421" fmla="*/ 1193472 w 3785031"/>
                <a:gd name="connsiteY2421" fmla="*/ 3014757 h 3826932"/>
                <a:gd name="connsiteX2422" fmla="*/ 1021679 w 3785031"/>
                <a:gd name="connsiteY2422" fmla="*/ 2838774 h 3826932"/>
                <a:gd name="connsiteX2423" fmla="*/ 1010506 w 3785031"/>
                <a:gd name="connsiteY2423" fmla="*/ 2827600 h 3826932"/>
                <a:gd name="connsiteX2424" fmla="*/ 1010506 w 3785031"/>
                <a:gd name="connsiteY2424" fmla="*/ 2827600 h 3826932"/>
                <a:gd name="connsiteX2425" fmla="*/ 1016092 w 3785031"/>
                <a:gd name="connsiteY2425" fmla="*/ 2819220 h 3826932"/>
                <a:gd name="connsiteX2426" fmla="*/ 1018886 w 3785031"/>
                <a:gd name="connsiteY2426" fmla="*/ 2809443 h 3826932"/>
                <a:gd name="connsiteX2427" fmla="*/ 1018886 w 3785031"/>
                <a:gd name="connsiteY2427" fmla="*/ 2806650 h 3826932"/>
                <a:gd name="connsiteX2428" fmla="*/ 1018886 w 3785031"/>
                <a:gd name="connsiteY2428" fmla="*/ 2805253 h 3826932"/>
                <a:gd name="connsiteX2429" fmla="*/ 1018886 w 3785031"/>
                <a:gd name="connsiteY2429" fmla="*/ 2803857 h 3826932"/>
                <a:gd name="connsiteX2430" fmla="*/ 1018886 w 3785031"/>
                <a:gd name="connsiteY2430" fmla="*/ 2799666 h 3826932"/>
                <a:gd name="connsiteX2431" fmla="*/ 1011902 w 3785031"/>
                <a:gd name="connsiteY2431" fmla="*/ 2780113 h 3826932"/>
                <a:gd name="connsiteX2432" fmla="*/ 1176712 w 3785031"/>
                <a:gd name="connsiteY2432" fmla="*/ 2619493 h 3826932"/>
                <a:gd name="connsiteX2433" fmla="*/ 1176712 w 3785031"/>
                <a:gd name="connsiteY2433" fmla="*/ 2619493 h 3826932"/>
                <a:gd name="connsiteX2434" fmla="*/ 1201852 w 3785031"/>
                <a:gd name="connsiteY2434" fmla="*/ 2594353 h 3826932"/>
                <a:gd name="connsiteX2435" fmla="*/ 1201852 w 3785031"/>
                <a:gd name="connsiteY2435" fmla="*/ 2594353 h 3826932"/>
                <a:gd name="connsiteX2436" fmla="*/ 1203249 w 3785031"/>
                <a:gd name="connsiteY2436" fmla="*/ 2592956 h 3826932"/>
                <a:gd name="connsiteX2437" fmla="*/ 1215819 w 3785031"/>
                <a:gd name="connsiteY2437" fmla="*/ 2605527 h 3826932"/>
                <a:gd name="connsiteX2438" fmla="*/ 1386216 w 3785031"/>
                <a:gd name="connsiteY2438" fmla="*/ 2780113 h 3826932"/>
                <a:gd name="connsiteX2439" fmla="*/ 1384819 w 3785031"/>
                <a:gd name="connsiteY2439" fmla="*/ 2781510 h 3826932"/>
                <a:gd name="connsiteX2440" fmla="*/ 1379232 w 3785031"/>
                <a:gd name="connsiteY2440" fmla="*/ 2791286 h 3826932"/>
                <a:gd name="connsiteX2441" fmla="*/ 1376439 w 3785031"/>
                <a:gd name="connsiteY2441" fmla="*/ 2802460 h 3826932"/>
                <a:gd name="connsiteX2442" fmla="*/ 1376439 w 3785031"/>
                <a:gd name="connsiteY2442" fmla="*/ 2806650 h 3826932"/>
                <a:gd name="connsiteX2443" fmla="*/ 1376439 w 3785031"/>
                <a:gd name="connsiteY2443" fmla="*/ 2808047 h 3826932"/>
                <a:gd name="connsiteX2444" fmla="*/ 1376439 w 3785031"/>
                <a:gd name="connsiteY2444" fmla="*/ 2809443 h 3826932"/>
                <a:gd name="connsiteX2445" fmla="*/ 1376439 w 3785031"/>
                <a:gd name="connsiteY2445" fmla="*/ 2810840 h 3826932"/>
                <a:gd name="connsiteX2446" fmla="*/ 1376439 w 3785031"/>
                <a:gd name="connsiteY2446" fmla="*/ 2813633 h 3826932"/>
                <a:gd name="connsiteX2447" fmla="*/ 1377835 w 3785031"/>
                <a:gd name="connsiteY2447" fmla="*/ 2820617 h 3826932"/>
                <a:gd name="connsiteX2448" fmla="*/ 1382025 w 3785031"/>
                <a:gd name="connsiteY2448" fmla="*/ 2827600 h 3826932"/>
                <a:gd name="connsiteX2449" fmla="*/ 1356885 w 3785031"/>
                <a:gd name="connsiteY2449" fmla="*/ 2851344 h 3826932"/>
                <a:gd name="connsiteX2450" fmla="*/ 1356885 w 3785031"/>
                <a:gd name="connsiteY2450" fmla="*/ 2851344 h 3826932"/>
                <a:gd name="connsiteX2451" fmla="*/ 1193472 w 3785031"/>
                <a:gd name="connsiteY2451" fmla="*/ 3014757 h 3826932"/>
                <a:gd name="connsiteX2452" fmla="*/ 1169728 w 3785031"/>
                <a:gd name="connsiteY2452" fmla="*/ 3056657 h 3826932"/>
                <a:gd name="connsiteX2453" fmla="*/ 1169728 w 3785031"/>
                <a:gd name="connsiteY2453" fmla="*/ 3058054 h 3826932"/>
                <a:gd name="connsiteX2454" fmla="*/ 1169728 w 3785031"/>
                <a:gd name="connsiteY2454" fmla="*/ 3060848 h 3826932"/>
                <a:gd name="connsiteX2455" fmla="*/ 1172522 w 3785031"/>
                <a:gd name="connsiteY2455" fmla="*/ 3067831 h 3826932"/>
                <a:gd name="connsiteX2456" fmla="*/ 1176712 w 3785031"/>
                <a:gd name="connsiteY2456" fmla="*/ 3076211 h 3826932"/>
                <a:gd name="connsiteX2457" fmla="*/ 1154365 w 3785031"/>
                <a:gd name="connsiteY2457" fmla="*/ 3098558 h 3826932"/>
                <a:gd name="connsiteX2458" fmla="*/ 1154365 w 3785031"/>
                <a:gd name="connsiteY2458" fmla="*/ 3098558 h 3826932"/>
                <a:gd name="connsiteX2459" fmla="*/ 988159 w 3785031"/>
                <a:gd name="connsiteY2459" fmla="*/ 3261971 h 3826932"/>
                <a:gd name="connsiteX2460" fmla="*/ 817762 w 3785031"/>
                <a:gd name="connsiteY2460" fmla="*/ 3087385 h 3826932"/>
                <a:gd name="connsiteX2461" fmla="*/ 805192 w 3785031"/>
                <a:gd name="connsiteY2461" fmla="*/ 3073418 h 3826932"/>
                <a:gd name="connsiteX2462" fmla="*/ 810779 w 3785031"/>
                <a:gd name="connsiteY2462" fmla="*/ 3065038 h 3826932"/>
                <a:gd name="connsiteX2463" fmla="*/ 813572 w 3785031"/>
                <a:gd name="connsiteY2463" fmla="*/ 3055261 h 3826932"/>
                <a:gd name="connsiteX2464" fmla="*/ 813572 w 3785031"/>
                <a:gd name="connsiteY2464" fmla="*/ 3052468 h 3826932"/>
                <a:gd name="connsiteX2465" fmla="*/ 813572 w 3785031"/>
                <a:gd name="connsiteY2465" fmla="*/ 3051071 h 3826932"/>
                <a:gd name="connsiteX2466" fmla="*/ 813572 w 3785031"/>
                <a:gd name="connsiteY2466" fmla="*/ 3049674 h 3826932"/>
                <a:gd name="connsiteX2467" fmla="*/ 813572 w 3785031"/>
                <a:gd name="connsiteY2467" fmla="*/ 3045484 h 3826932"/>
                <a:gd name="connsiteX2468" fmla="*/ 806589 w 3785031"/>
                <a:gd name="connsiteY2468" fmla="*/ 3025931 h 3826932"/>
                <a:gd name="connsiteX2469" fmla="*/ 972795 w 3785031"/>
                <a:gd name="connsiteY2469" fmla="*/ 2863914 h 3826932"/>
                <a:gd name="connsiteX2470" fmla="*/ 972795 w 3785031"/>
                <a:gd name="connsiteY2470" fmla="*/ 2863914 h 3826932"/>
                <a:gd name="connsiteX2471" fmla="*/ 997935 w 3785031"/>
                <a:gd name="connsiteY2471" fmla="*/ 2840170 h 3826932"/>
                <a:gd name="connsiteX2472" fmla="*/ 1009109 w 3785031"/>
                <a:gd name="connsiteY2472" fmla="*/ 2851344 h 3826932"/>
                <a:gd name="connsiteX2473" fmla="*/ 1180902 w 3785031"/>
                <a:gd name="connsiteY2473" fmla="*/ 3027327 h 3826932"/>
                <a:gd name="connsiteX2474" fmla="*/ 1180902 w 3785031"/>
                <a:gd name="connsiteY2474" fmla="*/ 3027327 h 3826932"/>
                <a:gd name="connsiteX2475" fmla="*/ 1178109 w 3785031"/>
                <a:gd name="connsiteY2475" fmla="*/ 3030120 h 3826932"/>
                <a:gd name="connsiteX2476" fmla="*/ 1172522 w 3785031"/>
                <a:gd name="connsiteY2476" fmla="*/ 3039897 h 3826932"/>
                <a:gd name="connsiteX2477" fmla="*/ 1169728 w 3785031"/>
                <a:gd name="connsiteY2477" fmla="*/ 3051071 h 3826932"/>
                <a:gd name="connsiteX2478" fmla="*/ 1169728 w 3785031"/>
                <a:gd name="connsiteY2478" fmla="*/ 3055261 h 3826932"/>
                <a:gd name="connsiteX2479" fmla="*/ 1169728 w 3785031"/>
                <a:gd name="connsiteY2479" fmla="*/ 3056657 h 3826932"/>
                <a:gd name="connsiteX2480" fmla="*/ 1169728 w 3785031"/>
                <a:gd name="connsiteY2480" fmla="*/ 3056657 h 3826932"/>
                <a:gd name="connsiteX2481" fmla="*/ 989555 w 3785031"/>
                <a:gd name="connsiteY2481" fmla="*/ 3298285 h 3826932"/>
                <a:gd name="connsiteX2482" fmla="*/ 989555 w 3785031"/>
                <a:gd name="connsiteY2482" fmla="*/ 3298285 h 3826932"/>
                <a:gd name="connsiteX2483" fmla="*/ 989555 w 3785031"/>
                <a:gd name="connsiteY2483" fmla="*/ 3301078 h 3826932"/>
                <a:gd name="connsiteX2484" fmla="*/ 988159 w 3785031"/>
                <a:gd name="connsiteY2484" fmla="*/ 3306665 h 3826932"/>
                <a:gd name="connsiteX2485" fmla="*/ 986762 w 3785031"/>
                <a:gd name="connsiteY2485" fmla="*/ 3309459 h 3826932"/>
                <a:gd name="connsiteX2486" fmla="*/ 986762 w 3785031"/>
                <a:gd name="connsiteY2486" fmla="*/ 3308062 h 3826932"/>
                <a:gd name="connsiteX2487" fmla="*/ 985365 w 3785031"/>
                <a:gd name="connsiteY2487" fmla="*/ 3303872 h 3826932"/>
                <a:gd name="connsiteX2488" fmla="*/ 985365 w 3785031"/>
                <a:gd name="connsiteY2488" fmla="*/ 3302475 h 3826932"/>
                <a:gd name="connsiteX2489" fmla="*/ 985365 w 3785031"/>
                <a:gd name="connsiteY2489" fmla="*/ 3301078 h 3826932"/>
                <a:gd name="connsiteX2490" fmla="*/ 985365 w 3785031"/>
                <a:gd name="connsiteY2490" fmla="*/ 3299682 h 3826932"/>
                <a:gd name="connsiteX2491" fmla="*/ 985365 w 3785031"/>
                <a:gd name="connsiteY2491" fmla="*/ 3298285 h 3826932"/>
                <a:gd name="connsiteX2492" fmla="*/ 985365 w 3785031"/>
                <a:gd name="connsiteY2492" fmla="*/ 3296888 h 3826932"/>
                <a:gd name="connsiteX2493" fmla="*/ 986762 w 3785031"/>
                <a:gd name="connsiteY2493" fmla="*/ 3291302 h 3826932"/>
                <a:gd name="connsiteX2494" fmla="*/ 988159 w 3785031"/>
                <a:gd name="connsiteY2494" fmla="*/ 3288508 h 3826932"/>
                <a:gd name="connsiteX2495" fmla="*/ 989555 w 3785031"/>
                <a:gd name="connsiteY2495" fmla="*/ 3295492 h 3826932"/>
                <a:gd name="connsiteX2496" fmla="*/ 989555 w 3785031"/>
                <a:gd name="connsiteY2496" fmla="*/ 3298285 h 3826932"/>
                <a:gd name="connsiteX2497" fmla="*/ 989555 w 3785031"/>
                <a:gd name="connsiteY2497" fmla="*/ 3298285 h 3826932"/>
                <a:gd name="connsiteX2498" fmla="*/ 794019 w 3785031"/>
                <a:gd name="connsiteY2498" fmla="*/ 3013360 h 3826932"/>
                <a:gd name="connsiteX2499" fmla="*/ 623622 w 3785031"/>
                <a:gd name="connsiteY2499" fmla="*/ 2838774 h 3826932"/>
                <a:gd name="connsiteX2500" fmla="*/ 611052 w 3785031"/>
                <a:gd name="connsiteY2500" fmla="*/ 2824807 h 3826932"/>
                <a:gd name="connsiteX2501" fmla="*/ 616639 w 3785031"/>
                <a:gd name="connsiteY2501" fmla="*/ 2816427 h 3826932"/>
                <a:gd name="connsiteX2502" fmla="*/ 619432 w 3785031"/>
                <a:gd name="connsiteY2502" fmla="*/ 2806650 h 3826932"/>
                <a:gd name="connsiteX2503" fmla="*/ 619432 w 3785031"/>
                <a:gd name="connsiteY2503" fmla="*/ 2803857 h 3826932"/>
                <a:gd name="connsiteX2504" fmla="*/ 619432 w 3785031"/>
                <a:gd name="connsiteY2504" fmla="*/ 2802460 h 3826932"/>
                <a:gd name="connsiteX2505" fmla="*/ 619432 w 3785031"/>
                <a:gd name="connsiteY2505" fmla="*/ 2801063 h 3826932"/>
                <a:gd name="connsiteX2506" fmla="*/ 619432 w 3785031"/>
                <a:gd name="connsiteY2506" fmla="*/ 2796873 h 3826932"/>
                <a:gd name="connsiteX2507" fmla="*/ 612449 w 3785031"/>
                <a:gd name="connsiteY2507" fmla="*/ 2777319 h 3826932"/>
                <a:gd name="connsiteX2508" fmla="*/ 778655 w 3785031"/>
                <a:gd name="connsiteY2508" fmla="*/ 2615303 h 3826932"/>
                <a:gd name="connsiteX2509" fmla="*/ 778655 w 3785031"/>
                <a:gd name="connsiteY2509" fmla="*/ 2615303 h 3826932"/>
                <a:gd name="connsiteX2510" fmla="*/ 803795 w 3785031"/>
                <a:gd name="connsiteY2510" fmla="*/ 2590163 h 3826932"/>
                <a:gd name="connsiteX2511" fmla="*/ 803795 w 3785031"/>
                <a:gd name="connsiteY2511" fmla="*/ 2590163 h 3826932"/>
                <a:gd name="connsiteX2512" fmla="*/ 803795 w 3785031"/>
                <a:gd name="connsiteY2512" fmla="*/ 2590163 h 3826932"/>
                <a:gd name="connsiteX2513" fmla="*/ 814969 w 3785031"/>
                <a:gd name="connsiteY2513" fmla="*/ 2601336 h 3826932"/>
                <a:gd name="connsiteX2514" fmla="*/ 986762 w 3785031"/>
                <a:gd name="connsiteY2514" fmla="*/ 2777319 h 3826932"/>
                <a:gd name="connsiteX2515" fmla="*/ 986762 w 3785031"/>
                <a:gd name="connsiteY2515" fmla="*/ 2777319 h 3826932"/>
                <a:gd name="connsiteX2516" fmla="*/ 983969 w 3785031"/>
                <a:gd name="connsiteY2516" fmla="*/ 2780113 h 3826932"/>
                <a:gd name="connsiteX2517" fmla="*/ 978382 w 3785031"/>
                <a:gd name="connsiteY2517" fmla="*/ 2789890 h 3826932"/>
                <a:gd name="connsiteX2518" fmla="*/ 975588 w 3785031"/>
                <a:gd name="connsiteY2518" fmla="*/ 2801063 h 3826932"/>
                <a:gd name="connsiteX2519" fmla="*/ 975588 w 3785031"/>
                <a:gd name="connsiteY2519" fmla="*/ 2805253 h 3826932"/>
                <a:gd name="connsiteX2520" fmla="*/ 975588 w 3785031"/>
                <a:gd name="connsiteY2520" fmla="*/ 2806650 h 3826932"/>
                <a:gd name="connsiteX2521" fmla="*/ 975588 w 3785031"/>
                <a:gd name="connsiteY2521" fmla="*/ 2808047 h 3826932"/>
                <a:gd name="connsiteX2522" fmla="*/ 975588 w 3785031"/>
                <a:gd name="connsiteY2522" fmla="*/ 2809443 h 3826932"/>
                <a:gd name="connsiteX2523" fmla="*/ 975588 w 3785031"/>
                <a:gd name="connsiteY2523" fmla="*/ 2812237 h 3826932"/>
                <a:gd name="connsiteX2524" fmla="*/ 976985 w 3785031"/>
                <a:gd name="connsiteY2524" fmla="*/ 2819220 h 3826932"/>
                <a:gd name="connsiteX2525" fmla="*/ 981175 w 3785031"/>
                <a:gd name="connsiteY2525" fmla="*/ 2827600 h 3826932"/>
                <a:gd name="connsiteX2526" fmla="*/ 958828 w 3785031"/>
                <a:gd name="connsiteY2526" fmla="*/ 2849947 h 3826932"/>
                <a:gd name="connsiteX2527" fmla="*/ 958828 w 3785031"/>
                <a:gd name="connsiteY2527" fmla="*/ 2849947 h 3826932"/>
                <a:gd name="connsiteX2528" fmla="*/ 794019 w 3785031"/>
                <a:gd name="connsiteY2528" fmla="*/ 3013360 h 3826932"/>
                <a:gd name="connsiteX2529" fmla="*/ 795415 w 3785031"/>
                <a:gd name="connsiteY2529" fmla="*/ 3049674 h 3826932"/>
                <a:gd name="connsiteX2530" fmla="*/ 795415 w 3785031"/>
                <a:gd name="connsiteY2530" fmla="*/ 3049674 h 3826932"/>
                <a:gd name="connsiteX2531" fmla="*/ 795415 w 3785031"/>
                <a:gd name="connsiteY2531" fmla="*/ 3052468 h 3826932"/>
                <a:gd name="connsiteX2532" fmla="*/ 794019 w 3785031"/>
                <a:gd name="connsiteY2532" fmla="*/ 3058054 h 3826932"/>
                <a:gd name="connsiteX2533" fmla="*/ 792622 w 3785031"/>
                <a:gd name="connsiteY2533" fmla="*/ 3060848 h 3826932"/>
                <a:gd name="connsiteX2534" fmla="*/ 792622 w 3785031"/>
                <a:gd name="connsiteY2534" fmla="*/ 3059451 h 3826932"/>
                <a:gd name="connsiteX2535" fmla="*/ 791225 w 3785031"/>
                <a:gd name="connsiteY2535" fmla="*/ 3055261 h 3826932"/>
                <a:gd name="connsiteX2536" fmla="*/ 791225 w 3785031"/>
                <a:gd name="connsiteY2536" fmla="*/ 3053864 h 3826932"/>
                <a:gd name="connsiteX2537" fmla="*/ 791225 w 3785031"/>
                <a:gd name="connsiteY2537" fmla="*/ 3052468 h 3826932"/>
                <a:gd name="connsiteX2538" fmla="*/ 791225 w 3785031"/>
                <a:gd name="connsiteY2538" fmla="*/ 3051071 h 3826932"/>
                <a:gd name="connsiteX2539" fmla="*/ 791225 w 3785031"/>
                <a:gd name="connsiteY2539" fmla="*/ 3049674 h 3826932"/>
                <a:gd name="connsiteX2540" fmla="*/ 791225 w 3785031"/>
                <a:gd name="connsiteY2540" fmla="*/ 3048278 h 3826932"/>
                <a:gd name="connsiteX2541" fmla="*/ 792622 w 3785031"/>
                <a:gd name="connsiteY2541" fmla="*/ 3042691 h 3826932"/>
                <a:gd name="connsiteX2542" fmla="*/ 794019 w 3785031"/>
                <a:gd name="connsiteY2542" fmla="*/ 3039897 h 3826932"/>
                <a:gd name="connsiteX2543" fmla="*/ 795415 w 3785031"/>
                <a:gd name="connsiteY2543" fmla="*/ 3046881 h 3826932"/>
                <a:gd name="connsiteX2544" fmla="*/ 795415 w 3785031"/>
                <a:gd name="connsiteY2544" fmla="*/ 3049674 h 3826932"/>
                <a:gd name="connsiteX2545" fmla="*/ 795415 w 3785031"/>
                <a:gd name="connsiteY2545" fmla="*/ 3049674 h 3826932"/>
                <a:gd name="connsiteX2546" fmla="*/ 637589 w 3785031"/>
                <a:gd name="connsiteY2546" fmla="*/ 2303841 h 3826932"/>
                <a:gd name="connsiteX2547" fmla="*/ 630606 w 3785031"/>
                <a:gd name="connsiteY2547" fmla="*/ 2284288 h 3826932"/>
                <a:gd name="connsiteX2548" fmla="*/ 795415 w 3785031"/>
                <a:gd name="connsiteY2548" fmla="*/ 2123668 h 3826932"/>
                <a:gd name="connsiteX2549" fmla="*/ 795415 w 3785031"/>
                <a:gd name="connsiteY2549" fmla="*/ 2123668 h 3826932"/>
                <a:gd name="connsiteX2550" fmla="*/ 820556 w 3785031"/>
                <a:gd name="connsiteY2550" fmla="*/ 2098528 h 3826932"/>
                <a:gd name="connsiteX2551" fmla="*/ 820556 w 3785031"/>
                <a:gd name="connsiteY2551" fmla="*/ 2098528 h 3826932"/>
                <a:gd name="connsiteX2552" fmla="*/ 821952 w 3785031"/>
                <a:gd name="connsiteY2552" fmla="*/ 2097131 h 3826932"/>
                <a:gd name="connsiteX2553" fmla="*/ 834523 w 3785031"/>
                <a:gd name="connsiteY2553" fmla="*/ 2109701 h 3826932"/>
                <a:gd name="connsiteX2554" fmla="*/ 1004919 w 3785031"/>
                <a:gd name="connsiteY2554" fmla="*/ 2284288 h 3826932"/>
                <a:gd name="connsiteX2555" fmla="*/ 1003522 w 3785031"/>
                <a:gd name="connsiteY2555" fmla="*/ 2285684 h 3826932"/>
                <a:gd name="connsiteX2556" fmla="*/ 997935 w 3785031"/>
                <a:gd name="connsiteY2556" fmla="*/ 2295461 h 3826932"/>
                <a:gd name="connsiteX2557" fmla="*/ 995142 w 3785031"/>
                <a:gd name="connsiteY2557" fmla="*/ 2306635 h 3826932"/>
                <a:gd name="connsiteX2558" fmla="*/ 995142 w 3785031"/>
                <a:gd name="connsiteY2558" fmla="*/ 2310825 h 3826932"/>
                <a:gd name="connsiteX2559" fmla="*/ 995142 w 3785031"/>
                <a:gd name="connsiteY2559" fmla="*/ 2312222 h 3826932"/>
                <a:gd name="connsiteX2560" fmla="*/ 995142 w 3785031"/>
                <a:gd name="connsiteY2560" fmla="*/ 2313618 h 3826932"/>
                <a:gd name="connsiteX2561" fmla="*/ 995142 w 3785031"/>
                <a:gd name="connsiteY2561" fmla="*/ 2315015 h 3826932"/>
                <a:gd name="connsiteX2562" fmla="*/ 995142 w 3785031"/>
                <a:gd name="connsiteY2562" fmla="*/ 2317808 h 3826932"/>
                <a:gd name="connsiteX2563" fmla="*/ 996539 w 3785031"/>
                <a:gd name="connsiteY2563" fmla="*/ 2324792 h 3826932"/>
                <a:gd name="connsiteX2564" fmla="*/ 1000729 w 3785031"/>
                <a:gd name="connsiteY2564" fmla="*/ 2331775 h 3826932"/>
                <a:gd name="connsiteX2565" fmla="*/ 975588 w 3785031"/>
                <a:gd name="connsiteY2565" fmla="*/ 2355519 h 3826932"/>
                <a:gd name="connsiteX2566" fmla="*/ 975588 w 3785031"/>
                <a:gd name="connsiteY2566" fmla="*/ 2355519 h 3826932"/>
                <a:gd name="connsiteX2567" fmla="*/ 810779 w 3785031"/>
                <a:gd name="connsiteY2567" fmla="*/ 2516138 h 3826932"/>
                <a:gd name="connsiteX2568" fmla="*/ 638986 w 3785031"/>
                <a:gd name="connsiteY2568" fmla="*/ 2340155 h 3826932"/>
                <a:gd name="connsiteX2569" fmla="*/ 627812 w 3785031"/>
                <a:gd name="connsiteY2569" fmla="*/ 2328982 h 3826932"/>
                <a:gd name="connsiteX2570" fmla="*/ 627812 w 3785031"/>
                <a:gd name="connsiteY2570" fmla="*/ 2328982 h 3826932"/>
                <a:gd name="connsiteX2571" fmla="*/ 633399 w 3785031"/>
                <a:gd name="connsiteY2571" fmla="*/ 2320602 h 3826932"/>
                <a:gd name="connsiteX2572" fmla="*/ 636193 w 3785031"/>
                <a:gd name="connsiteY2572" fmla="*/ 2310825 h 3826932"/>
                <a:gd name="connsiteX2573" fmla="*/ 636193 w 3785031"/>
                <a:gd name="connsiteY2573" fmla="*/ 2308031 h 3826932"/>
                <a:gd name="connsiteX2574" fmla="*/ 636193 w 3785031"/>
                <a:gd name="connsiteY2574" fmla="*/ 2306635 h 3826932"/>
                <a:gd name="connsiteX2575" fmla="*/ 636193 w 3785031"/>
                <a:gd name="connsiteY2575" fmla="*/ 2305238 h 3826932"/>
                <a:gd name="connsiteX2576" fmla="*/ 637589 w 3785031"/>
                <a:gd name="connsiteY2576" fmla="*/ 2303841 h 3826932"/>
                <a:gd name="connsiteX2577" fmla="*/ 453226 w 3785031"/>
                <a:gd name="connsiteY2577" fmla="*/ 1605496 h 3826932"/>
                <a:gd name="connsiteX2578" fmla="*/ 440656 w 3785031"/>
                <a:gd name="connsiteY2578" fmla="*/ 1591529 h 3826932"/>
                <a:gd name="connsiteX2579" fmla="*/ 446243 w 3785031"/>
                <a:gd name="connsiteY2579" fmla="*/ 1583149 h 3826932"/>
                <a:gd name="connsiteX2580" fmla="*/ 449036 w 3785031"/>
                <a:gd name="connsiteY2580" fmla="*/ 1573372 h 3826932"/>
                <a:gd name="connsiteX2581" fmla="*/ 449036 w 3785031"/>
                <a:gd name="connsiteY2581" fmla="*/ 1570579 h 3826932"/>
                <a:gd name="connsiteX2582" fmla="*/ 449036 w 3785031"/>
                <a:gd name="connsiteY2582" fmla="*/ 1569182 h 3826932"/>
                <a:gd name="connsiteX2583" fmla="*/ 449036 w 3785031"/>
                <a:gd name="connsiteY2583" fmla="*/ 1567785 h 3826932"/>
                <a:gd name="connsiteX2584" fmla="*/ 449036 w 3785031"/>
                <a:gd name="connsiteY2584" fmla="*/ 1563595 h 3826932"/>
                <a:gd name="connsiteX2585" fmla="*/ 442053 w 3785031"/>
                <a:gd name="connsiteY2585" fmla="*/ 1544042 h 3826932"/>
                <a:gd name="connsiteX2586" fmla="*/ 608259 w 3785031"/>
                <a:gd name="connsiteY2586" fmla="*/ 1382025 h 3826932"/>
                <a:gd name="connsiteX2587" fmla="*/ 608259 w 3785031"/>
                <a:gd name="connsiteY2587" fmla="*/ 1382025 h 3826932"/>
                <a:gd name="connsiteX2588" fmla="*/ 633399 w 3785031"/>
                <a:gd name="connsiteY2588" fmla="*/ 1356885 h 3826932"/>
                <a:gd name="connsiteX2589" fmla="*/ 633399 w 3785031"/>
                <a:gd name="connsiteY2589" fmla="*/ 1356885 h 3826932"/>
                <a:gd name="connsiteX2590" fmla="*/ 634796 w 3785031"/>
                <a:gd name="connsiteY2590" fmla="*/ 1355488 h 3826932"/>
                <a:gd name="connsiteX2591" fmla="*/ 647366 w 3785031"/>
                <a:gd name="connsiteY2591" fmla="*/ 1368058 h 3826932"/>
                <a:gd name="connsiteX2592" fmla="*/ 817762 w 3785031"/>
                <a:gd name="connsiteY2592" fmla="*/ 1542645 h 3826932"/>
                <a:gd name="connsiteX2593" fmla="*/ 817762 w 3785031"/>
                <a:gd name="connsiteY2593" fmla="*/ 1542645 h 3826932"/>
                <a:gd name="connsiteX2594" fmla="*/ 814969 w 3785031"/>
                <a:gd name="connsiteY2594" fmla="*/ 1545438 h 3826932"/>
                <a:gd name="connsiteX2595" fmla="*/ 809382 w 3785031"/>
                <a:gd name="connsiteY2595" fmla="*/ 1555215 h 3826932"/>
                <a:gd name="connsiteX2596" fmla="*/ 806589 w 3785031"/>
                <a:gd name="connsiteY2596" fmla="*/ 1566389 h 3826932"/>
                <a:gd name="connsiteX2597" fmla="*/ 806589 w 3785031"/>
                <a:gd name="connsiteY2597" fmla="*/ 1570579 h 3826932"/>
                <a:gd name="connsiteX2598" fmla="*/ 806589 w 3785031"/>
                <a:gd name="connsiteY2598" fmla="*/ 1571975 h 3826932"/>
                <a:gd name="connsiteX2599" fmla="*/ 806589 w 3785031"/>
                <a:gd name="connsiteY2599" fmla="*/ 1573372 h 3826932"/>
                <a:gd name="connsiteX2600" fmla="*/ 806589 w 3785031"/>
                <a:gd name="connsiteY2600" fmla="*/ 1574769 h 3826932"/>
                <a:gd name="connsiteX2601" fmla="*/ 806589 w 3785031"/>
                <a:gd name="connsiteY2601" fmla="*/ 1577562 h 3826932"/>
                <a:gd name="connsiteX2602" fmla="*/ 809382 w 3785031"/>
                <a:gd name="connsiteY2602" fmla="*/ 1584546 h 3826932"/>
                <a:gd name="connsiteX2603" fmla="*/ 813572 w 3785031"/>
                <a:gd name="connsiteY2603" fmla="*/ 1592926 h 3826932"/>
                <a:gd name="connsiteX2604" fmla="*/ 789829 w 3785031"/>
                <a:gd name="connsiteY2604" fmla="*/ 1616669 h 3826932"/>
                <a:gd name="connsiteX2605" fmla="*/ 789829 w 3785031"/>
                <a:gd name="connsiteY2605" fmla="*/ 1616669 h 3826932"/>
                <a:gd name="connsiteX2606" fmla="*/ 623622 w 3785031"/>
                <a:gd name="connsiteY2606" fmla="*/ 1778686 h 3826932"/>
                <a:gd name="connsiteX2607" fmla="*/ 453226 w 3785031"/>
                <a:gd name="connsiteY2607" fmla="*/ 1605496 h 3826932"/>
                <a:gd name="connsiteX2608" fmla="*/ 619432 w 3785031"/>
                <a:gd name="connsiteY2608" fmla="*/ 1815000 h 3826932"/>
                <a:gd name="connsiteX2609" fmla="*/ 619432 w 3785031"/>
                <a:gd name="connsiteY2609" fmla="*/ 1815000 h 3826932"/>
                <a:gd name="connsiteX2610" fmla="*/ 619432 w 3785031"/>
                <a:gd name="connsiteY2610" fmla="*/ 1815000 h 3826932"/>
                <a:gd name="connsiteX2611" fmla="*/ 619432 w 3785031"/>
                <a:gd name="connsiteY2611" fmla="*/ 1817793 h 3826932"/>
                <a:gd name="connsiteX2612" fmla="*/ 618036 w 3785031"/>
                <a:gd name="connsiteY2612" fmla="*/ 1823380 h 3826932"/>
                <a:gd name="connsiteX2613" fmla="*/ 616639 w 3785031"/>
                <a:gd name="connsiteY2613" fmla="*/ 1826173 h 3826932"/>
                <a:gd name="connsiteX2614" fmla="*/ 616639 w 3785031"/>
                <a:gd name="connsiteY2614" fmla="*/ 1824777 h 3826932"/>
                <a:gd name="connsiteX2615" fmla="*/ 615242 w 3785031"/>
                <a:gd name="connsiteY2615" fmla="*/ 1820586 h 3826932"/>
                <a:gd name="connsiteX2616" fmla="*/ 615242 w 3785031"/>
                <a:gd name="connsiteY2616" fmla="*/ 1819190 h 3826932"/>
                <a:gd name="connsiteX2617" fmla="*/ 615242 w 3785031"/>
                <a:gd name="connsiteY2617" fmla="*/ 1817793 h 3826932"/>
                <a:gd name="connsiteX2618" fmla="*/ 615242 w 3785031"/>
                <a:gd name="connsiteY2618" fmla="*/ 1816396 h 3826932"/>
                <a:gd name="connsiteX2619" fmla="*/ 615242 w 3785031"/>
                <a:gd name="connsiteY2619" fmla="*/ 1815000 h 3826932"/>
                <a:gd name="connsiteX2620" fmla="*/ 615242 w 3785031"/>
                <a:gd name="connsiteY2620" fmla="*/ 1813603 h 3826932"/>
                <a:gd name="connsiteX2621" fmla="*/ 616639 w 3785031"/>
                <a:gd name="connsiteY2621" fmla="*/ 1808016 h 3826932"/>
                <a:gd name="connsiteX2622" fmla="*/ 618036 w 3785031"/>
                <a:gd name="connsiteY2622" fmla="*/ 1805223 h 3826932"/>
                <a:gd name="connsiteX2623" fmla="*/ 619432 w 3785031"/>
                <a:gd name="connsiteY2623" fmla="*/ 1812206 h 3826932"/>
                <a:gd name="connsiteX2624" fmla="*/ 619432 w 3785031"/>
                <a:gd name="connsiteY2624" fmla="*/ 1815000 h 3826932"/>
                <a:gd name="connsiteX2625" fmla="*/ 468590 w 3785031"/>
                <a:gd name="connsiteY2625" fmla="*/ 1070564 h 3826932"/>
                <a:gd name="connsiteX2626" fmla="*/ 461606 w 3785031"/>
                <a:gd name="connsiteY2626" fmla="*/ 1051010 h 3826932"/>
                <a:gd name="connsiteX2627" fmla="*/ 626416 w 3785031"/>
                <a:gd name="connsiteY2627" fmla="*/ 890390 h 3826932"/>
                <a:gd name="connsiteX2628" fmla="*/ 626416 w 3785031"/>
                <a:gd name="connsiteY2628" fmla="*/ 890390 h 3826932"/>
                <a:gd name="connsiteX2629" fmla="*/ 651556 w 3785031"/>
                <a:gd name="connsiteY2629" fmla="*/ 865250 h 3826932"/>
                <a:gd name="connsiteX2630" fmla="*/ 651556 w 3785031"/>
                <a:gd name="connsiteY2630" fmla="*/ 865250 h 3826932"/>
                <a:gd name="connsiteX2631" fmla="*/ 652953 w 3785031"/>
                <a:gd name="connsiteY2631" fmla="*/ 863853 h 3826932"/>
                <a:gd name="connsiteX2632" fmla="*/ 665523 w 3785031"/>
                <a:gd name="connsiteY2632" fmla="*/ 876423 h 3826932"/>
                <a:gd name="connsiteX2633" fmla="*/ 835919 w 3785031"/>
                <a:gd name="connsiteY2633" fmla="*/ 1051010 h 3826932"/>
                <a:gd name="connsiteX2634" fmla="*/ 834523 w 3785031"/>
                <a:gd name="connsiteY2634" fmla="*/ 1052407 h 3826932"/>
                <a:gd name="connsiteX2635" fmla="*/ 828936 w 3785031"/>
                <a:gd name="connsiteY2635" fmla="*/ 1062183 h 3826932"/>
                <a:gd name="connsiteX2636" fmla="*/ 826143 w 3785031"/>
                <a:gd name="connsiteY2636" fmla="*/ 1073357 h 3826932"/>
                <a:gd name="connsiteX2637" fmla="*/ 826143 w 3785031"/>
                <a:gd name="connsiteY2637" fmla="*/ 1077547 h 3826932"/>
                <a:gd name="connsiteX2638" fmla="*/ 826143 w 3785031"/>
                <a:gd name="connsiteY2638" fmla="*/ 1078944 h 3826932"/>
                <a:gd name="connsiteX2639" fmla="*/ 826143 w 3785031"/>
                <a:gd name="connsiteY2639" fmla="*/ 1080340 h 3826932"/>
                <a:gd name="connsiteX2640" fmla="*/ 826143 w 3785031"/>
                <a:gd name="connsiteY2640" fmla="*/ 1081737 h 3826932"/>
                <a:gd name="connsiteX2641" fmla="*/ 826143 w 3785031"/>
                <a:gd name="connsiteY2641" fmla="*/ 1084530 h 3826932"/>
                <a:gd name="connsiteX2642" fmla="*/ 828936 w 3785031"/>
                <a:gd name="connsiteY2642" fmla="*/ 1091514 h 3826932"/>
                <a:gd name="connsiteX2643" fmla="*/ 833126 w 3785031"/>
                <a:gd name="connsiteY2643" fmla="*/ 1099894 h 3826932"/>
                <a:gd name="connsiteX2644" fmla="*/ 807986 w 3785031"/>
                <a:gd name="connsiteY2644" fmla="*/ 1125034 h 3826932"/>
                <a:gd name="connsiteX2645" fmla="*/ 807986 w 3785031"/>
                <a:gd name="connsiteY2645" fmla="*/ 1125034 h 3826932"/>
                <a:gd name="connsiteX2646" fmla="*/ 643176 w 3785031"/>
                <a:gd name="connsiteY2646" fmla="*/ 1285654 h 3826932"/>
                <a:gd name="connsiteX2647" fmla="*/ 472780 w 3785031"/>
                <a:gd name="connsiteY2647" fmla="*/ 1111067 h 3826932"/>
                <a:gd name="connsiteX2648" fmla="*/ 460210 w 3785031"/>
                <a:gd name="connsiteY2648" fmla="*/ 1097101 h 3826932"/>
                <a:gd name="connsiteX2649" fmla="*/ 465796 w 3785031"/>
                <a:gd name="connsiteY2649" fmla="*/ 1088720 h 3826932"/>
                <a:gd name="connsiteX2650" fmla="*/ 468590 w 3785031"/>
                <a:gd name="connsiteY2650" fmla="*/ 1078944 h 3826932"/>
                <a:gd name="connsiteX2651" fmla="*/ 468590 w 3785031"/>
                <a:gd name="connsiteY2651" fmla="*/ 1076150 h 3826932"/>
                <a:gd name="connsiteX2652" fmla="*/ 468590 w 3785031"/>
                <a:gd name="connsiteY2652" fmla="*/ 1074753 h 3826932"/>
                <a:gd name="connsiteX2653" fmla="*/ 468590 w 3785031"/>
                <a:gd name="connsiteY2653" fmla="*/ 1073357 h 3826932"/>
                <a:gd name="connsiteX2654" fmla="*/ 468590 w 3785031"/>
                <a:gd name="connsiteY2654" fmla="*/ 1070564 h 3826932"/>
                <a:gd name="connsiteX2655" fmla="*/ 640383 w 3785031"/>
                <a:gd name="connsiteY2655" fmla="*/ 831729 h 3826932"/>
                <a:gd name="connsiteX2656" fmla="*/ 640383 w 3785031"/>
                <a:gd name="connsiteY2656" fmla="*/ 831729 h 3826932"/>
                <a:gd name="connsiteX2657" fmla="*/ 640383 w 3785031"/>
                <a:gd name="connsiteY2657" fmla="*/ 828936 h 3826932"/>
                <a:gd name="connsiteX2658" fmla="*/ 641779 w 3785031"/>
                <a:gd name="connsiteY2658" fmla="*/ 823349 h 3826932"/>
                <a:gd name="connsiteX2659" fmla="*/ 643176 w 3785031"/>
                <a:gd name="connsiteY2659" fmla="*/ 820556 h 3826932"/>
                <a:gd name="connsiteX2660" fmla="*/ 644573 w 3785031"/>
                <a:gd name="connsiteY2660" fmla="*/ 827539 h 3826932"/>
                <a:gd name="connsiteX2661" fmla="*/ 644573 w 3785031"/>
                <a:gd name="connsiteY2661" fmla="*/ 828936 h 3826932"/>
                <a:gd name="connsiteX2662" fmla="*/ 644573 w 3785031"/>
                <a:gd name="connsiteY2662" fmla="*/ 828936 h 3826932"/>
                <a:gd name="connsiteX2663" fmla="*/ 644573 w 3785031"/>
                <a:gd name="connsiteY2663" fmla="*/ 828936 h 3826932"/>
                <a:gd name="connsiteX2664" fmla="*/ 644573 w 3785031"/>
                <a:gd name="connsiteY2664" fmla="*/ 830333 h 3826932"/>
                <a:gd name="connsiteX2665" fmla="*/ 643176 w 3785031"/>
                <a:gd name="connsiteY2665" fmla="*/ 835919 h 3826932"/>
                <a:gd name="connsiteX2666" fmla="*/ 641779 w 3785031"/>
                <a:gd name="connsiteY2666" fmla="*/ 838713 h 3826932"/>
                <a:gd name="connsiteX2667" fmla="*/ 641779 w 3785031"/>
                <a:gd name="connsiteY2667" fmla="*/ 837316 h 3826932"/>
                <a:gd name="connsiteX2668" fmla="*/ 640383 w 3785031"/>
                <a:gd name="connsiteY2668" fmla="*/ 833126 h 3826932"/>
                <a:gd name="connsiteX2669" fmla="*/ 640383 w 3785031"/>
                <a:gd name="connsiteY2669" fmla="*/ 831729 h 3826932"/>
                <a:gd name="connsiteX2670" fmla="*/ 640383 w 3785031"/>
                <a:gd name="connsiteY2670" fmla="*/ 831729 h 3826932"/>
                <a:gd name="connsiteX2671" fmla="*/ 640383 w 3785031"/>
                <a:gd name="connsiteY2671" fmla="*/ 831729 h 3826932"/>
                <a:gd name="connsiteX2672" fmla="*/ 841506 w 3785031"/>
                <a:gd name="connsiteY2672" fmla="*/ 1073357 h 3826932"/>
                <a:gd name="connsiteX2673" fmla="*/ 841506 w 3785031"/>
                <a:gd name="connsiteY2673" fmla="*/ 1074753 h 3826932"/>
                <a:gd name="connsiteX2674" fmla="*/ 841506 w 3785031"/>
                <a:gd name="connsiteY2674" fmla="*/ 1074753 h 3826932"/>
                <a:gd name="connsiteX2675" fmla="*/ 841506 w 3785031"/>
                <a:gd name="connsiteY2675" fmla="*/ 1074753 h 3826932"/>
                <a:gd name="connsiteX2676" fmla="*/ 841506 w 3785031"/>
                <a:gd name="connsiteY2676" fmla="*/ 1076150 h 3826932"/>
                <a:gd name="connsiteX2677" fmla="*/ 840109 w 3785031"/>
                <a:gd name="connsiteY2677" fmla="*/ 1081737 h 3826932"/>
                <a:gd name="connsiteX2678" fmla="*/ 837316 w 3785031"/>
                <a:gd name="connsiteY2678" fmla="*/ 1085927 h 3826932"/>
                <a:gd name="connsiteX2679" fmla="*/ 835919 w 3785031"/>
                <a:gd name="connsiteY2679" fmla="*/ 1084530 h 3826932"/>
                <a:gd name="connsiteX2680" fmla="*/ 834523 w 3785031"/>
                <a:gd name="connsiteY2680" fmla="*/ 1080340 h 3826932"/>
                <a:gd name="connsiteX2681" fmla="*/ 834523 w 3785031"/>
                <a:gd name="connsiteY2681" fmla="*/ 1078944 h 3826932"/>
                <a:gd name="connsiteX2682" fmla="*/ 834523 w 3785031"/>
                <a:gd name="connsiteY2682" fmla="*/ 1077547 h 3826932"/>
                <a:gd name="connsiteX2683" fmla="*/ 834523 w 3785031"/>
                <a:gd name="connsiteY2683" fmla="*/ 1076150 h 3826932"/>
                <a:gd name="connsiteX2684" fmla="*/ 834523 w 3785031"/>
                <a:gd name="connsiteY2684" fmla="*/ 1074753 h 3826932"/>
                <a:gd name="connsiteX2685" fmla="*/ 834523 w 3785031"/>
                <a:gd name="connsiteY2685" fmla="*/ 1073357 h 3826932"/>
                <a:gd name="connsiteX2686" fmla="*/ 835919 w 3785031"/>
                <a:gd name="connsiteY2686" fmla="*/ 1067770 h 3826932"/>
                <a:gd name="connsiteX2687" fmla="*/ 838713 w 3785031"/>
                <a:gd name="connsiteY2687" fmla="*/ 1063580 h 3826932"/>
                <a:gd name="connsiteX2688" fmla="*/ 841506 w 3785031"/>
                <a:gd name="connsiteY2688" fmla="*/ 1073357 h 3826932"/>
                <a:gd name="connsiteX2689" fmla="*/ 838713 w 3785031"/>
                <a:gd name="connsiteY2689" fmla="*/ 1064977 h 3826932"/>
                <a:gd name="connsiteX2690" fmla="*/ 838713 w 3785031"/>
                <a:gd name="connsiteY2690" fmla="*/ 1064977 h 3826932"/>
                <a:gd name="connsiteX2691" fmla="*/ 838713 w 3785031"/>
                <a:gd name="connsiteY2691" fmla="*/ 1064977 h 3826932"/>
                <a:gd name="connsiteX2692" fmla="*/ 838713 w 3785031"/>
                <a:gd name="connsiteY2692" fmla="*/ 1064977 h 3826932"/>
                <a:gd name="connsiteX2693" fmla="*/ 862457 w 3785031"/>
                <a:gd name="connsiteY2693" fmla="*/ 1076150 h 3826932"/>
                <a:gd name="connsiteX2694" fmla="*/ 862457 w 3785031"/>
                <a:gd name="connsiteY2694" fmla="*/ 1071960 h 3826932"/>
                <a:gd name="connsiteX2695" fmla="*/ 855473 w 3785031"/>
                <a:gd name="connsiteY2695" fmla="*/ 1052407 h 3826932"/>
                <a:gd name="connsiteX2696" fmla="*/ 1021679 w 3785031"/>
                <a:gd name="connsiteY2696" fmla="*/ 890390 h 3826932"/>
                <a:gd name="connsiteX2697" fmla="*/ 1021679 w 3785031"/>
                <a:gd name="connsiteY2697" fmla="*/ 890390 h 3826932"/>
                <a:gd name="connsiteX2698" fmla="*/ 1046820 w 3785031"/>
                <a:gd name="connsiteY2698" fmla="*/ 865250 h 3826932"/>
                <a:gd name="connsiteX2699" fmla="*/ 1046820 w 3785031"/>
                <a:gd name="connsiteY2699" fmla="*/ 865250 h 3826932"/>
                <a:gd name="connsiteX2700" fmla="*/ 1046820 w 3785031"/>
                <a:gd name="connsiteY2700" fmla="*/ 865250 h 3826932"/>
                <a:gd name="connsiteX2701" fmla="*/ 1059390 w 3785031"/>
                <a:gd name="connsiteY2701" fmla="*/ 879217 h 3826932"/>
                <a:gd name="connsiteX2702" fmla="*/ 1231183 w 3785031"/>
                <a:gd name="connsiteY2702" fmla="*/ 1055200 h 3826932"/>
                <a:gd name="connsiteX2703" fmla="*/ 1231183 w 3785031"/>
                <a:gd name="connsiteY2703" fmla="*/ 1055200 h 3826932"/>
                <a:gd name="connsiteX2704" fmla="*/ 1228389 w 3785031"/>
                <a:gd name="connsiteY2704" fmla="*/ 1057993 h 3826932"/>
                <a:gd name="connsiteX2705" fmla="*/ 1222803 w 3785031"/>
                <a:gd name="connsiteY2705" fmla="*/ 1067770 h 3826932"/>
                <a:gd name="connsiteX2706" fmla="*/ 1220009 w 3785031"/>
                <a:gd name="connsiteY2706" fmla="*/ 1078944 h 3826932"/>
                <a:gd name="connsiteX2707" fmla="*/ 1220009 w 3785031"/>
                <a:gd name="connsiteY2707" fmla="*/ 1083134 h 3826932"/>
                <a:gd name="connsiteX2708" fmla="*/ 1220009 w 3785031"/>
                <a:gd name="connsiteY2708" fmla="*/ 1084530 h 3826932"/>
                <a:gd name="connsiteX2709" fmla="*/ 1220009 w 3785031"/>
                <a:gd name="connsiteY2709" fmla="*/ 1085927 h 3826932"/>
                <a:gd name="connsiteX2710" fmla="*/ 1220009 w 3785031"/>
                <a:gd name="connsiteY2710" fmla="*/ 1087324 h 3826932"/>
                <a:gd name="connsiteX2711" fmla="*/ 1220009 w 3785031"/>
                <a:gd name="connsiteY2711" fmla="*/ 1090117 h 3826932"/>
                <a:gd name="connsiteX2712" fmla="*/ 1221406 w 3785031"/>
                <a:gd name="connsiteY2712" fmla="*/ 1097101 h 3826932"/>
                <a:gd name="connsiteX2713" fmla="*/ 1224199 w 3785031"/>
                <a:gd name="connsiteY2713" fmla="*/ 1102687 h 3826932"/>
                <a:gd name="connsiteX2714" fmla="*/ 1200456 w 3785031"/>
                <a:gd name="connsiteY2714" fmla="*/ 1125034 h 3826932"/>
                <a:gd name="connsiteX2715" fmla="*/ 1200456 w 3785031"/>
                <a:gd name="connsiteY2715" fmla="*/ 1125034 h 3826932"/>
                <a:gd name="connsiteX2716" fmla="*/ 1034249 w 3785031"/>
                <a:gd name="connsiteY2716" fmla="*/ 1287051 h 3826932"/>
                <a:gd name="connsiteX2717" fmla="*/ 863853 w 3785031"/>
                <a:gd name="connsiteY2717" fmla="*/ 1112464 h 3826932"/>
                <a:gd name="connsiteX2718" fmla="*/ 851283 w 3785031"/>
                <a:gd name="connsiteY2718" fmla="*/ 1098497 h 3826932"/>
                <a:gd name="connsiteX2719" fmla="*/ 856870 w 3785031"/>
                <a:gd name="connsiteY2719" fmla="*/ 1090117 h 3826932"/>
                <a:gd name="connsiteX2720" fmla="*/ 859663 w 3785031"/>
                <a:gd name="connsiteY2720" fmla="*/ 1080340 h 3826932"/>
                <a:gd name="connsiteX2721" fmla="*/ 859663 w 3785031"/>
                <a:gd name="connsiteY2721" fmla="*/ 1077547 h 3826932"/>
                <a:gd name="connsiteX2722" fmla="*/ 862457 w 3785031"/>
                <a:gd name="connsiteY2722" fmla="*/ 1076150 h 3826932"/>
                <a:gd name="connsiteX2723" fmla="*/ 862457 w 3785031"/>
                <a:gd name="connsiteY2723" fmla="*/ 1076150 h 3826932"/>
                <a:gd name="connsiteX2724" fmla="*/ 1041233 w 3785031"/>
                <a:gd name="connsiteY2724" fmla="*/ 835919 h 3826932"/>
                <a:gd name="connsiteX2725" fmla="*/ 1041233 w 3785031"/>
                <a:gd name="connsiteY2725" fmla="*/ 835919 h 3826932"/>
                <a:gd name="connsiteX2726" fmla="*/ 1041233 w 3785031"/>
                <a:gd name="connsiteY2726" fmla="*/ 833126 h 3826932"/>
                <a:gd name="connsiteX2727" fmla="*/ 1042630 w 3785031"/>
                <a:gd name="connsiteY2727" fmla="*/ 827539 h 3826932"/>
                <a:gd name="connsiteX2728" fmla="*/ 1045423 w 3785031"/>
                <a:gd name="connsiteY2728" fmla="*/ 823349 h 3826932"/>
                <a:gd name="connsiteX2729" fmla="*/ 1046820 w 3785031"/>
                <a:gd name="connsiteY2729" fmla="*/ 827539 h 3826932"/>
                <a:gd name="connsiteX2730" fmla="*/ 1046820 w 3785031"/>
                <a:gd name="connsiteY2730" fmla="*/ 828936 h 3826932"/>
                <a:gd name="connsiteX2731" fmla="*/ 1046820 w 3785031"/>
                <a:gd name="connsiteY2731" fmla="*/ 828936 h 3826932"/>
                <a:gd name="connsiteX2732" fmla="*/ 1046820 w 3785031"/>
                <a:gd name="connsiteY2732" fmla="*/ 828936 h 3826932"/>
                <a:gd name="connsiteX2733" fmla="*/ 1046820 w 3785031"/>
                <a:gd name="connsiteY2733" fmla="*/ 830333 h 3826932"/>
                <a:gd name="connsiteX2734" fmla="*/ 1045423 w 3785031"/>
                <a:gd name="connsiteY2734" fmla="*/ 835919 h 3826932"/>
                <a:gd name="connsiteX2735" fmla="*/ 1042630 w 3785031"/>
                <a:gd name="connsiteY2735" fmla="*/ 840109 h 3826932"/>
                <a:gd name="connsiteX2736" fmla="*/ 1042630 w 3785031"/>
                <a:gd name="connsiteY2736" fmla="*/ 837316 h 3826932"/>
                <a:gd name="connsiteX2737" fmla="*/ 1042630 w 3785031"/>
                <a:gd name="connsiteY2737" fmla="*/ 835919 h 3826932"/>
                <a:gd name="connsiteX2738" fmla="*/ 1041233 w 3785031"/>
                <a:gd name="connsiteY2738" fmla="*/ 835919 h 3826932"/>
                <a:gd name="connsiteX2739" fmla="*/ 1041233 w 3785031"/>
                <a:gd name="connsiteY2739" fmla="*/ 835919 h 3826932"/>
                <a:gd name="connsiteX2740" fmla="*/ 1238166 w 3785031"/>
                <a:gd name="connsiteY2740" fmla="*/ 1113861 h 3826932"/>
                <a:gd name="connsiteX2741" fmla="*/ 1238166 w 3785031"/>
                <a:gd name="connsiteY2741" fmla="*/ 1113861 h 3826932"/>
                <a:gd name="connsiteX2742" fmla="*/ 1238166 w 3785031"/>
                <a:gd name="connsiteY2742" fmla="*/ 1113861 h 3826932"/>
                <a:gd name="connsiteX2743" fmla="*/ 1250736 w 3785031"/>
                <a:gd name="connsiteY2743" fmla="*/ 1126431 h 3826932"/>
                <a:gd name="connsiteX2744" fmla="*/ 1423926 w 3785031"/>
                <a:gd name="connsiteY2744" fmla="*/ 1302414 h 3826932"/>
                <a:gd name="connsiteX2745" fmla="*/ 1421133 w 3785031"/>
                <a:gd name="connsiteY2745" fmla="*/ 1305207 h 3826932"/>
                <a:gd name="connsiteX2746" fmla="*/ 1415546 w 3785031"/>
                <a:gd name="connsiteY2746" fmla="*/ 1314984 h 3826932"/>
                <a:gd name="connsiteX2747" fmla="*/ 1412753 w 3785031"/>
                <a:gd name="connsiteY2747" fmla="*/ 1326158 h 3826932"/>
                <a:gd name="connsiteX2748" fmla="*/ 1412753 w 3785031"/>
                <a:gd name="connsiteY2748" fmla="*/ 1330348 h 3826932"/>
                <a:gd name="connsiteX2749" fmla="*/ 1412753 w 3785031"/>
                <a:gd name="connsiteY2749" fmla="*/ 1331745 h 3826932"/>
                <a:gd name="connsiteX2750" fmla="*/ 1412753 w 3785031"/>
                <a:gd name="connsiteY2750" fmla="*/ 1333141 h 3826932"/>
                <a:gd name="connsiteX2751" fmla="*/ 1412753 w 3785031"/>
                <a:gd name="connsiteY2751" fmla="*/ 1334538 h 3826932"/>
                <a:gd name="connsiteX2752" fmla="*/ 1412753 w 3785031"/>
                <a:gd name="connsiteY2752" fmla="*/ 1337331 h 3826932"/>
                <a:gd name="connsiteX2753" fmla="*/ 1414149 w 3785031"/>
                <a:gd name="connsiteY2753" fmla="*/ 1344315 h 3826932"/>
                <a:gd name="connsiteX2754" fmla="*/ 1416943 w 3785031"/>
                <a:gd name="connsiteY2754" fmla="*/ 1349902 h 3826932"/>
                <a:gd name="connsiteX2755" fmla="*/ 1393199 w 3785031"/>
                <a:gd name="connsiteY2755" fmla="*/ 1373645 h 3826932"/>
                <a:gd name="connsiteX2756" fmla="*/ 1393199 w 3785031"/>
                <a:gd name="connsiteY2756" fmla="*/ 1373645 h 3826932"/>
                <a:gd name="connsiteX2757" fmla="*/ 1226993 w 3785031"/>
                <a:gd name="connsiteY2757" fmla="*/ 1535661 h 3826932"/>
                <a:gd name="connsiteX2758" fmla="*/ 1056597 w 3785031"/>
                <a:gd name="connsiteY2758" fmla="*/ 1361075 h 3826932"/>
                <a:gd name="connsiteX2759" fmla="*/ 1044026 w 3785031"/>
                <a:gd name="connsiteY2759" fmla="*/ 1347108 h 3826932"/>
                <a:gd name="connsiteX2760" fmla="*/ 1049613 w 3785031"/>
                <a:gd name="connsiteY2760" fmla="*/ 1338728 h 3826932"/>
                <a:gd name="connsiteX2761" fmla="*/ 1052406 w 3785031"/>
                <a:gd name="connsiteY2761" fmla="*/ 1328951 h 3826932"/>
                <a:gd name="connsiteX2762" fmla="*/ 1052406 w 3785031"/>
                <a:gd name="connsiteY2762" fmla="*/ 1326158 h 3826932"/>
                <a:gd name="connsiteX2763" fmla="*/ 1052406 w 3785031"/>
                <a:gd name="connsiteY2763" fmla="*/ 1324761 h 3826932"/>
                <a:gd name="connsiteX2764" fmla="*/ 1052406 w 3785031"/>
                <a:gd name="connsiteY2764" fmla="*/ 1323364 h 3826932"/>
                <a:gd name="connsiteX2765" fmla="*/ 1052406 w 3785031"/>
                <a:gd name="connsiteY2765" fmla="*/ 1319174 h 3826932"/>
                <a:gd name="connsiteX2766" fmla="*/ 1045423 w 3785031"/>
                <a:gd name="connsiteY2766" fmla="*/ 1299621 h 3826932"/>
                <a:gd name="connsiteX2767" fmla="*/ 1213026 w 3785031"/>
                <a:gd name="connsiteY2767" fmla="*/ 1137605 h 3826932"/>
                <a:gd name="connsiteX2768" fmla="*/ 1213026 w 3785031"/>
                <a:gd name="connsiteY2768" fmla="*/ 1137605 h 3826932"/>
                <a:gd name="connsiteX2769" fmla="*/ 1238166 w 3785031"/>
                <a:gd name="connsiteY2769" fmla="*/ 1113861 h 3826932"/>
                <a:gd name="connsiteX2770" fmla="*/ 1235373 w 3785031"/>
                <a:gd name="connsiteY2770" fmla="*/ 1083134 h 3826932"/>
                <a:gd name="connsiteX2771" fmla="*/ 1235373 w 3785031"/>
                <a:gd name="connsiteY2771" fmla="*/ 1083134 h 3826932"/>
                <a:gd name="connsiteX2772" fmla="*/ 1235373 w 3785031"/>
                <a:gd name="connsiteY2772" fmla="*/ 1080340 h 3826932"/>
                <a:gd name="connsiteX2773" fmla="*/ 1236770 w 3785031"/>
                <a:gd name="connsiteY2773" fmla="*/ 1074753 h 3826932"/>
                <a:gd name="connsiteX2774" fmla="*/ 1239563 w 3785031"/>
                <a:gd name="connsiteY2774" fmla="*/ 1069167 h 3826932"/>
                <a:gd name="connsiteX2775" fmla="*/ 1239563 w 3785031"/>
                <a:gd name="connsiteY2775" fmla="*/ 1069167 h 3826932"/>
                <a:gd name="connsiteX2776" fmla="*/ 1240960 w 3785031"/>
                <a:gd name="connsiteY2776" fmla="*/ 1074753 h 3826932"/>
                <a:gd name="connsiteX2777" fmla="*/ 1240960 w 3785031"/>
                <a:gd name="connsiteY2777" fmla="*/ 1076150 h 3826932"/>
                <a:gd name="connsiteX2778" fmla="*/ 1240960 w 3785031"/>
                <a:gd name="connsiteY2778" fmla="*/ 1076150 h 3826932"/>
                <a:gd name="connsiteX2779" fmla="*/ 1240960 w 3785031"/>
                <a:gd name="connsiteY2779" fmla="*/ 1076150 h 3826932"/>
                <a:gd name="connsiteX2780" fmla="*/ 1240960 w 3785031"/>
                <a:gd name="connsiteY2780" fmla="*/ 1077547 h 3826932"/>
                <a:gd name="connsiteX2781" fmla="*/ 1239563 w 3785031"/>
                <a:gd name="connsiteY2781" fmla="*/ 1083134 h 3826932"/>
                <a:gd name="connsiteX2782" fmla="*/ 1236770 w 3785031"/>
                <a:gd name="connsiteY2782" fmla="*/ 1087324 h 3826932"/>
                <a:gd name="connsiteX2783" fmla="*/ 1236770 w 3785031"/>
                <a:gd name="connsiteY2783" fmla="*/ 1087324 h 3826932"/>
                <a:gd name="connsiteX2784" fmla="*/ 1235373 w 3785031"/>
                <a:gd name="connsiteY2784" fmla="*/ 1084530 h 3826932"/>
                <a:gd name="connsiteX2785" fmla="*/ 1235373 w 3785031"/>
                <a:gd name="connsiteY2785" fmla="*/ 1083134 h 3826932"/>
                <a:gd name="connsiteX2786" fmla="*/ 1235373 w 3785031"/>
                <a:gd name="connsiteY2786" fmla="*/ 1083134 h 3826932"/>
                <a:gd name="connsiteX2787" fmla="*/ 1235373 w 3785031"/>
                <a:gd name="connsiteY2787" fmla="*/ 1083134 h 3826932"/>
                <a:gd name="connsiteX2788" fmla="*/ 1259117 w 3785031"/>
                <a:gd name="connsiteY2788" fmla="*/ 1071960 h 3826932"/>
                <a:gd name="connsiteX2789" fmla="*/ 1253530 w 3785031"/>
                <a:gd name="connsiteY2789" fmla="*/ 1055200 h 3826932"/>
                <a:gd name="connsiteX2790" fmla="*/ 1418339 w 3785031"/>
                <a:gd name="connsiteY2790" fmla="*/ 894580 h 3826932"/>
                <a:gd name="connsiteX2791" fmla="*/ 1418339 w 3785031"/>
                <a:gd name="connsiteY2791" fmla="*/ 894580 h 3826932"/>
                <a:gd name="connsiteX2792" fmla="*/ 1443480 w 3785031"/>
                <a:gd name="connsiteY2792" fmla="*/ 869440 h 3826932"/>
                <a:gd name="connsiteX2793" fmla="*/ 1443480 w 3785031"/>
                <a:gd name="connsiteY2793" fmla="*/ 869440 h 3826932"/>
                <a:gd name="connsiteX2794" fmla="*/ 1444876 w 3785031"/>
                <a:gd name="connsiteY2794" fmla="*/ 868043 h 3826932"/>
                <a:gd name="connsiteX2795" fmla="*/ 1457447 w 3785031"/>
                <a:gd name="connsiteY2795" fmla="*/ 880613 h 3826932"/>
                <a:gd name="connsiteX2796" fmla="*/ 1627843 w 3785031"/>
                <a:gd name="connsiteY2796" fmla="*/ 1055200 h 3826932"/>
                <a:gd name="connsiteX2797" fmla="*/ 1626446 w 3785031"/>
                <a:gd name="connsiteY2797" fmla="*/ 1056597 h 3826932"/>
                <a:gd name="connsiteX2798" fmla="*/ 1620859 w 3785031"/>
                <a:gd name="connsiteY2798" fmla="*/ 1066373 h 3826932"/>
                <a:gd name="connsiteX2799" fmla="*/ 1618066 w 3785031"/>
                <a:gd name="connsiteY2799" fmla="*/ 1077547 h 3826932"/>
                <a:gd name="connsiteX2800" fmla="*/ 1618066 w 3785031"/>
                <a:gd name="connsiteY2800" fmla="*/ 1081737 h 3826932"/>
                <a:gd name="connsiteX2801" fmla="*/ 1618066 w 3785031"/>
                <a:gd name="connsiteY2801" fmla="*/ 1083134 h 3826932"/>
                <a:gd name="connsiteX2802" fmla="*/ 1618066 w 3785031"/>
                <a:gd name="connsiteY2802" fmla="*/ 1084530 h 3826932"/>
                <a:gd name="connsiteX2803" fmla="*/ 1618066 w 3785031"/>
                <a:gd name="connsiteY2803" fmla="*/ 1085927 h 3826932"/>
                <a:gd name="connsiteX2804" fmla="*/ 1618066 w 3785031"/>
                <a:gd name="connsiteY2804" fmla="*/ 1088720 h 3826932"/>
                <a:gd name="connsiteX2805" fmla="*/ 1619463 w 3785031"/>
                <a:gd name="connsiteY2805" fmla="*/ 1095704 h 3826932"/>
                <a:gd name="connsiteX2806" fmla="*/ 1623653 w 3785031"/>
                <a:gd name="connsiteY2806" fmla="*/ 1104084 h 3826932"/>
                <a:gd name="connsiteX2807" fmla="*/ 1598512 w 3785031"/>
                <a:gd name="connsiteY2807" fmla="*/ 1127828 h 3826932"/>
                <a:gd name="connsiteX2808" fmla="*/ 1598512 w 3785031"/>
                <a:gd name="connsiteY2808" fmla="*/ 1127828 h 3826932"/>
                <a:gd name="connsiteX2809" fmla="*/ 1436496 w 3785031"/>
                <a:gd name="connsiteY2809" fmla="*/ 1289844 h 3826932"/>
                <a:gd name="connsiteX2810" fmla="*/ 1263307 w 3785031"/>
                <a:gd name="connsiteY2810" fmla="*/ 1113861 h 3826932"/>
                <a:gd name="connsiteX2811" fmla="*/ 1250736 w 3785031"/>
                <a:gd name="connsiteY2811" fmla="*/ 1099894 h 3826932"/>
                <a:gd name="connsiteX2812" fmla="*/ 1256323 w 3785031"/>
                <a:gd name="connsiteY2812" fmla="*/ 1091514 h 3826932"/>
                <a:gd name="connsiteX2813" fmla="*/ 1259117 w 3785031"/>
                <a:gd name="connsiteY2813" fmla="*/ 1081737 h 3826932"/>
                <a:gd name="connsiteX2814" fmla="*/ 1259117 w 3785031"/>
                <a:gd name="connsiteY2814" fmla="*/ 1078944 h 3826932"/>
                <a:gd name="connsiteX2815" fmla="*/ 1259117 w 3785031"/>
                <a:gd name="connsiteY2815" fmla="*/ 1077547 h 3826932"/>
                <a:gd name="connsiteX2816" fmla="*/ 1259117 w 3785031"/>
                <a:gd name="connsiteY2816" fmla="*/ 1076150 h 3826932"/>
                <a:gd name="connsiteX2817" fmla="*/ 1259117 w 3785031"/>
                <a:gd name="connsiteY2817" fmla="*/ 1071960 h 3826932"/>
                <a:gd name="connsiteX2818" fmla="*/ 1439290 w 3785031"/>
                <a:gd name="connsiteY2818" fmla="*/ 835919 h 3826932"/>
                <a:gd name="connsiteX2819" fmla="*/ 1439290 w 3785031"/>
                <a:gd name="connsiteY2819" fmla="*/ 835919 h 3826932"/>
                <a:gd name="connsiteX2820" fmla="*/ 1439290 w 3785031"/>
                <a:gd name="connsiteY2820" fmla="*/ 833126 h 3826932"/>
                <a:gd name="connsiteX2821" fmla="*/ 1440686 w 3785031"/>
                <a:gd name="connsiteY2821" fmla="*/ 827539 h 3826932"/>
                <a:gd name="connsiteX2822" fmla="*/ 1442083 w 3785031"/>
                <a:gd name="connsiteY2822" fmla="*/ 824746 h 3826932"/>
                <a:gd name="connsiteX2823" fmla="*/ 1443480 w 3785031"/>
                <a:gd name="connsiteY2823" fmla="*/ 831729 h 3826932"/>
                <a:gd name="connsiteX2824" fmla="*/ 1443480 w 3785031"/>
                <a:gd name="connsiteY2824" fmla="*/ 833126 h 3826932"/>
                <a:gd name="connsiteX2825" fmla="*/ 1443480 w 3785031"/>
                <a:gd name="connsiteY2825" fmla="*/ 833126 h 3826932"/>
                <a:gd name="connsiteX2826" fmla="*/ 1443480 w 3785031"/>
                <a:gd name="connsiteY2826" fmla="*/ 833126 h 3826932"/>
                <a:gd name="connsiteX2827" fmla="*/ 1443480 w 3785031"/>
                <a:gd name="connsiteY2827" fmla="*/ 834523 h 3826932"/>
                <a:gd name="connsiteX2828" fmla="*/ 1442083 w 3785031"/>
                <a:gd name="connsiteY2828" fmla="*/ 840109 h 3826932"/>
                <a:gd name="connsiteX2829" fmla="*/ 1440686 w 3785031"/>
                <a:gd name="connsiteY2829" fmla="*/ 842903 h 3826932"/>
                <a:gd name="connsiteX2830" fmla="*/ 1440686 w 3785031"/>
                <a:gd name="connsiteY2830" fmla="*/ 841506 h 3826932"/>
                <a:gd name="connsiteX2831" fmla="*/ 1439290 w 3785031"/>
                <a:gd name="connsiteY2831" fmla="*/ 837316 h 3826932"/>
                <a:gd name="connsiteX2832" fmla="*/ 1439290 w 3785031"/>
                <a:gd name="connsiteY2832" fmla="*/ 835919 h 3826932"/>
                <a:gd name="connsiteX2833" fmla="*/ 1439290 w 3785031"/>
                <a:gd name="connsiteY2833" fmla="*/ 835919 h 3826932"/>
                <a:gd name="connsiteX2834" fmla="*/ 1439290 w 3785031"/>
                <a:gd name="connsiteY2834" fmla="*/ 835919 h 3826932"/>
                <a:gd name="connsiteX2835" fmla="*/ 1465827 w 3785031"/>
                <a:gd name="connsiteY2835" fmla="*/ 833126 h 3826932"/>
                <a:gd name="connsiteX2836" fmla="*/ 1465827 w 3785031"/>
                <a:gd name="connsiteY2836" fmla="*/ 828936 h 3826932"/>
                <a:gd name="connsiteX2837" fmla="*/ 1458843 w 3785031"/>
                <a:gd name="connsiteY2837" fmla="*/ 809382 h 3826932"/>
                <a:gd name="connsiteX2838" fmla="*/ 1625050 w 3785031"/>
                <a:gd name="connsiteY2838" fmla="*/ 647366 h 3826932"/>
                <a:gd name="connsiteX2839" fmla="*/ 1625050 w 3785031"/>
                <a:gd name="connsiteY2839" fmla="*/ 647366 h 3826932"/>
                <a:gd name="connsiteX2840" fmla="*/ 1650190 w 3785031"/>
                <a:gd name="connsiteY2840" fmla="*/ 622226 h 3826932"/>
                <a:gd name="connsiteX2841" fmla="*/ 1650190 w 3785031"/>
                <a:gd name="connsiteY2841" fmla="*/ 622226 h 3826932"/>
                <a:gd name="connsiteX2842" fmla="*/ 1651587 w 3785031"/>
                <a:gd name="connsiteY2842" fmla="*/ 620829 h 3826932"/>
                <a:gd name="connsiteX2843" fmla="*/ 1664157 w 3785031"/>
                <a:gd name="connsiteY2843" fmla="*/ 633399 h 3826932"/>
                <a:gd name="connsiteX2844" fmla="*/ 1834553 w 3785031"/>
                <a:gd name="connsiteY2844" fmla="*/ 807986 h 3826932"/>
                <a:gd name="connsiteX2845" fmla="*/ 1834553 w 3785031"/>
                <a:gd name="connsiteY2845" fmla="*/ 807986 h 3826932"/>
                <a:gd name="connsiteX2846" fmla="*/ 1831760 w 3785031"/>
                <a:gd name="connsiteY2846" fmla="*/ 810779 h 3826932"/>
                <a:gd name="connsiteX2847" fmla="*/ 1826173 w 3785031"/>
                <a:gd name="connsiteY2847" fmla="*/ 820556 h 3826932"/>
                <a:gd name="connsiteX2848" fmla="*/ 1823380 w 3785031"/>
                <a:gd name="connsiteY2848" fmla="*/ 831729 h 3826932"/>
                <a:gd name="connsiteX2849" fmla="*/ 1823380 w 3785031"/>
                <a:gd name="connsiteY2849" fmla="*/ 835919 h 3826932"/>
                <a:gd name="connsiteX2850" fmla="*/ 1823380 w 3785031"/>
                <a:gd name="connsiteY2850" fmla="*/ 837316 h 3826932"/>
                <a:gd name="connsiteX2851" fmla="*/ 1823380 w 3785031"/>
                <a:gd name="connsiteY2851" fmla="*/ 838713 h 3826932"/>
                <a:gd name="connsiteX2852" fmla="*/ 1823380 w 3785031"/>
                <a:gd name="connsiteY2852" fmla="*/ 840109 h 3826932"/>
                <a:gd name="connsiteX2853" fmla="*/ 1823380 w 3785031"/>
                <a:gd name="connsiteY2853" fmla="*/ 842903 h 3826932"/>
                <a:gd name="connsiteX2854" fmla="*/ 1824776 w 3785031"/>
                <a:gd name="connsiteY2854" fmla="*/ 849886 h 3826932"/>
                <a:gd name="connsiteX2855" fmla="*/ 1828967 w 3785031"/>
                <a:gd name="connsiteY2855" fmla="*/ 858266 h 3826932"/>
                <a:gd name="connsiteX2856" fmla="*/ 1805223 w 3785031"/>
                <a:gd name="connsiteY2856" fmla="*/ 882010 h 3826932"/>
                <a:gd name="connsiteX2857" fmla="*/ 1805223 w 3785031"/>
                <a:gd name="connsiteY2857" fmla="*/ 882010 h 3826932"/>
                <a:gd name="connsiteX2858" fmla="*/ 1639016 w 3785031"/>
                <a:gd name="connsiteY2858" fmla="*/ 1044026 h 3826932"/>
                <a:gd name="connsiteX2859" fmla="*/ 1468620 w 3785031"/>
                <a:gd name="connsiteY2859" fmla="*/ 869440 h 3826932"/>
                <a:gd name="connsiteX2860" fmla="*/ 1456050 w 3785031"/>
                <a:gd name="connsiteY2860" fmla="*/ 855473 h 3826932"/>
                <a:gd name="connsiteX2861" fmla="*/ 1461637 w 3785031"/>
                <a:gd name="connsiteY2861" fmla="*/ 847093 h 3826932"/>
                <a:gd name="connsiteX2862" fmla="*/ 1464430 w 3785031"/>
                <a:gd name="connsiteY2862" fmla="*/ 837316 h 3826932"/>
                <a:gd name="connsiteX2863" fmla="*/ 1464430 w 3785031"/>
                <a:gd name="connsiteY2863" fmla="*/ 834523 h 3826932"/>
                <a:gd name="connsiteX2864" fmla="*/ 1465827 w 3785031"/>
                <a:gd name="connsiteY2864" fmla="*/ 833126 h 3826932"/>
                <a:gd name="connsiteX2865" fmla="*/ 1465827 w 3785031"/>
                <a:gd name="connsiteY2865" fmla="*/ 833126 h 3826932"/>
                <a:gd name="connsiteX2866" fmla="*/ 1647397 w 3785031"/>
                <a:gd name="connsiteY2866" fmla="*/ 590102 h 3826932"/>
                <a:gd name="connsiteX2867" fmla="*/ 1647397 w 3785031"/>
                <a:gd name="connsiteY2867" fmla="*/ 590102 h 3826932"/>
                <a:gd name="connsiteX2868" fmla="*/ 1647397 w 3785031"/>
                <a:gd name="connsiteY2868" fmla="*/ 587308 h 3826932"/>
                <a:gd name="connsiteX2869" fmla="*/ 1648793 w 3785031"/>
                <a:gd name="connsiteY2869" fmla="*/ 581722 h 3826932"/>
                <a:gd name="connsiteX2870" fmla="*/ 1651587 w 3785031"/>
                <a:gd name="connsiteY2870" fmla="*/ 577532 h 3826932"/>
                <a:gd name="connsiteX2871" fmla="*/ 1654380 w 3785031"/>
                <a:gd name="connsiteY2871" fmla="*/ 584515 h 3826932"/>
                <a:gd name="connsiteX2872" fmla="*/ 1654380 w 3785031"/>
                <a:gd name="connsiteY2872" fmla="*/ 585912 h 3826932"/>
                <a:gd name="connsiteX2873" fmla="*/ 1654380 w 3785031"/>
                <a:gd name="connsiteY2873" fmla="*/ 585912 h 3826932"/>
                <a:gd name="connsiteX2874" fmla="*/ 1654380 w 3785031"/>
                <a:gd name="connsiteY2874" fmla="*/ 585912 h 3826932"/>
                <a:gd name="connsiteX2875" fmla="*/ 1654380 w 3785031"/>
                <a:gd name="connsiteY2875" fmla="*/ 587308 h 3826932"/>
                <a:gd name="connsiteX2876" fmla="*/ 1652983 w 3785031"/>
                <a:gd name="connsiteY2876" fmla="*/ 592895 h 3826932"/>
                <a:gd name="connsiteX2877" fmla="*/ 1650190 w 3785031"/>
                <a:gd name="connsiteY2877" fmla="*/ 597085 h 3826932"/>
                <a:gd name="connsiteX2878" fmla="*/ 1648793 w 3785031"/>
                <a:gd name="connsiteY2878" fmla="*/ 595689 h 3826932"/>
                <a:gd name="connsiteX2879" fmla="*/ 1647397 w 3785031"/>
                <a:gd name="connsiteY2879" fmla="*/ 591499 h 3826932"/>
                <a:gd name="connsiteX2880" fmla="*/ 1647397 w 3785031"/>
                <a:gd name="connsiteY2880" fmla="*/ 590102 h 3826932"/>
                <a:gd name="connsiteX2881" fmla="*/ 1647397 w 3785031"/>
                <a:gd name="connsiteY2881" fmla="*/ 590102 h 3826932"/>
                <a:gd name="connsiteX2882" fmla="*/ 1647397 w 3785031"/>
                <a:gd name="connsiteY2882" fmla="*/ 590102 h 3826932"/>
                <a:gd name="connsiteX2883" fmla="*/ 1849917 w 3785031"/>
                <a:gd name="connsiteY2883" fmla="*/ 883407 h 3826932"/>
                <a:gd name="connsiteX2884" fmla="*/ 2020313 w 3785031"/>
                <a:gd name="connsiteY2884" fmla="*/ 1057993 h 3826932"/>
                <a:gd name="connsiteX2885" fmla="*/ 2020313 w 3785031"/>
                <a:gd name="connsiteY2885" fmla="*/ 1057993 h 3826932"/>
                <a:gd name="connsiteX2886" fmla="*/ 2017520 w 3785031"/>
                <a:gd name="connsiteY2886" fmla="*/ 1060787 h 3826932"/>
                <a:gd name="connsiteX2887" fmla="*/ 2011933 w 3785031"/>
                <a:gd name="connsiteY2887" fmla="*/ 1070564 h 3826932"/>
                <a:gd name="connsiteX2888" fmla="*/ 2009140 w 3785031"/>
                <a:gd name="connsiteY2888" fmla="*/ 1081737 h 3826932"/>
                <a:gd name="connsiteX2889" fmla="*/ 2009140 w 3785031"/>
                <a:gd name="connsiteY2889" fmla="*/ 1085927 h 3826932"/>
                <a:gd name="connsiteX2890" fmla="*/ 2009140 w 3785031"/>
                <a:gd name="connsiteY2890" fmla="*/ 1087324 h 3826932"/>
                <a:gd name="connsiteX2891" fmla="*/ 2009140 w 3785031"/>
                <a:gd name="connsiteY2891" fmla="*/ 1088720 h 3826932"/>
                <a:gd name="connsiteX2892" fmla="*/ 2009140 w 3785031"/>
                <a:gd name="connsiteY2892" fmla="*/ 1090117 h 3826932"/>
                <a:gd name="connsiteX2893" fmla="*/ 2009140 w 3785031"/>
                <a:gd name="connsiteY2893" fmla="*/ 1092910 h 3826932"/>
                <a:gd name="connsiteX2894" fmla="*/ 2010536 w 3785031"/>
                <a:gd name="connsiteY2894" fmla="*/ 1099894 h 3826932"/>
                <a:gd name="connsiteX2895" fmla="*/ 2014726 w 3785031"/>
                <a:gd name="connsiteY2895" fmla="*/ 1108274 h 3826932"/>
                <a:gd name="connsiteX2896" fmla="*/ 1990982 w 3785031"/>
                <a:gd name="connsiteY2896" fmla="*/ 1130621 h 3826932"/>
                <a:gd name="connsiteX2897" fmla="*/ 1990982 w 3785031"/>
                <a:gd name="connsiteY2897" fmla="*/ 1130621 h 3826932"/>
                <a:gd name="connsiteX2898" fmla="*/ 1827570 w 3785031"/>
                <a:gd name="connsiteY2898" fmla="*/ 1292637 h 3826932"/>
                <a:gd name="connsiteX2899" fmla="*/ 1657174 w 3785031"/>
                <a:gd name="connsiteY2899" fmla="*/ 1118051 h 3826932"/>
                <a:gd name="connsiteX2900" fmla="*/ 1644603 w 3785031"/>
                <a:gd name="connsiteY2900" fmla="*/ 1104084 h 3826932"/>
                <a:gd name="connsiteX2901" fmla="*/ 1650190 w 3785031"/>
                <a:gd name="connsiteY2901" fmla="*/ 1095704 h 3826932"/>
                <a:gd name="connsiteX2902" fmla="*/ 1652983 w 3785031"/>
                <a:gd name="connsiteY2902" fmla="*/ 1085927 h 3826932"/>
                <a:gd name="connsiteX2903" fmla="*/ 1652983 w 3785031"/>
                <a:gd name="connsiteY2903" fmla="*/ 1083134 h 3826932"/>
                <a:gd name="connsiteX2904" fmla="*/ 1652983 w 3785031"/>
                <a:gd name="connsiteY2904" fmla="*/ 1081737 h 3826932"/>
                <a:gd name="connsiteX2905" fmla="*/ 1652983 w 3785031"/>
                <a:gd name="connsiteY2905" fmla="*/ 1080340 h 3826932"/>
                <a:gd name="connsiteX2906" fmla="*/ 1652983 w 3785031"/>
                <a:gd name="connsiteY2906" fmla="*/ 1076150 h 3826932"/>
                <a:gd name="connsiteX2907" fmla="*/ 1646000 w 3785031"/>
                <a:gd name="connsiteY2907" fmla="*/ 1056597 h 3826932"/>
                <a:gd name="connsiteX2908" fmla="*/ 1812206 w 3785031"/>
                <a:gd name="connsiteY2908" fmla="*/ 894580 h 3826932"/>
                <a:gd name="connsiteX2909" fmla="*/ 1812206 w 3785031"/>
                <a:gd name="connsiteY2909" fmla="*/ 894580 h 3826932"/>
                <a:gd name="connsiteX2910" fmla="*/ 1837347 w 3785031"/>
                <a:gd name="connsiteY2910" fmla="*/ 869440 h 3826932"/>
                <a:gd name="connsiteX2911" fmla="*/ 1837347 w 3785031"/>
                <a:gd name="connsiteY2911" fmla="*/ 869440 h 3826932"/>
                <a:gd name="connsiteX2912" fmla="*/ 1838743 w 3785031"/>
                <a:gd name="connsiteY2912" fmla="*/ 868043 h 3826932"/>
                <a:gd name="connsiteX2913" fmla="*/ 1849917 w 3785031"/>
                <a:gd name="connsiteY2913" fmla="*/ 883407 h 3826932"/>
                <a:gd name="connsiteX2914" fmla="*/ 1841537 w 3785031"/>
                <a:gd name="connsiteY2914" fmla="*/ 837316 h 3826932"/>
                <a:gd name="connsiteX2915" fmla="*/ 1841537 w 3785031"/>
                <a:gd name="connsiteY2915" fmla="*/ 837316 h 3826932"/>
                <a:gd name="connsiteX2916" fmla="*/ 1841537 w 3785031"/>
                <a:gd name="connsiteY2916" fmla="*/ 834523 h 3826932"/>
                <a:gd name="connsiteX2917" fmla="*/ 1842933 w 3785031"/>
                <a:gd name="connsiteY2917" fmla="*/ 828936 h 3826932"/>
                <a:gd name="connsiteX2918" fmla="*/ 1845727 w 3785031"/>
                <a:gd name="connsiteY2918" fmla="*/ 824746 h 3826932"/>
                <a:gd name="connsiteX2919" fmla="*/ 1848520 w 3785031"/>
                <a:gd name="connsiteY2919" fmla="*/ 831729 h 3826932"/>
                <a:gd name="connsiteX2920" fmla="*/ 1848520 w 3785031"/>
                <a:gd name="connsiteY2920" fmla="*/ 833126 h 3826932"/>
                <a:gd name="connsiteX2921" fmla="*/ 1848520 w 3785031"/>
                <a:gd name="connsiteY2921" fmla="*/ 833126 h 3826932"/>
                <a:gd name="connsiteX2922" fmla="*/ 1848520 w 3785031"/>
                <a:gd name="connsiteY2922" fmla="*/ 833126 h 3826932"/>
                <a:gd name="connsiteX2923" fmla="*/ 1848520 w 3785031"/>
                <a:gd name="connsiteY2923" fmla="*/ 834523 h 3826932"/>
                <a:gd name="connsiteX2924" fmla="*/ 1847123 w 3785031"/>
                <a:gd name="connsiteY2924" fmla="*/ 840109 h 3826932"/>
                <a:gd name="connsiteX2925" fmla="*/ 1844330 w 3785031"/>
                <a:gd name="connsiteY2925" fmla="*/ 844300 h 3826932"/>
                <a:gd name="connsiteX2926" fmla="*/ 1842933 w 3785031"/>
                <a:gd name="connsiteY2926" fmla="*/ 842903 h 3826932"/>
                <a:gd name="connsiteX2927" fmla="*/ 1841537 w 3785031"/>
                <a:gd name="connsiteY2927" fmla="*/ 838713 h 3826932"/>
                <a:gd name="connsiteX2928" fmla="*/ 1841537 w 3785031"/>
                <a:gd name="connsiteY2928" fmla="*/ 837316 h 3826932"/>
                <a:gd name="connsiteX2929" fmla="*/ 1841537 w 3785031"/>
                <a:gd name="connsiteY2929" fmla="*/ 837316 h 3826932"/>
                <a:gd name="connsiteX2930" fmla="*/ 1841537 w 3785031"/>
                <a:gd name="connsiteY2930" fmla="*/ 837316 h 3826932"/>
                <a:gd name="connsiteX2931" fmla="*/ 2042660 w 3785031"/>
                <a:gd name="connsiteY2931" fmla="*/ 1078944 h 3826932"/>
                <a:gd name="connsiteX2932" fmla="*/ 2042660 w 3785031"/>
                <a:gd name="connsiteY2932" fmla="*/ 1080340 h 3826932"/>
                <a:gd name="connsiteX2933" fmla="*/ 2042660 w 3785031"/>
                <a:gd name="connsiteY2933" fmla="*/ 1080340 h 3826932"/>
                <a:gd name="connsiteX2934" fmla="*/ 2042660 w 3785031"/>
                <a:gd name="connsiteY2934" fmla="*/ 1080340 h 3826932"/>
                <a:gd name="connsiteX2935" fmla="*/ 2042660 w 3785031"/>
                <a:gd name="connsiteY2935" fmla="*/ 1081737 h 3826932"/>
                <a:gd name="connsiteX2936" fmla="*/ 2041263 w 3785031"/>
                <a:gd name="connsiteY2936" fmla="*/ 1087324 h 3826932"/>
                <a:gd name="connsiteX2937" fmla="*/ 2038470 w 3785031"/>
                <a:gd name="connsiteY2937" fmla="*/ 1091514 h 3826932"/>
                <a:gd name="connsiteX2938" fmla="*/ 2038470 w 3785031"/>
                <a:gd name="connsiteY2938" fmla="*/ 1091514 h 3826932"/>
                <a:gd name="connsiteX2939" fmla="*/ 2037073 w 3785031"/>
                <a:gd name="connsiteY2939" fmla="*/ 1090117 h 3826932"/>
                <a:gd name="connsiteX2940" fmla="*/ 2035677 w 3785031"/>
                <a:gd name="connsiteY2940" fmla="*/ 1085927 h 3826932"/>
                <a:gd name="connsiteX2941" fmla="*/ 2035677 w 3785031"/>
                <a:gd name="connsiteY2941" fmla="*/ 1084530 h 3826932"/>
                <a:gd name="connsiteX2942" fmla="*/ 2035677 w 3785031"/>
                <a:gd name="connsiteY2942" fmla="*/ 1083134 h 3826932"/>
                <a:gd name="connsiteX2943" fmla="*/ 2035677 w 3785031"/>
                <a:gd name="connsiteY2943" fmla="*/ 1081737 h 3826932"/>
                <a:gd name="connsiteX2944" fmla="*/ 2035677 w 3785031"/>
                <a:gd name="connsiteY2944" fmla="*/ 1080340 h 3826932"/>
                <a:gd name="connsiteX2945" fmla="*/ 2035677 w 3785031"/>
                <a:gd name="connsiteY2945" fmla="*/ 1078944 h 3826932"/>
                <a:gd name="connsiteX2946" fmla="*/ 2037073 w 3785031"/>
                <a:gd name="connsiteY2946" fmla="*/ 1073357 h 3826932"/>
                <a:gd name="connsiteX2947" fmla="*/ 2039867 w 3785031"/>
                <a:gd name="connsiteY2947" fmla="*/ 1067770 h 3826932"/>
                <a:gd name="connsiteX2948" fmla="*/ 2041263 w 3785031"/>
                <a:gd name="connsiteY2948" fmla="*/ 1066373 h 3826932"/>
                <a:gd name="connsiteX2949" fmla="*/ 2041263 w 3785031"/>
                <a:gd name="connsiteY2949" fmla="*/ 1066373 h 3826932"/>
                <a:gd name="connsiteX2950" fmla="*/ 2041263 w 3785031"/>
                <a:gd name="connsiteY2950" fmla="*/ 1066373 h 3826932"/>
                <a:gd name="connsiteX2951" fmla="*/ 2041263 w 3785031"/>
                <a:gd name="connsiteY2951" fmla="*/ 1066373 h 3826932"/>
                <a:gd name="connsiteX2952" fmla="*/ 2039867 w 3785031"/>
                <a:gd name="connsiteY2952" fmla="*/ 1069167 h 3826932"/>
                <a:gd name="connsiteX2953" fmla="*/ 2042660 w 3785031"/>
                <a:gd name="connsiteY2953" fmla="*/ 1078944 h 3826932"/>
                <a:gd name="connsiteX2954" fmla="*/ 2042660 w 3785031"/>
                <a:gd name="connsiteY2954" fmla="*/ 1118051 h 3826932"/>
                <a:gd name="connsiteX2955" fmla="*/ 2042660 w 3785031"/>
                <a:gd name="connsiteY2955" fmla="*/ 1118051 h 3826932"/>
                <a:gd name="connsiteX2956" fmla="*/ 2042660 w 3785031"/>
                <a:gd name="connsiteY2956" fmla="*/ 1118051 h 3826932"/>
                <a:gd name="connsiteX2957" fmla="*/ 2053834 w 3785031"/>
                <a:gd name="connsiteY2957" fmla="*/ 1127828 h 3826932"/>
                <a:gd name="connsiteX2958" fmla="*/ 2227023 w 3785031"/>
                <a:gd name="connsiteY2958" fmla="*/ 1303811 h 3826932"/>
                <a:gd name="connsiteX2959" fmla="*/ 2224230 w 3785031"/>
                <a:gd name="connsiteY2959" fmla="*/ 1306604 h 3826932"/>
                <a:gd name="connsiteX2960" fmla="*/ 2218643 w 3785031"/>
                <a:gd name="connsiteY2960" fmla="*/ 1316381 h 3826932"/>
                <a:gd name="connsiteX2961" fmla="*/ 2215850 w 3785031"/>
                <a:gd name="connsiteY2961" fmla="*/ 1327555 h 3826932"/>
                <a:gd name="connsiteX2962" fmla="*/ 2215850 w 3785031"/>
                <a:gd name="connsiteY2962" fmla="*/ 1331745 h 3826932"/>
                <a:gd name="connsiteX2963" fmla="*/ 2215850 w 3785031"/>
                <a:gd name="connsiteY2963" fmla="*/ 1333141 h 3826932"/>
                <a:gd name="connsiteX2964" fmla="*/ 2215850 w 3785031"/>
                <a:gd name="connsiteY2964" fmla="*/ 1334538 h 3826932"/>
                <a:gd name="connsiteX2965" fmla="*/ 2215850 w 3785031"/>
                <a:gd name="connsiteY2965" fmla="*/ 1335935 h 3826932"/>
                <a:gd name="connsiteX2966" fmla="*/ 2215850 w 3785031"/>
                <a:gd name="connsiteY2966" fmla="*/ 1338728 h 3826932"/>
                <a:gd name="connsiteX2967" fmla="*/ 2217246 w 3785031"/>
                <a:gd name="connsiteY2967" fmla="*/ 1345712 h 3826932"/>
                <a:gd name="connsiteX2968" fmla="*/ 2221436 w 3785031"/>
                <a:gd name="connsiteY2968" fmla="*/ 1354092 h 3826932"/>
                <a:gd name="connsiteX2969" fmla="*/ 2197693 w 3785031"/>
                <a:gd name="connsiteY2969" fmla="*/ 1377835 h 3826932"/>
                <a:gd name="connsiteX2970" fmla="*/ 2197693 w 3785031"/>
                <a:gd name="connsiteY2970" fmla="*/ 1377835 h 3826932"/>
                <a:gd name="connsiteX2971" fmla="*/ 2031487 w 3785031"/>
                <a:gd name="connsiteY2971" fmla="*/ 1539851 h 3826932"/>
                <a:gd name="connsiteX2972" fmla="*/ 1861090 w 3785031"/>
                <a:gd name="connsiteY2972" fmla="*/ 1365265 h 3826932"/>
                <a:gd name="connsiteX2973" fmla="*/ 1848520 w 3785031"/>
                <a:gd name="connsiteY2973" fmla="*/ 1351298 h 3826932"/>
                <a:gd name="connsiteX2974" fmla="*/ 1854107 w 3785031"/>
                <a:gd name="connsiteY2974" fmla="*/ 1342918 h 3826932"/>
                <a:gd name="connsiteX2975" fmla="*/ 1856900 w 3785031"/>
                <a:gd name="connsiteY2975" fmla="*/ 1333141 h 3826932"/>
                <a:gd name="connsiteX2976" fmla="*/ 1856900 w 3785031"/>
                <a:gd name="connsiteY2976" fmla="*/ 1330348 h 3826932"/>
                <a:gd name="connsiteX2977" fmla="*/ 1856900 w 3785031"/>
                <a:gd name="connsiteY2977" fmla="*/ 1328951 h 3826932"/>
                <a:gd name="connsiteX2978" fmla="*/ 1856900 w 3785031"/>
                <a:gd name="connsiteY2978" fmla="*/ 1327555 h 3826932"/>
                <a:gd name="connsiteX2979" fmla="*/ 1856900 w 3785031"/>
                <a:gd name="connsiteY2979" fmla="*/ 1323364 h 3826932"/>
                <a:gd name="connsiteX2980" fmla="*/ 1849917 w 3785031"/>
                <a:gd name="connsiteY2980" fmla="*/ 1303811 h 3826932"/>
                <a:gd name="connsiteX2981" fmla="*/ 2016123 w 3785031"/>
                <a:gd name="connsiteY2981" fmla="*/ 1141795 h 3826932"/>
                <a:gd name="connsiteX2982" fmla="*/ 2016123 w 3785031"/>
                <a:gd name="connsiteY2982" fmla="*/ 1141795 h 3826932"/>
                <a:gd name="connsiteX2983" fmla="*/ 2042660 w 3785031"/>
                <a:gd name="connsiteY2983" fmla="*/ 1118051 h 3826932"/>
                <a:gd name="connsiteX2984" fmla="*/ 2065007 w 3785031"/>
                <a:gd name="connsiteY2984" fmla="*/ 1081737 h 3826932"/>
                <a:gd name="connsiteX2985" fmla="*/ 2065007 w 3785031"/>
                <a:gd name="connsiteY2985" fmla="*/ 1077547 h 3826932"/>
                <a:gd name="connsiteX2986" fmla="*/ 2058024 w 3785031"/>
                <a:gd name="connsiteY2986" fmla="*/ 1057993 h 3826932"/>
                <a:gd name="connsiteX2987" fmla="*/ 2222833 w 3785031"/>
                <a:gd name="connsiteY2987" fmla="*/ 897374 h 3826932"/>
                <a:gd name="connsiteX2988" fmla="*/ 2222833 w 3785031"/>
                <a:gd name="connsiteY2988" fmla="*/ 897374 h 3826932"/>
                <a:gd name="connsiteX2989" fmla="*/ 2247974 w 3785031"/>
                <a:gd name="connsiteY2989" fmla="*/ 872233 h 3826932"/>
                <a:gd name="connsiteX2990" fmla="*/ 2247974 w 3785031"/>
                <a:gd name="connsiteY2990" fmla="*/ 872233 h 3826932"/>
                <a:gd name="connsiteX2991" fmla="*/ 2249370 w 3785031"/>
                <a:gd name="connsiteY2991" fmla="*/ 870837 h 3826932"/>
                <a:gd name="connsiteX2992" fmla="*/ 2261941 w 3785031"/>
                <a:gd name="connsiteY2992" fmla="*/ 883407 h 3826932"/>
                <a:gd name="connsiteX2993" fmla="*/ 2432337 w 3785031"/>
                <a:gd name="connsiteY2993" fmla="*/ 1057993 h 3826932"/>
                <a:gd name="connsiteX2994" fmla="*/ 2430940 w 3785031"/>
                <a:gd name="connsiteY2994" fmla="*/ 1059390 h 3826932"/>
                <a:gd name="connsiteX2995" fmla="*/ 2425353 w 3785031"/>
                <a:gd name="connsiteY2995" fmla="*/ 1069167 h 3826932"/>
                <a:gd name="connsiteX2996" fmla="*/ 2422560 w 3785031"/>
                <a:gd name="connsiteY2996" fmla="*/ 1080340 h 3826932"/>
                <a:gd name="connsiteX2997" fmla="*/ 2422560 w 3785031"/>
                <a:gd name="connsiteY2997" fmla="*/ 1084530 h 3826932"/>
                <a:gd name="connsiteX2998" fmla="*/ 2422560 w 3785031"/>
                <a:gd name="connsiteY2998" fmla="*/ 1085927 h 3826932"/>
                <a:gd name="connsiteX2999" fmla="*/ 2422560 w 3785031"/>
                <a:gd name="connsiteY2999" fmla="*/ 1087324 h 3826932"/>
                <a:gd name="connsiteX3000" fmla="*/ 2422560 w 3785031"/>
                <a:gd name="connsiteY3000" fmla="*/ 1088720 h 3826932"/>
                <a:gd name="connsiteX3001" fmla="*/ 2422560 w 3785031"/>
                <a:gd name="connsiteY3001" fmla="*/ 1091514 h 3826932"/>
                <a:gd name="connsiteX3002" fmla="*/ 2423957 w 3785031"/>
                <a:gd name="connsiteY3002" fmla="*/ 1098497 h 3826932"/>
                <a:gd name="connsiteX3003" fmla="*/ 2428147 w 3785031"/>
                <a:gd name="connsiteY3003" fmla="*/ 1106877 h 3826932"/>
                <a:gd name="connsiteX3004" fmla="*/ 2403006 w 3785031"/>
                <a:gd name="connsiteY3004" fmla="*/ 1130621 h 3826932"/>
                <a:gd name="connsiteX3005" fmla="*/ 2403006 w 3785031"/>
                <a:gd name="connsiteY3005" fmla="*/ 1130621 h 3826932"/>
                <a:gd name="connsiteX3006" fmla="*/ 2240990 w 3785031"/>
                <a:gd name="connsiteY3006" fmla="*/ 1292637 h 3826932"/>
                <a:gd name="connsiteX3007" fmla="*/ 2070594 w 3785031"/>
                <a:gd name="connsiteY3007" fmla="*/ 1118051 h 3826932"/>
                <a:gd name="connsiteX3008" fmla="*/ 2058024 w 3785031"/>
                <a:gd name="connsiteY3008" fmla="*/ 1104084 h 3826932"/>
                <a:gd name="connsiteX3009" fmla="*/ 2063610 w 3785031"/>
                <a:gd name="connsiteY3009" fmla="*/ 1095704 h 3826932"/>
                <a:gd name="connsiteX3010" fmla="*/ 2066404 w 3785031"/>
                <a:gd name="connsiteY3010" fmla="*/ 1085927 h 3826932"/>
                <a:gd name="connsiteX3011" fmla="*/ 2066404 w 3785031"/>
                <a:gd name="connsiteY3011" fmla="*/ 1083134 h 3826932"/>
                <a:gd name="connsiteX3012" fmla="*/ 2065007 w 3785031"/>
                <a:gd name="connsiteY3012" fmla="*/ 1081737 h 3826932"/>
                <a:gd name="connsiteX3013" fmla="*/ 2065007 w 3785031"/>
                <a:gd name="connsiteY3013" fmla="*/ 1081737 h 3826932"/>
                <a:gd name="connsiteX3014" fmla="*/ 2247974 w 3785031"/>
                <a:gd name="connsiteY3014" fmla="*/ 838713 h 3826932"/>
                <a:gd name="connsiteX3015" fmla="*/ 2247974 w 3785031"/>
                <a:gd name="connsiteY3015" fmla="*/ 838713 h 3826932"/>
                <a:gd name="connsiteX3016" fmla="*/ 2247974 w 3785031"/>
                <a:gd name="connsiteY3016" fmla="*/ 835919 h 3826932"/>
                <a:gd name="connsiteX3017" fmla="*/ 2249370 w 3785031"/>
                <a:gd name="connsiteY3017" fmla="*/ 830333 h 3826932"/>
                <a:gd name="connsiteX3018" fmla="*/ 2250767 w 3785031"/>
                <a:gd name="connsiteY3018" fmla="*/ 827539 h 3826932"/>
                <a:gd name="connsiteX3019" fmla="*/ 2252164 w 3785031"/>
                <a:gd name="connsiteY3019" fmla="*/ 834523 h 3826932"/>
                <a:gd name="connsiteX3020" fmla="*/ 2252164 w 3785031"/>
                <a:gd name="connsiteY3020" fmla="*/ 835919 h 3826932"/>
                <a:gd name="connsiteX3021" fmla="*/ 2252164 w 3785031"/>
                <a:gd name="connsiteY3021" fmla="*/ 835919 h 3826932"/>
                <a:gd name="connsiteX3022" fmla="*/ 2252164 w 3785031"/>
                <a:gd name="connsiteY3022" fmla="*/ 835919 h 3826932"/>
                <a:gd name="connsiteX3023" fmla="*/ 2252164 w 3785031"/>
                <a:gd name="connsiteY3023" fmla="*/ 837316 h 3826932"/>
                <a:gd name="connsiteX3024" fmla="*/ 2250767 w 3785031"/>
                <a:gd name="connsiteY3024" fmla="*/ 842903 h 3826932"/>
                <a:gd name="connsiteX3025" fmla="*/ 2249370 w 3785031"/>
                <a:gd name="connsiteY3025" fmla="*/ 845696 h 3826932"/>
                <a:gd name="connsiteX3026" fmla="*/ 2249370 w 3785031"/>
                <a:gd name="connsiteY3026" fmla="*/ 844300 h 3826932"/>
                <a:gd name="connsiteX3027" fmla="*/ 2247974 w 3785031"/>
                <a:gd name="connsiteY3027" fmla="*/ 840109 h 3826932"/>
                <a:gd name="connsiteX3028" fmla="*/ 2247974 w 3785031"/>
                <a:gd name="connsiteY3028" fmla="*/ 838713 h 3826932"/>
                <a:gd name="connsiteX3029" fmla="*/ 2247974 w 3785031"/>
                <a:gd name="connsiteY3029" fmla="*/ 838713 h 3826932"/>
                <a:gd name="connsiteX3030" fmla="*/ 2247974 w 3785031"/>
                <a:gd name="connsiteY3030" fmla="*/ 838713 h 3826932"/>
                <a:gd name="connsiteX3031" fmla="*/ 2450494 w 3785031"/>
                <a:gd name="connsiteY3031" fmla="*/ 1132018 h 3826932"/>
                <a:gd name="connsiteX3032" fmla="*/ 2620890 w 3785031"/>
                <a:gd name="connsiteY3032" fmla="*/ 1306604 h 3826932"/>
                <a:gd name="connsiteX3033" fmla="*/ 2619493 w 3785031"/>
                <a:gd name="connsiteY3033" fmla="*/ 1308001 h 3826932"/>
                <a:gd name="connsiteX3034" fmla="*/ 2613907 w 3785031"/>
                <a:gd name="connsiteY3034" fmla="*/ 1317778 h 3826932"/>
                <a:gd name="connsiteX3035" fmla="*/ 2611113 w 3785031"/>
                <a:gd name="connsiteY3035" fmla="*/ 1328951 h 3826932"/>
                <a:gd name="connsiteX3036" fmla="*/ 2611113 w 3785031"/>
                <a:gd name="connsiteY3036" fmla="*/ 1333141 h 3826932"/>
                <a:gd name="connsiteX3037" fmla="*/ 2611113 w 3785031"/>
                <a:gd name="connsiteY3037" fmla="*/ 1334538 h 3826932"/>
                <a:gd name="connsiteX3038" fmla="*/ 2611113 w 3785031"/>
                <a:gd name="connsiteY3038" fmla="*/ 1335935 h 3826932"/>
                <a:gd name="connsiteX3039" fmla="*/ 2611113 w 3785031"/>
                <a:gd name="connsiteY3039" fmla="*/ 1337331 h 3826932"/>
                <a:gd name="connsiteX3040" fmla="*/ 2611113 w 3785031"/>
                <a:gd name="connsiteY3040" fmla="*/ 1340125 h 3826932"/>
                <a:gd name="connsiteX3041" fmla="*/ 2612510 w 3785031"/>
                <a:gd name="connsiteY3041" fmla="*/ 1347108 h 3826932"/>
                <a:gd name="connsiteX3042" fmla="*/ 2616700 w 3785031"/>
                <a:gd name="connsiteY3042" fmla="*/ 1354092 h 3826932"/>
                <a:gd name="connsiteX3043" fmla="*/ 2591560 w 3785031"/>
                <a:gd name="connsiteY3043" fmla="*/ 1377835 h 3826932"/>
                <a:gd name="connsiteX3044" fmla="*/ 2591560 w 3785031"/>
                <a:gd name="connsiteY3044" fmla="*/ 1377835 h 3826932"/>
                <a:gd name="connsiteX3045" fmla="*/ 2426750 w 3785031"/>
                <a:gd name="connsiteY3045" fmla="*/ 1538455 h 3826932"/>
                <a:gd name="connsiteX3046" fmla="*/ 2254957 w 3785031"/>
                <a:gd name="connsiteY3046" fmla="*/ 1362472 h 3826932"/>
                <a:gd name="connsiteX3047" fmla="*/ 2243784 w 3785031"/>
                <a:gd name="connsiteY3047" fmla="*/ 1351298 h 3826932"/>
                <a:gd name="connsiteX3048" fmla="*/ 2247974 w 3785031"/>
                <a:gd name="connsiteY3048" fmla="*/ 1342918 h 3826932"/>
                <a:gd name="connsiteX3049" fmla="*/ 2250767 w 3785031"/>
                <a:gd name="connsiteY3049" fmla="*/ 1333141 h 3826932"/>
                <a:gd name="connsiteX3050" fmla="*/ 2250767 w 3785031"/>
                <a:gd name="connsiteY3050" fmla="*/ 1330348 h 3826932"/>
                <a:gd name="connsiteX3051" fmla="*/ 2250767 w 3785031"/>
                <a:gd name="connsiteY3051" fmla="*/ 1328951 h 3826932"/>
                <a:gd name="connsiteX3052" fmla="*/ 2250767 w 3785031"/>
                <a:gd name="connsiteY3052" fmla="*/ 1327555 h 3826932"/>
                <a:gd name="connsiteX3053" fmla="*/ 2250767 w 3785031"/>
                <a:gd name="connsiteY3053" fmla="*/ 1323364 h 3826932"/>
                <a:gd name="connsiteX3054" fmla="*/ 2243784 w 3785031"/>
                <a:gd name="connsiteY3054" fmla="*/ 1303811 h 3826932"/>
                <a:gd name="connsiteX3055" fmla="*/ 2408593 w 3785031"/>
                <a:gd name="connsiteY3055" fmla="*/ 1143191 h 3826932"/>
                <a:gd name="connsiteX3056" fmla="*/ 2408593 w 3785031"/>
                <a:gd name="connsiteY3056" fmla="*/ 1143191 h 3826932"/>
                <a:gd name="connsiteX3057" fmla="*/ 2433733 w 3785031"/>
                <a:gd name="connsiteY3057" fmla="*/ 1118051 h 3826932"/>
                <a:gd name="connsiteX3058" fmla="*/ 2433733 w 3785031"/>
                <a:gd name="connsiteY3058" fmla="*/ 1118051 h 3826932"/>
                <a:gd name="connsiteX3059" fmla="*/ 2435130 w 3785031"/>
                <a:gd name="connsiteY3059" fmla="*/ 1116654 h 3826932"/>
                <a:gd name="connsiteX3060" fmla="*/ 2450494 w 3785031"/>
                <a:gd name="connsiteY3060" fmla="*/ 1132018 h 3826932"/>
                <a:gd name="connsiteX3061" fmla="*/ 2440717 w 3785031"/>
                <a:gd name="connsiteY3061" fmla="*/ 1071960 h 3826932"/>
                <a:gd name="connsiteX3062" fmla="*/ 2440717 w 3785031"/>
                <a:gd name="connsiteY3062" fmla="*/ 1071960 h 3826932"/>
                <a:gd name="connsiteX3063" fmla="*/ 2440717 w 3785031"/>
                <a:gd name="connsiteY3063" fmla="*/ 1071960 h 3826932"/>
                <a:gd name="connsiteX3064" fmla="*/ 2440717 w 3785031"/>
                <a:gd name="connsiteY3064" fmla="*/ 1071960 h 3826932"/>
                <a:gd name="connsiteX3065" fmla="*/ 2440717 w 3785031"/>
                <a:gd name="connsiteY3065" fmla="*/ 1085927 h 3826932"/>
                <a:gd name="connsiteX3066" fmla="*/ 2440717 w 3785031"/>
                <a:gd name="connsiteY3066" fmla="*/ 1085927 h 3826932"/>
                <a:gd name="connsiteX3067" fmla="*/ 2440717 w 3785031"/>
                <a:gd name="connsiteY3067" fmla="*/ 1083134 h 3826932"/>
                <a:gd name="connsiteX3068" fmla="*/ 2442114 w 3785031"/>
                <a:gd name="connsiteY3068" fmla="*/ 1077547 h 3826932"/>
                <a:gd name="connsiteX3069" fmla="*/ 2444907 w 3785031"/>
                <a:gd name="connsiteY3069" fmla="*/ 1073357 h 3826932"/>
                <a:gd name="connsiteX3070" fmla="*/ 2447700 w 3785031"/>
                <a:gd name="connsiteY3070" fmla="*/ 1080340 h 3826932"/>
                <a:gd name="connsiteX3071" fmla="*/ 2447700 w 3785031"/>
                <a:gd name="connsiteY3071" fmla="*/ 1081737 h 3826932"/>
                <a:gd name="connsiteX3072" fmla="*/ 2447700 w 3785031"/>
                <a:gd name="connsiteY3072" fmla="*/ 1081737 h 3826932"/>
                <a:gd name="connsiteX3073" fmla="*/ 2447700 w 3785031"/>
                <a:gd name="connsiteY3073" fmla="*/ 1081737 h 3826932"/>
                <a:gd name="connsiteX3074" fmla="*/ 2447700 w 3785031"/>
                <a:gd name="connsiteY3074" fmla="*/ 1083134 h 3826932"/>
                <a:gd name="connsiteX3075" fmla="*/ 2446304 w 3785031"/>
                <a:gd name="connsiteY3075" fmla="*/ 1088720 h 3826932"/>
                <a:gd name="connsiteX3076" fmla="*/ 2443510 w 3785031"/>
                <a:gd name="connsiteY3076" fmla="*/ 1092910 h 3826932"/>
                <a:gd name="connsiteX3077" fmla="*/ 2442114 w 3785031"/>
                <a:gd name="connsiteY3077" fmla="*/ 1091514 h 3826932"/>
                <a:gd name="connsiteX3078" fmla="*/ 2440717 w 3785031"/>
                <a:gd name="connsiteY3078" fmla="*/ 1087324 h 3826932"/>
                <a:gd name="connsiteX3079" fmla="*/ 2440717 w 3785031"/>
                <a:gd name="connsiteY3079" fmla="*/ 1085927 h 3826932"/>
                <a:gd name="connsiteX3080" fmla="*/ 2440717 w 3785031"/>
                <a:gd name="connsiteY3080" fmla="*/ 1085927 h 3826932"/>
                <a:gd name="connsiteX3081" fmla="*/ 2440717 w 3785031"/>
                <a:gd name="connsiteY3081" fmla="*/ 1085927 h 3826932"/>
                <a:gd name="connsiteX3082" fmla="*/ 2460271 w 3785031"/>
                <a:gd name="connsiteY3082" fmla="*/ 1078944 h 3826932"/>
                <a:gd name="connsiteX3083" fmla="*/ 2453287 w 3785031"/>
                <a:gd name="connsiteY3083" fmla="*/ 1059390 h 3826932"/>
                <a:gd name="connsiteX3084" fmla="*/ 2619493 w 3785031"/>
                <a:gd name="connsiteY3084" fmla="*/ 897374 h 3826932"/>
                <a:gd name="connsiteX3085" fmla="*/ 2619493 w 3785031"/>
                <a:gd name="connsiteY3085" fmla="*/ 897374 h 3826932"/>
                <a:gd name="connsiteX3086" fmla="*/ 2644634 w 3785031"/>
                <a:gd name="connsiteY3086" fmla="*/ 872233 h 3826932"/>
                <a:gd name="connsiteX3087" fmla="*/ 2644634 w 3785031"/>
                <a:gd name="connsiteY3087" fmla="*/ 872233 h 3826932"/>
                <a:gd name="connsiteX3088" fmla="*/ 2646031 w 3785031"/>
                <a:gd name="connsiteY3088" fmla="*/ 870837 h 3826932"/>
                <a:gd name="connsiteX3089" fmla="*/ 2658601 w 3785031"/>
                <a:gd name="connsiteY3089" fmla="*/ 883407 h 3826932"/>
                <a:gd name="connsiteX3090" fmla="*/ 2831790 w 3785031"/>
                <a:gd name="connsiteY3090" fmla="*/ 1060787 h 3826932"/>
                <a:gd name="connsiteX3091" fmla="*/ 2830394 w 3785031"/>
                <a:gd name="connsiteY3091" fmla="*/ 1062183 h 3826932"/>
                <a:gd name="connsiteX3092" fmla="*/ 2827600 w 3785031"/>
                <a:gd name="connsiteY3092" fmla="*/ 1064977 h 3826932"/>
                <a:gd name="connsiteX3093" fmla="*/ 2822013 w 3785031"/>
                <a:gd name="connsiteY3093" fmla="*/ 1074753 h 3826932"/>
                <a:gd name="connsiteX3094" fmla="*/ 2819220 w 3785031"/>
                <a:gd name="connsiteY3094" fmla="*/ 1085927 h 3826932"/>
                <a:gd name="connsiteX3095" fmla="*/ 2819220 w 3785031"/>
                <a:gd name="connsiteY3095" fmla="*/ 1090117 h 3826932"/>
                <a:gd name="connsiteX3096" fmla="*/ 2819220 w 3785031"/>
                <a:gd name="connsiteY3096" fmla="*/ 1091514 h 3826932"/>
                <a:gd name="connsiteX3097" fmla="*/ 2819220 w 3785031"/>
                <a:gd name="connsiteY3097" fmla="*/ 1092910 h 3826932"/>
                <a:gd name="connsiteX3098" fmla="*/ 2819220 w 3785031"/>
                <a:gd name="connsiteY3098" fmla="*/ 1094307 h 3826932"/>
                <a:gd name="connsiteX3099" fmla="*/ 2819220 w 3785031"/>
                <a:gd name="connsiteY3099" fmla="*/ 1097101 h 3826932"/>
                <a:gd name="connsiteX3100" fmla="*/ 2820617 w 3785031"/>
                <a:gd name="connsiteY3100" fmla="*/ 1104084 h 3826932"/>
                <a:gd name="connsiteX3101" fmla="*/ 2823410 w 3785031"/>
                <a:gd name="connsiteY3101" fmla="*/ 1108274 h 3826932"/>
                <a:gd name="connsiteX3102" fmla="*/ 2799667 w 3785031"/>
                <a:gd name="connsiteY3102" fmla="*/ 1130621 h 3826932"/>
                <a:gd name="connsiteX3103" fmla="*/ 2799667 w 3785031"/>
                <a:gd name="connsiteY3103" fmla="*/ 1130621 h 3826932"/>
                <a:gd name="connsiteX3104" fmla="*/ 2633460 w 3785031"/>
                <a:gd name="connsiteY3104" fmla="*/ 1292637 h 3826932"/>
                <a:gd name="connsiteX3105" fmla="*/ 2463064 w 3785031"/>
                <a:gd name="connsiteY3105" fmla="*/ 1118051 h 3826932"/>
                <a:gd name="connsiteX3106" fmla="*/ 2450494 w 3785031"/>
                <a:gd name="connsiteY3106" fmla="*/ 1104084 h 3826932"/>
                <a:gd name="connsiteX3107" fmla="*/ 2456081 w 3785031"/>
                <a:gd name="connsiteY3107" fmla="*/ 1095704 h 3826932"/>
                <a:gd name="connsiteX3108" fmla="*/ 2458874 w 3785031"/>
                <a:gd name="connsiteY3108" fmla="*/ 1085927 h 3826932"/>
                <a:gd name="connsiteX3109" fmla="*/ 2458874 w 3785031"/>
                <a:gd name="connsiteY3109" fmla="*/ 1083134 h 3826932"/>
                <a:gd name="connsiteX3110" fmla="*/ 2458874 w 3785031"/>
                <a:gd name="connsiteY3110" fmla="*/ 1081737 h 3826932"/>
                <a:gd name="connsiteX3111" fmla="*/ 2458874 w 3785031"/>
                <a:gd name="connsiteY3111" fmla="*/ 1080340 h 3826932"/>
                <a:gd name="connsiteX3112" fmla="*/ 2460271 w 3785031"/>
                <a:gd name="connsiteY3112" fmla="*/ 1078944 h 3826932"/>
                <a:gd name="connsiteX3113" fmla="*/ 2644634 w 3785031"/>
                <a:gd name="connsiteY3113" fmla="*/ 844300 h 3826932"/>
                <a:gd name="connsiteX3114" fmla="*/ 2644634 w 3785031"/>
                <a:gd name="connsiteY3114" fmla="*/ 844300 h 3826932"/>
                <a:gd name="connsiteX3115" fmla="*/ 2644634 w 3785031"/>
                <a:gd name="connsiteY3115" fmla="*/ 841506 h 3826932"/>
                <a:gd name="connsiteX3116" fmla="*/ 2646031 w 3785031"/>
                <a:gd name="connsiteY3116" fmla="*/ 835919 h 3826932"/>
                <a:gd name="connsiteX3117" fmla="*/ 2647427 w 3785031"/>
                <a:gd name="connsiteY3117" fmla="*/ 833126 h 3826932"/>
                <a:gd name="connsiteX3118" fmla="*/ 2647427 w 3785031"/>
                <a:gd name="connsiteY3118" fmla="*/ 834523 h 3826932"/>
                <a:gd name="connsiteX3119" fmla="*/ 2647427 w 3785031"/>
                <a:gd name="connsiteY3119" fmla="*/ 835919 h 3826932"/>
                <a:gd name="connsiteX3120" fmla="*/ 2647427 w 3785031"/>
                <a:gd name="connsiteY3120" fmla="*/ 835919 h 3826932"/>
                <a:gd name="connsiteX3121" fmla="*/ 2647427 w 3785031"/>
                <a:gd name="connsiteY3121" fmla="*/ 835919 h 3826932"/>
                <a:gd name="connsiteX3122" fmla="*/ 2647427 w 3785031"/>
                <a:gd name="connsiteY3122" fmla="*/ 837316 h 3826932"/>
                <a:gd name="connsiteX3123" fmla="*/ 2646031 w 3785031"/>
                <a:gd name="connsiteY3123" fmla="*/ 842903 h 3826932"/>
                <a:gd name="connsiteX3124" fmla="*/ 2643237 w 3785031"/>
                <a:gd name="connsiteY3124" fmla="*/ 845696 h 3826932"/>
                <a:gd name="connsiteX3125" fmla="*/ 2643237 w 3785031"/>
                <a:gd name="connsiteY3125" fmla="*/ 845696 h 3826932"/>
                <a:gd name="connsiteX3126" fmla="*/ 2643237 w 3785031"/>
                <a:gd name="connsiteY3126" fmla="*/ 844300 h 3826932"/>
                <a:gd name="connsiteX3127" fmla="*/ 2644634 w 3785031"/>
                <a:gd name="connsiteY3127" fmla="*/ 844300 h 3826932"/>
                <a:gd name="connsiteX3128" fmla="*/ 2644634 w 3785031"/>
                <a:gd name="connsiteY3128" fmla="*/ 844300 h 3826932"/>
                <a:gd name="connsiteX3129" fmla="*/ 2840170 w 3785031"/>
                <a:gd name="connsiteY3129" fmla="*/ 1120844 h 3826932"/>
                <a:gd name="connsiteX3130" fmla="*/ 2840170 w 3785031"/>
                <a:gd name="connsiteY3130" fmla="*/ 1120844 h 3826932"/>
                <a:gd name="connsiteX3131" fmla="*/ 2840170 w 3785031"/>
                <a:gd name="connsiteY3131" fmla="*/ 1120844 h 3826932"/>
                <a:gd name="connsiteX3132" fmla="*/ 2854137 w 3785031"/>
                <a:gd name="connsiteY3132" fmla="*/ 1133415 h 3826932"/>
                <a:gd name="connsiteX3133" fmla="*/ 3027327 w 3785031"/>
                <a:gd name="connsiteY3133" fmla="*/ 1310794 h 3826932"/>
                <a:gd name="connsiteX3134" fmla="*/ 3025930 w 3785031"/>
                <a:gd name="connsiteY3134" fmla="*/ 1312191 h 3826932"/>
                <a:gd name="connsiteX3135" fmla="*/ 3023137 w 3785031"/>
                <a:gd name="connsiteY3135" fmla="*/ 1314984 h 3826932"/>
                <a:gd name="connsiteX3136" fmla="*/ 3017550 w 3785031"/>
                <a:gd name="connsiteY3136" fmla="*/ 1324761 h 3826932"/>
                <a:gd name="connsiteX3137" fmla="*/ 3014757 w 3785031"/>
                <a:gd name="connsiteY3137" fmla="*/ 1335935 h 3826932"/>
                <a:gd name="connsiteX3138" fmla="*/ 3014757 w 3785031"/>
                <a:gd name="connsiteY3138" fmla="*/ 1340125 h 3826932"/>
                <a:gd name="connsiteX3139" fmla="*/ 3014757 w 3785031"/>
                <a:gd name="connsiteY3139" fmla="*/ 1341521 h 3826932"/>
                <a:gd name="connsiteX3140" fmla="*/ 3014757 w 3785031"/>
                <a:gd name="connsiteY3140" fmla="*/ 1342918 h 3826932"/>
                <a:gd name="connsiteX3141" fmla="*/ 3014757 w 3785031"/>
                <a:gd name="connsiteY3141" fmla="*/ 1344315 h 3826932"/>
                <a:gd name="connsiteX3142" fmla="*/ 3014757 w 3785031"/>
                <a:gd name="connsiteY3142" fmla="*/ 1347108 h 3826932"/>
                <a:gd name="connsiteX3143" fmla="*/ 3017550 w 3785031"/>
                <a:gd name="connsiteY3143" fmla="*/ 1354092 h 3826932"/>
                <a:gd name="connsiteX3144" fmla="*/ 3018947 w 3785031"/>
                <a:gd name="connsiteY3144" fmla="*/ 1358282 h 3826932"/>
                <a:gd name="connsiteX3145" fmla="*/ 2995203 w 3785031"/>
                <a:gd name="connsiteY3145" fmla="*/ 1382025 h 3826932"/>
                <a:gd name="connsiteX3146" fmla="*/ 2995203 w 3785031"/>
                <a:gd name="connsiteY3146" fmla="*/ 1382025 h 3826932"/>
                <a:gd name="connsiteX3147" fmla="*/ 2828997 w 3785031"/>
                <a:gd name="connsiteY3147" fmla="*/ 1544042 h 3826932"/>
                <a:gd name="connsiteX3148" fmla="*/ 2658601 w 3785031"/>
                <a:gd name="connsiteY3148" fmla="*/ 1369455 h 3826932"/>
                <a:gd name="connsiteX3149" fmla="*/ 2646031 w 3785031"/>
                <a:gd name="connsiteY3149" fmla="*/ 1355488 h 3826932"/>
                <a:gd name="connsiteX3150" fmla="*/ 2651617 w 3785031"/>
                <a:gd name="connsiteY3150" fmla="*/ 1347108 h 3826932"/>
                <a:gd name="connsiteX3151" fmla="*/ 2654411 w 3785031"/>
                <a:gd name="connsiteY3151" fmla="*/ 1337331 h 3826932"/>
                <a:gd name="connsiteX3152" fmla="*/ 2654411 w 3785031"/>
                <a:gd name="connsiteY3152" fmla="*/ 1334538 h 3826932"/>
                <a:gd name="connsiteX3153" fmla="*/ 2654411 w 3785031"/>
                <a:gd name="connsiteY3153" fmla="*/ 1333141 h 3826932"/>
                <a:gd name="connsiteX3154" fmla="*/ 2654411 w 3785031"/>
                <a:gd name="connsiteY3154" fmla="*/ 1331745 h 3826932"/>
                <a:gd name="connsiteX3155" fmla="*/ 2654411 w 3785031"/>
                <a:gd name="connsiteY3155" fmla="*/ 1327555 h 3826932"/>
                <a:gd name="connsiteX3156" fmla="*/ 2647427 w 3785031"/>
                <a:gd name="connsiteY3156" fmla="*/ 1308001 h 3826932"/>
                <a:gd name="connsiteX3157" fmla="*/ 2813633 w 3785031"/>
                <a:gd name="connsiteY3157" fmla="*/ 1145985 h 3826932"/>
                <a:gd name="connsiteX3158" fmla="*/ 2813633 w 3785031"/>
                <a:gd name="connsiteY3158" fmla="*/ 1145985 h 3826932"/>
                <a:gd name="connsiteX3159" fmla="*/ 2840170 w 3785031"/>
                <a:gd name="connsiteY3159" fmla="*/ 1120844 h 3826932"/>
                <a:gd name="connsiteX3160" fmla="*/ 2838774 w 3785031"/>
                <a:gd name="connsiteY3160" fmla="*/ 1091514 h 3826932"/>
                <a:gd name="connsiteX3161" fmla="*/ 2838774 w 3785031"/>
                <a:gd name="connsiteY3161" fmla="*/ 1091514 h 3826932"/>
                <a:gd name="connsiteX3162" fmla="*/ 2838774 w 3785031"/>
                <a:gd name="connsiteY3162" fmla="*/ 1088720 h 3826932"/>
                <a:gd name="connsiteX3163" fmla="*/ 2840170 w 3785031"/>
                <a:gd name="connsiteY3163" fmla="*/ 1083134 h 3826932"/>
                <a:gd name="connsiteX3164" fmla="*/ 2842964 w 3785031"/>
                <a:gd name="connsiteY3164" fmla="*/ 1078944 h 3826932"/>
                <a:gd name="connsiteX3165" fmla="*/ 2844361 w 3785031"/>
                <a:gd name="connsiteY3165" fmla="*/ 1081737 h 3826932"/>
                <a:gd name="connsiteX3166" fmla="*/ 2844361 w 3785031"/>
                <a:gd name="connsiteY3166" fmla="*/ 1083134 h 3826932"/>
                <a:gd name="connsiteX3167" fmla="*/ 2844361 w 3785031"/>
                <a:gd name="connsiteY3167" fmla="*/ 1083134 h 3826932"/>
                <a:gd name="connsiteX3168" fmla="*/ 2844361 w 3785031"/>
                <a:gd name="connsiteY3168" fmla="*/ 1083134 h 3826932"/>
                <a:gd name="connsiteX3169" fmla="*/ 2844361 w 3785031"/>
                <a:gd name="connsiteY3169" fmla="*/ 1084530 h 3826932"/>
                <a:gd name="connsiteX3170" fmla="*/ 2842964 w 3785031"/>
                <a:gd name="connsiteY3170" fmla="*/ 1090117 h 3826932"/>
                <a:gd name="connsiteX3171" fmla="*/ 2840170 w 3785031"/>
                <a:gd name="connsiteY3171" fmla="*/ 1094307 h 3826932"/>
                <a:gd name="connsiteX3172" fmla="*/ 2840170 w 3785031"/>
                <a:gd name="connsiteY3172" fmla="*/ 1092910 h 3826932"/>
                <a:gd name="connsiteX3173" fmla="*/ 2840170 w 3785031"/>
                <a:gd name="connsiteY3173" fmla="*/ 1091514 h 3826932"/>
                <a:gd name="connsiteX3174" fmla="*/ 2838774 w 3785031"/>
                <a:gd name="connsiteY3174" fmla="*/ 1091514 h 3826932"/>
                <a:gd name="connsiteX3175" fmla="*/ 2838774 w 3785031"/>
                <a:gd name="connsiteY3175" fmla="*/ 1091514 h 3826932"/>
                <a:gd name="connsiteX3176" fmla="*/ 2861121 w 3785031"/>
                <a:gd name="connsiteY3176" fmla="*/ 1083134 h 3826932"/>
                <a:gd name="connsiteX3177" fmla="*/ 2861121 w 3785031"/>
                <a:gd name="connsiteY3177" fmla="*/ 1078944 h 3826932"/>
                <a:gd name="connsiteX3178" fmla="*/ 2856931 w 3785031"/>
                <a:gd name="connsiteY3178" fmla="*/ 1063580 h 3826932"/>
                <a:gd name="connsiteX3179" fmla="*/ 3021740 w 3785031"/>
                <a:gd name="connsiteY3179" fmla="*/ 902961 h 3826932"/>
                <a:gd name="connsiteX3180" fmla="*/ 3021740 w 3785031"/>
                <a:gd name="connsiteY3180" fmla="*/ 902961 h 3826932"/>
                <a:gd name="connsiteX3181" fmla="*/ 3046881 w 3785031"/>
                <a:gd name="connsiteY3181" fmla="*/ 877820 h 3826932"/>
                <a:gd name="connsiteX3182" fmla="*/ 3046881 w 3785031"/>
                <a:gd name="connsiteY3182" fmla="*/ 877820 h 3826932"/>
                <a:gd name="connsiteX3183" fmla="*/ 3048277 w 3785031"/>
                <a:gd name="connsiteY3183" fmla="*/ 876423 h 3826932"/>
                <a:gd name="connsiteX3184" fmla="*/ 3060848 w 3785031"/>
                <a:gd name="connsiteY3184" fmla="*/ 888994 h 3826932"/>
                <a:gd name="connsiteX3185" fmla="*/ 3231244 w 3785031"/>
                <a:gd name="connsiteY3185" fmla="*/ 1063580 h 3826932"/>
                <a:gd name="connsiteX3186" fmla="*/ 3229847 w 3785031"/>
                <a:gd name="connsiteY3186" fmla="*/ 1064977 h 3826932"/>
                <a:gd name="connsiteX3187" fmla="*/ 3224260 w 3785031"/>
                <a:gd name="connsiteY3187" fmla="*/ 1074753 h 3826932"/>
                <a:gd name="connsiteX3188" fmla="*/ 3221467 w 3785031"/>
                <a:gd name="connsiteY3188" fmla="*/ 1085927 h 3826932"/>
                <a:gd name="connsiteX3189" fmla="*/ 3221467 w 3785031"/>
                <a:gd name="connsiteY3189" fmla="*/ 1090117 h 3826932"/>
                <a:gd name="connsiteX3190" fmla="*/ 3221467 w 3785031"/>
                <a:gd name="connsiteY3190" fmla="*/ 1091514 h 3826932"/>
                <a:gd name="connsiteX3191" fmla="*/ 3221467 w 3785031"/>
                <a:gd name="connsiteY3191" fmla="*/ 1092910 h 3826932"/>
                <a:gd name="connsiteX3192" fmla="*/ 3221467 w 3785031"/>
                <a:gd name="connsiteY3192" fmla="*/ 1094307 h 3826932"/>
                <a:gd name="connsiteX3193" fmla="*/ 3221467 w 3785031"/>
                <a:gd name="connsiteY3193" fmla="*/ 1097101 h 3826932"/>
                <a:gd name="connsiteX3194" fmla="*/ 3222864 w 3785031"/>
                <a:gd name="connsiteY3194" fmla="*/ 1104084 h 3826932"/>
                <a:gd name="connsiteX3195" fmla="*/ 3227054 w 3785031"/>
                <a:gd name="connsiteY3195" fmla="*/ 1112464 h 3826932"/>
                <a:gd name="connsiteX3196" fmla="*/ 3201913 w 3785031"/>
                <a:gd name="connsiteY3196" fmla="*/ 1136208 h 3826932"/>
                <a:gd name="connsiteX3197" fmla="*/ 3201913 w 3785031"/>
                <a:gd name="connsiteY3197" fmla="*/ 1136208 h 3826932"/>
                <a:gd name="connsiteX3198" fmla="*/ 3037104 w 3785031"/>
                <a:gd name="connsiteY3198" fmla="*/ 1296827 h 3826932"/>
                <a:gd name="connsiteX3199" fmla="*/ 2863914 w 3785031"/>
                <a:gd name="connsiteY3199" fmla="*/ 1119448 h 3826932"/>
                <a:gd name="connsiteX3200" fmla="*/ 2851344 w 3785031"/>
                <a:gd name="connsiteY3200" fmla="*/ 1105481 h 3826932"/>
                <a:gd name="connsiteX3201" fmla="*/ 2856931 w 3785031"/>
                <a:gd name="connsiteY3201" fmla="*/ 1097101 h 3826932"/>
                <a:gd name="connsiteX3202" fmla="*/ 2859724 w 3785031"/>
                <a:gd name="connsiteY3202" fmla="*/ 1087324 h 3826932"/>
                <a:gd name="connsiteX3203" fmla="*/ 2859724 w 3785031"/>
                <a:gd name="connsiteY3203" fmla="*/ 1084530 h 3826932"/>
                <a:gd name="connsiteX3204" fmla="*/ 2861121 w 3785031"/>
                <a:gd name="connsiteY3204" fmla="*/ 1083134 h 3826932"/>
                <a:gd name="connsiteX3205" fmla="*/ 2861121 w 3785031"/>
                <a:gd name="connsiteY3205" fmla="*/ 1083134 h 3826932"/>
                <a:gd name="connsiteX3206" fmla="*/ 3045484 w 3785031"/>
                <a:gd name="connsiteY3206" fmla="*/ 844300 h 3826932"/>
                <a:gd name="connsiteX3207" fmla="*/ 3045484 w 3785031"/>
                <a:gd name="connsiteY3207" fmla="*/ 844300 h 3826932"/>
                <a:gd name="connsiteX3208" fmla="*/ 3045484 w 3785031"/>
                <a:gd name="connsiteY3208" fmla="*/ 841506 h 3826932"/>
                <a:gd name="connsiteX3209" fmla="*/ 3046881 w 3785031"/>
                <a:gd name="connsiteY3209" fmla="*/ 835919 h 3826932"/>
                <a:gd name="connsiteX3210" fmla="*/ 3048277 w 3785031"/>
                <a:gd name="connsiteY3210" fmla="*/ 833126 h 3826932"/>
                <a:gd name="connsiteX3211" fmla="*/ 3049674 w 3785031"/>
                <a:gd name="connsiteY3211" fmla="*/ 840109 h 3826932"/>
                <a:gd name="connsiteX3212" fmla="*/ 3049674 w 3785031"/>
                <a:gd name="connsiteY3212" fmla="*/ 841506 h 3826932"/>
                <a:gd name="connsiteX3213" fmla="*/ 3049674 w 3785031"/>
                <a:gd name="connsiteY3213" fmla="*/ 841506 h 3826932"/>
                <a:gd name="connsiteX3214" fmla="*/ 3049674 w 3785031"/>
                <a:gd name="connsiteY3214" fmla="*/ 841506 h 3826932"/>
                <a:gd name="connsiteX3215" fmla="*/ 3049674 w 3785031"/>
                <a:gd name="connsiteY3215" fmla="*/ 842903 h 3826932"/>
                <a:gd name="connsiteX3216" fmla="*/ 3048277 w 3785031"/>
                <a:gd name="connsiteY3216" fmla="*/ 848490 h 3826932"/>
                <a:gd name="connsiteX3217" fmla="*/ 3046881 w 3785031"/>
                <a:gd name="connsiteY3217" fmla="*/ 851283 h 3826932"/>
                <a:gd name="connsiteX3218" fmla="*/ 3046881 w 3785031"/>
                <a:gd name="connsiteY3218" fmla="*/ 849886 h 3826932"/>
                <a:gd name="connsiteX3219" fmla="*/ 3045484 w 3785031"/>
                <a:gd name="connsiteY3219" fmla="*/ 845696 h 3826932"/>
                <a:gd name="connsiteX3220" fmla="*/ 3045484 w 3785031"/>
                <a:gd name="connsiteY3220" fmla="*/ 844300 h 3826932"/>
                <a:gd name="connsiteX3221" fmla="*/ 3045484 w 3785031"/>
                <a:gd name="connsiteY3221" fmla="*/ 844300 h 3826932"/>
                <a:gd name="connsiteX3222" fmla="*/ 3045484 w 3785031"/>
                <a:gd name="connsiteY3222" fmla="*/ 844300 h 3826932"/>
                <a:gd name="connsiteX3223" fmla="*/ 3210293 w 3785031"/>
                <a:gd name="connsiteY3223" fmla="*/ 1587339 h 3826932"/>
                <a:gd name="connsiteX3224" fmla="*/ 3210293 w 3785031"/>
                <a:gd name="connsiteY3224" fmla="*/ 1588736 h 3826932"/>
                <a:gd name="connsiteX3225" fmla="*/ 3210293 w 3785031"/>
                <a:gd name="connsiteY3225" fmla="*/ 1591529 h 3826932"/>
                <a:gd name="connsiteX3226" fmla="*/ 3211690 w 3785031"/>
                <a:gd name="connsiteY3226" fmla="*/ 1598512 h 3826932"/>
                <a:gd name="connsiteX3227" fmla="*/ 3213087 w 3785031"/>
                <a:gd name="connsiteY3227" fmla="*/ 1602703 h 3826932"/>
                <a:gd name="connsiteX3228" fmla="*/ 3189343 w 3785031"/>
                <a:gd name="connsiteY3228" fmla="*/ 1626446 h 3826932"/>
                <a:gd name="connsiteX3229" fmla="*/ 3189343 w 3785031"/>
                <a:gd name="connsiteY3229" fmla="*/ 1626446 h 3826932"/>
                <a:gd name="connsiteX3230" fmla="*/ 3023137 w 3785031"/>
                <a:gd name="connsiteY3230" fmla="*/ 1788462 h 3826932"/>
                <a:gd name="connsiteX3231" fmla="*/ 2852741 w 3785031"/>
                <a:gd name="connsiteY3231" fmla="*/ 1613876 h 3826932"/>
                <a:gd name="connsiteX3232" fmla="*/ 2840170 w 3785031"/>
                <a:gd name="connsiteY3232" fmla="*/ 1599909 h 3826932"/>
                <a:gd name="connsiteX3233" fmla="*/ 2845757 w 3785031"/>
                <a:gd name="connsiteY3233" fmla="*/ 1591529 h 3826932"/>
                <a:gd name="connsiteX3234" fmla="*/ 2848551 w 3785031"/>
                <a:gd name="connsiteY3234" fmla="*/ 1581752 h 3826932"/>
                <a:gd name="connsiteX3235" fmla="*/ 2848551 w 3785031"/>
                <a:gd name="connsiteY3235" fmla="*/ 1578959 h 3826932"/>
                <a:gd name="connsiteX3236" fmla="*/ 2848551 w 3785031"/>
                <a:gd name="connsiteY3236" fmla="*/ 1577562 h 3826932"/>
                <a:gd name="connsiteX3237" fmla="*/ 2848551 w 3785031"/>
                <a:gd name="connsiteY3237" fmla="*/ 1576166 h 3826932"/>
                <a:gd name="connsiteX3238" fmla="*/ 2848551 w 3785031"/>
                <a:gd name="connsiteY3238" fmla="*/ 1571975 h 3826932"/>
                <a:gd name="connsiteX3239" fmla="*/ 2841567 w 3785031"/>
                <a:gd name="connsiteY3239" fmla="*/ 1552422 h 3826932"/>
                <a:gd name="connsiteX3240" fmla="*/ 3007773 w 3785031"/>
                <a:gd name="connsiteY3240" fmla="*/ 1390406 h 3826932"/>
                <a:gd name="connsiteX3241" fmla="*/ 3007773 w 3785031"/>
                <a:gd name="connsiteY3241" fmla="*/ 1390406 h 3826932"/>
                <a:gd name="connsiteX3242" fmla="*/ 3032914 w 3785031"/>
                <a:gd name="connsiteY3242" fmla="*/ 1365265 h 3826932"/>
                <a:gd name="connsiteX3243" fmla="*/ 3032914 w 3785031"/>
                <a:gd name="connsiteY3243" fmla="*/ 1365265 h 3826932"/>
                <a:gd name="connsiteX3244" fmla="*/ 3034310 w 3785031"/>
                <a:gd name="connsiteY3244" fmla="*/ 1363869 h 3826932"/>
                <a:gd name="connsiteX3245" fmla="*/ 3046881 w 3785031"/>
                <a:gd name="connsiteY3245" fmla="*/ 1376439 h 3826932"/>
                <a:gd name="connsiteX3246" fmla="*/ 3220070 w 3785031"/>
                <a:gd name="connsiteY3246" fmla="*/ 1553818 h 3826932"/>
                <a:gd name="connsiteX3247" fmla="*/ 3218674 w 3785031"/>
                <a:gd name="connsiteY3247" fmla="*/ 1555215 h 3826932"/>
                <a:gd name="connsiteX3248" fmla="*/ 3215880 w 3785031"/>
                <a:gd name="connsiteY3248" fmla="*/ 1558009 h 3826932"/>
                <a:gd name="connsiteX3249" fmla="*/ 3210293 w 3785031"/>
                <a:gd name="connsiteY3249" fmla="*/ 1567785 h 3826932"/>
                <a:gd name="connsiteX3250" fmla="*/ 3207500 w 3785031"/>
                <a:gd name="connsiteY3250" fmla="*/ 1578959 h 3826932"/>
                <a:gd name="connsiteX3251" fmla="*/ 3207500 w 3785031"/>
                <a:gd name="connsiteY3251" fmla="*/ 1583149 h 3826932"/>
                <a:gd name="connsiteX3252" fmla="*/ 3207500 w 3785031"/>
                <a:gd name="connsiteY3252" fmla="*/ 1584546 h 3826932"/>
                <a:gd name="connsiteX3253" fmla="*/ 3210293 w 3785031"/>
                <a:gd name="connsiteY3253" fmla="*/ 1587339 h 3826932"/>
                <a:gd name="connsiteX3254" fmla="*/ 3196327 w 3785031"/>
                <a:gd name="connsiteY3254" fmla="*/ 2077577 h 3826932"/>
                <a:gd name="connsiteX3255" fmla="*/ 3196327 w 3785031"/>
                <a:gd name="connsiteY3255" fmla="*/ 2078974 h 3826932"/>
                <a:gd name="connsiteX3256" fmla="*/ 3196327 w 3785031"/>
                <a:gd name="connsiteY3256" fmla="*/ 2081768 h 3826932"/>
                <a:gd name="connsiteX3257" fmla="*/ 3197723 w 3785031"/>
                <a:gd name="connsiteY3257" fmla="*/ 2088751 h 3826932"/>
                <a:gd name="connsiteX3258" fmla="*/ 3201913 w 3785031"/>
                <a:gd name="connsiteY3258" fmla="*/ 2095734 h 3826932"/>
                <a:gd name="connsiteX3259" fmla="*/ 3176773 w 3785031"/>
                <a:gd name="connsiteY3259" fmla="*/ 2119478 h 3826932"/>
                <a:gd name="connsiteX3260" fmla="*/ 3176773 w 3785031"/>
                <a:gd name="connsiteY3260" fmla="*/ 2119478 h 3826932"/>
                <a:gd name="connsiteX3261" fmla="*/ 3011963 w 3785031"/>
                <a:gd name="connsiteY3261" fmla="*/ 2280098 h 3826932"/>
                <a:gd name="connsiteX3262" fmla="*/ 2840170 w 3785031"/>
                <a:gd name="connsiteY3262" fmla="*/ 2104115 h 3826932"/>
                <a:gd name="connsiteX3263" fmla="*/ 2828997 w 3785031"/>
                <a:gd name="connsiteY3263" fmla="*/ 2092941 h 3826932"/>
                <a:gd name="connsiteX3264" fmla="*/ 2833187 w 3785031"/>
                <a:gd name="connsiteY3264" fmla="*/ 2084561 h 3826932"/>
                <a:gd name="connsiteX3265" fmla="*/ 2835980 w 3785031"/>
                <a:gd name="connsiteY3265" fmla="*/ 2074784 h 3826932"/>
                <a:gd name="connsiteX3266" fmla="*/ 2835980 w 3785031"/>
                <a:gd name="connsiteY3266" fmla="*/ 2071991 h 3826932"/>
                <a:gd name="connsiteX3267" fmla="*/ 2835980 w 3785031"/>
                <a:gd name="connsiteY3267" fmla="*/ 2070594 h 3826932"/>
                <a:gd name="connsiteX3268" fmla="*/ 2835980 w 3785031"/>
                <a:gd name="connsiteY3268" fmla="*/ 2069197 h 3826932"/>
                <a:gd name="connsiteX3269" fmla="*/ 2835980 w 3785031"/>
                <a:gd name="connsiteY3269" fmla="*/ 2065007 h 3826932"/>
                <a:gd name="connsiteX3270" fmla="*/ 2828997 w 3785031"/>
                <a:gd name="connsiteY3270" fmla="*/ 2045453 h 3826932"/>
                <a:gd name="connsiteX3271" fmla="*/ 2993806 w 3785031"/>
                <a:gd name="connsiteY3271" fmla="*/ 1884834 h 3826932"/>
                <a:gd name="connsiteX3272" fmla="*/ 2993806 w 3785031"/>
                <a:gd name="connsiteY3272" fmla="*/ 1884834 h 3826932"/>
                <a:gd name="connsiteX3273" fmla="*/ 3018947 w 3785031"/>
                <a:gd name="connsiteY3273" fmla="*/ 1859694 h 3826932"/>
                <a:gd name="connsiteX3274" fmla="*/ 3018947 w 3785031"/>
                <a:gd name="connsiteY3274" fmla="*/ 1859694 h 3826932"/>
                <a:gd name="connsiteX3275" fmla="*/ 3020343 w 3785031"/>
                <a:gd name="connsiteY3275" fmla="*/ 1858297 h 3826932"/>
                <a:gd name="connsiteX3276" fmla="*/ 3032914 w 3785031"/>
                <a:gd name="connsiteY3276" fmla="*/ 1870867 h 3826932"/>
                <a:gd name="connsiteX3277" fmla="*/ 3203310 w 3785031"/>
                <a:gd name="connsiteY3277" fmla="*/ 2045453 h 3826932"/>
                <a:gd name="connsiteX3278" fmla="*/ 3201913 w 3785031"/>
                <a:gd name="connsiteY3278" fmla="*/ 2046850 h 3826932"/>
                <a:gd name="connsiteX3279" fmla="*/ 3196327 w 3785031"/>
                <a:gd name="connsiteY3279" fmla="*/ 2056627 h 3826932"/>
                <a:gd name="connsiteX3280" fmla="*/ 3193533 w 3785031"/>
                <a:gd name="connsiteY3280" fmla="*/ 2067801 h 3826932"/>
                <a:gd name="connsiteX3281" fmla="*/ 3193533 w 3785031"/>
                <a:gd name="connsiteY3281" fmla="*/ 2071991 h 3826932"/>
                <a:gd name="connsiteX3282" fmla="*/ 3193533 w 3785031"/>
                <a:gd name="connsiteY3282" fmla="*/ 2073387 h 3826932"/>
                <a:gd name="connsiteX3283" fmla="*/ 3196327 w 3785031"/>
                <a:gd name="connsiteY3283" fmla="*/ 2077577 h 3826932"/>
                <a:gd name="connsiteX3284" fmla="*/ 3183756 w 3785031"/>
                <a:gd name="connsiteY3284" fmla="*/ 2572006 h 3826932"/>
                <a:gd name="connsiteX3285" fmla="*/ 3183756 w 3785031"/>
                <a:gd name="connsiteY3285" fmla="*/ 2573403 h 3826932"/>
                <a:gd name="connsiteX3286" fmla="*/ 3183756 w 3785031"/>
                <a:gd name="connsiteY3286" fmla="*/ 2576196 h 3826932"/>
                <a:gd name="connsiteX3287" fmla="*/ 3186550 w 3785031"/>
                <a:gd name="connsiteY3287" fmla="*/ 2583179 h 3826932"/>
                <a:gd name="connsiteX3288" fmla="*/ 3190740 w 3785031"/>
                <a:gd name="connsiteY3288" fmla="*/ 2591560 h 3826932"/>
                <a:gd name="connsiteX3289" fmla="*/ 3166996 w 3785031"/>
                <a:gd name="connsiteY3289" fmla="*/ 2615303 h 3826932"/>
                <a:gd name="connsiteX3290" fmla="*/ 3166996 w 3785031"/>
                <a:gd name="connsiteY3290" fmla="*/ 2615303 h 3826932"/>
                <a:gd name="connsiteX3291" fmla="*/ 3000790 w 3785031"/>
                <a:gd name="connsiteY3291" fmla="*/ 2775923 h 3826932"/>
                <a:gd name="connsiteX3292" fmla="*/ 2830394 w 3785031"/>
                <a:gd name="connsiteY3292" fmla="*/ 2601336 h 3826932"/>
                <a:gd name="connsiteX3293" fmla="*/ 2817823 w 3785031"/>
                <a:gd name="connsiteY3293" fmla="*/ 2587370 h 3826932"/>
                <a:gd name="connsiteX3294" fmla="*/ 2823410 w 3785031"/>
                <a:gd name="connsiteY3294" fmla="*/ 2578990 h 3826932"/>
                <a:gd name="connsiteX3295" fmla="*/ 2826204 w 3785031"/>
                <a:gd name="connsiteY3295" fmla="*/ 2569213 h 3826932"/>
                <a:gd name="connsiteX3296" fmla="*/ 2826204 w 3785031"/>
                <a:gd name="connsiteY3296" fmla="*/ 2566419 h 3826932"/>
                <a:gd name="connsiteX3297" fmla="*/ 2826204 w 3785031"/>
                <a:gd name="connsiteY3297" fmla="*/ 2565023 h 3826932"/>
                <a:gd name="connsiteX3298" fmla="*/ 2826204 w 3785031"/>
                <a:gd name="connsiteY3298" fmla="*/ 2563626 h 3826932"/>
                <a:gd name="connsiteX3299" fmla="*/ 2826204 w 3785031"/>
                <a:gd name="connsiteY3299" fmla="*/ 2559436 h 3826932"/>
                <a:gd name="connsiteX3300" fmla="*/ 2819220 w 3785031"/>
                <a:gd name="connsiteY3300" fmla="*/ 2539882 h 3826932"/>
                <a:gd name="connsiteX3301" fmla="*/ 2985426 w 3785031"/>
                <a:gd name="connsiteY3301" fmla="*/ 2377866 h 3826932"/>
                <a:gd name="connsiteX3302" fmla="*/ 2985426 w 3785031"/>
                <a:gd name="connsiteY3302" fmla="*/ 2377866 h 3826932"/>
                <a:gd name="connsiteX3303" fmla="*/ 3010567 w 3785031"/>
                <a:gd name="connsiteY3303" fmla="*/ 2352725 h 3826932"/>
                <a:gd name="connsiteX3304" fmla="*/ 3010567 w 3785031"/>
                <a:gd name="connsiteY3304" fmla="*/ 2352725 h 3826932"/>
                <a:gd name="connsiteX3305" fmla="*/ 3011963 w 3785031"/>
                <a:gd name="connsiteY3305" fmla="*/ 2351329 h 3826932"/>
                <a:gd name="connsiteX3306" fmla="*/ 3024534 w 3785031"/>
                <a:gd name="connsiteY3306" fmla="*/ 2363899 h 3826932"/>
                <a:gd name="connsiteX3307" fmla="*/ 3194930 w 3785031"/>
                <a:gd name="connsiteY3307" fmla="*/ 2538485 h 3826932"/>
                <a:gd name="connsiteX3308" fmla="*/ 3194930 w 3785031"/>
                <a:gd name="connsiteY3308" fmla="*/ 2538485 h 3826932"/>
                <a:gd name="connsiteX3309" fmla="*/ 3192136 w 3785031"/>
                <a:gd name="connsiteY3309" fmla="*/ 2541279 h 3826932"/>
                <a:gd name="connsiteX3310" fmla="*/ 3186550 w 3785031"/>
                <a:gd name="connsiteY3310" fmla="*/ 2551056 h 3826932"/>
                <a:gd name="connsiteX3311" fmla="*/ 3183756 w 3785031"/>
                <a:gd name="connsiteY3311" fmla="*/ 2562229 h 3826932"/>
                <a:gd name="connsiteX3312" fmla="*/ 3183756 w 3785031"/>
                <a:gd name="connsiteY3312" fmla="*/ 2566419 h 3826932"/>
                <a:gd name="connsiteX3313" fmla="*/ 3183756 w 3785031"/>
                <a:gd name="connsiteY3313" fmla="*/ 2567816 h 3826932"/>
                <a:gd name="connsiteX3314" fmla="*/ 3183756 w 3785031"/>
                <a:gd name="connsiteY3314" fmla="*/ 2572006 h 3826932"/>
                <a:gd name="connsiteX3315" fmla="*/ 2992410 w 3785031"/>
                <a:gd name="connsiteY3315" fmla="*/ 2812237 h 3826932"/>
                <a:gd name="connsiteX3316" fmla="*/ 2992410 w 3785031"/>
                <a:gd name="connsiteY3316" fmla="*/ 2812237 h 3826932"/>
                <a:gd name="connsiteX3317" fmla="*/ 2992410 w 3785031"/>
                <a:gd name="connsiteY3317" fmla="*/ 2815030 h 3826932"/>
                <a:gd name="connsiteX3318" fmla="*/ 2991013 w 3785031"/>
                <a:gd name="connsiteY3318" fmla="*/ 2820617 h 3826932"/>
                <a:gd name="connsiteX3319" fmla="*/ 2989616 w 3785031"/>
                <a:gd name="connsiteY3319" fmla="*/ 2823410 h 3826932"/>
                <a:gd name="connsiteX3320" fmla="*/ 2989616 w 3785031"/>
                <a:gd name="connsiteY3320" fmla="*/ 2822014 h 3826932"/>
                <a:gd name="connsiteX3321" fmla="*/ 2988220 w 3785031"/>
                <a:gd name="connsiteY3321" fmla="*/ 2817824 h 3826932"/>
                <a:gd name="connsiteX3322" fmla="*/ 2988220 w 3785031"/>
                <a:gd name="connsiteY3322" fmla="*/ 2816427 h 3826932"/>
                <a:gd name="connsiteX3323" fmla="*/ 2988220 w 3785031"/>
                <a:gd name="connsiteY3323" fmla="*/ 2815030 h 3826932"/>
                <a:gd name="connsiteX3324" fmla="*/ 2988220 w 3785031"/>
                <a:gd name="connsiteY3324" fmla="*/ 2813633 h 3826932"/>
                <a:gd name="connsiteX3325" fmla="*/ 2988220 w 3785031"/>
                <a:gd name="connsiteY3325" fmla="*/ 2812237 h 3826932"/>
                <a:gd name="connsiteX3326" fmla="*/ 2988220 w 3785031"/>
                <a:gd name="connsiteY3326" fmla="*/ 2810840 h 3826932"/>
                <a:gd name="connsiteX3327" fmla="*/ 2989616 w 3785031"/>
                <a:gd name="connsiteY3327" fmla="*/ 2805253 h 3826932"/>
                <a:gd name="connsiteX3328" fmla="*/ 2991013 w 3785031"/>
                <a:gd name="connsiteY3328" fmla="*/ 2802460 h 3826932"/>
                <a:gd name="connsiteX3329" fmla="*/ 2992410 w 3785031"/>
                <a:gd name="connsiteY3329" fmla="*/ 2809443 h 3826932"/>
                <a:gd name="connsiteX3330" fmla="*/ 2992410 w 3785031"/>
                <a:gd name="connsiteY3330" fmla="*/ 2812237 h 3826932"/>
                <a:gd name="connsiteX3331" fmla="*/ 2992410 w 3785031"/>
                <a:gd name="connsiteY3331" fmla="*/ 2812237 h 3826932"/>
                <a:gd name="connsiteX3332" fmla="*/ 2806650 w 3785031"/>
                <a:gd name="connsiteY3332" fmla="*/ 2528709 h 3826932"/>
                <a:gd name="connsiteX3333" fmla="*/ 2636254 w 3785031"/>
                <a:gd name="connsiteY3333" fmla="*/ 2354122 h 3826932"/>
                <a:gd name="connsiteX3334" fmla="*/ 2623683 w 3785031"/>
                <a:gd name="connsiteY3334" fmla="*/ 2340155 h 3826932"/>
                <a:gd name="connsiteX3335" fmla="*/ 2629270 w 3785031"/>
                <a:gd name="connsiteY3335" fmla="*/ 2331775 h 3826932"/>
                <a:gd name="connsiteX3336" fmla="*/ 2632064 w 3785031"/>
                <a:gd name="connsiteY3336" fmla="*/ 2321998 h 3826932"/>
                <a:gd name="connsiteX3337" fmla="*/ 2632064 w 3785031"/>
                <a:gd name="connsiteY3337" fmla="*/ 2319205 h 3826932"/>
                <a:gd name="connsiteX3338" fmla="*/ 2632064 w 3785031"/>
                <a:gd name="connsiteY3338" fmla="*/ 2317808 h 3826932"/>
                <a:gd name="connsiteX3339" fmla="*/ 2632064 w 3785031"/>
                <a:gd name="connsiteY3339" fmla="*/ 2316412 h 3826932"/>
                <a:gd name="connsiteX3340" fmla="*/ 2632064 w 3785031"/>
                <a:gd name="connsiteY3340" fmla="*/ 2312222 h 3826932"/>
                <a:gd name="connsiteX3341" fmla="*/ 2625080 w 3785031"/>
                <a:gd name="connsiteY3341" fmla="*/ 2292668 h 3826932"/>
                <a:gd name="connsiteX3342" fmla="*/ 2791286 w 3785031"/>
                <a:gd name="connsiteY3342" fmla="*/ 2130652 h 3826932"/>
                <a:gd name="connsiteX3343" fmla="*/ 2791286 w 3785031"/>
                <a:gd name="connsiteY3343" fmla="*/ 2130652 h 3826932"/>
                <a:gd name="connsiteX3344" fmla="*/ 2816427 w 3785031"/>
                <a:gd name="connsiteY3344" fmla="*/ 2105511 h 3826932"/>
                <a:gd name="connsiteX3345" fmla="*/ 2816427 w 3785031"/>
                <a:gd name="connsiteY3345" fmla="*/ 2105511 h 3826932"/>
                <a:gd name="connsiteX3346" fmla="*/ 2817823 w 3785031"/>
                <a:gd name="connsiteY3346" fmla="*/ 2104115 h 3826932"/>
                <a:gd name="connsiteX3347" fmla="*/ 2830394 w 3785031"/>
                <a:gd name="connsiteY3347" fmla="*/ 2116685 h 3826932"/>
                <a:gd name="connsiteX3348" fmla="*/ 3000790 w 3785031"/>
                <a:gd name="connsiteY3348" fmla="*/ 2291271 h 3826932"/>
                <a:gd name="connsiteX3349" fmla="*/ 3000790 w 3785031"/>
                <a:gd name="connsiteY3349" fmla="*/ 2291271 h 3826932"/>
                <a:gd name="connsiteX3350" fmla="*/ 2997997 w 3785031"/>
                <a:gd name="connsiteY3350" fmla="*/ 2294065 h 3826932"/>
                <a:gd name="connsiteX3351" fmla="*/ 2992410 w 3785031"/>
                <a:gd name="connsiteY3351" fmla="*/ 2303841 h 3826932"/>
                <a:gd name="connsiteX3352" fmla="*/ 2989616 w 3785031"/>
                <a:gd name="connsiteY3352" fmla="*/ 2315015 h 3826932"/>
                <a:gd name="connsiteX3353" fmla="*/ 2989616 w 3785031"/>
                <a:gd name="connsiteY3353" fmla="*/ 2319205 h 3826932"/>
                <a:gd name="connsiteX3354" fmla="*/ 2989616 w 3785031"/>
                <a:gd name="connsiteY3354" fmla="*/ 2320602 h 3826932"/>
                <a:gd name="connsiteX3355" fmla="*/ 2989616 w 3785031"/>
                <a:gd name="connsiteY3355" fmla="*/ 2321998 h 3826932"/>
                <a:gd name="connsiteX3356" fmla="*/ 2989616 w 3785031"/>
                <a:gd name="connsiteY3356" fmla="*/ 2323395 h 3826932"/>
                <a:gd name="connsiteX3357" fmla="*/ 2989616 w 3785031"/>
                <a:gd name="connsiteY3357" fmla="*/ 2326188 h 3826932"/>
                <a:gd name="connsiteX3358" fmla="*/ 2992410 w 3785031"/>
                <a:gd name="connsiteY3358" fmla="*/ 2333172 h 3826932"/>
                <a:gd name="connsiteX3359" fmla="*/ 2996600 w 3785031"/>
                <a:gd name="connsiteY3359" fmla="*/ 2341552 h 3826932"/>
                <a:gd name="connsiteX3360" fmla="*/ 2972856 w 3785031"/>
                <a:gd name="connsiteY3360" fmla="*/ 2365296 h 3826932"/>
                <a:gd name="connsiteX3361" fmla="*/ 2972856 w 3785031"/>
                <a:gd name="connsiteY3361" fmla="*/ 2365296 h 3826932"/>
                <a:gd name="connsiteX3362" fmla="*/ 2806650 w 3785031"/>
                <a:gd name="connsiteY3362" fmla="*/ 2528709 h 3826932"/>
                <a:gd name="connsiteX3363" fmla="*/ 2806650 w 3785031"/>
                <a:gd name="connsiteY3363" fmla="*/ 2565023 h 3826932"/>
                <a:gd name="connsiteX3364" fmla="*/ 2806650 w 3785031"/>
                <a:gd name="connsiteY3364" fmla="*/ 2565023 h 3826932"/>
                <a:gd name="connsiteX3365" fmla="*/ 2806650 w 3785031"/>
                <a:gd name="connsiteY3365" fmla="*/ 2567816 h 3826932"/>
                <a:gd name="connsiteX3366" fmla="*/ 2805253 w 3785031"/>
                <a:gd name="connsiteY3366" fmla="*/ 2573403 h 3826932"/>
                <a:gd name="connsiteX3367" fmla="*/ 2803856 w 3785031"/>
                <a:gd name="connsiteY3367" fmla="*/ 2576196 h 3826932"/>
                <a:gd name="connsiteX3368" fmla="*/ 2803856 w 3785031"/>
                <a:gd name="connsiteY3368" fmla="*/ 2574799 h 3826932"/>
                <a:gd name="connsiteX3369" fmla="*/ 2802460 w 3785031"/>
                <a:gd name="connsiteY3369" fmla="*/ 2570609 h 3826932"/>
                <a:gd name="connsiteX3370" fmla="*/ 2802460 w 3785031"/>
                <a:gd name="connsiteY3370" fmla="*/ 2569213 h 3826932"/>
                <a:gd name="connsiteX3371" fmla="*/ 2802460 w 3785031"/>
                <a:gd name="connsiteY3371" fmla="*/ 2567816 h 3826932"/>
                <a:gd name="connsiteX3372" fmla="*/ 2802460 w 3785031"/>
                <a:gd name="connsiteY3372" fmla="*/ 2566419 h 3826932"/>
                <a:gd name="connsiteX3373" fmla="*/ 2802460 w 3785031"/>
                <a:gd name="connsiteY3373" fmla="*/ 2565023 h 3826932"/>
                <a:gd name="connsiteX3374" fmla="*/ 2802460 w 3785031"/>
                <a:gd name="connsiteY3374" fmla="*/ 2563626 h 3826932"/>
                <a:gd name="connsiteX3375" fmla="*/ 2803856 w 3785031"/>
                <a:gd name="connsiteY3375" fmla="*/ 2558039 h 3826932"/>
                <a:gd name="connsiteX3376" fmla="*/ 2805253 w 3785031"/>
                <a:gd name="connsiteY3376" fmla="*/ 2555246 h 3826932"/>
                <a:gd name="connsiteX3377" fmla="*/ 2806650 w 3785031"/>
                <a:gd name="connsiteY3377" fmla="*/ 2562229 h 3826932"/>
                <a:gd name="connsiteX3378" fmla="*/ 2806650 w 3785031"/>
                <a:gd name="connsiteY3378" fmla="*/ 2565023 h 3826932"/>
                <a:gd name="connsiteX3379" fmla="*/ 2806650 w 3785031"/>
                <a:gd name="connsiteY3379" fmla="*/ 2565023 h 3826932"/>
                <a:gd name="connsiteX3380" fmla="*/ 2782906 w 3785031"/>
                <a:gd name="connsiteY3380" fmla="*/ 2570609 h 3826932"/>
                <a:gd name="connsiteX3381" fmla="*/ 2782906 w 3785031"/>
                <a:gd name="connsiteY3381" fmla="*/ 2572006 h 3826932"/>
                <a:gd name="connsiteX3382" fmla="*/ 2782906 w 3785031"/>
                <a:gd name="connsiteY3382" fmla="*/ 2574799 h 3826932"/>
                <a:gd name="connsiteX3383" fmla="*/ 2784303 w 3785031"/>
                <a:gd name="connsiteY3383" fmla="*/ 2581783 h 3826932"/>
                <a:gd name="connsiteX3384" fmla="*/ 2788493 w 3785031"/>
                <a:gd name="connsiteY3384" fmla="*/ 2588766 h 3826932"/>
                <a:gd name="connsiteX3385" fmla="*/ 2763352 w 3785031"/>
                <a:gd name="connsiteY3385" fmla="*/ 2612510 h 3826932"/>
                <a:gd name="connsiteX3386" fmla="*/ 2763352 w 3785031"/>
                <a:gd name="connsiteY3386" fmla="*/ 2612510 h 3826932"/>
                <a:gd name="connsiteX3387" fmla="*/ 2598543 w 3785031"/>
                <a:gd name="connsiteY3387" fmla="*/ 2773129 h 3826932"/>
                <a:gd name="connsiteX3388" fmla="*/ 2425353 w 3785031"/>
                <a:gd name="connsiteY3388" fmla="*/ 2597146 h 3826932"/>
                <a:gd name="connsiteX3389" fmla="*/ 2412783 w 3785031"/>
                <a:gd name="connsiteY3389" fmla="*/ 2583179 h 3826932"/>
                <a:gd name="connsiteX3390" fmla="*/ 2418370 w 3785031"/>
                <a:gd name="connsiteY3390" fmla="*/ 2574799 h 3826932"/>
                <a:gd name="connsiteX3391" fmla="*/ 2421163 w 3785031"/>
                <a:gd name="connsiteY3391" fmla="*/ 2565023 h 3826932"/>
                <a:gd name="connsiteX3392" fmla="*/ 2421163 w 3785031"/>
                <a:gd name="connsiteY3392" fmla="*/ 2562229 h 3826932"/>
                <a:gd name="connsiteX3393" fmla="*/ 2421163 w 3785031"/>
                <a:gd name="connsiteY3393" fmla="*/ 2560833 h 3826932"/>
                <a:gd name="connsiteX3394" fmla="*/ 2421163 w 3785031"/>
                <a:gd name="connsiteY3394" fmla="*/ 2559436 h 3826932"/>
                <a:gd name="connsiteX3395" fmla="*/ 2421163 w 3785031"/>
                <a:gd name="connsiteY3395" fmla="*/ 2555246 h 3826932"/>
                <a:gd name="connsiteX3396" fmla="*/ 2415577 w 3785031"/>
                <a:gd name="connsiteY3396" fmla="*/ 2538485 h 3826932"/>
                <a:gd name="connsiteX3397" fmla="*/ 2580386 w 3785031"/>
                <a:gd name="connsiteY3397" fmla="*/ 2377866 h 3826932"/>
                <a:gd name="connsiteX3398" fmla="*/ 2580386 w 3785031"/>
                <a:gd name="connsiteY3398" fmla="*/ 2377866 h 3826932"/>
                <a:gd name="connsiteX3399" fmla="*/ 2605526 w 3785031"/>
                <a:gd name="connsiteY3399" fmla="*/ 2352725 h 3826932"/>
                <a:gd name="connsiteX3400" fmla="*/ 2605526 w 3785031"/>
                <a:gd name="connsiteY3400" fmla="*/ 2352725 h 3826932"/>
                <a:gd name="connsiteX3401" fmla="*/ 2606923 w 3785031"/>
                <a:gd name="connsiteY3401" fmla="*/ 2351329 h 3826932"/>
                <a:gd name="connsiteX3402" fmla="*/ 2619493 w 3785031"/>
                <a:gd name="connsiteY3402" fmla="*/ 2363899 h 3826932"/>
                <a:gd name="connsiteX3403" fmla="*/ 2789890 w 3785031"/>
                <a:gd name="connsiteY3403" fmla="*/ 2538485 h 3826932"/>
                <a:gd name="connsiteX3404" fmla="*/ 2788493 w 3785031"/>
                <a:gd name="connsiteY3404" fmla="*/ 2539882 h 3826932"/>
                <a:gd name="connsiteX3405" fmla="*/ 2782906 w 3785031"/>
                <a:gd name="connsiteY3405" fmla="*/ 2549659 h 3826932"/>
                <a:gd name="connsiteX3406" fmla="*/ 2780113 w 3785031"/>
                <a:gd name="connsiteY3406" fmla="*/ 2560833 h 3826932"/>
                <a:gd name="connsiteX3407" fmla="*/ 2780113 w 3785031"/>
                <a:gd name="connsiteY3407" fmla="*/ 2565023 h 3826932"/>
                <a:gd name="connsiteX3408" fmla="*/ 2780113 w 3785031"/>
                <a:gd name="connsiteY3408" fmla="*/ 2566419 h 3826932"/>
                <a:gd name="connsiteX3409" fmla="*/ 2782906 w 3785031"/>
                <a:gd name="connsiteY3409" fmla="*/ 2570609 h 3826932"/>
                <a:gd name="connsiteX3410" fmla="*/ 2599940 w 3785031"/>
                <a:gd name="connsiteY3410" fmla="*/ 2808047 h 3826932"/>
                <a:gd name="connsiteX3411" fmla="*/ 2599940 w 3785031"/>
                <a:gd name="connsiteY3411" fmla="*/ 2808047 h 3826932"/>
                <a:gd name="connsiteX3412" fmla="*/ 2599940 w 3785031"/>
                <a:gd name="connsiteY3412" fmla="*/ 2810840 h 3826932"/>
                <a:gd name="connsiteX3413" fmla="*/ 2598543 w 3785031"/>
                <a:gd name="connsiteY3413" fmla="*/ 2816427 h 3826932"/>
                <a:gd name="connsiteX3414" fmla="*/ 2595750 w 3785031"/>
                <a:gd name="connsiteY3414" fmla="*/ 2820617 h 3826932"/>
                <a:gd name="connsiteX3415" fmla="*/ 2595750 w 3785031"/>
                <a:gd name="connsiteY3415" fmla="*/ 2817824 h 3826932"/>
                <a:gd name="connsiteX3416" fmla="*/ 2595750 w 3785031"/>
                <a:gd name="connsiteY3416" fmla="*/ 2816427 h 3826932"/>
                <a:gd name="connsiteX3417" fmla="*/ 2595750 w 3785031"/>
                <a:gd name="connsiteY3417" fmla="*/ 2815030 h 3826932"/>
                <a:gd name="connsiteX3418" fmla="*/ 2595750 w 3785031"/>
                <a:gd name="connsiteY3418" fmla="*/ 2813633 h 3826932"/>
                <a:gd name="connsiteX3419" fmla="*/ 2595750 w 3785031"/>
                <a:gd name="connsiteY3419" fmla="*/ 2812237 h 3826932"/>
                <a:gd name="connsiteX3420" fmla="*/ 2595750 w 3785031"/>
                <a:gd name="connsiteY3420" fmla="*/ 2810840 h 3826932"/>
                <a:gd name="connsiteX3421" fmla="*/ 2597146 w 3785031"/>
                <a:gd name="connsiteY3421" fmla="*/ 2805253 h 3826932"/>
                <a:gd name="connsiteX3422" fmla="*/ 2599940 w 3785031"/>
                <a:gd name="connsiteY3422" fmla="*/ 2801063 h 3826932"/>
                <a:gd name="connsiteX3423" fmla="*/ 2601336 w 3785031"/>
                <a:gd name="connsiteY3423" fmla="*/ 2805253 h 3826932"/>
                <a:gd name="connsiteX3424" fmla="*/ 2599940 w 3785031"/>
                <a:gd name="connsiteY3424" fmla="*/ 2808047 h 3826932"/>
                <a:gd name="connsiteX3425" fmla="*/ 2599940 w 3785031"/>
                <a:gd name="connsiteY3425" fmla="*/ 2808047 h 3826932"/>
                <a:gd name="connsiteX3426" fmla="*/ 2239594 w 3785031"/>
                <a:gd name="connsiteY3426" fmla="*/ 2349932 h 3826932"/>
                <a:gd name="connsiteX3427" fmla="*/ 2227023 w 3785031"/>
                <a:gd name="connsiteY3427" fmla="*/ 2335965 h 3826932"/>
                <a:gd name="connsiteX3428" fmla="*/ 2232610 w 3785031"/>
                <a:gd name="connsiteY3428" fmla="*/ 2327585 h 3826932"/>
                <a:gd name="connsiteX3429" fmla="*/ 2235403 w 3785031"/>
                <a:gd name="connsiteY3429" fmla="*/ 2317808 h 3826932"/>
                <a:gd name="connsiteX3430" fmla="*/ 2235403 w 3785031"/>
                <a:gd name="connsiteY3430" fmla="*/ 2315015 h 3826932"/>
                <a:gd name="connsiteX3431" fmla="*/ 2235403 w 3785031"/>
                <a:gd name="connsiteY3431" fmla="*/ 2313618 h 3826932"/>
                <a:gd name="connsiteX3432" fmla="*/ 2235403 w 3785031"/>
                <a:gd name="connsiteY3432" fmla="*/ 2312222 h 3826932"/>
                <a:gd name="connsiteX3433" fmla="*/ 2235403 w 3785031"/>
                <a:gd name="connsiteY3433" fmla="*/ 2308031 h 3826932"/>
                <a:gd name="connsiteX3434" fmla="*/ 2229817 w 3785031"/>
                <a:gd name="connsiteY3434" fmla="*/ 2291271 h 3826932"/>
                <a:gd name="connsiteX3435" fmla="*/ 2394626 w 3785031"/>
                <a:gd name="connsiteY3435" fmla="*/ 2130652 h 3826932"/>
                <a:gd name="connsiteX3436" fmla="*/ 2394626 w 3785031"/>
                <a:gd name="connsiteY3436" fmla="*/ 2130652 h 3826932"/>
                <a:gd name="connsiteX3437" fmla="*/ 2419767 w 3785031"/>
                <a:gd name="connsiteY3437" fmla="*/ 2106908 h 3826932"/>
                <a:gd name="connsiteX3438" fmla="*/ 2419767 w 3785031"/>
                <a:gd name="connsiteY3438" fmla="*/ 2106908 h 3826932"/>
                <a:gd name="connsiteX3439" fmla="*/ 2421163 w 3785031"/>
                <a:gd name="connsiteY3439" fmla="*/ 2105511 h 3826932"/>
                <a:gd name="connsiteX3440" fmla="*/ 2433733 w 3785031"/>
                <a:gd name="connsiteY3440" fmla="*/ 2118082 h 3826932"/>
                <a:gd name="connsiteX3441" fmla="*/ 2602733 w 3785031"/>
                <a:gd name="connsiteY3441" fmla="*/ 2291271 h 3826932"/>
                <a:gd name="connsiteX3442" fmla="*/ 2601336 w 3785031"/>
                <a:gd name="connsiteY3442" fmla="*/ 2292668 h 3826932"/>
                <a:gd name="connsiteX3443" fmla="*/ 2595750 w 3785031"/>
                <a:gd name="connsiteY3443" fmla="*/ 2302445 h 3826932"/>
                <a:gd name="connsiteX3444" fmla="*/ 2592956 w 3785031"/>
                <a:gd name="connsiteY3444" fmla="*/ 2313618 h 3826932"/>
                <a:gd name="connsiteX3445" fmla="*/ 2592956 w 3785031"/>
                <a:gd name="connsiteY3445" fmla="*/ 2317808 h 3826932"/>
                <a:gd name="connsiteX3446" fmla="*/ 2592956 w 3785031"/>
                <a:gd name="connsiteY3446" fmla="*/ 2319205 h 3826932"/>
                <a:gd name="connsiteX3447" fmla="*/ 2592956 w 3785031"/>
                <a:gd name="connsiteY3447" fmla="*/ 2320602 h 3826932"/>
                <a:gd name="connsiteX3448" fmla="*/ 2592956 w 3785031"/>
                <a:gd name="connsiteY3448" fmla="*/ 2321998 h 3826932"/>
                <a:gd name="connsiteX3449" fmla="*/ 2592956 w 3785031"/>
                <a:gd name="connsiteY3449" fmla="*/ 2324792 h 3826932"/>
                <a:gd name="connsiteX3450" fmla="*/ 2594353 w 3785031"/>
                <a:gd name="connsiteY3450" fmla="*/ 2331775 h 3826932"/>
                <a:gd name="connsiteX3451" fmla="*/ 2598543 w 3785031"/>
                <a:gd name="connsiteY3451" fmla="*/ 2338759 h 3826932"/>
                <a:gd name="connsiteX3452" fmla="*/ 2573402 w 3785031"/>
                <a:gd name="connsiteY3452" fmla="*/ 2362502 h 3826932"/>
                <a:gd name="connsiteX3453" fmla="*/ 2573402 w 3785031"/>
                <a:gd name="connsiteY3453" fmla="*/ 2362502 h 3826932"/>
                <a:gd name="connsiteX3454" fmla="*/ 2409990 w 3785031"/>
                <a:gd name="connsiteY3454" fmla="*/ 2521725 h 3826932"/>
                <a:gd name="connsiteX3455" fmla="*/ 2239594 w 3785031"/>
                <a:gd name="connsiteY3455" fmla="*/ 2349932 h 3826932"/>
                <a:gd name="connsiteX3456" fmla="*/ 2405800 w 3785031"/>
                <a:gd name="connsiteY3456" fmla="*/ 2560833 h 3826932"/>
                <a:gd name="connsiteX3457" fmla="*/ 2405800 w 3785031"/>
                <a:gd name="connsiteY3457" fmla="*/ 2560833 h 3826932"/>
                <a:gd name="connsiteX3458" fmla="*/ 2405800 w 3785031"/>
                <a:gd name="connsiteY3458" fmla="*/ 2563626 h 3826932"/>
                <a:gd name="connsiteX3459" fmla="*/ 2404403 w 3785031"/>
                <a:gd name="connsiteY3459" fmla="*/ 2569213 h 3826932"/>
                <a:gd name="connsiteX3460" fmla="*/ 2401610 w 3785031"/>
                <a:gd name="connsiteY3460" fmla="*/ 2573403 h 3826932"/>
                <a:gd name="connsiteX3461" fmla="*/ 2401610 w 3785031"/>
                <a:gd name="connsiteY3461" fmla="*/ 2570609 h 3826932"/>
                <a:gd name="connsiteX3462" fmla="*/ 2401610 w 3785031"/>
                <a:gd name="connsiteY3462" fmla="*/ 2569213 h 3826932"/>
                <a:gd name="connsiteX3463" fmla="*/ 2401610 w 3785031"/>
                <a:gd name="connsiteY3463" fmla="*/ 2567816 h 3826932"/>
                <a:gd name="connsiteX3464" fmla="*/ 2401610 w 3785031"/>
                <a:gd name="connsiteY3464" fmla="*/ 2566419 h 3826932"/>
                <a:gd name="connsiteX3465" fmla="*/ 2401610 w 3785031"/>
                <a:gd name="connsiteY3465" fmla="*/ 2565023 h 3826932"/>
                <a:gd name="connsiteX3466" fmla="*/ 2401610 w 3785031"/>
                <a:gd name="connsiteY3466" fmla="*/ 2563626 h 3826932"/>
                <a:gd name="connsiteX3467" fmla="*/ 2403006 w 3785031"/>
                <a:gd name="connsiteY3467" fmla="*/ 2558039 h 3826932"/>
                <a:gd name="connsiteX3468" fmla="*/ 2405800 w 3785031"/>
                <a:gd name="connsiteY3468" fmla="*/ 2553849 h 3826932"/>
                <a:gd name="connsiteX3469" fmla="*/ 2407196 w 3785031"/>
                <a:gd name="connsiteY3469" fmla="*/ 2558039 h 3826932"/>
                <a:gd name="connsiteX3470" fmla="*/ 2405800 w 3785031"/>
                <a:gd name="connsiteY3470" fmla="*/ 2560833 h 3826932"/>
                <a:gd name="connsiteX3471" fmla="*/ 2405800 w 3785031"/>
                <a:gd name="connsiteY3471" fmla="*/ 2560833 h 3826932"/>
                <a:gd name="connsiteX3472" fmla="*/ 2383453 w 3785031"/>
                <a:gd name="connsiteY3472" fmla="*/ 2569213 h 3826932"/>
                <a:gd name="connsiteX3473" fmla="*/ 2383453 w 3785031"/>
                <a:gd name="connsiteY3473" fmla="*/ 2570609 h 3826932"/>
                <a:gd name="connsiteX3474" fmla="*/ 2383453 w 3785031"/>
                <a:gd name="connsiteY3474" fmla="*/ 2573403 h 3826932"/>
                <a:gd name="connsiteX3475" fmla="*/ 2384849 w 3785031"/>
                <a:gd name="connsiteY3475" fmla="*/ 2580386 h 3826932"/>
                <a:gd name="connsiteX3476" fmla="*/ 2387643 w 3785031"/>
                <a:gd name="connsiteY3476" fmla="*/ 2585973 h 3826932"/>
                <a:gd name="connsiteX3477" fmla="*/ 2363899 w 3785031"/>
                <a:gd name="connsiteY3477" fmla="*/ 2609717 h 3826932"/>
                <a:gd name="connsiteX3478" fmla="*/ 2363899 w 3785031"/>
                <a:gd name="connsiteY3478" fmla="*/ 2609717 h 3826932"/>
                <a:gd name="connsiteX3479" fmla="*/ 2197693 w 3785031"/>
                <a:gd name="connsiteY3479" fmla="*/ 2771733 h 3826932"/>
                <a:gd name="connsiteX3480" fmla="*/ 2027297 w 3785031"/>
                <a:gd name="connsiteY3480" fmla="*/ 2597146 h 3826932"/>
                <a:gd name="connsiteX3481" fmla="*/ 2014726 w 3785031"/>
                <a:gd name="connsiteY3481" fmla="*/ 2583179 h 3826932"/>
                <a:gd name="connsiteX3482" fmla="*/ 2020313 w 3785031"/>
                <a:gd name="connsiteY3482" fmla="*/ 2574799 h 3826932"/>
                <a:gd name="connsiteX3483" fmla="*/ 2023106 w 3785031"/>
                <a:gd name="connsiteY3483" fmla="*/ 2565023 h 3826932"/>
                <a:gd name="connsiteX3484" fmla="*/ 2023106 w 3785031"/>
                <a:gd name="connsiteY3484" fmla="*/ 2562229 h 3826932"/>
                <a:gd name="connsiteX3485" fmla="*/ 2023106 w 3785031"/>
                <a:gd name="connsiteY3485" fmla="*/ 2560833 h 3826932"/>
                <a:gd name="connsiteX3486" fmla="*/ 2023106 w 3785031"/>
                <a:gd name="connsiteY3486" fmla="*/ 2559436 h 3826932"/>
                <a:gd name="connsiteX3487" fmla="*/ 2023106 w 3785031"/>
                <a:gd name="connsiteY3487" fmla="*/ 2555246 h 3826932"/>
                <a:gd name="connsiteX3488" fmla="*/ 2016123 w 3785031"/>
                <a:gd name="connsiteY3488" fmla="*/ 2535692 h 3826932"/>
                <a:gd name="connsiteX3489" fmla="*/ 2182329 w 3785031"/>
                <a:gd name="connsiteY3489" fmla="*/ 2373676 h 3826932"/>
                <a:gd name="connsiteX3490" fmla="*/ 2182329 w 3785031"/>
                <a:gd name="connsiteY3490" fmla="*/ 2373676 h 3826932"/>
                <a:gd name="connsiteX3491" fmla="*/ 2207470 w 3785031"/>
                <a:gd name="connsiteY3491" fmla="*/ 2348536 h 3826932"/>
                <a:gd name="connsiteX3492" fmla="*/ 2207470 w 3785031"/>
                <a:gd name="connsiteY3492" fmla="*/ 2348536 h 3826932"/>
                <a:gd name="connsiteX3493" fmla="*/ 2207470 w 3785031"/>
                <a:gd name="connsiteY3493" fmla="*/ 2348536 h 3826932"/>
                <a:gd name="connsiteX3494" fmla="*/ 2220040 w 3785031"/>
                <a:gd name="connsiteY3494" fmla="*/ 2362502 h 3826932"/>
                <a:gd name="connsiteX3495" fmla="*/ 2391833 w 3785031"/>
                <a:gd name="connsiteY3495" fmla="*/ 2538485 h 3826932"/>
                <a:gd name="connsiteX3496" fmla="*/ 2391833 w 3785031"/>
                <a:gd name="connsiteY3496" fmla="*/ 2538485 h 3826932"/>
                <a:gd name="connsiteX3497" fmla="*/ 2389039 w 3785031"/>
                <a:gd name="connsiteY3497" fmla="*/ 2541279 h 3826932"/>
                <a:gd name="connsiteX3498" fmla="*/ 2383453 w 3785031"/>
                <a:gd name="connsiteY3498" fmla="*/ 2551056 h 3826932"/>
                <a:gd name="connsiteX3499" fmla="*/ 2380659 w 3785031"/>
                <a:gd name="connsiteY3499" fmla="*/ 2562229 h 3826932"/>
                <a:gd name="connsiteX3500" fmla="*/ 2380659 w 3785031"/>
                <a:gd name="connsiteY3500" fmla="*/ 2566419 h 3826932"/>
                <a:gd name="connsiteX3501" fmla="*/ 2380659 w 3785031"/>
                <a:gd name="connsiteY3501" fmla="*/ 2567816 h 3826932"/>
                <a:gd name="connsiteX3502" fmla="*/ 2383453 w 3785031"/>
                <a:gd name="connsiteY3502" fmla="*/ 2569213 h 3826932"/>
                <a:gd name="connsiteX3503" fmla="*/ 2199090 w 3785031"/>
                <a:gd name="connsiteY3503" fmla="*/ 2808047 h 3826932"/>
                <a:gd name="connsiteX3504" fmla="*/ 2199090 w 3785031"/>
                <a:gd name="connsiteY3504" fmla="*/ 2808047 h 3826932"/>
                <a:gd name="connsiteX3505" fmla="*/ 2199090 w 3785031"/>
                <a:gd name="connsiteY3505" fmla="*/ 2810840 h 3826932"/>
                <a:gd name="connsiteX3506" fmla="*/ 2197693 w 3785031"/>
                <a:gd name="connsiteY3506" fmla="*/ 2816427 h 3826932"/>
                <a:gd name="connsiteX3507" fmla="*/ 2196296 w 3785031"/>
                <a:gd name="connsiteY3507" fmla="*/ 2819220 h 3826932"/>
                <a:gd name="connsiteX3508" fmla="*/ 2196296 w 3785031"/>
                <a:gd name="connsiteY3508" fmla="*/ 2817824 h 3826932"/>
                <a:gd name="connsiteX3509" fmla="*/ 2194899 w 3785031"/>
                <a:gd name="connsiteY3509" fmla="*/ 2813633 h 3826932"/>
                <a:gd name="connsiteX3510" fmla="*/ 2194899 w 3785031"/>
                <a:gd name="connsiteY3510" fmla="*/ 2812237 h 3826932"/>
                <a:gd name="connsiteX3511" fmla="*/ 2194899 w 3785031"/>
                <a:gd name="connsiteY3511" fmla="*/ 2810840 h 3826932"/>
                <a:gd name="connsiteX3512" fmla="*/ 2194899 w 3785031"/>
                <a:gd name="connsiteY3512" fmla="*/ 2809443 h 3826932"/>
                <a:gd name="connsiteX3513" fmla="*/ 2194899 w 3785031"/>
                <a:gd name="connsiteY3513" fmla="*/ 2808047 h 3826932"/>
                <a:gd name="connsiteX3514" fmla="*/ 2194899 w 3785031"/>
                <a:gd name="connsiteY3514" fmla="*/ 2806650 h 3826932"/>
                <a:gd name="connsiteX3515" fmla="*/ 2196296 w 3785031"/>
                <a:gd name="connsiteY3515" fmla="*/ 2801063 h 3826932"/>
                <a:gd name="connsiteX3516" fmla="*/ 2197693 w 3785031"/>
                <a:gd name="connsiteY3516" fmla="*/ 2798270 h 3826932"/>
                <a:gd name="connsiteX3517" fmla="*/ 2199090 w 3785031"/>
                <a:gd name="connsiteY3517" fmla="*/ 2805253 h 3826932"/>
                <a:gd name="connsiteX3518" fmla="*/ 2199090 w 3785031"/>
                <a:gd name="connsiteY3518" fmla="*/ 2808047 h 3826932"/>
                <a:gd name="connsiteX3519" fmla="*/ 2199090 w 3785031"/>
                <a:gd name="connsiteY3519" fmla="*/ 2808047 h 3826932"/>
                <a:gd name="connsiteX3520" fmla="*/ 1841537 w 3785031"/>
                <a:gd name="connsiteY3520" fmla="*/ 2349932 h 3826932"/>
                <a:gd name="connsiteX3521" fmla="*/ 1828967 w 3785031"/>
                <a:gd name="connsiteY3521" fmla="*/ 2335965 h 3826932"/>
                <a:gd name="connsiteX3522" fmla="*/ 1834553 w 3785031"/>
                <a:gd name="connsiteY3522" fmla="*/ 2327585 h 3826932"/>
                <a:gd name="connsiteX3523" fmla="*/ 1837347 w 3785031"/>
                <a:gd name="connsiteY3523" fmla="*/ 2317808 h 3826932"/>
                <a:gd name="connsiteX3524" fmla="*/ 1837347 w 3785031"/>
                <a:gd name="connsiteY3524" fmla="*/ 2315015 h 3826932"/>
                <a:gd name="connsiteX3525" fmla="*/ 1837347 w 3785031"/>
                <a:gd name="connsiteY3525" fmla="*/ 2313618 h 3826932"/>
                <a:gd name="connsiteX3526" fmla="*/ 1837347 w 3785031"/>
                <a:gd name="connsiteY3526" fmla="*/ 2312222 h 3826932"/>
                <a:gd name="connsiteX3527" fmla="*/ 1837347 w 3785031"/>
                <a:gd name="connsiteY3527" fmla="*/ 2308031 h 3826932"/>
                <a:gd name="connsiteX3528" fmla="*/ 1830363 w 3785031"/>
                <a:gd name="connsiteY3528" fmla="*/ 2288478 h 3826932"/>
                <a:gd name="connsiteX3529" fmla="*/ 1996569 w 3785031"/>
                <a:gd name="connsiteY3529" fmla="*/ 2126462 h 3826932"/>
                <a:gd name="connsiteX3530" fmla="*/ 1996569 w 3785031"/>
                <a:gd name="connsiteY3530" fmla="*/ 2126462 h 3826932"/>
                <a:gd name="connsiteX3531" fmla="*/ 2021710 w 3785031"/>
                <a:gd name="connsiteY3531" fmla="*/ 2101321 h 3826932"/>
                <a:gd name="connsiteX3532" fmla="*/ 2021710 w 3785031"/>
                <a:gd name="connsiteY3532" fmla="*/ 2101321 h 3826932"/>
                <a:gd name="connsiteX3533" fmla="*/ 2021710 w 3785031"/>
                <a:gd name="connsiteY3533" fmla="*/ 2101321 h 3826932"/>
                <a:gd name="connsiteX3534" fmla="*/ 2034280 w 3785031"/>
                <a:gd name="connsiteY3534" fmla="*/ 2115288 h 3826932"/>
                <a:gd name="connsiteX3535" fmla="*/ 2206073 w 3785031"/>
                <a:gd name="connsiteY3535" fmla="*/ 2291271 h 3826932"/>
                <a:gd name="connsiteX3536" fmla="*/ 2206073 w 3785031"/>
                <a:gd name="connsiteY3536" fmla="*/ 2291271 h 3826932"/>
                <a:gd name="connsiteX3537" fmla="*/ 2203279 w 3785031"/>
                <a:gd name="connsiteY3537" fmla="*/ 2294065 h 3826932"/>
                <a:gd name="connsiteX3538" fmla="*/ 2197693 w 3785031"/>
                <a:gd name="connsiteY3538" fmla="*/ 2303841 h 3826932"/>
                <a:gd name="connsiteX3539" fmla="*/ 2194899 w 3785031"/>
                <a:gd name="connsiteY3539" fmla="*/ 2315015 h 3826932"/>
                <a:gd name="connsiteX3540" fmla="*/ 2194899 w 3785031"/>
                <a:gd name="connsiteY3540" fmla="*/ 2319205 h 3826932"/>
                <a:gd name="connsiteX3541" fmla="*/ 2194899 w 3785031"/>
                <a:gd name="connsiteY3541" fmla="*/ 2320602 h 3826932"/>
                <a:gd name="connsiteX3542" fmla="*/ 2194899 w 3785031"/>
                <a:gd name="connsiteY3542" fmla="*/ 2321998 h 3826932"/>
                <a:gd name="connsiteX3543" fmla="*/ 2194899 w 3785031"/>
                <a:gd name="connsiteY3543" fmla="*/ 2323395 h 3826932"/>
                <a:gd name="connsiteX3544" fmla="*/ 2194899 w 3785031"/>
                <a:gd name="connsiteY3544" fmla="*/ 2326188 h 3826932"/>
                <a:gd name="connsiteX3545" fmla="*/ 2196296 w 3785031"/>
                <a:gd name="connsiteY3545" fmla="*/ 2333172 h 3826932"/>
                <a:gd name="connsiteX3546" fmla="*/ 2199090 w 3785031"/>
                <a:gd name="connsiteY3546" fmla="*/ 2338759 h 3826932"/>
                <a:gd name="connsiteX3547" fmla="*/ 2175346 w 3785031"/>
                <a:gd name="connsiteY3547" fmla="*/ 2362502 h 3826932"/>
                <a:gd name="connsiteX3548" fmla="*/ 2175346 w 3785031"/>
                <a:gd name="connsiteY3548" fmla="*/ 2362502 h 3826932"/>
                <a:gd name="connsiteX3549" fmla="*/ 2009140 w 3785031"/>
                <a:gd name="connsiteY3549" fmla="*/ 2524518 h 3826932"/>
                <a:gd name="connsiteX3550" fmla="*/ 1841537 w 3785031"/>
                <a:gd name="connsiteY3550" fmla="*/ 2349932 h 3826932"/>
                <a:gd name="connsiteX3551" fmla="*/ 2004949 w 3785031"/>
                <a:gd name="connsiteY3551" fmla="*/ 2560833 h 3826932"/>
                <a:gd name="connsiteX3552" fmla="*/ 2004949 w 3785031"/>
                <a:gd name="connsiteY3552" fmla="*/ 2560833 h 3826932"/>
                <a:gd name="connsiteX3553" fmla="*/ 2004949 w 3785031"/>
                <a:gd name="connsiteY3553" fmla="*/ 2563626 h 3826932"/>
                <a:gd name="connsiteX3554" fmla="*/ 2003553 w 3785031"/>
                <a:gd name="connsiteY3554" fmla="*/ 2569213 h 3826932"/>
                <a:gd name="connsiteX3555" fmla="*/ 2002156 w 3785031"/>
                <a:gd name="connsiteY3555" fmla="*/ 2572006 h 3826932"/>
                <a:gd name="connsiteX3556" fmla="*/ 2002156 w 3785031"/>
                <a:gd name="connsiteY3556" fmla="*/ 2570609 h 3826932"/>
                <a:gd name="connsiteX3557" fmla="*/ 2000759 w 3785031"/>
                <a:gd name="connsiteY3557" fmla="*/ 2566419 h 3826932"/>
                <a:gd name="connsiteX3558" fmla="*/ 2000759 w 3785031"/>
                <a:gd name="connsiteY3558" fmla="*/ 2565023 h 3826932"/>
                <a:gd name="connsiteX3559" fmla="*/ 2000759 w 3785031"/>
                <a:gd name="connsiteY3559" fmla="*/ 2563626 h 3826932"/>
                <a:gd name="connsiteX3560" fmla="*/ 2000759 w 3785031"/>
                <a:gd name="connsiteY3560" fmla="*/ 2562229 h 3826932"/>
                <a:gd name="connsiteX3561" fmla="*/ 2000759 w 3785031"/>
                <a:gd name="connsiteY3561" fmla="*/ 2560833 h 3826932"/>
                <a:gd name="connsiteX3562" fmla="*/ 2000759 w 3785031"/>
                <a:gd name="connsiteY3562" fmla="*/ 2559436 h 3826932"/>
                <a:gd name="connsiteX3563" fmla="*/ 2002156 w 3785031"/>
                <a:gd name="connsiteY3563" fmla="*/ 2553849 h 3826932"/>
                <a:gd name="connsiteX3564" fmla="*/ 2003553 w 3785031"/>
                <a:gd name="connsiteY3564" fmla="*/ 2551056 h 3826932"/>
                <a:gd name="connsiteX3565" fmla="*/ 2004949 w 3785031"/>
                <a:gd name="connsiteY3565" fmla="*/ 2558039 h 3826932"/>
                <a:gd name="connsiteX3566" fmla="*/ 2004949 w 3785031"/>
                <a:gd name="connsiteY3566" fmla="*/ 2560833 h 3826932"/>
                <a:gd name="connsiteX3567" fmla="*/ 2004949 w 3785031"/>
                <a:gd name="connsiteY3567" fmla="*/ 2560833 h 3826932"/>
                <a:gd name="connsiteX3568" fmla="*/ 1982602 w 3785031"/>
                <a:gd name="connsiteY3568" fmla="*/ 2565023 h 3826932"/>
                <a:gd name="connsiteX3569" fmla="*/ 1982602 w 3785031"/>
                <a:gd name="connsiteY3569" fmla="*/ 2566419 h 3826932"/>
                <a:gd name="connsiteX3570" fmla="*/ 1982602 w 3785031"/>
                <a:gd name="connsiteY3570" fmla="*/ 2569213 h 3826932"/>
                <a:gd name="connsiteX3571" fmla="*/ 1983999 w 3785031"/>
                <a:gd name="connsiteY3571" fmla="*/ 2576196 h 3826932"/>
                <a:gd name="connsiteX3572" fmla="*/ 1988189 w 3785031"/>
                <a:gd name="connsiteY3572" fmla="*/ 2583179 h 3826932"/>
                <a:gd name="connsiteX3573" fmla="*/ 1963049 w 3785031"/>
                <a:gd name="connsiteY3573" fmla="*/ 2606923 h 3826932"/>
                <a:gd name="connsiteX3574" fmla="*/ 1963049 w 3785031"/>
                <a:gd name="connsiteY3574" fmla="*/ 2606923 h 3826932"/>
                <a:gd name="connsiteX3575" fmla="*/ 1799636 w 3785031"/>
                <a:gd name="connsiteY3575" fmla="*/ 2768940 h 3826932"/>
                <a:gd name="connsiteX3576" fmla="*/ 1627843 w 3785031"/>
                <a:gd name="connsiteY3576" fmla="*/ 2592956 h 3826932"/>
                <a:gd name="connsiteX3577" fmla="*/ 1616669 w 3785031"/>
                <a:gd name="connsiteY3577" fmla="*/ 2581783 h 3826932"/>
                <a:gd name="connsiteX3578" fmla="*/ 1620859 w 3785031"/>
                <a:gd name="connsiteY3578" fmla="*/ 2573403 h 3826932"/>
                <a:gd name="connsiteX3579" fmla="*/ 1623653 w 3785031"/>
                <a:gd name="connsiteY3579" fmla="*/ 2563626 h 3826932"/>
                <a:gd name="connsiteX3580" fmla="*/ 1623653 w 3785031"/>
                <a:gd name="connsiteY3580" fmla="*/ 2560833 h 3826932"/>
                <a:gd name="connsiteX3581" fmla="*/ 1623653 w 3785031"/>
                <a:gd name="connsiteY3581" fmla="*/ 2559436 h 3826932"/>
                <a:gd name="connsiteX3582" fmla="*/ 1623653 w 3785031"/>
                <a:gd name="connsiteY3582" fmla="*/ 2558039 h 3826932"/>
                <a:gd name="connsiteX3583" fmla="*/ 1623653 w 3785031"/>
                <a:gd name="connsiteY3583" fmla="*/ 2553849 h 3826932"/>
                <a:gd name="connsiteX3584" fmla="*/ 1616669 w 3785031"/>
                <a:gd name="connsiteY3584" fmla="*/ 2534295 h 3826932"/>
                <a:gd name="connsiteX3585" fmla="*/ 1781479 w 3785031"/>
                <a:gd name="connsiteY3585" fmla="*/ 2373676 h 3826932"/>
                <a:gd name="connsiteX3586" fmla="*/ 1781479 w 3785031"/>
                <a:gd name="connsiteY3586" fmla="*/ 2373676 h 3826932"/>
                <a:gd name="connsiteX3587" fmla="*/ 1806619 w 3785031"/>
                <a:gd name="connsiteY3587" fmla="*/ 2348536 h 3826932"/>
                <a:gd name="connsiteX3588" fmla="*/ 1806619 w 3785031"/>
                <a:gd name="connsiteY3588" fmla="*/ 2348536 h 3826932"/>
                <a:gd name="connsiteX3589" fmla="*/ 1808016 w 3785031"/>
                <a:gd name="connsiteY3589" fmla="*/ 2347139 h 3826932"/>
                <a:gd name="connsiteX3590" fmla="*/ 1820586 w 3785031"/>
                <a:gd name="connsiteY3590" fmla="*/ 2359709 h 3826932"/>
                <a:gd name="connsiteX3591" fmla="*/ 1990982 w 3785031"/>
                <a:gd name="connsiteY3591" fmla="*/ 2534295 h 3826932"/>
                <a:gd name="connsiteX3592" fmla="*/ 1989586 w 3785031"/>
                <a:gd name="connsiteY3592" fmla="*/ 2535692 h 3826932"/>
                <a:gd name="connsiteX3593" fmla="*/ 1983999 w 3785031"/>
                <a:gd name="connsiteY3593" fmla="*/ 2545469 h 3826932"/>
                <a:gd name="connsiteX3594" fmla="*/ 1981206 w 3785031"/>
                <a:gd name="connsiteY3594" fmla="*/ 2556642 h 3826932"/>
                <a:gd name="connsiteX3595" fmla="*/ 1981206 w 3785031"/>
                <a:gd name="connsiteY3595" fmla="*/ 2560833 h 3826932"/>
                <a:gd name="connsiteX3596" fmla="*/ 1981206 w 3785031"/>
                <a:gd name="connsiteY3596" fmla="*/ 2562229 h 3826932"/>
                <a:gd name="connsiteX3597" fmla="*/ 1982602 w 3785031"/>
                <a:gd name="connsiteY3597" fmla="*/ 2565023 h 3826932"/>
                <a:gd name="connsiteX3598" fmla="*/ 1802429 w 3785031"/>
                <a:gd name="connsiteY3598" fmla="*/ 2805253 h 3826932"/>
                <a:gd name="connsiteX3599" fmla="*/ 1802429 w 3785031"/>
                <a:gd name="connsiteY3599" fmla="*/ 2805253 h 3826932"/>
                <a:gd name="connsiteX3600" fmla="*/ 1802429 w 3785031"/>
                <a:gd name="connsiteY3600" fmla="*/ 2805253 h 3826932"/>
                <a:gd name="connsiteX3601" fmla="*/ 1802429 w 3785031"/>
                <a:gd name="connsiteY3601" fmla="*/ 2808047 h 3826932"/>
                <a:gd name="connsiteX3602" fmla="*/ 1801033 w 3785031"/>
                <a:gd name="connsiteY3602" fmla="*/ 2813633 h 3826932"/>
                <a:gd name="connsiteX3603" fmla="*/ 1798239 w 3785031"/>
                <a:gd name="connsiteY3603" fmla="*/ 2817824 h 3826932"/>
                <a:gd name="connsiteX3604" fmla="*/ 1796843 w 3785031"/>
                <a:gd name="connsiteY3604" fmla="*/ 2816427 h 3826932"/>
                <a:gd name="connsiteX3605" fmla="*/ 1795446 w 3785031"/>
                <a:gd name="connsiteY3605" fmla="*/ 2812237 h 3826932"/>
                <a:gd name="connsiteX3606" fmla="*/ 1795446 w 3785031"/>
                <a:gd name="connsiteY3606" fmla="*/ 2810840 h 3826932"/>
                <a:gd name="connsiteX3607" fmla="*/ 1795446 w 3785031"/>
                <a:gd name="connsiteY3607" fmla="*/ 2809443 h 3826932"/>
                <a:gd name="connsiteX3608" fmla="*/ 1795446 w 3785031"/>
                <a:gd name="connsiteY3608" fmla="*/ 2808047 h 3826932"/>
                <a:gd name="connsiteX3609" fmla="*/ 1795446 w 3785031"/>
                <a:gd name="connsiteY3609" fmla="*/ 2806650 h 3826932"/>
                <a:gd name="connsiteX3610" fmla="*/ 1795446 w 3785031"/>
                <a:gd name="connsiteY3610" fmla="*/ 2805253 h 3826932"/>
                <a:gd name="connsiteX3611" fmla="*/ 1796843 w 3785031"/>
                <a:gd name="connsiteY3611" fmla="*/ 2799666 h 3826932"/>
                <a:gd name="connsiteX3612" fmla="*/ 1799636 w 3785031"/>
                <a:gd name="connsiteY3612" fmla="*/ 2795477 h 3826932"/>
                <a:gd name="connsiteX3613" fmla="*/ 1802429 w 3785031"/>
                <a:gd name="connsiteY3613" fmla="*/ 2802460 h 3826932"/>
                <a:gd name="connsiteX3614" fmla="*/ 1802429 w 3785031"/>
                <a:gd name="connsiteY3614" fmla="*/ 2805253 h 3826932"/>
                <a:gd name="connsiteX3615" fmla="*/ 1605496 w 3785031"/>
                <a:gd name="connsiteY3615" fmla="*/ 2521725 h 3826932"/>
                <a:gd name="connsiteX3616" fmla="*/ 1433703 w 3785031"/>
                <a:gd name="connsiteY3616" fmla="*/ 2345742 h 3826932"/>
                <a:gd name="connsiteX3617" fmla="*/ 1422529 w 3785031"/>
                <a:gd name="connsiteY3617" fmla="*/ 2334569 h 3826932"/>
                <a:gd name="connsiteX3618" fmla="*/ 1426720 w 3785031"/>
                <a:gd name="connsiteY3618" fmla="*/ 2326188 h 3826932"/>
                <a:gd name="connsiteX3619" fmla="*/ 1429513 w 3785031"/>
                <a:gd name="connsiteY3619" fmla="*/ 2316412 h 3826932"/>
                <a:gd name="connsiteX3620" fmla="*/ 1429513 w 3785031"/>
                <a:gd name="connsiteY3620" fmla="*/ 2313618 h 3826932"/>
                <a:gd name="connsiteX3621" fmla="*/ 1429513 w 3785031"/>
                <a:gd name="connsiteY3621" fmla="*/ 2312222 h 3826932"/>
                <a:gd name="connsiteX3622" fmla="*/ 1429513 w 3785031"/>
                <a:gd name="connsiteY3622" fmla="*/ 2310825 h 3826932"/>
                <a:gd name="connsiteX3623" fmla="*/ 1429513 w 3785031"/>
                <a:gd name="connsiteY3623" fmla="*/ 2306635 h 3826932"/>
                <a:gd name="connsiteX3624" fmla="*/ 1422529 w 3785031"/>
                <a:gd name="connsiteY3624" fmla="*/ 2287081 h 3826932"/>
                <a:gd name="connsiteX3625" fmla="*/ 1587339 w 3785031"/>
                <a:gd name="connsiteY3625" fmla="*/ 2126462 h 3826932"/>
                <a:gd name="connsiteX3626" fmla="*/ 1587339 w 3785031"/>
                <a:gd name="connsiteY3626" fmla="*/ 2126462 h 3826932"/>
                <a:gd name="connsiteX3627" fmla="*/ 1612479 w 3785031"/>
                <a:gd name="connsiteY3627" fmla="*/ 2101321 h 3826932"/>
                <a:gd name="connsiteX3628" fmla="*/ 1612479 w 3785031"/>
                <a:gd name="connsiteY3628" fmla="*/ 2101321 h 3826932"/>
                <a:gd name="connsiteX3629" fmla="*/ 1613876 w 3785031"/>
                <a:gd name="connsiteY3629" fmla="*/ 2099925 h 3826932"/>
                <a:gd name="connsiteX3630" fmla="*/ 1626446 w 3785031"/>
                <a:gd name="connsiteY3630" fmla="*/ 2112495 h 3826932"/>
                <a:gd name="connsiteX3631" fmla="*/ 1796843 w 3785031"/>
                <a:gd name="connsiteY3631" fmla="*/ 2287081 h 3826932"/>
                <a:gd name="connsiteX3632" fmla="*/ 1795446 w 3785031"/>
                <a:gd name="connsiteY3632" fmla="*/ 2288478 h 3826932"/>
                <a:gd name="connsiteX3633" fmla="*/ 1789859 w 3785031"/>
                <a:gd name="connsiteY3633" fmla="*/ 2298255 h 3826932"/>
                <a:gd name="connsiteX3634" fmla="*/ 1787066 w 3785031"/>
                <a:gd name="connsiteY3634" fmla="*/ 2309428 h 3826932"/>
                <a:gd name="connsiteX3635" fmla="*/ 1787066 w 3785031"/>
                <a:gd name="connsiteY3635" fmla="*/ 2313618 h 3826932"/>
                <a:gd name="connsiteX3636" fmla="*/ 1787066 w 3785031"/>
                <a:gd name="connsiteY3636" fmla="*/ 2315015 h 3826932"/>
                <a:gd name="connsiteX3637" fmla="*/ 1787066 w 3785031"/>
                <a:gd name="connsiteY3637" fmla="*/ 2316412 h 3826932"/>
                <a:gd name="connsiteX3638" fmla="*/ 1787066 w 3785031"/>
                <a:gd name="connsiteY3638" fmla="*/ 2317808 h 3826932"/>
                <a:gd name="connsiteX3639" fmla="*/ 1787066 w 3785031"/>
                <a:gd name="connsiteY3639" fmla="*/ 2320602 h 3826932"/>
                <a:gd name="connsiteX3640" fmla="*/ 1788462 w 3785031"/>
                <a:gd name="connsiteY3640" fmla="*/ 2327585 h 3826932"/>
                <a:gd name="connsiteX3641" fmla="*/ 1792652 w 3785031"/>
                <a:gd name="connsiteY3641" fmla="*/ 2334569 h 3826932"/>
                <a:gd name="connsiteX3642" fmla="*/ 1767512 w 3785031"/>
                <a:gd name="connsiteY3642" fmla="*/ 2358312 h 3826932"/>
                <a:gd name="connsiteX3643" fmla="*/ 1767512 w 3785031"/>
                <a:gd name="connsiteY3643" fmla="*/ 2358312 h 3826932"/>
                <a:gd name="connsiteX3644" fmla="*/ 1605496 w 3785031"/>
                <a:gd name="connsiteY3644" fmla="*/ 2521725 h 3826932"/>
                <a:gd name="connsiteX3645" fmla="*/ 1605496 w 3785031"/>
                <a:gd name="connsiteY3645" fmla="*/ 2559436 h 3826932"/>
                <a:gd name="connsiteX3646" fmla="*/ 1605496 w 3785031"/>
                <a:gd name="connsiteY3646" fmla="*/ 2559436 h 3826932"/>
                <a:gd name="connsiteX3647" fmla="*/ 1605496 w 3785031"/>
                <a:gd name="connsiteY3647" fmla="*/ 2562229 h 3826932"/>
                <a:gd name="connsiteX3648" fmla="*/ 1604099 w 3785031"/>
                <a:gd name="connsiteY3648" fmla="*/ 2567816 h 3826932"/>
                <a:gd name="connsiteX3649" fmla="*/ 1601306 w 3785031"/>
                <a:gd name="connsiteY3649" fmla="*/ 2572006 h 3826932"/>
                <a:gd name="connsiteX3650" fmla="*/ 1599909 w 3785031"/>
                <a:gd name="connsiteY3650" fmla="*/ 2570609 h 3826932"/>
                <a:gd name="connsiteX3651" fmla="*/ 1598512 w 3785031"/>
                <a:gd name="connsiteY3651" fmla="*/ 2566419 h 3826932"/>
                <a:gd name="connsiteX3652" fmla="*/ 1598512 w 3785031"/>
                <a:gd name="connsiteY3652" fmla="*/ 2565023 h 3826932"/>
                <a:gd name="connsiteX3653" fmla="*/ 1598512 w 3785031"/>
                <a:gd name="connsiteY3653" fmla="*/ 2563626 h 3826932"/>
                <a:gd name="connsiteX3654" fmla="*/ 1598512 w 3785031"/>
                <a:gd name="connsiteY3654" fmla="*/ 2562229 h 3826932"/>
                <a:gd name="connsiteX3655" fmla="*/ 1598512 w 3785031"/>
                <a:gd name="connsiteY3655" fmla="*/ 2560833 h 3826932"/>
                <a:gd name="connsiteX3656" fmla="*/ 1598512 w 3785031"/>
                <a:gd name="connsiteY3656" fmla="*/ 2559436 h 3826932"/>
                <a:gd name="connsiteX3657" fmla="*/ 1599909 w 3785031"/>
                <a:gd name="connsiteY3657" fmla="*/ 2553849 h 3826932"/>
                <a:gd name="connsiteX3658" fmla="*/ 1602703 w 3785031"/>
                <a:gd name="connsiteY3658" fmla="*/ 2549659 h 3826932"/>
                <a:gd name="connsiteX3659" fmla="*/ 1605496 w 3785031"/>
                <a:gd name="connsiteY3659" fmla="*/ 2556642 h 3826932"/>
                <a:gd name="connsiteX3660" fmla="*/ 1605496 w 3785031"/>
                <a:gd name="connsiteY3660" fmla="*/ 2559436 h 3826932"/>
                <a:gd name="connsiteX3661" fmla="*/ 1605496 w 3785031"/>
                <a:gd name="connsiteY3661" fmla="*/ 2559436 h 3826932"/>
                <a:gd name="connsiteX3662" fmla="*/ 1577562 w 3785031"/>
                <a:gd name="connsiteY3662" fmla="*/ 2563626 h 3826932"/>
                <a:gd name="connsiteX3663" fmla="*/ 1577562 w 3785031"/>
                <a:gd name="connsiteY3663" fmla="*/ 2565023 h 3826932"/>
                <a:gd name="connsiteX3664" fmla="*/ 1577562 w 3785031"/>
                <a:gd name="connsiteY3664" fmla="*/ 2567816 h 3826932"/>
                <a:gd name="connsiteX3665" fmla="*/ 1578959 w 3785031"/>
                <a:gd name="connsiteY3665" fmla="*/ 2574799 h 3826932"/>
                <a:gd name="connsiteX3666" fmla="*/ 1583149 w 3785031"/>
                <a:gd name="connsiteY3666" fmla="*/ 2583179 h 3826932"/>
                <a:gd name="connsiteX3667" fmla="*/ 1559405 w 3785031"/>
                <a:gd name="connsiteY3667" fmla="*/ 2606923 h 3826932"/>
                <a:gd name="connsiteX3668" fmla="*/ 1559405 w 3785031"/>
                <a:gd name="connsiteY3668" fmla="*/ 2606923 h 3826932"/>
                <a:gd name="connsiteX3669" fmla="*/ 1394596 w 3785031"/>
                <a:gd name="connsiteY3669" fmla="*/ 2768940 h 3826932"/>
                <a:gd name="connsiteX3670" fmla="*/ 1224199 w 3785031"/>
                <a:gd name="connsiteY3670" fmla="*/ 2594353 h 3826932"/>
                <a:gd name="connsiteX3671" fmla="*/ 1211629 w 3785031"/>
                <a:gd name="connsiteY3671" fmla="*/ 2580386 h 3826932"/>
                <a:gd name="connsiteX3672" fmla="*/ 1217216 w 3785031"/>
                <a:gd name="connsiteY3672" fmla="*/ 2572006 h 3826932"/>
                <a:gd name="connsiteX3673" fmla="*/ 1220009 w 3785031"/>
                <a:gd name="connsiteY3673" fmla="*/ 2562229 h 3826932"/>
                <a:gd name="connsiteX3674" fmla="*/ 1220009 w 3785031"/>
                <a:gd name="connsiteY3674" fmla="*/ 2559436 h 3826932"/>
                <a:gd name="connsiteX3675" fmla="*/ 1220009 w 3785031"/>
                <a:gd name="connsiteY3675" fmla="*/ 2558039 h 3826932"/>
                <a:gd name="connsiteX3676" fmla="*/ 1220009 w 3785031"/>
                <a:gd name="connsiteY3676" fmla="*/ 2556642 h 3826932"/>
                <a:gd name="connsiteX3677" fmla="*/ 1220009 w 3785031"/>
                <a:gd name="connsiteY3677" fmla="*/ 2552452 h 3826932"/>
                <a:gd name="connsiteX3678" fmla="*/ 1213026 w 3785031"/>
                <a:gd name="connsiteY3678" fmla="*/ 2534295 h 3826932"/>
                <a:gd name="connsiteX3679" fmla="*/ 1379232 w 3785031"/>
                <a:gd name="connsiteY3679" fmla="*/ 2372279 h 3826932"/>
                <a:gd name="connsiteX3680" fmla="*/ 1379232 w 3785031"/>
                <a:gd name="connsiteY3680" fmla="*/ 2372279 h 3826932"/>
                <a:gd name="connsiteX3681" fmla="*/ 1404372 w 3785031"/>
                <a:gd name="connsiteY3681" fmla="*/ 2348536 h 3826932"/>
                <a:gd name="connsiteX3682" fmla="*/ 1404372 w 3785031"/>
                <a:gd name="connsiteY3682" fmla="*/ 2348536 h 3826932"/>
                <a:gd name="connsiteX3683" fmla="*/ 1405769 w 3785031"/>
                <a:gd name="connsiteY3683" fmla="*/ 2347139 h 3826932"/>
                <a:gd name="connsiteX3684" fmla="*/ 1418339 w 3785031"/>
                <a:gd name="connsiteY3684" fmla="*/ 2359709 h 3826932"/>
                <a:gd name="connsiteX3685" fmla="*/ 1588736 w 3785031"/>
                <a:gd name="connsiteY3685" fmla="*/ 2532899 h 3826932"/>
                <a:gd name="connsiteX3686" fmla="*/ 1588736 w 3785031"/>
                <a:gd name="connsiteY3686" fmla="*/ 2532899 h 3826932"/>
                <a:gd name="connsiteX3687" fmla="*/ 1585942 w 3785031"/>
                <a:gd name="connsiteY3687" fmla="*/ 2535692 h 3826932"/>
                <a:gd name="connsiteX3688" fmla="*/ 1580356 w 3785031"/>
                <a:gd name="connsiteY3688" fmla="*/ 2545469 h 3826932"/>
                <a:gd name="connsiteX3689" fmla="*/ 1577562 w 3785031"/>
                <a:gd name="connsiteY3689" fmla="*/ 2556642 h 3826932"/>
                <a:gd name="connsiteX3690" fmla="*/ 1577562 w 3785031"/>
                <a:gd name="connsiteY3690" fmla="*/ 2560833 h 3826932"/>
                <a:gd name="connsiteX3691" fmla="*/ 1577562 w 3785031"/>
                <a:gd name="connsiteY3691" fmla="*/ 2562229 h 3826932"/>
                <a:gd name="connsiteX3692" fmla="*/ 1577562 w 3785031"/>
                <a:gd name="connsiteY3692" fmla="*/ 2563626 h 3826932"/>
                <a:gd name="connsiteX3693" fmla="*/ 1398786 w 3785031"/>
                <a:gd name="connsiteY3693" fmla="*/ 2805253 h 3826932"/>
                <a:gd name="connsiteX3694" fmla="*/ 1398786 w 3785031"/>
                <a:gd name="connsiteY3694" fmla="*/ 2805253 h 3826932"/>
                <a:gd name="connsiteX3695" fmla="*/ 1398786 w 3785031"/>
                <a:gd name="connsiteY3695" fmla="*/ 2808047 h 3826932"/>
                <a:gd name="connsiteX3696" fmla="*/ 1397389 w 3785031"/>
                <a:gd name="connsiteY3696" fmla="*/ 2813633 h 3826932"/>
                <a:gd name="connsiteX3697" fmla="*/ 1395992 w 3785031"/>
                <a:gd name="connsiteY3697" fmla="*/ 2816427 h 3826932"/>
                <a:gd name="connsiteX3698" fmla="*/ 1395992 w 3785031"/>
                <a:gd name="connsiteY3698" fmla="*/ 2815030 h 3826932"/>
                <a:gd name="connsiteX3699" fmla="*/ 1394596 w 3785031"/>
                <a:gd name="connsiteY3699" fmla="*/ 2810840 h 3826932"/>
                <a:gd name="connsiteX3700" fmla="*/ 1394596 w 3785031"/>
                <a:gd name="connsiteY3700" fmla="*/ 2809443 h 3826932"/>
                <a:gd name="connsiteX3701" fmla="*/ 1394596 w 3785031"/>
                <a:gd name="connsiteY3701" fmla="*/ 2808047 h 3826932"/>
                <a:gd name="connsiteX3702" fmla="*/ 1394596 w 3785031"/>
                <a:gd name="connsiteY3702" fmla="*/ 2806650 h 3826932"/>
                <a:gd name="connsiteX3703" fmla="*/ 1394596 w 3785031"/>
                <a:gd name="connsiteY3703" fmla="*/ 2805253 h 3826932"/>
                <a:gd name="connsiteX3704" fmla="*/ 1394596 w 3785031"/>
                <a:gd name="connsiteY3704" fmla="*/ 2803857 h 3826932"/>
                <a:gd name="connsiteX3705" fmla="*/ 1395992 w 3785031"/>
                <a:gd name="connsiteY3705" fmla="*/ 2798270 h 3826932"/>
                <a:gd name="connsiteX3706" fmla="*/ 1397389 w 3785031"/>
                <a:gd name="connsiteY3706" fmla="*/ 2795477 h 3826932"/>
                <a:gd name="connsiteX3707" fmla="*/ 1398786 w 3785031"/>
                <a:gd name="connsiteY3707" fmla="*/ 2802460 h 3826932"/>
                <a:gd name="connsiteX3708" fmla="*/ 1398786 w 3785031"/>
                <a:gd name="connsiteY3708" fmla="*/ 2805253 h 3826932"/>
                <a:gd name="connsiteX3709" fmla="*/ 1398786 w 3785031"/>
                <a:gd name="connsiteY3709" fmla="*/ 2805253 h 3826932"/>
                <a:gd name="connsiteX3710" fmla="*/ 1037043 w 3785031"/>
                <a:gd name="connsiteY3710" fmla="*/ 2347139 h 3826932"/>
                <a:gd name="connsiteX3711" fmla="*/ 1024473 w 3785031"/>
                <a:gd name="connsiteY3711" fmla="*/ 2333172 h 3826932"/>
                <a:gd name="connsiteX3712" fmla="*/ 1030059 w 3785031"/>
                <a:gd name="connsiteY3712" fmla="*/ 2324792 h 3826932"/>
                <a:gd name="connsiteX3713" fmla="*/ 1032853 w 3785031"/>
                <a:gd name="connsiteY3713" fmla="*/ 2315015 h 3826932"/>
                <a:gd name="connsiteX3714" fmla="*/ 1032853 w 3785031"/>
                <a:gd name="connsiteY3714" fmla="*/ 2312222 h 3826932"/>
                <a:gd name="connsiteX3715" fmla="*/ 1032853 w 3785031"/>
                <a:gd name="connsiteY3715" fmla="*/ 2310825 h 3826932"/>
                <a:gd name="connsiteX3716" fmla="*/ 1032853 w 3785031"/>
                <a:gd name="connsiteY3716" fmla="*/ 2309428 h 3826932"/>
                <a:gd name="connsiteX3717" fmla="*/ 1032853 w 3785031"/>
                <a:gd name="connsiteY3717" fmla="*/ 2305238 h 3826932"/>
                <a:gd name="connsiteX3718" fmla="*/ 1025869 w 3785031"/>
                <a:gd name="connsiteY3718" fmla="*/ 2285684 h 3826932"/>
                <a:gd name="connsiteX3719" fmla="*/ 1192075 w 3785031"/>
                <a:gd name="connsiteY3719" fmla="*/ 2123668 h 3826932"/>
                <a:gd name="connsiteX3720" fmla="*/ 1192075 w 3785031"/>
                <a:gd name="connsiteY3720" fmla="*/ 2123668 h 3826932"/>
                <a:gd name="connsiteX3721" fmla="*/ 1217216 w 3785031"/>
                <a:gd name="connsiteY3721" fmla="*/ 2098528 h 3826932"/>
                <a:gd name="connsiteX3722" fmla="*/ 1217216 w 3785031"/>
                <a:gd name="connsiteY3722" fmla="*/ 2098528 h 3826932"/>
                <a:gd name="connsiteX3723" fmla="*/ 1218613 w 3785031"/>
                <a:gd name="connsiteY3723" fmla="*/ 2097131 h 3826932"/>
                <a:gd name="connsiteX3724" fmla="*/ 1231183 w 3785031"/>
                <a:gd name="connsiteY3724" fmla="*/ 2109701 h 3826932"/>
                <a:gd name="connsiteX3725" fmla="*/ 1401579 w 3785031"/>
                <a:gd name="connsiteY3725" fmla="*/ 2284288 h 3826932"/>
                <a:gd name="connsiteX3726" fmla="*/ 1401579 w 3785031"/>
                <a:gd name="connsiteY3726" fmla="*/ 2284288 h 3826932"/>
                <a:gd name="connsiteX3727" fmla="*/ 1398786 w 3785031"/>
                <a:gd name="connsiteY3727" fmla="*/ 2287081 h 3826932"/>
                <a:gd name="connsiteX3728" fmla="*/ 1393199 w 3785031"/>
                <a:gd name="connsiteY3728" fmla="*/ 2296858 h 3826932"/>
                <a:gd name="connsiteX3729" fmla="*/ 1390406 w 3785031"/>
                <a:gd name="connsiteY3729" fmla="*/ 2308031 h 3826932"/>
                <a:gd name="connsiteX3730" fmla="*/ 1390406 w 3785031"/>
                <a:gd name="connsiteY3730" fmla="*/ 2312222 h 3826932"/>
                <a:gd name="connsiteX3731" fmla="*/ 1390406 w 3785031"/>
                <a:gd name="connsiteY3731" fmla="*/ 2313618 h 3826932"/>
                <a:gd name="connsiteX3732" fmla="*/ 1390406 w 3785031"/>
                <a:gd name="connsiteY3732" fmla="*/ 2315015 h 3826932"/>
                <a:gd name="connsiteX3733" fmla="*/ 1390406 w 3785031"/>
                <a:gd name="connsiteY3733" fmla="*/ 2316412 h 3826932"/>
                <a:gd name="connsiteX3734" fmla="*/ 1390406 w 3785031"/>
                <a:gd name="connsiteY3734" fmla="*/ 2319205 h 3826932"/>
                <a:gd name="connsiteX3735" fmla="*/ 1391802 w 3785031"/>
                <a:gd name="connsiteY3735" fmla="*/ 2326188 h 3826932"/>
                <a:gd name="connsiteX3736" fmla="*/ 1395992 w 3785031"/>
                <a:gd name="connsiteY3736" fmla="*/ 2334569 h 3826932"/>
                <a:gd name="connsiteX3737" fmla="*/ 1372249 w 3785031"/>
                <a:gd name="connsiteY3737" fmla="*/ 2358312 h 3826932"/>
                <a:gd name="connsiteX3738" fmla="*/ 1372249 w 3785031"/>
                <a:gd name="connsiteY3738" fmla="*/ 2358312 h 3826932"/>
                <a:gd name="connsiteX3739" fmla="*/ 1207439 w 3785031"/>
                <a:gd name="connsiteY3739" fmla="*/ 2521725 h 3826932"/>
                <a:gd name="connsiteX3740" fmla="*/ 1037043 w 3785031"/>
                <a:gd name="connsiteY3740" fmla="*/ 2347139 h 3826932"/>
                <a:gd name="connsiteX3741" fmla="*/ 1204646 w 3785031"/>
                <a:gd name="connsiteY3741" fmla="*/ 2558039 h 3826932"/>
                <a:gd name="connsiteX3742" fmla="*/ 1204646 w 3785031"/>
                <a:gd name="connsiteY3742" fmla="*/ 2558039 h 3826932"/>
                <a:gd name="connsiteX3743" fmla="*/ 1204646 w 3785031"/>
                <a:gd name="connsiteY3743" fmla="*/ 2560833 h 3826932"/>
                <a:gd name="connsiteX3744" fmla="*/ 1203249 w 3785031"/>
                <a:gd name="connsiteY3744" fmla="*/ 2566419 h 3826932"/>
                <a:gd name="connsiteX3745" fmla="*/ 1201852 w 3785031"/>
                <a:gd name="connsiteY3745" fmla="*/ 2569213 h 3826932"/>
                <a:gd name="connsiteX3746" fmla="*/ 1201852 w 3785031"/>
                <a:gd name="connsiteY3746" fmla="*/ 2567816 h 3826932"/>
                <a:gd name="connsiteX3747" fmla="*/ 1200456 w 3785031"/>
                <a:gd name="connsiteY3747" fmla="*/ 2563626 h 3826932"/>
                <a:gd name="connsiteX3748" fmla="*/ 1200456 w 3785031"/>
                <a:gd name="connsiteY3748" fmla="*/ 2562229 h 3826932"/>
                <a:gd name="connsiteX3749" fmla="*/ 1200456 w 3785031"/>
                <a:gd name="connsiteY3749" fmla="*/ 2560833 h 3826932"/>
                <a:gd name="connsiteX3750" fmla="*/ 1200456 w 3785031"/>
                <a:gd name="connsiteY3750" fmla="*/ 2559436 h 3826932"/>
                <a:gd name="connsiteX3751" fmla="*/ 1200456 w 3785031"/>
                <a:gd name="connsiteY3751" fmla="*/ 2558039 h 3826932"/>
                <a:gd name="connsiteX3752" fmla="*/ 1200456 w 3785031"/>
                <a:gd name="connsiteY3752" fmla="*/ 2556642 h 3826932"/>
                <a:gd name="connsiteX3753" fmla="*/ 1201852 w 3785031"/>
                <a:gd name="connsiteY3753" fmla="*/ 2551056 h 3826932"/>
                <a:gd name="connsiteX3754" fmla="*/ 1203249 w 3785031"/>
                <a:gd name="connsiteY3754" fmla="*/ 2548262 h 3826932"/>
                <a:gd name="connsiteX3755" fmla="*/ 1204646 w 3785031"/>
                <a:gd name="connsiteY3755" fmla="*/ 2555246 h 3826932"/>
                <a:gd name="connsiteX3756" fmla="*/ 1204646 w 3785031"/>
                <a:gd name="connsiteY3756" fmla="*/ 2558039 h 3826932"/>
                <a:gd name="connsiteX3757" fmla="*/ 1204646 w 3785031"/>
                <a:gd name="connsiteY3757" fmla="*/ 2558039 h 3826932"/>
                <a:gd name="connsiteX3758" fmla="*/ 1182299 w 3785031"/>
                <a:gd name="connsiteY3758" fmla="*/ 2562229 h 3826932"/>
                <a:gd name="connsiteX3759" fmla="*/ 1182299 w 3785031"/>
                <a:gd name="connsiteY3759" fmla="*/ 2563626 h 3826932"/>
                <a:gd name="connsiteX3760" fmla="*/ 1182299 w 3785031"/>
                <a:gd name="connsiteY3760" fmla="*/ 2566419 h 3826932"/>
                <a:gd name="connsiteX3761" fmla="*/ 1183695 w 3785031"/>
                <a:gd name="connsiteY3761" fmla="*/ 2573403 h 3826932"/>
                <a:gd name="connsiteX3762" fmla="*/ 1187885 w 3785031"/>
                <a:gd name="connsiteY3762" fmla="*/ 2580386 h 3826932"/>
                <a:gd name="connsiteX3763" fmla="*/ 1162745 w 3785031"/>
                <a:gd name="connsiteY3763" fmla="*/ 2604130 h 3826932"/>
                <a:gd name="connsiteX3764" fmla="*/ 1162745 w 3785031"/>
                <a:gd name="connsiteY3764" fmla="*/ 2604130 h 3826932"/>
                <a:gd name="connsiteX3765" fmla="*/ 997935 w 3785031"/>
                <a:gd name="connsiteY3765" fmla="*/ 2764749 h 3826932"/>
                <a:gd name="connsiteX3766" fmla="*/ 826143 w 3785031"/>
                <a:gd name="connsiteY3766" fmla="*/ 2588766 h 3826932"/>
                <a:gd name="connsiteX3767" fmla="*/ 814969 w 3785031"/>
                <a:gd name="connsiteY3767" fmla="*/ 2577593 h 3826932"/>
                <a:gd name="connsiteX3768" fmla="*/ 814969 w 3785031"/>
                <a:gd name="connsiteY3768" fmla="*/ 2577593 h 3826932"/>
                <a:gd name="connsiteX3769" fmla="*/ 820556 w 3785031"/>
                <a:gd name="connsiteY3769" fmla="*/ 2569213 h 3826932"/>
                <a:gd name="connsiteX3770" fmla="*/ 823349 w 3785031"/>
                <a:gd name="connsiteY3770" fmla="*/ 2559436 h 3826932"/>
                <a:gd name="connsiteX3771" fmla="*/ 823349 w 3785031"/>
                <a:gd name="connsiteY3771" fmla="*/ 2556642 h 3826932"/>
                <a:gd name="connsiteX3772" fmla="*/ 823349 w 3785031"/>
                <a:gd name="connsiteY3772" fmla="*/ 2555246 h 3826932"/>
                <a:gd name="connsiteX3773" fmla="*/ 823349 w 3785031"/>
                <a:gd name="connsiteY3773" fmla="*/ 2553849 h 3826932"/>
                <a:gd name="connsiteX3774" fmla="*/ 823349 w 3785031"/>
                <a:gd name="connsiteY3774" fmla="*/ 2549659 h 3826932"/>
                <a:gd name="connsiteX3775" fmla="*/ 816366 w 3785031"/>
                <a:gd name="connsiteY3775" fmla="*/ 2530105 h 3826932"/>
                <a:gd name="connsiteX3776" fmla="*/ 981175 w 3785031"/>
                <a:gd name="connsiteY3776" fmla="*/ 2369486 h 3826932"/>
                <a:gd name="connsiteX3777" fmla="*/ 981175 w 3785031"/>
                <a:gd name="connsiteY3777" fmla="*/ 2369486 h 3826932"/>
                <a:gd name="connsiteX3778" fmla="*/ 1006316 w 3785031"/>
                <a:gd name="connsiteY3778" fmla="*/ 2344345 h 3826932"/>
                <a:gd name="connsiteX3779" fmla="*/ 1006316 w 3785031"/>
                <a:gd name="connsiteY3779" fmla="*/ 2344345 h 3826932"/>
                <a:gd name="connsiteX3780" fmla="*/ 1007712 w 3785031"/>
                <a:gd name="connsiteY3780" fmla="*/ 2342949 h 3826932"/>
                <a:gd name="connsiteX3781" fmla="*/ 1020282 w 3785031"/>
                <a:gd name="connsiteY3781" fmla="*/ 2355519 h 3826932"/>
                <a:gd name="connsiteX3782" fmla="*/ 1190679 w 3785031"/>
                <a:gd name="connsiteY3782" fmla="*/ 2530105 h 3826932"/>
                <a:gd name="connsiteX3783" fmla="*/ 1189282 w 3785031"/>
                <a:gd name="connsiteY3783" fmla="*/ 2531502 h 3826932"/>
                <a:gd name="connsiteX3784" fmla="*/ 1183695 w 3785031"/>
                <a:gd name="connsiteY3784" fmla="*/ 2541279 h 3826932"/>
                <a:gd name="connsiteX3785" fmla="*/ 1180902 w 3785031"/>
                <a:gd name="connsiteY3785" fmla="*/ 2552452 h 3826932"/>
                <a:gd name="connsiteX3786" fmla="*/ 1180902 w 3785031"/>
                <a:gd name="connsiteY3786" fmla="*/ 2556642 h 3826932"/>
                <a:gd name="connsiteX3787" fmla="*/ 1180902 w 3785031"/>
                <a:gd name="connsiteY3787" fmla="*/ 2558039 h 3826932"/>
                <a:gd name="connsiteX3788" fmla="*/ 1182299 w 3785031"/>
                <a:gd name="connsiteY3788" fmla="*/ 2562229 h 3826932"/>
                <a:gd name="connsiteX3789" fmla="*/ 1002126 w 3785031"/>
                <a:gd name="connsiteY3789" fmla="*/ 2801063 h 3826932"/>
                <a:gd name="connsiteX3790" fmla="*/ 1002126 w 3785031"/>
                <a:gd name="connsiteY3790" fmla="*/ 2802460 h 3826932"/>
                <a:gd name="connsiteX3791" fmla="*/ 1002126 w 3785031"/>
                <a:gd name="connsiteY3791" fmla="*/ 2802460 h 3826932"/>
                <a:gd name="connsiteX3792" fmla="*/ 1002126 w 3785031"/>
                <a:gd name="connsiteY3792" fmla="*/ 2802460 h 3826932"/>
                <a:gd name="connsiteX3793" fmla="*/ 1002126 w 3785031"/>
                <a:gd name="connsiteY3793" fmla="*/ 2803857 h 3826932"/>
                <a:gd name="connsiteX3794" fmla="*/ 1000729 w 3785031"/>
                <a:gd name="connsiteY3794" fmla="*/ 2809443 h 3826932"/>
                <a:gd name="connsiteX3795" fmla="*/ 997935 w 3785031"/>
                <a:gd name="connsiteY3795" fmla="*/ 2813633 h 3826932"/>
                <a:gd name="connsiteX3796" fmla="*/ 996539 w 3785031"/>
                <a:gd name="connsiteY3796" fmla="*/ 2815030 h 3826932"/>
                <a:gd name="connsiteX3797" fmla="*/ 996539 w 3785031"/>
                <a:gd name="connsiteY3797" fmla="*/ 2815030 h 3826932"/>
                <a:gd name="connsiteX3798" fmla="*/ 995142 w 3785031"/>
                <a:gd name="connsiteY3798" fmla="*/ 2812237 h 3826932"/>
                <a:gd name="connsiteX3799" fmla="*/ 993745 w 3785031"/>
                <a:gd name="connsiteY3799" fmla="*/ 2808047 h 3826932"/>
                <a:gd name="connsiteX3800" fmla="*/ 993745 w 3785031"/>
                <a:gd name="connsiteY3800" fmla="*/ 2806650 h 3826932"/>
                <a:gd name="connsiteX3801" fmla="*/ 993745 w 3785031"/>
                <a:gd name="connsiteY3801" fmla="*/ 2805253 h 3826932"/>
                <a:gd name="connsiteX3802" fmla="*/ 993745 w 3785031"/>
                <a:gd name="connsiteY3802" fmla="*/ 2803857 h 3826932"/>
                <a:gd name="connsiteX3803" fmla="*/ 993745 w 3785031"/>
                <a:gd name="connsiteY3803" fmla="*/ 2802460 h 3826932"/>
                <a:gd name="connsiteX3804" fmla="*/ 993745 w 3785031"/>
                <a:gd name="connsiteY3804" fmla="*/ 2801063 h 3826932"/>
                <a:gd name="connsiteX3805" fmla="*/ 995142 w 3785031"/>
                <a:gd name="connsiteY3805" fmla="*/ 2795477 h 3826932"/>
                <a:gd name="connsiteX3806" fmla="*/ 997935 w 3785031"/>
                <a:gd name="connsiteY3806" fmla="*/ 2789890 h 3826932"/>
                <a:gd name="connsiteX3807" fmla="*/ 999332 w 3785031"/>
                <a:gd name="connsiteY3807" fmla="*/ 2788493 h 3826932"/>
                <a:gd name="connsiteX3808" fmla="*/ 999332 w 3785031"/>
                <a:gd name="connsiteY3808" fmla="*/ 2788493 h 3826932"/>
                <a:gd name="connsiteX3809" fmla="*/ 999332 w 3785031"/>
                <a:gd name="connsiteY3809" fmla="*/ 2788493 h 3826932"/>
                <a:gd name="connsiteX3810" fmla="*/ 1000729 w 3785031"/>
                <a:gd name="connsiteY3810" fmla="*/ 2787096 h 3826932"/>
                <a:gd name="connsiteX3811" fmla="*/ 997935 w 3785031"/>
                <a:gd name="connsiteY3811" fmla="*/ 2789890 h 3826932"/>
                <a:gd name="connsiteX3812" fmla="*/ 1002126 w 3785031"/>
                <a:gd name="connsiteY3812" fmla="*/ 2801063 h 3826932"/>
                <a:gd name="connsiteX3813" fmla="*/ 834523 w 3785031"/>
                <a:gd name="connsiteY3813" fmla="*/ 2063610 h 3826932"/>
                <a:gd name="connsiteX3814" fmla="*/ 834523 w 3785031"/>
                <a:gd name="connsiteY3814" fmla="*/ 2059420 h 3826932"/>
                <a:gd name="connsiteX3815" fmla="*/ 827539 w 3785031"/>
                <a:gd name="connsiteY3815" fmla="*/ 2039867 h 3826932"/>
                <a:gd name="connsiteX3816" fmla="*/ 993745 w 3785031"/>
                <a:gd name="connsiteY3816" fmla="*/ 1877851 h 3826932"/>
                <a:gd name="connsiteX3817" fmla="*/ 993745 w 3785031"/>
                <a:gd name="connsiteY3817" fmla="*/ 1877851 h 3826932"/>
                <a:gd name="connsiteX3818" fmla="*/ 1018886 w 3785031"/>
                <a:gd name="connsiteY3818" fmla="*/ 1852710 h 3826932"/>
                <a:gd name="connsiteX3819" fmla="*/ 1018886 w 3785031"/>
                <a:gd name="connsiteY3819" fmla="*/ 1852710 h 3826932"/>
                <a:gd name="connsiteX3820" fmla="*/ 1020282 w 3785031"/>
                <a:gd name="connsiteY3820" fmla="*/ 1851314 h 3826932"/>
                <a:gd name="connsiteX3821" fmla="*/ 1032853 w 3785031"/>
                <a:gd name="connsiteY3821" fmla="*/ 1863884 h 3826932"/>
                <a:gd name="connsiteX3822" fmla="*/ 1203249 w 3785031"/>
                <a:gd name="connsiteY3822" fmla="*/ 2038470 h 3826932"/>
                <a:gd name="connsiteX3823" fmla="*/ 1203249 w 3785031"/>
                <a:gd name="connsiteY3823" fmla="*/ 2038470 h 3826932"/>
                <a:gd name="connsiteX3824" fmla="*/ 1200456 w 3785031"/>
                <a:gd name="connsiteY3824" fmla="*/ 2041264 h 3826932"/>
                <a:gd name="connsiteX3825" fmla="*/ 1194869 w 3785031"/>
                <a:gd name="connsiteY3825" fmla="*/ 2051040 h 3826932"/>
                <a:gd name="connsiteX3826" fmla="*/ 1192075 w 3785031"/>
                <a:gd name="connsiteY3826" fmla="*/ 2062214 h 3826932"/>
                <a:gd name="connsiteX3827" fmla="*/ 1192075 w 3785031"/>
                <a:gd name="connsiteY3827" fmla="*/ 2066404 h 3826932"/>
                <a:gd name="connsiteX3828" fmla="*/ 1192075 w 3785031"/>
                <a:gd name="connsiteY3828" fmla="*/ 2067801 h 3826932"/>
                <a:gd name="connsiteX3829" fmla="*/ 1192075 w 3785031"/>
                <a:gd name="connsiteY3829" fmla="*/ 2069197 h 3826932"/>
                <a:gd name="connsiteX3830" fmla="*/ 1192075 w 3785031"/>
                <a:gd name="connsiteY3830" fmla="*/ 2070594 h 3826932"/>
                <a:gd name="connsiteX3831" fmla="*/ 1192075 w 3785031"/>
                <a:gd name="connsiteY3831" fmla="*/ 2073387 h 3826932"/>
                <a:gd name="connsiteX3832" fmla="*/ 1193472 w 3785031"/>
                <a:gd name="connsiteY3832" fmla="*/ 2080371 h 3826932"/>
                <a:gd name="connsiteX3833" fmla="*/ 1197662 w 3785031"/>
                <a:gd name="connsiteY3833" fmla="*/ 2088751 h 3826932"/>
                <a:gd name="connsiteX3834" fmla="*/ 1173918 w 3785031"/>
                <a:gd name="connsiteY3834" fmla="*/ 2112495 h 3826932"/>
                <a:gd name="connsiteX3835" fmla="*/ 1173918 w 3785031"/>
                <a:gd name="connsiteY3835" fmla="*/ 2112495 h 3826932"/>
                <a:gd name="connsiteX3836" fmla="*/ 1007712 w 3785031"/>
                <a:gd name="connsiteY3836" fmla="*/ 2274511 h 3826932"/>
                <a:gd name="connsiteX3837" fmla="*/ 837316 w 3785031"/>
                <a:gd name="connsiteY3837" fmla="*/ 2099925 h 3826932"/>
                <a:gd name="connsiteX3838" fmla="*/ 824746 w 3785031"/>
                <a:gd name="connsiteY3838" fmla="*/ 2085958 h 3826932"/>
                <a:gd name="connsiteX3839" fmla="*/ 830333 w 3785031"/>
                <a:gd name="connsiteY3839" fmla="*/ 2077577 h 3826932"/>
                <a:gd name="connsiteX3840" fmla="*/ 833126 w 3785031"/>
                <a:gd name="connsiteY3840" fmla="*/ 2067801 h 3826932"/>
                <a:gd name="connsiteX3841" fmla="*/ 833126 w 3785031"/>
                <a:gd name="connsiteY3841" fmla="*/ 2065007 h 3826932"/>
                <a:gd name="connsiteX3842" fmla="*/ 834523 w 3785031"/>
                <a:gd name="connsiteY3842" fmla="*/ 2063610 h 3826932"/>
                <a:gd name="connsiteX3843" fmla="*/ 834523 w 3785031"/>
                <a:gd name="connsiteY3843" fmla="*/ 2063610 h 3826932"/>
                <a:gd name="connsiteX3844" fmla="*/ 842903 w 3785031"/>
                <a:gd name="connsiteY3844" fmla="*/ 1564992 h 3826932"/>
                <a:gd name="connsiteX3845" fmla="*/ 835919 w 3785031"/>
                <a:gd name="connsiteY3845" fmla="*/ 1545438 h 3826932"/>
                <a:gd name="connsiteX3846" fmla="*/ 1000729 w 3785031"/>
                <a:gd name="connsiteY3846" fmla="*/ 1384819 h 3826932"/>
                <a:gd name="connsiteX3847" fmla="*/ 1000729 w 3785031"/>
                <a:gd name="connsiteY3847" fmla="*/ 1384819 h 3826932"/>
                <a:gd name="connsiteX3848" fmla="*/ 1025869 w 3785031"/>
                <a:gd name="connsiteY3848" fmla="*/ 1359678 h 3826932"/>
                <a:gd name="connsiteX3849" fmla="*/ 1025869 w 3785031"/>
                <a:gd name="connsiteY3849" fmla="*/ 1359678 h 3826932"/>
                <a:gd name="connsiteX3850" fmla="*/ 1027266 w 3785031"/>
                <a:gd name="connsiteY3850" fmla="*/ 1358282 h 3826932"/>
                <a:gd name="connsiteX3851" fmla="*/ 1039836 w 3785031"/>
                <a:gd name="connsiteY3851" fmla="*/ 1370852 h 3826932"/>
                <a:gd name="connsiteX3852" fmla="*/ 1210233 w 3785031"/>
                <a:gd name="connsiteY3852" fmla="*/ 1545438 h 3826932"/>
                <a:gd name="connsiteX3853" fmla="*/ 1208836 w 3785031"/>
                <a:gd name="connsiteY3853" fmla="*/ 1546835 h 3826932"/>
                <a:gd name="connsiteX3854" fmla="*/ 1203249 w 3785031"/>
                <a:gd name="connsiteY3854" fmla="*/ 1556612 h 3826932"/>
                <a:gd name="connsiteX3855" fmla="*/ 1200456 w 3785031"/>
                <a:gd name="connsiteY3855" fmla="*/ 1567785 h 3826932"/>
                <a:gd name="connsiteX3856" fmla="*/ 1200456 w 3785031"/>
                <a:gd name="connsiteY3856" fmla="*/ 1571975 h 3826932"/>
                <a:gd name="connsiteX3857" fmla="*/ 1200456 w 3785031"/>
                <a:gd name="connsiteY3857" fmla="*/ 1573372 h 3826932"/>
                <a:gd name="connsiteX3858" fmla="*/ 1200456 w 3785031"/>
                <a:gd name="connsiteY3858" fmla="*/ 1574769 h 3826932"/>
                <a:gd name="connsiteX3859" fmla="*/ 1200456 w 3785031"/>
                <a:gd name="connsiteY3859" fmla="*/ 1576166 h 3826932"/>
                <a:gd name="connsiteX3860" fmla="*/ 1200456 w 3785031"/>
                <a:gd name="connsiteY3860" fmla="*/ 1578959 h 3826932"/>
                <a:gd name="connsiteX3861" fmla="*/ 1201852 w 3785031"/>
                <a:gd name="connsiteY3861" fmla="*/ 1585942 h 3826932"/>
                <a:gd name="connsiteX3862" fmla="*/ 1206042 w 3785031"/>
                <a:gd name="connsiteY3862" fmla="*/ 1592926 h 3826932"/>
                <a:gd name="connsiteX3863" fmla="*/ 1180902 w 3785031"/>
                <a:gd name="connsiteY3863" fmla="*/ 1616669 h 3826932"/>
                <a:gd name="connsiteX3864" fmla="*/ 1180902 w 3785031"/>
                <a:gd name="connsiteY3864" fmla="*/ 1616669 h 3826932"/>
                <a:gd name="connsiteX3865" fmla="*/ 1016092 w 3785031"/>
                <a:gd name="connsiteY3865" fmla="*/ 1777289 h 3826932"/>
                <a:gd name="connsiteX3866" fmla="*/ 844299 w 3785031"/>
                <a:gd name="connsiteY3866" fmla="*/ 1601306 h 3826932"/>
                <a:gd name="connsiteX3867" fmla="*/ 833126 w 3785031"/>
                <a:gd name="connsiteY3867" fmla="*/ 1590132 h 3826932"/>
                <a:gd name="connsiteX3868" fmla="*/ 837316 w 3785031"/>
                <a:gd name="connsiteY3868" fmla="*/ 1581752 h 3826932"/>
                <a:gd name="connsiteX3869" fmla="*/ 840109 w 3785031"/>
                <a:gd name="connsiteY3869" fmla="*/ 1571975 h 3826932"/>
                <a:gd name="connsiteX3870" fmla="*/ 840109 w 3785031"/>
                <a:gd name="connsiteY3870" fmla="*/ 1569182 h 3826932"/>
                <a:gd name="connsiteX3871" fmla="*/ 840109 w 3785031"/>
                <a:gd name="connsiteY3871" fmla="*/ 1567785 h 3826932"/>
                <a:gd name="connsiteX3872" fmla="*/ 840109 w 3785031"/>
                <a:gd name="connsiteY3872" fmla="*/ 1566389 h 3826932"/>
                <a:gd name="connsiteX3873" fmla="*/ 842903 w 3785031"/>
                <a:gd name="connsiteY3873" fmla="*/ 1564992 h 3826932"/>
                <a:gd name="connsiteX3874" fmla="*/ 1030059 w 3785031"/>
                <a:gd name="connsiteY3874" fmla="*/ 1326158 h 3826932"/>
                <a:gd name="connsiteX3875" fmla="*/ 1030059 w 3785031"/>
                <a:gd name="connsiteY3875" fmla="*/ 1326158 h 3826932"/>
                <a:gd name="connsiteX3876" fmla="*/ 1030059 w 3785031"/>
                <a:gd name="connsiteY3876" fmla="*/ 1323364 h 3826932"/>
                <a:gd name="connsiteX3877" fmla="*/ 1031456 w 3785031"/>
                <a:gd name="connsiteY3877" fmla="*/ 1317778 h 3826932"/>
                <a:gd name="connsiteX3878" fmla="*/ 1032853 w 3785031"/>
                <a:gd name="connsiteY3878" fmla="*/ 1314984 h 3826932"/>
                <a:gd name="connsiteX3879" fmla="*/ 1034249 w 3785031"/>
                <a:gd name="connsiteY3879" fmla="*/ 1321968 h 3826932"/>
                <a:gd name="connsiteX3880" fmla="*/ 1034249 w 3785031"/>
                <a:gd name="connsiteY3880" fmla="*/ 1323364 h 3826932"/>
                <a:gd name="connsiteX3881" fmla="*/ 1034249 w 3785031"/>
                <a:gd name="connsiteY3881" fmla="*/ 1323364 h 3826932"/>
                <a:gd name="connsiteX3882" fmla="*/ 1034249 w 3785031"/>
                <a:gd name="connsiteY3882" fmla="*/ 1323364 h 3826932"/>
                <a:gd name="connsiteX3883" fmla="*/ 1034249 w 3785031"/>
                <a:gd name="connsiteY3883" fmla="*/ 1324761 h 3826932"/>
                <a:gd name="connsiteX3884" fmla="*/ 1032853 w 3785031"/>
                <a:gd name="connsiteY3884" fmla="*/ 1330348 h 3826932"/>
                <a:gd name="connsiteX3885" fmla="*/ 1031456 w 3785031"/>
                <a:gd name="connsiteY3885" fmla="*/ 1333141 h 3826932"/>
                <a:gd name="connsiteX3886" fmla="*/ 1031456 w 3785031"/>
                <a:gd name="connsiteY3886" fmla="*/ 1331745 h 3826932"/>
                <a:gd name="connsiteX3887" fmla="*/ 1030059 w 3785031"/>
                <a:gd name="connsiteY3887" fmla="*/ 1327555 h 3826932"/>
                <a:gd name="connsiteX3888" fmla="*/ 1030059 w 3785031"/>
                <a:gd name="connsiteY3888" fmla="*/ 1326158 h 3826932"/>
                <a:gd name="connsiteX3889" fmla="*/ 1030059 w 3785031"/>
                <a:gd name="connsiteY3889" fmla="*/ 1326158 h 3826932"/>
                <a:gd name="connsiteX3890" fmla="*/ 1030059 w 3785031"/>
                <a:gd name="connsiteY3890" fmla="*/ 1326158 h 3826932"/>
                <a:gd name="connsiteX3891" fmla="*/ 1233976 w 3785031"/>
                <a:gd name="connsiteY3891" fmla="*/ 1606893 h 3826932"/>
                <a:gd name="connsiteX3892" fmla="*/ 1233976 w 3785031"/>
                <a:gd name="connsiteY3892" fmla="*/ 1606893 h 3826932"/>
                <a:gd name="connsiteX3893" fmla="*/ 1233976 w 3785031"/>
                <a:gd name="connsiteY3893" fmla="*/ 1606893 h 3826932"/>
                <a:gd name="connsiteX3894" fmla="*/ 1247943 w 3785031"/>
                <a:gd name="connsiteY3894" fmla="*/ 1619463 h 3826932"/>
                <a:gd name="connsiteX3895" fmla="*/ 1418339 w 3785031"/>
                <a:gd name="connsiteY3895" fmla="*/ 1794049 h 3826932"/>
                <a:gd name="connsiteX3896" fmla="*/ 1416943 w 3785031"/>
                <a:gd name="connsiteY3896" fmla="*/ 1795446 h 3826932"/>
                <a:gd name="connsiteX3897" fmla="*/ 1411356 w 3785031"/>
                <a:gd name="connsiteY3897" fmla="*/ 1805223 h 3826932"/>
                <a:gd name="connsiteX3898" fmla="*/ 1408563 w 3785031"/>
                <a:gd name="connsiteY3898" fmla="*/ 1816396 h 3826932"/>
                <a:gd name="connsiteX3899" fmla="*/ 1408563 w 3785031"/>
                <a:gd name="connsiteY3899" fmla="*/ 1820586 h 3826932"/>
                <a:gd name="connsiteX3900" fmla="*/ 1408563 w 3785031"/>
                <a:gd name="connsiteY3900" fmla="*/ 1821983 h 3826932"/>
                <a:gd name="connsiteX3901" fmla="*/ 1408563 w 3785031"/>
                <a:gd name="connsiteY3901" fmla="*/ 1823380 h 3826932"/>
                <a:gd name="connsiteX3902" fmla="*/ 1408563 w 3785031"/>
                <a:gd name="connsiteY3902" fmla="*/ 1824777 h 3826932"/>
                <a:gd name="connsiteX3903" fmla="*/ 1408563 w 3785031"/>
                <a:gd name="connsiteY3903" fmla="*/ 1827570 h 3826932"/>
                <a:gd name="connsiteX3904" fmla="*/ 1409959 w 3785031"/>
                <a:gd name="connsiteY3904" fmla="*/ 1834553 h 3826932"/>
                <a:gd name="connsiteX3905" fmla="*/ 1414149 w 3785031"/>
                <a:gd name="connsiteY3905" fmla="*/ 1841537 h 3826932"/>
                <a:gd name="connsiteX3906" fmla="*/ 1389009 w 3785031"/>
                <a:gd name="connsiteY3906" fmla="*/ 1865280 h 3826932"/>
                <a:gd name="connsiteX3907" fmla="*/ 1389009 w 3785031"/>
                <a:gd name="connsiteY3907" fmla="*/ 1865280 h 3826932"/>
                <a:gd name="connsiteX3908" fmla="*/ 1224199 w 3785031"/>
                <a:gd name="connsiteY3908" fmla="*/ 2025900 h 3826932"/>
                <a:gd name="connsiteX3909" fmla="*/ 1052406 w 3785031"/>
                <a:gd name="connsiteY3909" fmla="*/ 1849917 h 3826932"/>
                <a:gd name="connsiteX3910" fmla="*/ 1041233 w 3785031"/>
                <a:gd name="connsiteY3910" fmla="*/ 1838743 h 3826932"/>
                <a:gd name="connsiteX3911" fmla="*/ 1045423 w 3785031"/>
                <a:gd name="connsiteY3911" fmla="*/ 1830363 h 3826932"/>
                <a:gd name="connsiteX3912" fmla="*/ 1048216 w 3785031"/>
                <a:gd name="connsiteY3912" fmla="*/ 1820586 h 3826932"/>
                <a:gd name="connsiteX3913" fmla="*/ 1048216 w 3785031"/>
                <a:gd name="connsiteY3913" fmla="*/ 1817793 h 3826932"/>
                <a:gd name="connsiteX3914" fmla="*/ 1048216 w 3785031"/>
                <a:gd name="connsiteY3914" fmla="*/ 1816396 h 3826932"/>
                <a:gd name="connsiteX3915" fmla="*/ 1048216 w 3785031"/>
                <a:gd name="connsiteY3915" fmla="*/ 1815000 h 3826932"/>
                <a:gd name="connsiteX3916" fmla="*/ 1048216 w 3785031"/>
                <a:gd name="connsiteY3916" fmla="*/ 1810810 h 3826932"/>
                <a:gd name="connsiteX3917" fmla="*/ 1041233 w 3785031"/>
                <a:gd name="connsiteY3917" fmla="*/ 1791256 h 3826932"/>
                <a:gd name="connsiteX3918" fmla="*/ 1206042 w 3785031"/>
                <a:gd name="connsiteY3918" fmla="*/ 1630636 h 3826932"/>
                <a:gd name="connsiteX3919" fmla="*/ 1206042 w 3785031"/>
                <a:gd name="connsiteY3919" fmla="*/ 1630636 h 3826932"/>
                <a:gd name="connsiteX3920" fmla="*/ 1233976 w 3785031"/>
                <a:gd name="connsiteY3920" fmla="*/ 1606893 h 3826932"/>
                <a:gd name="connsiteX3921" fmla="*/ 1214423 w 3785031"/>
                <a:gd name="connsiteY3921" fmla="*/ 1573372 h 3826932"/>
                <a:gd name="connsiteX3922" fmla="*/ 1214423 w 3785031"/>
                <a:gd name="connsiteY3922" fmla="*/ 1573372 h 3826932"/>
                <a:gd name="connsiteX3923" fmla="*/ 1214423 w 3785031"/>
                <a:gd name="connsiteY3923" fmla="*/ 1570579 h 3826932"/>
                <a:gd name="connsiteX3924" fmla="*/ 1215819 w 3785031"/>
                <a:gd name="connsiteY3924" fmla="*/ 1564992 h 3826932"/>
                <a:gd name="connsiteX3925" fmla="*/ 1217216 w 3785031"/>
                <a:gd name="connsiteY3925" fmla="*/ 1562199 h 3826932"/>
                <a:gd name="connsiteX3926" fmla="*/ 1218613 w 3785031"/>
                <a:gd name="connsiteY3926" fmla="*/ 1569182 h 3826932"/>
                <a:gd name="connsiteX3927" fmla="*/ 1218613 w 3785031"/>
                <a:gd name="connsiteY3927" fmla="*/ 1570579 h 3826932"/>
                <a:gd name="connsiteX3928" fmla="*/ 1218613 w 3785031"/>
                <a:gd name="connsiteY3928" fmla="*/ 1570579 h 3826932"/>
                <a:gd name="connsiteX3929" fmla="*/ 1218613 w 3785031"/>
                <a:gd name="connsiteY3929" fmla="*/ 1570579 h 3826932"/>
                <a:gd name="connsiteX3930" fmla="*/ 1218613 w 3785031"/>
                <a:gd name="connsiteY3930" fmla="*/ 1571975 h 3826932"/>
                <a:gd name="connsiteX3931" fmla="*/ 1217216 w 3785031"/>
                <a:gd name="connsiteY3931" fmla="*/ 1577562 h 3826932"/>
                <a:gd name="connsiteX3932" fmla="*/ 1215819 w 3785031"/>
                <a:gd name="connsiteY3932" fmla="*/ 1580356 h 3826932"/>
                <a:gd name="connsiteX3933" fmla="*/ 1215819 w 3785031"/>
                <a:gd name="connsiteY3933" fmla="*/ 1578959 h 3826932"/>
                <a:gd name="connsiteX3934" fmla="*/ 1214423 w 3785031"/>
                <a:gd name="connsiteY3934" fmla="*/ 1574769 h 3826932"/>
                <a:gd name="connsiteX3935" fmla="*/ 1214423 w 3785031"/>
                <a:gd name="connsiteY3935" fmla="*/ 1573372 h 3826932"/>
                <a:gd name="connsiteX3936" fmla="*/ 1214423 w 3785031"/>
                <a:gd name="connsiteY3936" fmla="*/ 1573372 h 3826932"/>
                <a:gd name="connsiteX3937" fmla="*/ 1214423 w 3785031"/>
                <a:gd name="connsiteY3937" fmla="*/ 1573372 h 3826932"/>
                <a:gd name="connsiteX3938" fmla="*/ 1246546 w 3785031"/>
                <a:gd name="connsiteY3938" fmla="*/ 1566389 h 3826932"/>
                <a:gd name="connsiteX3939" fmla="*/ 1239563 w 3785031"/>
                <a:gd name="connsiteY3939" fmla="*/ 1546835 h 3826932"/>
                <a:gd name="connsiteX3940" fmla="*/ 1405769 w 3785031"/>
                <a:gd name="connsiteY3940" fmla="*/ 1384819 h 3826932"/>
                <a:gd name="connsiteX3941" fmla="*/ 1405769 w 3785031"/>
                <a:gd name="connsiteY3941" fmla="*/ 1384819 h 3826932"/>
                <a:gd name="connsiteX3942" fmla="*/ 1430910 w 3785031"/>
                <a:gd name="connsiteY3942" fmla="*/ 1359678 h 3826932"/>
                <a:gd name="connsiteX3943" fmla="*/ 1430910 w 3785031"/>
                <a:gd name="connsiteY3943" fmla="*/ 1359678 h 3826932"/>
                <a:gd name="connsiteX3944" fmla="*/ 1430910 w 3785031"/>
                <a:gd name="connsiteY3944" fmla="*/ 1359678 h 3826932"/>
                <a:gd name="connsiteX3945" fmla="*/ 1443480 w 3785031"/>
                <a:gd name="connsiteY3945" fmla="*/ 1373645 h 3826932"/>
                <a:gd name="connsiteX3946" fmla="*/ 1615273 w 3785031"/>
                <a:gd name="connsiteY3946" fmla="*/ 1549628 h 3826932"/>
                <a:gd name="connsiteX3947" fmla="*/ 1615273 w 3785031"/>
                <a:gd name="connsiteY3947" fmla="*/ 1549628 h 3826932"/>
                <a:gd name="connsiteX3948" fmla="*/ 1612479 w 3785031"/>
                <a:gd name="connsiteY3948" fmla="*/ 1552422 h 3826932"/>
                <a:gd name="connsiteX3949" fmla="*/ 1606893 w 3785031"/>
                <a:gd name="connsiteY3949" fmla="*/ 1562199 h 3826932"/>
                <a:gd name="connsiteX3950" fmla="*/ 1604099 w 3785031"/>
                <a:gd name="connsiteY3950" fmla="*/ 1573372 h 3826932"/>
                <a:gd name="connsiteX3951" fmla="*/ 1604099 w 3785031"/>
                <a:gd name="connsiteY3951" fmla="*/ 1577562 h 3826932"/>
                <a:gd name="connsiteX3952" fmla="*/ 1604099 w 3785031"/>
                <a:gd name="connsiteY3952" fmla="*/ 1578959 h 3826932"/>
                <a:gd name="connsiteX3953" fmla="*/ 1604099 w 3785031"/>
                <a:gd name="connsiteY3953" fmla="*/ 1580356 h 3826932"/>
                <a:gd name="connsiteX3954" fmla="*/ 1604099 w 3785031"/>
                <a:gd name="connsiteY3954" fmla="*/ 1581752 h 3826932"/>
                <a:gd name="connsiteX3955" fmla="*/ 1604099 w 3785031"/>
                <a:gd name="connsiteY3955" fmla="*/ 1584546 h 3826932"/>
                <a:gd name="connsiteX3956" fmla="*/ 1605496 w 3785031"/>
                <a:gd name="connsiteY3956" fmla="*/ 1591529 h 3826932"/>
                <a:gd name="connsiteX3957" fmla="*/ 1608289 w 3785031"/>
                <a:gd name="connsiteY3957" fmla="*/ 1597116 h 3826932"/>
                <a:gd name="connsiteX3958" fmla="*/ 1584546 w 3785031"/>
                <a:gd name="connsiteY3958" fmla="*/ 1620860 h 3826932"/>
                <a:gd name="connsiteX3959" fmla="*/ 1584546 w 3785031"/>
                <a:gd name="connsiteY3959" fmla="*/ 1620860 h 3826932"/>
                <a:gd name="connsiteX3960" fmla="*/ 1422529 w 3785031"/>
                <a:gd name="connsiteY3960" fmla="*/ 1781479 h 3826932"/>
                <a:gd name="connsiteX3961" fmla="*/ 1252133 w 3785031"/>
                <a:gd name="connsiteY3961" fmla="*/ 1606893 h 3826932"/>
                <a:gd name="connsiteX3962" fmla="*/ 1239563 w 3785031"/>
                <a:gd name="connsiteY3962" fmla="*/ 1592926 h 3826932"/>
                <a:gd name="connsiteX3963" fmla="*/ 1245150 w 3785031"/>
                <a:gd name="connsiteY3963" fmla="*/ 1584546 h 3826932"/>
                <a:gd name="connsiteX3964" fmla="*/ 1247943 w 3785031"/>
                <a:gd name="connsiteY3964" fmla="*/ 1574769 h 3826932"/>
                <a:gd name="connsiteX3965" fmla="*/ 1247943 w 3785031"/>
                <a:gd name="connsiteY3965" fmla="*/ 1571975 h 3826932"/>
                <a:gd name="connsiteX3966" fmla="*/ 1247943 w 3785031"/>
                <a:gd name="connsiteY3966" fmla="*/ 1570579 h 3826932"/>
                <a:gd name="connsiteX3967" fmla="*/ 1247943 w 3785031"/>
                <a:gd name="connsiteY3967" fmla="*/ 1569182 h 3826932"/>
                <a:gd name="connsiteX3968" fmla="*/ 1246546 w 3785031"/>
                <a:gd name="connsiteY3968" fmla="*/ 1566389 h 3826932"/>
                <a:gd name="connsiteX3969" fmla="*/ 1430910 w 3785031"/>
                <a:gd name="connsiteY3969" fmla="*/ 1330348 h 3826932"/>
                <a:gd name="connsiteX3970" fmla="*/ 1430910 w 3785031"/>
                <a:gd name="connsiteY3970" fmla="*/ 1330348 h 3826932"/>
                <a:gd name="connsiteX3971" fmla="*/ 1430910 w 3785031"/>
                <a:gd name="connsiteY3971" fmla="*/ 1327555 h 3826932"/>
                <a:gd name="connsiteX3972" fmla="*/ 1432306 w 3785031"/>
                <a:gd name="connsiteY3972" fmla="*/ 1321968 h 3826932"/>
                <a:gd name="connsiteX3973" fmla="*/ 1435100 w 3785031"/>
                <a:gd name="connsiteY3973" fmla="*/ 1317778 h 3826932"/>
                <a:gd name="connsiteX3974" fmla="*/ 1436496 w 3785031"/>
                <a:gd name="connsiteY3974" fmla="*/ 1321968 h 3826932"/>
                <a:gd name="connsiteX3975" fmla="*/ 1436496 w 3785031"/>
                <a:gd name="connsiteY3975" fmla="*/ 1323364 h 3826932"/>
                <a:gd name="connsiteX3976" fmla="*/ 1436496 w 3785031"/>
                <a:gd name="connsiteY3976" fmla="*/ 1323364 h 3826932"/>
                <a:gd name="connsiteX3977" fmla="*/ 1436496 w 3785031"/>
                <a:gd name="connsiteY3977" fmla="*/ 1323364 h 3826932"/>
                <a:gd name="connsiteX3978" fmla="*/ 1436496 w 3785031"/>
                <a:gd name="connsiteY3978" fmla="*/ 1324761 h 3826932"/>
                <a:gd name="connsiteX3979" fmla="*/ 1435100 w 3785031"/>
                <a:gd name="connsiteY3979" fmla="*/ 1330348 h 3826932"/>
                <a:gd name="connsiteX3980" fmla="*/ 1432306 w 3785031"/>
                <a:gd name="connsiteY3980" fmla="*/ 1334538 h 3826932"/>
                <a:gd name="connsiteX3981" fmla="*/ 1432306 w 3785031"/>
                <a:gd name="connsiteY3981" fmla="*/ 1331745 h 3826932"/>
                <a:gd name="connsiteX3982" fmla="*/ 1432306 w 3785031"/>
                <a:gd name="connsiteY3982" fmla="*/ 1330348 h 3826932"/>
                <a:gd name="connsiteX3983" fmla="*/ 1430910 w 3785031"/>
                <a:gd name="connsiteY3983" fmla="*/ 1330348 h 3826932"/>
                <a:gd name="connsiteX3984" fmla="*/ 1430910 w 3785031"/>
                <a:gd name="connsiteY3984" fmla="*/ 1330348 h 3826932"/>
                <a:gd name="connsiteX3985" fmla="*/ 1453257 w 3785031"/>
                <a:gd name="connsiteY3985" fmla="*/ 1319174 h 3826932"/>
                <a:gd name="connsiteX3986" fmla="*/ 1447670 w 3785031"/>
                <a:gd name="connsiteY3986" fmla="*/ 1302414 h 3826932"/>
                <a:gd name="connsiteX3987" fmla="*/ 1612479 w 3785031"/>
                <a:gd name="connsiteY3987" fmla="*/ 1141795 h 3826932"/>
                <a:gd name="connsiteX3988" fmla="*/ 1612479 w 3785031"/>
                <a:gd name="connsiteY3988" fmla="*/ 1141795 h 3826932"/>
                <a:gd name="connsiteX3989" fmla="*/ 1637620 w 3785031"/>
                <a:gd name="connsiteY3989" fmla="*/ 1116654 h 3826932"/>
                <a:gd name="connsiteX3990" fmla="*/ 1637620 w 3785031"/>
                <a:gd name="connsiteY3990" fmla="*/ 1116654 h 3826932"/>
                <a:gd name="connsiteX3991" fmla="*/ 1639016 w 3785031"/>
                <a:gd name="connsiteY3991" fmla="*/ 1115258 h 3826932"/>
                <a:gd name="connsiteX3992" fmla="*/ 1651587 w 3785031"/>
                <a:gd name="connsiteY3992" fmla="*/ 1127828 h 3826932"/>
                <a:gd name="connsiteX3993" fmla="*/ 1821983 w 3785031"/>
                <a:gd name="connsiteY3993" fmla="*/ 1302414 h 3826932"/>
                <a:gd name="connsiteX3994" fmla="*/ 1820586 w 3785031"/>
                <a:gd name="connsiteY3994" fmla="*/ 1303811 h 3826932"/>
                <a:gd name="connsiteX3995" fmla="*/ 1815000 w 3785031"/>
                <a:gd name="connsiteY3995" fmla="*/ 1313588 h 3826932"/>
                <a:gd name="connsiteX3996" fmla="*/ 1812206 w 3785031"/>
                <a:gd name="connsiteY3996" fmla="*/ 1324761 h 3826932"/>
                <a:gd name="connsiteX3997" fmla="*/ 1812206 w 3785031"/>
                <a:gd name="connsiteY3997" fmla="*/ 1328951 h 3826932"/>
                <a:gd name="connsiteX3998" fmla="*/ 1812206 w 3785031"/>
                <a:gd name="connsiteY3998" fmla="*/ 1330348 h 3826932"/>
                <a:gd name="connsiteX3999" fmla="*/ 1812206 w 3785031"/>
                <a:gd name="connsiteY3999" fmla="*/ 1331745 h 3826932"/>
                <a:gd name="connsiteX4000" fmla="*/ 1812206 w 3785031"/>
                <a:gd name="connsiteY4000" fmla="*/ 1333141 h 3826932"/>
                <a:gd name="connsiteX4001" fmla="*/ 1812206 w 3785031"/>
                <a:gd name="connsiteY4001" fmla="*/ 1335935 h 3826932"/>
                <a:gd name="connsiteX4002" fmla="*/ 1815000 w 3785031"/>
                <a:gd name="connsiteY4002" fmla="*/ 1342918 h 3826932"/>
                <a:gd name="connsiteX4003" fmla="*/ 1819189 w 3785031"/>
                <a:gd name="connsiteY4003" fmla="*/ 1349902 h 3826932"/>
                <a:gd name="connsiteX4004" fmla="*/ 1794049 w 3785031"/>
                <a:gd name="connsiteY4004" fmla="*/ 1373645 h 3826932"/>
                <a:gd name="connsiteX4005" fmla="*/ 1794049 w 3785031"/>
                <a:gd name="connsiteY4005" fmla="*/ 1373645 h 3826932"/>
                <a:gd name="connsiteX4006" fmla="*/ 1629240 w 3785031"/>
                <a:gd name="connsiteY4006" fmla="*/ 1534265 h 3826932"/>
                <a:gd name="connsiteX4007" fmla="*/ 1456050 w 3785031"/>
                <a:gd name="connsiteY4007" fmla="*/ 1358282 h 3826932"/>
                <a:gd name="connsiteX4008" fmla="*/ 1443480 w 3785031"/>
                <a:gd name="connsiteY4008" fmla="*/ 1344315 h 3826932"/>
                <a:gd name="connsiteX4009" fmla="*/ 1449067 w 3785031"/>
                <a:gd name="connsiteY4009" fmla="*/ 1335935 h 3826932"/>
                <a:gd name="connsiteX4010" fmla="*/ 1451860 w 3785031"/>
                <a:gd name="connsiteY4010" fmla="*/ 1326158 h 3826932"/>
                <a:gd name="connsiteX4011" fmla="*/ 1451860 w 3785031"/>
                <a:gd name="connsiteY4011" fmla="*/ 1323364 h 3826932"/>
                <a:gd name="connsiteX4012" fmla="*/ 1451860 w 3785031"/>
                <a:gd name="connsiteY4012" fmla="*/ 1321968 h 3826932"/>
                <a:gd name="connsiteX4013" fmla="*/ 1451860 w 3785031"/>
                <a:gd name="connsiteY4013" fmla="*/ 1320571 h 3826932"/>
                <a:gd name="connsiteX4014" fmla="*/ 1453257 w 3785031"/>
                <a:gd name="connsiteY4014" fmla="*/ 1319174 h 3826932"/>
                <a:gd name="connsiteX4015" fmla="*/ 1643207 w 3785031"/>
                <a:gd name="connsiteY4015" fmla="*/ 1078944 h 3826932"/>
                <a:gd name="connsiteX4016" fmla="*/ 1643207 w 3785031"/>
                <a:gd name="connsiteY4016" fmla="*/ 1080340 h 3826932"/>
                <a:gd name="connsiteX4017" fmla="*/ 1643207 w 3785031"/>
                <a:gd name="connsiteY4017" fmla="*/ 1080340 h 3826932"/>
                <a:gd name="connsiteX4018" fmla="*/ 1643207 w 3785031"/>
                <a:gd name="connsiteY4018" fmla="*/ 1080340 h 3826932"/>
                <a:gd name="connsiteX4019" fmla="*/ 1643207 w 3785031"/>
                <a:gd name="connsiteY4019" fmla="*/ 1081737 h 3826932"/>
                <a:gd name="connsiteX4020" fmla="*/ 1641810 w 3785031"/>
                <a:gd name="connsiteY4020" fmla="*/ 1087324 h 3826932"/>
                <a:gd name="connsiteX4021" fmla="*/ 1639016 w 3785031"/>
                <a:gd name="connsiteY4021" fmla="*/ 1091514 h 3826932"/>
                <a:gd name="connsiteX4022" fmla="*/ 1637620 w 3785031"/>
                <a:gd name="connsiteY4022" fmla="*/ 1090117 h 3826932"/>
                <a:gd name="connsiteX4023" fmla="*/ 1636223 w 3785031"/>
                <a:gd name="connsiteY4023" fmla="*/ 1085927 h 3826932"/>
                <a:gd name="connsiteX4024" fmla="*/ 1636223 w 3785031"/>
                <a:gd name="connsiteY4024" fmla="*/ 1084530 h 3826932"/>
                <a:gd name="connsiteX4025" fmla="*/ 1636223 w 3785031"/>
                <a:gd name="connsiteY4025" fmla="*/ 1083134 h 3826932"/>
                <a:gd name="connsiteX4026" fmla="*/ 1636223 w 3785031"/>
                <a:gd name="connsiteY4026" fmla="*/ 1081737 h 3826932"/>
                <a:gd name="connsiteX4027" fmla="*/ 1636223 w 3785031"/>
                <a:gd name="connsiteY4027" fmla="*/ 1080340 h 3826932"/>
                <a:gd name="connsiteX4028" fmla="*/ 1636223 w 3785031"/>
                <a:gd name="connsiteY4028" fmla="*/ 1078944 h 3826932"/>
                <a:gd name="connsiteX4029" fmla="*/ 1637620 w 3785031"/>
                <a:gd name="connsiteY4029" fmla="*/ 1073357 h 3826932"/>
                <a:gd name="connsiteX4030" fmla="*/ 1640413 w 3785031"/>
                <a:gd name="connsiteY4030" fmla="*/ 1069167 h 3826932"/>
                <a:gd name="connsiteX4031" fmla="*/ 1643207 w 3785031"/>
                <a:gd name="connsiteY4031" fmla="*/ 1078944 h 3826932"/>
                <a:gd name="connsiteX4032" fmla="*/ 1640413 w 3785031"/>
                <a:gd name="connsiteY4032" fmla="*/ 1070564 h 3826932"/>
                <a:gd name="connsiteX4033" fmla="*/ 1640413 w 3785031"/>
                <a:gd name="connsiteY4033" fmla="*/ 1070564 h 3826932"/>
                <a:gd name="connsiteX4034" fmla="*/ 1640413 w 3785031"/>
                <a:gd name="connsiteY4034" fmla="*/ 1070564 h 3826932"/>
                <a:gd name="connsiteX4035" fmla="*/ 1640413 w 3785031"/>
                <a:gd name="connsiteY4035" fmla="*/ 1070564 h 3826932"/>
                <a:gd name="connsiteX4036" fmla="*/ 1833156 w 3785031"/>
                <a:gd name="connsiteY4036" fmla="*/ 1365265 h 3826932"/>
                <a:gd name="connsiteX4037" fmla="*/ 1833156 w 3785031"/>
                <a:gd name="connsiteY4037" fmla="*/ 1365265 h 3826932"/>
                <a:gd name="connsiteX4038" fmla="*/ 1833156 w 3785031"/>
                <a:gd name="connsiteY4038" fmla="*/ 1365265 h 3826932"/>
                <a:gd name="connsiteX4039" fmla="*/ 1847123 w 3785031"/>
                <a:gd name="connsiteY4039" fmla="*/ 1377835 h 3826932"/>
                <a:gd name="connsiteX4040" fmla="*/ 2017520 w 3785031"/>
                <a:gd name="connsiteY4040" fmla="*/ 1552422 h 3826932"/>
                <a:gd name="connsiteX4041" fmla="*/ 2016123 w 3785031"/>
                <a:gd name="connsiteY4041" fmla="*/ 1553818 h 3826932"/>
                <a:gd name="connsiteX4042" fmla="*/ 2010536 w 3785031"/>
                <a:gd name="connsiteY4042" fmla="*/ 1563595 h 3826932"/>
                <a:gd name="connsiteX4043" fmla="*/ 2007743 w 3785031"/>
                <a:gd name="connsiteY4043" fmla="*/ 1574769 h 3826932"/>
                <a:gd name="connsiteX4044" fmla="*/ 2007743 w 3785031"/>
                <a:gd name="connsiteY4044" fmla="*/ 1578959 h 3826932"/>
                <a:gd name="connsiteX4045" fmla="*/ 2007743 w 3785031"/>
                <a:gd name="connsiteY4045" fmla="*/ 1580356 h 3826932"/>
                <a:gd name="connsiteX4046" fmla="*/ 2007743 w 3785031"/>
                <a:gd name="connsiteY4046" fmla="*/ 1581752 h 3826932"/>
                <a:gd name="connsiteX4047" fmla="*/ 2007743 w 3785031"/>
                <a:gd name="connsiteY4047" fmla="*/ 1583149 h 3826932"/>
                <a:gd name="connsiteX4048" fmla="*/ 2007743 w 3785031"/>
                <a:gd name="connsiteY4048" fmla="*/ 1585942 h 3826932"/>
                <a:gd name="connsiteX4049" fmla="*/ 2010536 w 3785031"/>
                <a:gd name="connsiteY4049" fmla="*/ 1592926 h 3826932"/>
                <a:gd name="connsiteX4050" fmla="*/ 2014726 w 3785031"/>
                <a:gd name="connsiteY4050" fmla="*/ 1599909 h 3826932"/>
                <a:gd name="connsiteX4051" fmla="*/ 1989586 w 3785031"/>
                <a:gd name="connsiteY4051" fmla="*/ 1623653 h 3826932"/>
                <a:gd name="connsiteX4052" fmla="*/ 1989586 w 3785031"/>
                <a:gd name="connsiteY4052" fmla="*/ 1623653 h 3826932"/>
                <a:gd name="connsiteX4053" fmla="*/ 1824776 w 3785031"/>
                <a:gd name="connsiteY4053" fmla="*/ 1784272 h 3826932"/>
                <a:gd name="connsiteX4054" fmla="*/ 1651587 w 3785031"/>
                <a:gd name="connsiteY4054" fmla="*/ 1608289 h 3826932"/>
                <a:gd name="connsiteX4055" fmla="*/ 1639016 w 3785031"/>
                <a:gd name="connsiteY4055" fmla="*/ 1594323 h 3826932"/>
                <a:gd name="connsiteX4056" fmla="*/ 1644603 w 3785031"/>
                <a:gd name="connsiteY4056" fmla="*/ 1585942 h 3826932"/>
                <a:gd name="connsiteX4057" fmla="*/ 1647397 w 3785031"/>
                <a:gd name="connsiteY4057" fmla="*/ 1576166 h 3826932"/>
                <a:gd name="connsiteX4058" fmla="*/ 1647397 w 3785031"/>
                <a:gd name="connsiteY4058" fmla="*/ 1573372 h 3826932"/>
                <a:gd name="connsiteX4059" fmla="*/ 1647397 w 3785031"/>
                <a:gd name="connsiteY4059" fmla="*/ 1571975 h 3826932"/>
                <a:gd name="connsiteX4060" fmla="*/ 1647397 w 3785031"/>
                <a:gd name="connsiteY4060" fmla="*/ 1570579 h 3826932"/>
                <a:gd name="connsiteX4061" fmla="*/ 1647397 w 3785031"/>
                <a:gd name="connsiteY4061" fmla="*/ 1566389 h 3826932"/>
                <a:gd name="connsiteX4062" fmla="*/ 1641810 w 3785031"/>
                <a:gd name="connsiteY4062" fmla="*/ 1549628 h 3826932"/>
                <a:gd name="connsiteX4063" fmla="*/ 1806619 w 3785031"/>
                <a:gd name="connsiteY4063" fmla="*/ 1389009 h 3826932"/>
                <a:gd name="connsiteX4064" fmla="*/ 1806619 w 3785031"/>
                <a:gd name="connsiteY4064" fmla="*/ 1389009 h 3826932"/>
                <a:gd name="connsiteX4065" fmla="*/ 1833156 w 3785031"/>
                <a:gd name="connsiteY4065" fmla="*/ 1365265 h 3826932"/>
                <a:gd name="connsiteX4066" fmla="*/ 1831760 w 3785031"/>
                <a:gd name="connsiteY4066" fmla="*/ 1330348 h 3826932"/>
                <a:gd name="connsiteX4067" fmla="*/ 1831760 w 3785031"/>
                <a:gd name="connsiteY4067" fmla="*/ 1330348 h 3826932"/>
                <a:gd name="connsiteX4068" fmla="*/ 1831760 w 3785031"/>
                <a:gd name="connsiteY4068" fmla="*/ 1327555 h 3826932"/>
                <a:gd name="connsiteX4069" fmla="*/ 1833156 w 3785031"/>
                <a:gd name="connsiteY4069" fmla="*/ 1321968 h 3826932"/>
                <a:gd name="connsiteX4070" fmla="*/ 1834553 w 3785031"/>
                <a:gd name="connsiteY4070" fmla="*/ 1319174 h 3826932"/>
                <a:gd name="connsiteX4071" fmla="*/ 1835950 w 3785031"/>
                <a:gd name="connsiteY4071" fmla="*/ 1326158 h 3826932"/>
                <a:gd name="connsiteX4072" fmla="*/ 1835950 w 3785031"/>
                <a:gd name="connsiteY4072" fmla="*/ 1327555 h 3826932"/>
                <a:gd name="connsiteX4073" fmla="*/ 1835950 w 3785031"/>
                <a:gd name="connsiteY4073" fmla="*/ 1327555 h 3826932"/>
                <a:gd name="connsiteX4074" fmla="*/ 1835950 w 3785031"/>
                <a:gd name="connsiteY4074" fmla="*/ 1327555 h 3826932"/>
                <a:gd name="connsiteX4075" fmla="*/ 1835950 w 3785031"/>
                <a:gd name="connsiteY4075" fmla="*/ 1328951 h 3826932"/>
                <a:gd name="connsiteX4076" fmla="*/ 1834553 w 3785031"/>
                <a:gd name="connsiteY4076" fmla="*/ 1334538 h 3826932"/>
                <a:gd name="connsiteX4077" fmla="*/ 1833156 w 3785031"/>
                <a:gd name="connsiteY4077" fmla="*/ 1337331 h 3826932"/>
                <a:gd name="connsiteX4078" fmla="*/ 1833156 w 3785031"/>
                <a:gd name="connsiteY4078" fmla="*/ 1335935 h 3826932"/>
                <a:gd name="connsiteX4079" fmla="*/ 1831760 w 3785031"/>
                <a:gd name="connsiteY4079" fmla="*/ 1331745 h 3826932"/>
                <a:gd name="connsiteX4080" fmla="*/ 1831760 w 3785031"/>
                <a:gd name="connsiteY4080" fmla="*/ 1330348 h 3826932"/>
                <a:gd name="connsiteX4081" fmla="*/ 1831760 w 3785031"/>
                <a:gd name="connsiteY4081" fmla="*/ 1330348 h 3826932"/>
                <a:gd name="connsiteX4082" fmla="*/ 1831760 w 3785031"/>
                <a:gd name="connsiteY4082" fmla="*/ 1330348 h 3826932"/>
                <a:gd name="connsiteX4083" fmla="*/ 2027297 w 3785031"/>
                <a:gd name="connsiteY4083" fmla="*/ 1612479 h 3826932"/>
                <a:gd name="connsiteX4084" fmla="*/ 2027297 w 3785031"/>
                <a:gd name="connsiteY4084" fmla="*/ 1612479 h 3826932"/>
                <a:gd name="connsiteX4085" fmla="*/ 2027297 w 3785031"/>
                <a:gd name="connsiteY4085" fmla="*/ 1612479 h 3826932"/>
                <a:gd name="connsiteX4086" fmla="*/ 2041263 w 3785031"/>
                <a:gd name="connsiteY4086" fmla="*/ 1625050 h 3826932"/>
                <a:gd name="connsiteX4087" fmla="*/ 2211660 w 3785031"/>
                <a:gd name="connsiteY4087" fmla="*/ 1799636 h 3826932"/>
                <a:gd name="connsiteX4088" fmla="*/ 2210263 w 3785031"/>
                <a:gd name="connsiteY4088" fmla="*/ 1801033 h 3826932"/>
                <a:gd name="connsiteX4089" fmla="*/ 2204676 w 3785031"/>
                <a:gd name="connsiteY4089" fmla="*/ 1810810 h 3826932"/>
                <a:gd name="connsiteX4090" fmla="*/ 2201883 w 3785031"/>
                <a:gd name="connsiteY4090" fmla="*/ 1821983 h 3826932"/>
                <a:gd name="connsiteX4091" fmla="*/ 2201883 w 3785031"/>
                <a:gd name="connsiteY4091" fmla="*/ 1826173 h 3826932"/>
                <a:gd name="connsiteX4092" fmla="*/ 2201883 w 3785031"/>
                <a:gd name="connsiteY4092" fmla="*/ 1827570 h 3826932"/>
                <a:gd name="connsiteX4093" fmla="*/ 2201883 w 3785031"/>
                <a:gd name="connsiteY4093" fmla="*/ 1828966 h 3826932"/>
                <a:gd name="connsiteX4094" fmla="*/ 2201883 w 3785031"/>
                <a:gd name="connsiteY4094" fmla="*/ 1830363 h 3826932"/>
                <a:gd name="connsiteX4095" fmla="*/ 2201883 w 3785031"/>
                <a:gd name="connsiteY4095" fmla="*/ 1833157 h 3826932"/>
                <a:gd name="connsiteX4096" fmla="*/ 2204676 w 3785031"/>
                <a:gd name="connsiteY4096" fmla="*/ 1840140 h 3826932"/>
                <a:gd name="connsiteX4097" fmla="*/ 2208866 w 3785031"/>
                <a:gd name="connsiteY4097" fmla="*/ 1847123 h 3826932"/>
                <a:gd name="connsiteX4098" fmla="*/ 2183726 w 3785031"/>
                <a:gd name="connsiteY4098" fmla="*/ 1870867 h 3826932"/>
                <a:gd name="connsiteX4099" fmla="*/ 2183726 w 3785031"/>
                <a:gd name="connsiteY4099" fmla="*/ 1870867 h 3826932"/>
                <a:gd name="connsiteX4100" fmla="*/ 2018916 w 3785031"/>
                <a:gd name="connsiteY4100" fmla="*/ 2031487 h 3826932"/>
                <a:gd name="connsiteX4101" fmla="*/ 1845727 w 3785031"/>
                <a:gd name="connsiteY4101" fmla="*/ 1855504 h 3826932"/>
                <a:gd name="connsiteX4102" fmla="*/ 1833156 w 3785031"/>
                <a:gd name="connsiteY4102" fmla="*/ 1841537 h 3826932"/>
                <a:gd name="connsiteX4103" fmla="*/ 1838743 w 3785031"/>
                <a:gd name="connsiteY4103" fmla="*/ 1833157 h 3826932"/>
                <a:gd name="connsiteX4104" fmla="*/ 1841537 w 3785031"/>
                <a:gd name="connsiteY4104" fmla="*/ 1823380 h 3826932"/>
                <a:gd name="connsiteX4105" fmla="*/ 1841537 w 3785031"/>
                <a:gd name="connsiteY4105" fmla="*/ 1820586 h 3826932"/>
                <a:gd name="connsiteX4106" fmla="*/ 1841537 w 3785031"/>
                <a:gd name="connsiteY4106" fmla="*/ 1819190 h 3826932"/>
                <a:gd name="connsiteX4107" fmla="*/ 1841537 w 3785031"/>
                <a:gd name="connsiteY4107" fmla="*/ 1817793 h 3826932"/>
                <a:gd name="connsiteX4108" fmla="*/ 1841537 w 3785031"/>
                <a:gd name="connsiteY4108" fmla="*/ 1813603 h 3826932"/>
                <a:gd name="connsiteX4109" fmla="*/ 1835950 w 3785031"/>
                <a:gd name="connsiteY4109" fmla="*/ 1796843 h 3826932"/>
                <a:gd name="connsiteX4110" fmla="*/ 2000759 w 3785031"/>
                <a:gd name="connsiteY4110" fmla="*/ 1636223 h 3826932"/>
                <a:gd name="connsiteX4111" fmla="*/ 2000759 w 3785031"/>
                <a:gd name="connsiteY4111" fmla="*/ 1636223 h 3826932"/>
                <a:gd name="connsiteX4112" fmla="*/ 2027297 w 3785031"/>
                <a:gd name="connsiteY4112" fmla="*/ 1612479 h 3826932"/>
                <a:gd name="connsiteX4113" fmla="*/ 2025900 w 3785031"/>
                <a:gd name="connsiteY4113" fmla="*/ 1578959 h 3826932"/>
                <a:gd name="connsiteX4114" fmla="*/ 2025900 w 3785031"/>
                <a:gd name="connsiteY4114" fmla="*/ 1578959 h 3826932"/>
                <a:gd name="connsiteX4115" fmla="*/ 2025900 w 3785031"/>
                <a:gd name="connsiteY4115" fmla="*/ 1576166 h 3826932"/>
                <a:gd name="connsiteX4116" fmla="*/ 2027297 w 3785031"/>
                <a:gd name="connsiteY4116" fmla="*/ 1570579 h 3826932"/>
                <a:gd name="connsiteX4117" fmla="*/ 2028693 w 3785031"/>
                <a:gd name="connsiteY4117" fmla="*/ 1567785 h 3826932"/>
                <a:gd name="connsiteX4118" fmla="*/ 2030090 w 3785031"/>
                <a:gd name="connsiteY4118" fmla="*/ 1574769 h 3826932"/>
                <a:gd name="connsiteX4119" fmla="*/ 2030090 w 3785031"/>
                <a:gd name="connsiteY4119" fmla="*/ 1576166 h 3826932"/>
                <a:gd name="connsiteX4120" fmla="*/ 2030090 w 3785031"/>
                <a:gd name="connsiteY4120" fmla="*/ 1576166 h 3826932"/>
                <a:gd name="connsiteX4121" fmla="*/ 2030090 w 3785031"/>
                <a:gd name="connsiteY4121" fmla="*/ 1576166 h 3826932"/>
                <a:gd name="connsiteX4122" fmla="*/ 2030090 w 3785031"/>
                <a:gd name="connsiteY4122" fmla="*/ 1577562 h 3826932"/>
                <a:gd name="connsiteX4123" fmla="*/ 2028693 w 3785031"/>
                <a:gd name="connsiteY4123" fmla="*/ 1583149 h 3826932"/>
                <a:gd name="connsiteX4124" fmla="*/ 2027297 w 3785031"/>
                <a:gd name="connsiteY4124" fmla="*/ 1585942 h 3826932"/>
                <a:gd name="connsiteX4125" fmla="*/ 2027297 w 3785031"/>
                <a:gd name="connsiteY4125" fmla="*/ 1584546 h 3826932"/>
                <a:gd name="connsiteX4126" fmla="*/ 2025900 w 3785031"/>
                <a:gd name="connsiteY4126" fmla="*/ 1580356 h 3826932"/>
                <a:gd name="connsiteX4127" fmla="*/ 2025900 w 3785031"/>
                <a:gd name="connsiteY4127" fmla="*/ 1578959 h 3826932"/>
                <a:gd name="connsiteX4128" fmla="*/ 2025900 w 3785031"/>
                <a:gd name="connsiteY4128" fmla="*/ 1578959 h 3826932"/>
                <a:gd name="connsiteX4129" fmla="*/ 2025900 w 3785031"/>
                <a:gd name="connsiteY4129" fmla="*/ 1578959 h 3826932"/>
                <a:gd name="connsiteX4130" fmla="*/ 2046850 w 3785031"/>
                <a:gd name="connsiteY4130" fmla="*/ 1574769 h 3826932"/>
                <a:gd name="connsiteX4131" fmla="*/ 2046850 w 3785031"/>
                <a:gd name="connsiteY4131" fmla="*/ 1570579 h 3826932"/>
                <a:gd name="connsiteX4132" fmla="*/ 2039867 w 3785031"/>
                <a:gd name="connsiteY4132" fmla="*/ 1551025 h 3826932"/>
                <a:gd name="connsiteX4133" fmla="*/ 2206073 w 3785031"/>
                <a:gd name="connsiteY4133" fmla="*/ 1389009 h 3826932"/>
                <a:gd name="connsiteX4134" fmla="*/ 2206073 w 3785031"/>
                <a:gd name="connsiteY4134" fmla="*/ 1389009 h 3826932"/>
                <a:gd name="connsiteX4135" fmla="*/ 2231213 w 3785031"/>
                <a:gd name="connsiteY4135" fmla="*/ 1363869 h 3826932"/>
                <a:gd name="connsiteX4136" fmla="*/ 2231213 w 3785031"/>
                <a:gd name="connsiteY4136" fmla="*/ 1363869 h 3826932"/>
                <a:gd name="connsiteX4137" fmla="*/ 2232610 w 3785031"/>
                <a:gd name="connsiteY4137" fmla="*/ 1362472 h 3826932"/>
                <a:gd name="connsiteX4138" fmla="*/ 2245180 w 3785031"/>
                <a:gd name="connsiteY4138" fmla="*/ 1375042 h 3826932"/>
                <a:gd name="connsiteX4139" fmla="*/ 2415577 w 3785031"/>
                <a:gd name="connsiteY4139" fmla="*/ 1549628 h 3826932"/>
                <a:gd name="connsiteX4140" fmla="*/ 2415577 w 3785031"/>
                <a:gd name="connsiteY4140" fmla="*/ 1549628 h 3826932"/>
                <a:gd name="connsiteX4141" fmla="*/ 2412783 w 3785031"/>
                <a:gd name="connsiteY4141" fmla="*/ 1552422 h 3826932"/>
                <a:gd name="connsiteX4142" fmla="*/ 2407196 w 3785031"/>
                <a:gd name="connsiteY4142" fmla="*/ 1562199 h 3826932"/>
                <a:gd name="connsiteX4143" fmla="*/ 2404403 w 3785031"/>
                <a:gd name="connsiteY4143" fmla="*/ 1573372 h 3826932"/>
                <a:gd name="connsiteX4144" fmla="*/ 2404403 w 3785031"/>
                <a:gd name="connsiteY4144" fmla="*/ 1577562 h 3826932"/>
                <a:gd name="connsiteX4145" fmla="*/ 2404403 w 3785031"/>
                <a:gd name="connsiteY4145" fmla="*/ 1578959 h 3826932"/>
                <a:gd name="connsiteX4146" fmla="*/ 2404403 w 3785031"/>
                <a:gd name="connsiteY4146" fmla="*/ 1580356 h 3826932"/>
                <a:gd name="connsiteX4147" fmla="*/ 2404403 w 3785031"/>
                <a:gd name="connsiteY4147" fmla="*/ 1581752 h 3826932"/>
                <a:gd name="connsiteX4148" fmla="*/ 2404403 w 3785031"/>
                <a:gd name="connsiteY4148" fmla="*/ 1584546 h 3826932"/>
                <a:gd name="connsiteX4149" fmla="*/ 2405800 w 3785031"/>
                <a:gd name="connsiteY4149" fmla="*/ 1591529 h 3826932"/>
                <a:gd name="connsiteX4150" fmla="*/ 2409990 w 3785031"/>
                <a:gd name="connsiteY4150" fmla="*/ 1599909 h 3826932"/>
                <a:gd name="connsiteX4151" fmla="*/ 2386246 w 3785031"/>
                <a:gd name="connsiteY4151" fmla="*/ 1623653 h 3826932"/>
                <a:gd name="connsiteX4152" fmla="*/ 2386246 w 3785031"/>
                <a:gd name="connsiteY4152" fmla="*/ 1623653 h 3826932"/>
                <a:gd name="connsiteX4153" fmla="*/ 2220040 w 3785031"/>
                <a:gd name="connsiteY4153" fmla="*/ 1785669 h 3826932"/>
                <a:gd name="connsiteX4154" fmla="*/ 2049643 w 3785031"/>
                <a:gd name="connsiteY4154" fmla="*/ 1611083 h 3826932"/>
                <a:gd name="connsiteX4155" fmla="*/ 2037073 w 3785031"/>
                <a:gd name="connsiteY4155" fmla="*/ 1597116 h 3826932"/>
                <a:gd name="connsiteX4156" fmla="*/ 2042660 w 3785031"/>
                <a:gd name="connsiteY4156" fmla="*/ 1588736 h 3826932"/>
                <a:gd name="connsiteX4157" fmla="*/ 2045454 w 3785031"/>
                <a:gd name="connsiteY4157" fmla="*/ 1578959 h 3826932"/>
                <a:gd name="connsiteX4158" fmla="*/ 2045454 w 3785031"/>
                <a:gd name="connsiteY4158" fmla="*/ 1576166 h 3826932"/>
                <a:gd name="connsiteX4159" fmla="*/ 2046850 w 3785031"/>
                <a:gd name="connsiteY4159" fmla="*/ 1574769 h 3826932"/>
                <a:gd name="connsiteX4160" fmla="*/ 2046850 w 3785031"/>
                <a:gd name="connsiteY4160" fmla="*/ 1574769 h 3826932"/>
                <a:gd name="connsiteX4161" fmla="*/ 2231213 w 3785031"/>
                <a:gd name="connsiteY4161" fmla="*/ 1333141 h 3826932"/>
                <a:gd name="connsiteX4162" fmla="*/ 2231213 w 3785031"/>
                <a:gd name="connsiteY4162" fmla="*/ 1333141 h 3826932"/>
                <a:gd name="connsiteX4163" fmla="*/ 2231213 w 3785031"/>
                <a:gd name="connsiteY4163" fmla="*/ 1330348 h 3826932"/>
                <a:gd name="connsiteX4164" fmla="*/ 2232610 w 3785031"/>
                <a:gd name="connsiteY4164" fmla="*/ 1324761 h 3826932"/>
                <a:gd name="connsiteX4165" fmla="*/ 2235403 w 3785031"/>
                <a:gd name="connsiteY4165" fmla="*/ 1320571 h 3826932"/>
                <a:gd name="connsiteX4166" fmla="*/ 2238197 w 3785031"/>
                <a:gd name="connsiteY4166" fmla="*/ 1327555 h 3826932"/>
                <a:gd name="connsiteX4167" fmla="*/ 2238197 w 3785031"/>
                <a:gd name="connsiteY4167" fmla="*/ 1328951 h 3826932"/>
                <a:gd name="connsiteX4168" fmla="*/ 2238197 w 3785031"/>
                <a:gd name="connsiteY4168" fmla="*/ 1328951 h 3826932"/>
                <a:gd name="connsiteX4169" fmla="*/ 2238197 w 3785031"/>
                <a:gd name="connsiteY4169" fmla="*/ 1328951 h 3826932"/>
                <a:gd name="connsiteX4170" fmla="*/ 2238197 w 3785031"/>
                <a:gd name="connsiteY4170" fmla="*/ 1330348 h 3826932"/>
                <a:gd name="connsiteX4171" fmla="*/ 2236800 w 3785031"/>
                <a:gd name="connsiteY4171" fmla="*/ 1335935 h 3826932"/>
                <a:gd name="connsiteX4172" fmla="*/ 2234007 w 3785031"/>
                <a:gd name="connsiteY4172" fmla="*/ 1340125 h 3826932"/>
                <a:gd name="connsiteX4173" fmla="*/ 2232610 w 3785031"/>
                <a:gd name="connsiteY4173" fmla="*/ 1338728 h 3826932"/>
                <a:gd name="connsiteX4174" fmla="*/ 2231213 w 3785031"/>
                <a:gd name="connsiteY4174" fmla="*/ 1334538 h 3826932"/>
                <a:gd name="connsiteX4175" fmla="*/ 2231213 w 3785031"/>
                <a:gd name="connsiteY4175" fmla="*/ 1333141 h 3826932"/>
                <a:gd name="connsiteX4176" fmla="*/ 2231213 w 3785031"/>
                <a:gd name="connsiteY4176" fmla="*/ 1333141 h 3826932"/>
                <a:gd name="connsiteX4177" fmla="*/ 2231213 w 3785031"/>
                <a:gd name="connsiteY4177" fmla="*/ 1333141 h 3826932"/>
                <a:gd name="connsiteX4178" fmla="*/ 2433733 w 3785031"/>
                <a:gd name="connsiteY4178" fmla="*/ 1625050 h 3826932"/>
                <a:gd name="connsiteX4179" fmla="*/ 2604130 w 3785031"/>
                <a:gd name="connsiteY4179" fmla="*/ 1799636 h 3826932"/>
                <a:gd name="connsiteX4180" fmla="*/ 2604130 w 3785031"/>
                <a:gd name="connsiteY4180" fmla="*/ 1799636 h 3826932"/>
                <a:gd name="connsiteX4181" fmla="*/ 2601336 w 3785031"/>
                <a:gd name="connsiteY4181" fmla="*/ 1802429 h 3826932"/>
                <a:gd name="connsiteX4182" fmla="*/ 2595750 w 3785031"/>
                <a:gd name="connsiteY4182" fmla="*/ 1812206 h 3826932"/>
                <a:gd name="connsiteX4183" fmla="*/ 2592956 w 3785031"/>
                <a:gd name="connsiteY4183" fmla="*/ 1823380 h 3826932"/>
                <a:gd name="connsiteX4184" fmla="*/ 2592956 w 3785031"/>
                <a:gd name="connsiteY4184" fmla="*/ 1827570 h 3826932"/>
                <a:gd name="connsiteX4185" fmla="*/ 2592956 w 3785031"/>
                <a:gd name="connsiteY4185" fmla="*/ 1828966 h 3826932"/>
                <a:gd name="connsiteX4186" fmla="*/ 2592956 w 3785031"/>
                <a:gd name="connsiteY4186" fmla="*/ 1830363 h 3826932"/>
                <a:gd name="connsiteX4187" fmla="*/ 2592956 w 3785031"/>
                <a:gd name="connsiteY4187" fmla="*/ 1831760 h 3826932"/>
                <a:gd name="connsiteX4188" fmla="*/ 2592956 w 3785031"/>
                <a:gd name="connsiteY4188" fmla="*/ 1834553 h 3826932"/>
                <a:gd name="connsiteX4189" fmla="*/ 2594353 w 3785031"/>
                <a:gd name="connsiteY4189" fmla="*/ 1841537 h 3826932"/>
                <a:gd name="connsiteX4190" fmla="*/ 2598543 w 3785031"/>
                <a:gd name="connsiteY4190" fmla="*/ 1849917 h 3826932"/>
                <a:gd name="connsiteX4191" fmla="*/ 2574799 w 3785031"/>
                <a:gd name="connsiteY4191" fmla="*/ 1873661 h 3826932"/>
                <a:gd name="connsiteX4192" fmla="*/ 2574799 w 3785031"/>
                <a:gd name="connsiteY4192" fmla="*/ 1873661 h 3826932"/>
                <a:gd name="connsiteX4193" fmla="*/ 2408593 w 3785031"/>
                <a:gd name="connsiteY4193" fmla="*/ 2035677 h 3826932"/>
                <a:gd name="connsiteX4194" fmla="*/ 2238197 w 3785031"/>
                <a:gd name="connsiteY4194" fmla="*/ 1861090 h 3826932"/>
                <a:gd name="connsiteX4195" fmla="*/ 2225627 w 3785031"/>
                <a:gd name="connsiteY4195" fmla="*/ 1847123 h 3826932"/>
                <a:gd name="connsiteX4196" fmla="*/ 2231213 w 3785031"/>
                <a:gd name="connsiteY4196" fmla="*/ 1838743 h 3826932"/>
                <a:gd name="connsiteX4197" fmla="*/ 2234007 w 3785031"/>
                <a:gd name="connsiteY4197" fmla="*/ 1828966 h 3826932"/>
                <a:gd name="connsiteX4198" fmla="*/ 2234007 w 3785031"/>
                <a:gd name="connsiteY4198" fmla="*/ 1826173 h 3826932"/>
                <a:gd name="connsiteX4199" fmla="*/ 2234007 w 3785031"/>
                <a:gd name="connsiteY4199" fmla="*/ 1824777 h 3826932"/>
                <a:gd name="connsiteX4200" fmla="*/ 2234007 w 3785031"/>
                <a:gd name="connsiteY4200" fmla="*/ 1823380 h 3826932"/>
                <a:gd name="connsiteX4201" fmla="*/ 2234007 w 3785031"/>
                <a:gd name="connsiteY4201" fmla="*/ 1819190 h 3826932"/>
                <a:gd name="connsiteX4202" fmla="*/ 2227023 w 3785031"/>
                <a:gd name="connsiteY4202" fmla="*/ 1799636 h 3826932"/>
                <a:gd name="connsiteX4203" fmla="*/ 2393229 w 3785031"/>
                <a:gd name="connsiteY4203" fmla="*/ 1637620 h 3826932"/>
                <a:gd name="connsiteX4204" fmla="*/ 2393229 w 3785031"/>
                <a:gd name="connsiteY4204" fmla="*/ 1637620 h 3826932"/>
                <a:gd name="connsiteX4205" fmla="*/ 2418370 w 3785031"/>
                <a:gd name="connsiteY4205" fmla="*/ 1612479 h 3826932"/>
                <a:gd name="connsiteX4206" fmla="*/ 2418370 w 3785031"/>
                <a:gd name="connsiteY4206" fmla="*/ 1612479 h 3826932"/>
                <a:gd name="connsiteX4207" fmla="*/ 2419767 w 3785031"/>
                <a:gd name="connsiteY4207" fmla="*/ 1611083 h 3826932"/>
                <a:gd name="connsiteX4208" fmla="*/ 2433733 w 3785031"/>
                <a:gd name="connsiteY4208" fmla="*/ 1625050 h 3826932"/>
                <a:gd name="connsiteX4209" fmla="*/ 2422560 w 3785031"/>
                <a:gd name="connsiteY4209" fmla="*/ 1580356 h 3826932"/>
                <a:gd name="connsiteX4210" fmla="*/ 2422560 w 3785031"/>
                <a:gd name="connsiteY4210" fmla="*/ 1580356 h 3826932"/>
                <a:gd name="connsiteX4211" fmla="*/ 2422560 w 3785031"/>
                <a:gd name="connsiteY4211" fmla="*/ 1577562 h 3826932"/>
                <a:gd name="connsiteX4212" fmla="*/ 2423957 w 3785031"/>
                <a:gd name="connsiteY4212" fmla="*/ 1571975 h 3826932"/>
                <a:gd name="connsiteX4213" fmla="*/ 2426750 w 3785031"/>
                <a:gd name="connsiteY4213" fmla="*/ 1567785 h 3826932"/>
                <a:gd name="connsiteX4214" fmla="*/ 2429544 w 3785031"/>
                <a:gd name="connsiteY4214" fmla="*/ 1574769 h 3826932"/>
                <a:gd name="connsiteX4215" fmla="*/ 2429544 w 3785031"/>
                <a:gd name="connsiteY4215" fmla="*/ 1576166 h 3826932"/>
                <a:gd name="connsiteX4216" fmla="*/ 2429544 w 3785031"/>
                <a:gd name="connsiteY4216" fmla="*/ 1576166 h 3826932"/>
                <a:gd name="connsiteX4217" fmla="*/ 2429544 w 3785031"/>
                <a:gd name="connsiteY4217" fmla="*/ 1576166 h 3826932"/>
                <a:gd name="connsiteX4218" fmla="*/ 2429544 w 3785031"/>
                <a:gd name="connsiteY4218" fmla="*/ 1577562 h 3826932"/>
                <a:gd name="connsiteX4219" fmla="*/ 2428147 w 3785031"/>
                <a:gd name="connsiteY4219" fmla="*/ 1583149 h 3826932"/>
                <a:gd name="connsiteX4220" fmla="*/ 2425353 w 3785031"/>
                <a:gd name="connsiteY4220" fmla="*/ 1587339 h 3826932"/>
                <a:gd name="connsiteX4221" fmla="*/ 2423957 w 3785031"/>
                <a:gd name="connsiteY4221" fmla="*/ 1585942 h 3826932"/>
                <a:gd name="connsiteX4222" fmla="*/ 2422560 w 3785031"/>
                <a:gd name="connsiteY4222" fmla="*/ 1581752 h 3826932"/>
                <a:gd name="connsiteX4223" fmla="*/ 2422560 w 3785031"/>
                <a:gd name="connsiteY4223" fmla="*/ 1580356 h 3826932"/>
                <a:gd name="connsiteX4224" fmla="*/ 2422560 w 3785031"/>
                <a:gd name="connsiteY4224" fmla="*/ 1580356 h 3826932"/>
                <a:gd name="connsiteX4225" fmla="*/ 2422560 w 3785031"/>
                <a:gd name="connsiteY4225" fmla="*/ 1580356 h 3826932"/>
                <a:gd name="connsiteX4226" fmla="*/ 2440717 w 3785031"/>
                <a:gd name="connsiteY4226" fmla="*/ 1571975 h 3826932"/>
                <a:gd name="connsiteX4227" fmla="*/ 2433733 w 3785031"/>
                <a:gd name="connsiteY4227" fmla="*/ 1552422 h 3826932"/>
                <a:gd name="connsiteX4228" fmla="*/ 2598543 w 3785031"/>
                <a:gd name="connsiteY4228" fmla="*/ 1391802 h 3826932"/>
                <a:gd name="connsiteX4229" fmla="*/ 2598543 w 3785031"/>
                <a:gd name="connsiteY4229" fmla="*/ 1391802 h 3826932"/>
                <a:gd name="connsiteX4230" fmla="*/ 2623683 w 3785031"/>
                <a:gd name="connsiteY4230" fmla="*/ 1366662 h 3826932"/>
                <a:gd name="connsiteX4231" fmla="*/ 2623683 w 3785031"/>
                <a:gd name="connsiteY4231" fmla="*/ 1366662 h 3826932"/>
                <a:gd name="connsiteX4232" fmla="*/ 2625080 w 3785031"/>
                <a:gd name="connsiteY4232" fmla="*/ 1365265 h 3826932"/>
                <a:gd name="connsiteX4233" fmla="*/ 2637650 w 3785031"/>
                <a:gd name="connsiteY4233" fmla="*/ 1377835 h 3826932"/>
                <a:gd name="connsiteX4234" fmla="*/ 2808047 w 3785031"/>
                <a:gd name="connsiteY4234" fmla="*/ 1552422 h 3826932"/>
                <a:gd name="connsiteX4235" fmla="*/ 2806650 w 3785031"/>
                <a:gd name="connsiteY4235" fmla="*/ 1553818 h 3826932"/>
                <a:gd name="connsiteX4236" fmla="*/ 2801063 w 3785031"/>
                <a:gd name="connsiteY4236" fmla="*/ 1563595 h 3826932"/>
                <a:gd name="connsiteX4237" fmla="*/ 2798270 w 3785031"/>
                <a:gd name="connsiteY4237" fmla="*/ 1574769 h 3826932"/>
                <a:gd name="connsiteX4238" fmla="*/ 2798270 w 3785031"/>
                <a:gd name="connsiteY4238" fmla="*/ 1578959 h 3826932"/>
                <a:gd name="connsiteX4239" fmla="*/ 2798270 w 3785031"/>
                <a:gd name="connsiteY4239" fmla="*/ 1580356 h 3826932"/>
                <a:gd name="connsiteX4240" fmla="*/ 2798270 w 3785031"/>
                <a:gd name="connsiteY4240" fmla="*/ 1581752 h 3826932"/>
                <a:gd name="connsiteX4241" fmla="*/ 2798270 w 3785031"/>
                <a:gd name="connsiteY4241" fmla="*/ 1583149 h 3826932"/>
                <a:gd name="connsiteX4242" fmla="*/ 2798270 w 3785031"/>
                <a:gd name="connsiteY4242" fmla="*/ 1585942 h 3826932"/>
                <a:gd name="connsiteX4243" fmla="*/ 2799667 w 3785031"/>
                <a:gd name="connsiteY4243" fmla="*/ 1592926 h 3826932"/>
                <a:gd name="connsiteX4244" fmla="*/ 2803856 w 3785031"/>
                <a:gd name="connsiteY4244" fmla="*/ 1599909 h 3826932"/>
                <a:gd name="connsiteX4245" fmla="*/ 2778716 w 3785031"/>
                <a:gd name="connsiteY4245" fmla="*/ 1623653 h 3826932"/>
                <a:gd name="connsiteX4246" fmla="*/ 2778716 w 3785031"/>
                <a:gd name="connsiteY4246" fmla="*/ 1623653 h 3826932"/>
                <a:gd name="connsiteX4247" fmla="*/ 2613907 w 3785031"/>
                <a:gd name="connsiteY4247" fmla="*/ 1784272 h 3826932"/>
                <a:gd name="connsiteX4248" fmla="*/ 2442114 w 3785031"/>
                <a:gd name="connsiteY4248" fmla="*/ 1608289 h 3826932"/>
                <a:gd name="connsiteX4249" fmla="*/ 2430940 w 3785031"/>
                <a:gd name="connsiteY4249" fmla="*/ 1597116 h 3826932"/>
                <a:gd name="connsiteX4250" fmla="*/ 2435130 w 3785031"/>
                <a:gd name="connsiteY4250" fmla="*/ 1588736 h 3826932"/>
                <a:gd name="connsiteX4251" fmla="*/ 2437924 w 3785031"/>
                <a:gd name="connsiteY4251" fmla="*/ 1578959 h 3826932"/>
                <a:gd name="connsiteX4252" fmla="*/ 2437924 w 3785031"/>
                <a:gd name="connsiteY4252" fmla="*/ 1576166 h 3826932"/>
                <a:gd name="connsiteX4253" fmla="*/ 2437924 w 3785031"/>
                <a:gd name="connsiteY4253" fmla="*/ 1574769 h 3826932"/>
                <a:gd name="connsiteX4254" fmla="*/ 2437924 w 3785031"/>
                <a:gd name="connsiteY4254" fmla="*/ 1573372 h 3826932"/>
                <a:gd name="connsiteX4255" fmla="*/ 2440717 w 3785031"/>
                <a:gd name="connsiteY4255" fmla="*/ 1571975 h 3826932"/>
                <a:gd name="connsiteX4256" fmla="*/ 2632064 w 3785031"/>
                <a:gd name="connsiteY4256" fmla="*/ 1333141 h 3826932"/>
                <a:gd name="connsiteX4257" fmla="*/ 2632064 w 3785031"/>
                <a:gd name="connsiteY4257" fmla="*/ 1333141 h 3826932"/>
                <a:gd name="connsiteX4258" fmla="*/ 2632064 w 3785031"/>
                <a:gd name="connsiteY4258" fmla="*/ 1330348 h 3826932"/>
                <a:gd name="connsiteX4259" fmla="*/ 2633460 w 3785031"/>
                <a:gd name="connsiteY4259" fmla="*/ 1324761 h 3826932"/>
                <a:gd name="connsiteX4260" fmla="*/ 2634857 w 3785031"/>
                <a:gd name="connsiteY4260" fmla="*/ 1321968 h 3826932"/>
                <a:gd name="connsiteX4261" fmla="*/ 2636254 w 3785031"/>
                <a:gd name="connsiteY4261" fmla="*/ 1328951 h 3826932"/>
                <a:gd name="connsiteX4262" fmla="*/ 2636254 w 3785031"/>
                <a:gd name="connsiteY4262" fmla="*/ 1330348 h 3826932"/>
                <a:gd name="connsiteX4263" fmla="*/ 2636254 w 3785031"/>
                <a:gd name="connsiteY4263" fmla="*/ 1330348 h 3826932"/>
                <a:gd name="connsiteX4264" fmla="*/ 2636254 w 3785031"/>
                <a:gd name="connsiteY4264" fmla="*/ 1330348 h 3826932"/>
                <a:gd name="connsiteX4265" fmla="*/ 2636254 w 3785031"/>
                <a:gd name="connsiteY4265" fmla="*/ 1331745 h 3826932"/>
                <a:gd name="connsiteX4266" fmla="*/ 2634857 w 3785031"/>
                <a:gd name="connsiteY4266" fmla="*/ 1337331 h 3826932"/>
                <a:gd name="connsiteX4267" fmla="*/ 2633460 w 3785031"/>
                <a:gd name="connsiteY4267" fmla="*/ 1340125 h 3826932"/>
                <a:gd name="connsiteX4268" fmla="*/ 2633460 w 3785031"/>
                <a:gd name="connsiteY4268" fmla="*/ 1338728 h 3826932"/>
                <a:gd name="connsiteX4269" fmla="*/ 2632064 w 3785031"/>
                <a:gd name="connsiteY4269" fmla="*/ 1334538 h 3826932"/>
                <a:gd name="connsiteX4270" fmla="*/ 2632064 w 3785031"/>
                <a:gd name="connsiteY4270" fmla="*/ 1333141 h 3826932"/>
                <a:gd name="connsiteX4271" fmla="*/ 2632064 w 3785031"/>
                <a:gd name="connsiteY4271" fmla="*/ 1333141 h 3826932"/>
                <a:gd name="connsiteX4272" fmla="*/ 2632064 w 3785031"/>
                <a:gd name="connsiteY4272" fmla="*/ 1333141 h 3826932"/>
                <a:gd name="connsiteX4273" fmla="*/ 2827600 w 3785031"/>
                <a:gd name="connsiteY4273" fmla="*/ 1615273 h 3826932"/>
                <a:gd name="connsiteX4274" fmla="*/ 2827600 w 3785031"/>
                <a:gd name="connsiteY4274" fmla="*/ 1615273 h 3826932"/>
                <a:gd name="connsiteX4275" fmla="*/ 2827600 w 3785031"/>
                <a:gd name="connsiteY4275" fmla="*/ 1615273 h 3826932"/>
                <a:gd name="connsiteX4276" fmla="*/ 2841567 w 3785031"/>
                <a:gd name="connsiteY4276" fmla="*/ 1627843 h 3826932"/>
                <a:gd name="connsiteX4277" fmla="*/ 3011963 w 3785031"/>
                <a:gd name="connsiteY4277" fmla="*/ 1802429 h 3826932"/>
                <a:gd name="connsiteX4278" fmla="*/ 3010567 w 3785031"/>
                <a:gd name="connsiteY4278" fmla="*/ 1803826 h 3826932"/>
                <a:gd name="connsiteX4279" fmla="*/ 3004980 w 3785031"/>
                <a:gd name="connsiteY4279" fmla="*/ 1813603 h 3826932"/>
                <a:gd name="connsiteX4280" fmla="*/ 3002187 w 3785031"/>
                <a:gd name="connsiteY4280" fmla="*/ 1824777 h 3826932"/>
                <a:gd name="connsiteX4281" fmla="*/ 3002187 w 3785031"/>
                <a:gd name="connsiteY4281" fmla="*/ 1828966 h 3826932"/>
                <a:gd name="connsiteX4282" fmla="*/ 3002187 w 3785031"/>
                <a:gd name="connsiteY4282" fmla="*/ 1830363 h 3826932"/>
                <a:gd name="connsiteX4283" fmla="*/ 3002187 w 3785031"/>
                <a:gd name="connsiteY4283" fmla="*/ 1831760 h 3826932"/>
                <a:gd name="connsiteX4284" fmla="*/ 3002187 w 3785031"/>
                <a:gd name="connsiteY4284" fmla="*/ 1833157 h 3826932"/>
                <a:gd name="connsiteX4285" fmla="*/ 3002187 w 3785031"/>
                <a:gd name="connsiteY4285" fmla="*/ 1835950 h 3826932"/>
                <a:gd name="connsiteX4286" fmla="*/ 3003583 w 3785031"/>
                <a:gd name="connsiteY4286" fmla="*/ 1842933 h 3826932"/>
                <a:gd name="connsiteX4287" fmla="*/ 3007773 w 3785031"/>
                <a:gd name="connsiteY4287" fmla="*/ 1849917 h 3826932"/>
                <a:gd name="connsiteX4288" fmla="*/ 2982633 w 3785031"/>
                <a:gd name="connsiteY4288" fmla="*/ 1873661 h 3826932"/>
                <a:gd name="connsiteX4289" fmla="*/ 2982633 w 3785031"/>
                <a:gd name="connsiteY4289" fmla="*/ 1873661 h 3826932"/>
                <a:gd name="connsiteX4290" fmla="*/ 2819220 w 3785031"/>
                <a:gd name="connsiteY4290" fmla="*/ 2034280 h 3826932"/>
                <a:gd name="connsiteX4291" fmla="*/ 2647427 w 3785031"/>
                <a:gd name="connsiteY4291" fmla="*/ 1858297 h 3826932"/>
                <a:gd name="connsiteX4292" fmla="*/ 2636254 w 3785031"/>
                <a:gd name="connsiteY4292" fmla="*/ 1847123 h 3826932"/>
                <a:gd name="connsiteX4293" fmla="*/ 2640444 w 3785031"/>
                <a:gd name="connsiteY4293" fmla="*/ 1838743 h 3826932"/>
                <a:gd name="connsiteX4294" fmla="*/ 2643237 w 3785031"/>
                <a:gd name="connsiteY4294" fmla="*/ 1828966 h 3826932"/>
                <a:gd name="connsiteX4295" fmla="*/ 2643237 w 3785031"/>
                <a:gd name="connsiteY4295" fmla="*/ 1826173 h 3826932"/>
                <a:gd name="connsiteX4296" fmla="*/ 2643237 w 3785031"/>
                <a:gd name="connsiteY4296" fmla="*/ 1824777 h 3826932"/>
                <a:gd name="connsiteX4297" fmla="*/ 2643237 w 3785031"/>
                <a:gd name="connsiteY4297" fmla="*/ 1823380 h 3826932"/>
                <a:gd name="connsiteX4298" fmla="*/ 2643237 w 3785031"/>
                <a:gd name="connsiteY4298" fmla="*/ 1819190 h 3826932"/>
                <a:gd name="connsiteX4299" fmla="*/ 2636254 w 3785031"/>
                <a:gd name="connsiteY4299" fmla="*/ 1799636 h 3826932"/>
                <a:gd name="connsiteX4300" fmla="*/ 2801063 w 3785031"/>
                <a:gd name="connsiteY4300" fmla="*/ 1639017 h 3826932"/>
                <a:gd name="connsiteX4301" fmla="*/ 2801063 w 3785031"/>
                <a:gd name="connsiteY4301" fmla="*/ 1639017 h 3826932"/>
                <a:gd name="connsiteX4302" fmla="*/ 2827600 w 3785031"/>
                <a:gd name="connsiteY4302" fmla="*/ 1615273 h 3826932"/>
                <a:gd name="connsiteX4303" fmla="*/ 2826204 w 3785031"/>
                <a:gd name="connsiteY4303" fmla="*/ 1580356 h 3826932"/>
                <a:gd name="connsiteX4304" fmla="*/ 2826204 w 3785031"/>
                <a:gd name="connsiteY4304" fmla="*/ 1580356 h 3826932"/>
                <a:gd name="connsiteX4305" fmla="*/ 2826204 w 3785031"/>
                <a:gd name="connsiteY4305" fmla="*/ 1577562 h 3826932"/>
                <a:gd name="connsiteX4306" fmla="*/ 2827600 w 3785031"/>
                <a:gd name="connsiteY4306" fmla="*/ 1571975 h 3826932"/>
                <a:gd name="connsiteX4307" fmla="*/ 2828997 w 3785031"/>
                <a:gd name="connsiteY4307" fmla="*/ 1569182 h 3826932"/>
                <a:gd name="connsiteX4308" fmla="*/ 2830394 w 3785031"/>
                <a:gd name="connsiteY4308" fmla="*/ 1576166 h 3826932"/>
                <a:gd name="connsiteX4309" fmla="*/ 2830394 w 3785031"/>
                <a:gd name="connsiteY4309" fmla="*/ 1577562 h 3826932"/>
                <a:gd name="connsiteX4310" fmla="*/ 2830394 w 3785031"/>
                <a:gd name="connsiteY4310" fmla="*/ 1577562 h 3826932"/>
                <a:gd name="connsiteX4311" fmla="*/ 2830394 w 3785031"/>
                <a:gd name="connsiteY4311" fmla="*/ 1577562 h 3826932"/>
                <a:gd name="connsiteX4312" fmla="*/ 2830394 w 3785031"/>
                <a:gd name="connsiteY4312" fmla="*/ 1578959 h 3826932"/>
                <a:gd name="connsiteX4313" fmla="*/ 2828997 w 3785031"/>
                <a:gd name="connsiteY4313" fmla="*/ 1584546 h 3826932"/>
                <a:gd name="connsiteX4314" fmla="*/ 2827600 w 3785031"/>
                <a:gd name="connsiteY4314" fmla="*/ 1587339 h 3826932"/>
                <a:gd name="connsiteX4315" fmla="*/ 2827600 w 3785031"/>
                <a:gd name="connsiteY4315" fmla="*/ 1585942 h 3826932"/>
                <a:gd name="connsiteX4316" fmla="*/ 2826204 w 3785031"/>
                <a:gd name="connsiteY4316" fmla="*/ 1581752 h 3826932"/>
                <a:gd name="connsiteX4317" fmla="*/ 2826204 w 3785031"/>
                <a:gd name="connsiteY4317" fmla="*/ 1580356 h 3826932"/>
                <a:gd name="connsiteX4318" fmla="*/ 2826204 w 3785031"/>
                <a:gd name="connsiteY4318" fmla="*/ 1580356 h 3826932"/>
                <a:gd name="connsiteX4319" fmla="*/ 2826204 w 3785031"/>
                <a:gd name="connsiteY4319" fmla="*/ 1580356 h 3826932"/>
                <a:gd name="connsiteX4320" fmla="*/ 2817823 w 3785031"/>
                <a:gd name="connsiteY4320" fmla="*/ 2070594 h 3826932"/>
                <a:gd name="connsiteX4321" fmla="*/ 2817823 w 3785031"/>
                <a:gd name="connsiteY4321" fmla="*/ 2070594 h 3826932"/>
                <a:gd name="connsiteX4322" fmla="*/ 2817823 w 3785031"/>
                <a:gd name="connsiteY4322" fmla="*/ 2070594 h 3826932"/>
                <a:gd name="connsiteX4323" fmla="*/ 2817823 w 3785031"/>
                <a:gd name="connsiteY4323" fmla="*/ 2073387 h 3826932"/>
                <a:gd name="connsiteX4324" fmla="*/ 2816427 w 3785031"/>
                <a:gd name="connsiteY4324" fmla="*/ 2078974 h 3826932"/>
                <a:gd name="connsiteX4325" fmla="*/ 2813633 w 3785031"/>
                <a:gd name="connsiteY4325" fmla="*/ 2083164 h 3826932"/>
                <a:gd name="connsiteX4326" fmla="*/ 2812237 w 3785031"/>
                <a:gd name="connsiteY4326" fmla="*/ 2081768 h 3826932"/>
                <a:gd name="connsiteX4327" fmla="*/ 2810840 w 3785031"/>
                <a:gd name="connsiteY4327" fmla="*/ 2077577 h 3826932"/>
                <a:gd name="connsiteX4328" fmla="*/ 2810840 w 3785031"/>
                <a:gd name="connsiteY4328" fmla="*/ 2076181 h 3826932"/>
                <a:gd name="connsiteX4329" fmla="*/ 2810840 w 3785031"/>
                <a:gd name="connsiteY4329" fmla="*/ 2074784 h 3826932"/>
                <a:gd name="connsiteX4330" fmla="*/ 2810840 w 3785031"/>
                <a:gd name="connsiteY4330" fmla="*/ 2073387 h 3826932"/>
                <a:gd name="connsiteX4331" fmla="*/ 2810840 w 3785031"/>
                <a:gd name="connsiteY4331" fmla="*/ 2071991 h 3826932"/>
                <a:gd name="connsiteX4332" fmla="*/ 2810840 w 3785031"/>
                <a:gd name="connsiteY4332" fmla="*/ 2070594 h 3826932"/>
                <a:gd name="connsiteX4333" fmla="*/ 2812237 w 3785031"/>
                <a:gd name="connsiteY4333" fmla="*/ 2065007 h 3826932"/>
                <a:gd name="connsiteX4334" fmla="*/ 2815030 w 3785031"/>
                <a:gd name="connsiteY4334" fmla="*/ 2060817 h 3826932"/>
                <a:gd name="connsiteX4335" fmla="*/ 2817823 w 3785031"/>
                <a:gd name="connsiteY4335" fmla="*/ 2067801 h 3826932"/>
                <a:gd name="connsiteX4336" fmla="*/ 2817823 w 3785031"/>
                <a:gd name="connsiteY4336" fmla="*/ 2070594 h 3826932"/>
                <a:gd name="connsiteX4337" fmla="*/ 2795476 w 3785031"/>
                <a:gd name="connsiteY4337" fmla="*/ 2076181 h 3826932"/>
                <a:gd name="connsiteX4338" fmla="*/ 2795476 w 3785031"/>
                <a:gd name="connsiteY4338" fmla="*/ 2077577 h 3826932"/>
                <a:gd name="connsiteX4339" fmla="*/ 2795476 w 3785031"/>
                <a:gd name="connsiteY4339" fmla="*/ 2080371 h 3826932"/>
                <a:gd name="connsiteX4340" fmla="*/ 2796873 w 3785031"/>
                <a:gd name="connsiteY4340" fmla="*/ 2087354 h 3826932"/>
                <a:gd name="connsiteX4341" fmla="*/ 2801063 w 3785031"/>
                <a:gd name="connsiteY4341" fmla="*/ 2095734 h 3826932"/>
                <a:gd name="connsiteX4342" fmla="*/ 2777319 w 3785031"/>
                <a:gd name="connsiteY4342" fmla="*/ 2119478 h 3826932"/>
                <a:gd name="connsiteX4343" fmla="*/ 2777319 w 3785031"/>
                <a:gd name="connsiteY4343" fmla="*/ 2119478 h 3826932"/>
                <a:gd name="connsiteX4344" fmla="*/ 2611113 w 3785031"/>
                <a:gd name="connsiteY4344" fmla="*/ 2281494 h 3826932"/>
                <a:gd name="connsiteX4345" fmla="*/ 2440717 w 3785031"/>
                <a:gd name="connsiteY4345" fmla="*/ 2106908 h 3826932"/>
                <a:gd name="connsiteX4346" fmla="*/ 2428147 w 3785031"/>
                <a:gd name="connsiteY4346" fmla="*/ 2092941 h 3826932"/>
                <a:gd name="connsiteX4347" fmla="*/ 2433733 w 3785031"/>
                <a:gd name="connsiteY4347" fmla="*/ 2084561 h 3826932"/>
                <a:gd name="connsiteX4348" fmla="*/ 2436527 w 3785031"/>
                <a:gd name="connsiteY4348" fmla="*/ 2074784 h 3826932"/>
                <a:gd name="connsiteX4349" fmla="*/ 2436527 w 3785031"/>
                <a:gd name="connsiteY4349" fmla="*/ 2071991 h 3826932"/>
                <a:gd name="connsiteX4350" fmla="*/ 2436527 w 3785031"/>
                <a:gd name="connsiteY4350" fmla="*/ 2070594 h 3826932"/>
                <a:gd name="connsiteX4351" fmla="*/ 2436527 w 3785031"/>
                <a:gd name="connsiteY4351" fmla="*/ 2069197 h 3826932"/>
                <a:gd name="connsiteX4352" fmla="*/ 2436527 w 3785031"/>
                <a:gd name="connsiteY4352" fmla="*/ 2065007 h 3826932"/>
                <a:gd name="connsiteX4353" fmla="*/ 2429544 w 3785031"/>
                <a:gd name="connsiteY4353" fmla="*/ 2045453 h 3826932"/>
                <a:gd name="connsiteX4354" fmla="*/ 2595750 w 3785031"/>
                <a:gd name="connsiteY4354" fmla="*/ 1883437 h 3826932"/>
                <a:gd name="connsiteX4355" fmla="*/ 2595750 w 3785031"/>
                <a:gd name="connsiteY4355" fmla="*/ 1883437 h 3826932"/>
                <a:gd name="connsiteX4356" fmla="*/ 2620890 w 3785031"/>
                <a:gd name="connsiteY4356" fmla="*/ 1858297 h 3826932"/>
                <a:gd name="connsiteX4357" fmla="*/ 2620890 w 3785031"/>
                <a:gd name="connsiteY4357" fmla="*/ 1858297 h 3826932"/>
                <a:gd name="connsiteX4358" fmla="*/ 2622287 w 3785031"/>
                <a:gd name="connsiteY4358" fmla="*/ 1856900 h 3826932"/>
                <a:gd name="connsiteX4359" fmla="*/ 2634857 w 3785031"/>
                <a:gd name="connsiteY4359" fmla="*/ 1869471 h 3826932"/>
                <a:gd name="connsiteX4360" fmla="*/ 2805253 w 3785031"/>
                <a:gd name="connsiteY4360" fmla="*/ 2044057 h 3826932"/>
                <a:gd name="connsiteX4361" fmla="*/ 2805253 w 3785031"/>
                <a:gd name="connsiteY4361" fmla="*/ 2044057 h 3826932"/>
                <a:gd name="connsiteX4362" fmla="*/ 2802460 w 3785031"/>
                <a:gd name="connsiteY4362" fmla="*/ 2046850 h 3826932"/>
                <a:gd name="connsiteX4363" fmla="*/ 2796873 w 3785031"/>
                <a:gd name="connsiteY4363" fmla="*/ 2056627 h 3826932"/>
                <a:gd name="connsiteX4364" fmla="*/ 2794080 w 3785031"/>
                <a:gd name="connsiteY4364" fmla="*/ 2067801 h 3826932"/>
                <a:gd name="connsiteX4365" fmla="*/ 2794080 w 3785031"/>
                <a:gd name="connsiteY4365" fmla="*/ 2071991 h 3826932"/>
                <a:gd name="connsiteX4366" fmla="*/ 2794080 w 3785031"/>
                <a:gd name="connsiteY4366" fmla="*/ 2073387 h 3826932"/>
                <a:gd name="connsiteX4367" fmla="*/ 2795476 w 3785031"/>
                <a:gd name="connsiteY4367" fmla="*/ 2076181 h 3826932"/>
                <a:gd name="connsiteX4368" fmla="*/ 2612510 w 3785031"/>
                <a:gd name="connsiteY4368" fmla="*/ 2317808 h 3826932"/>
                <a:gd name="connsiteX4369" fmla="*/ 2612510 w 3785031"/>
                <a:gd name="connsiteY4369" fmla="*/ 2317808 h 3826932"/>
                <a:gd name="connsiteX4370" fmla="*/ 2612510 w 3785031"/>
                <a:gd name="connsiteY4370" fmla="*/ 2320602 h 3826932"/>
                <a:gd name="connsiteX4371" fmla="*/ 2611113 w 3785031"/>
                <a:gd name="connsiteY4371" fmla="*/ 2326188 h 3826932"/>
                <a:gd name="connsiteX4372" fmla="*/ 2609717 w 3785031"/>
                <a:gd name="connsiteY4372" fmla="*/ 2328982 h 3826932"/>
                <a:gd name="connsiteX4373" fmla="*/ 2609717 w 3785031"/>
                <a:gd name="connsiteY4373" fmla="*/ 2327585 h 3826932"/>
                <a:gd name="connsiteX4374" fmla="*/ 2608320 w 3785031"/>
                <a:gd name="connsiteY4374" fmla="*/ 2323395 h 3826932"/>
                <a:gd name="connsiteX4375" fmla="*/ 2608320 w 3785031"/>
                <a:gd name="connsiteY4375" fmla="*/ 2321998 h 3826932"/>
                <a:gd name="connsiteX4376" fmla="*/ 2608320 w 3785031"/>
                <a:gd name="connsiteY4376" fmla="*/ 2320602 h 3826932"/>
                <a:gd name="connsiteX4377" fmla="*/ 2608320 w 3785031"/>
                <a:gd name="connsiteY4377" fmla="*/ 2319205 h 3826932"/>
                <a:gd name="connsiteX4378" fmla="*/ 2608320 w 3785031"/>
                <a:gd name="connsiteY4378" fmla="*/ 2317808 h 3826932"/>
                <a:gd name="connsiteX4379" fmla="*/ 2608320 w 3785031"/>
                <a:gd name="connsiteY4379" fmla="*/ 2316412 h 3826932"/>
                <a:gd name="connsiteX4380" fmla="*/ 2609717 w 3785031"/>
                <a:gd name="connsiteY4380" fmla="*/ 2310825 h 3826932"/>
                <a:gd name="connsiteX4381" fmla="*/ 2611113 w 3785031"/>
                <a:gd name="connsiteY4381" fmla="*/ 2308031 h 3826932"/>
                <a:gd name="connsiteX4382" fmla="*/ 2612510 w 3785031"/>
                <a:gd name="connsiteY4382" fmla="*/ 2315015 h 3826932"/>
                <a:gd name="connsiteX4383" fmla="*/ 2612510 w 3785031"/>
                <a:gd name="connsiteY4383" fmla="*/ 2317808 h 3826932"/>
                <a:gd name="connsiteX4384" fmla="*/ 2612510 w 3785031"/>
                <a:gd name="connsiteY4384" fmla="*/ 2317808 h 3826932"/>
                <a:gd name="connsiteX4385" fmla="*/ 2625080 w 3785031"/>
                <a:gd name="connsiteY4385" fmla="*/ 1827570 h 3826932"/>
                <a:gd name="connsiteX4386" fmla="*/ 2623683 w 3785031"/>
                <a:gd name="connsiteY4386" fmla="*/ 1831760 h 3826932"/>
                <a:gd name="connsiteX4387" fmla="*/ 2620890 w 3785031"/>
                <a:gd name="connsiteY4387" fmla="*/ 1835950 h 3826932"/>
                <a:gd name="connsiteX4388" fmla="*/ 2619493 w 3785031"/>
                <a:gd name="connsiteY4388" fmla="*/ 1834553 h 3826932"/>
                <a:gd name="connsiteX4389" fmla="*/ 2618097 w 3785031"/>
                <a:gd name="connsiteY4389" fmla="*/ 1830363 h 3826932"/>
                <a:gd name="connsiteX4390" fmla="*/ 2618097 w 3785031"/>
                <a:gd name="connsiteY4390" fmla="*/ 1828966 h 3826932"/>
                <a:gd name="connsiteX4391" fmla="*/ 2618097 w 3785031"/>
                <a:gd name="connsiteY4391" fmla="*/ 1827570 h 3826932"/>
                <a:gd name="connsiteX4392" fmla="*/ 2625080 w 3785031"/>
                <a:gd name="connsiteY4392" fmla="*/ 1827570 h 3826932"/>
                <a:gd name="connsiteX4393" fmla="*/ 2619493 w 3785031"/>
                <a:gd name="connsiteY4393" fmla="*/ 1824777 h 3826932"/>
                <a:gd name="connsiteX4394" fmla="*/ 2620890 w 3785031"/>
                <a:gd name="connsiteY4394" fmla="*/ 1819190 h 3826932"/>
                <a:gd name="connsiteX4395" fmla="*/ 2623683 w 3785031"/>
                <a:gd name="connsiteY4395" fmla="*/ 1815000 h 3826932"/>
                <a:gd name="connsiteX4396" fmla="*/ 2626477 w 3785031"/>
                <a:gd name="connsiteY4396" fmla="*/ 1821983 h 3826932"/>
                <a:gd name="connsiteX4397" fmla="*/ 2630667 w 3785031"/>
                <a:gd name="connsiteY4397" fmla="*/ 1823380 h 3826932"/>
                <a:gd name="connsiteX4398" fmla="*/ 2630667 w 3785031"/>
                <a:gd name="connsiteY4398" fmla="*/ 1823380 h 3826932"/>
                <a:gd name="connsiteX4399" fmla="*/ 2626477 w 3785031"/>
                <a:gd name="connsiteY4399" fmla="*/ 1823380 h 3826932"/>
                <a:gd name="connsiteX4400" fmla="*/ 2626477 w 3785031"/>
                <a:gd name="connsiteY4400" fmla="*/ 1824777 h 3826932"/>
                <a:gd name="connsiteX4401" fmla="*/ 2619493 w 3785031"/>
                <a:gd name="connsiteY4401" fmla="*/ 1824777 h 3826932"/>
                <a:gd name="connsiteX4402" fmla="*/ 2419767 w 3785031"/>
                <a:gd name="connsiteY4402" fmla="*/ 2070594 h 3826932"/>
                <a:gd name="connsiteX4403" fmla="*/ 2419767 w 3785031"/>
                <a:gd name="connsiteY4403" fmla="*/ 2070594 h 3826932"/>
                <a:gd name="connsiteX4404" fmla="*/ 2419767 w 3785031"/>
                <a:gd name="connsiteY4404" fmla="*/ 2073387 h 3826932"/>
                <a:gd name="connsiteX4405" fmla="*/ 2418370 w 3785031"/>
                <a:gd name="connsiteY4405" fmla="*/ 2078974 h 3826932"/>
                <a:gd name="connsiteX4406" fmla="*/ 2416973 w 3785031"/>
                <a:gd name="connsiteY4406" fmla="*/ 2081768 h 3826932"/>
                <a:gd name="connsiteX4407" fmla="*/ 2416973 w 3785031"/>
                <a:gd name="connsiteY4407" fmla="*/ 2080371 h 3826932"/>
                <a:gd name="connsiteX4408" fmla="*/ 2415577 w 3785031"/>
                <a:gd name="connsiteY4408" fmla="*/ 2076181 h 3826932"/>
                <a:gd name="connsiteX4409" fmla="*/ 2415577 w 3785031"/>
                <a:gd name="connsiteY4409" fmla="*/ 2074784 h 3826932"/>
                <a:gd name="connsiteX4410" fmla="*/ 2415577 w 3785031"/>
                <a:gd name="connsiteY4410" fmla="*/ 2073387 h 3826932"/>
                <a:gd name="connsiteX4411" fmla="*/ 2415577 w 3785031"/>
                <a:gd name="connsiteY4411" fmla="*/ 2071991 h 3826932"/>
                <a:gd name="connsiteX4412" fmla="*/ 2415577 w 3785031"/>
                <a:gd name="connsiteY4412" fmla="*/ 2070594 h 3826932"/>
                <a:gd name="connsiteX4413" fmla="*/ 2415577 w 3785031"/>
                <a:gd name="connsiteY4413" fmla="*/ 2069197 h 3826932"/>
                <a:gd name="connsiteX4414" fmla="*/ 2416973 w 3785031"/>
                <a:gd name="connsiteY4414" fmla="*/ 2063610 h 3826932"/>
                <a:gd name="connsiteX4415" fmla="*/ 2418370 w 3785031"/>
                <a:gd name="connsiteY4415" fmla="*/ 2060817 h 3826932"/>
                <a:gd name="connsiteX4416" fmla="*/ 2419767 w 3785031"/>
                <a:gd name="connsiteY4416" fmla="*/ 2067801 h 3826932"/>
                <a:gd name="connsiteX4417" fmla="*/ 2419767 w 3785031"/>
                <a:gd name="connsiteY4417" fmla="*/ 2070594 h 3826932"/>
                <a:gd name="connsiteX4418" fmla="*/ 2419767 w 3785031"/>
                <a:gd name="connsiteY4418" fmla="*/ 2070594 h 3826932"/>
                <a:gd name="connsiteX4419" fmla="*/ 2396023 w 3785031"/>
                <a:gd name="connsiteY4419" fmla="*/ 2074784 h 3826932"/>
                <a:gd name="connsiteX4420" fmla="*/ 2396023 w 3785031"/>
                <a:gd name="connsiteY4420" fmla="*/ 2076181 h 3826932"/>
                <a:gd name="connsiteX4421" fmla="*/ 2396023 w 3785031"/>
                <a:gd name="connsiteY4421" fmla="*/ 2078974 h 3826932"/>
                <a:gd name="connsiteX4422" fmla="*/ 2397420 w 3785031"/>
                <a:gd name="connsiteY4422" fmla="*/ 2085958 h 3826932"/>
                <a:gd name="connsiteX4423" fmla="*/ 2401610 w 3785031"/>
                <a:gd name="connsiteY4423" fmla="*/ 2092941 h 3826932"/>
                <a:gd name="connsiteX4424" fmla="*/ 2376469 w 3785031"/>
                <a:gd name="connsiteY4424" fmla="*/ 2116685 h 3826932"/>
                <a:gd name="connsiteX4425" fmla="*/ 2376469 w 3785031"/>
                <a:gd name="connsiteY4425" fmla="*/ 2116685 h 3826932"/>
                <a:gd name="connsiteX4426" fmla="*/ 2211660 w 3785031"/>
                <a:gd name="connsiteY4426" fmla="*/ 2277304 h 3826932"/>
                <a:gd name="connsiteX4427" fmla="*/ 2038470 w 3785031"/>
                <a:gd name="connsiteY4427" fmla="*/ 2101321 h 3826932"/>
                <a:gd name="connsiteX4428" fmla="*/ 2025900 w 3785031"/>
                <a:gd name="connsiteY4428" fmla="*/ 2087354 h 3826932"/>
                <a:gd name="connsiteX4429" fmla="*/ 2031487 w 3785031"/>
                <a:gd name="connsiteY4429" fmla="*/ 2078974 h 3826932"/>
                <a:gd name="connsiteX4430" fmla="*/ 2034280 w 3785031"/>
                <a:gd name="connsiteY4430" fmla="*/ 2069197 h 3826932"/>
                <a:gd name="connsiteX4431" fmla="*/ 2034280 w 3785031"/>
                <a:gd name="connsiteY4431" fmla="*/ 2066404 h 3826932"/>
                <a:gd name="connsiteX4432" fmla="*/ 2034280 w 3785031"/>
                <a:gd name="connsiteY4432" fmla="*/ 2065007 h 3826932"/>
                <a:gd name="connsiteX4433" fmla="*/ 2034280 w 3785031"/>
                <a:gd name="connsiteY4433" fmla="*/ 2063610 h 3826932"/>
                <a:gd name="connsiteX4434" fmla="*/ 2034280 w 3785031"/>
                <a:gd name="connsiteY4434" fmla="*/ 2059420 h 3826932"/>
                <a:gd name="connsiteX4435" fmla="*/ 2028693 w 3785031"/>
                <a:gd name="connsiteY4435" fmla="*/ 2042660 h 3826932"/>
                <a:gd name="connsiteX4436" fmla="*/ 2193503 w 3785031"/>
                <a:gd name="connsiteY4436" fmla="*/ 1882041 h 3826932"/>
                <a:gd name="connsiteX4437" fmla="*/ 2193503 w 3785031"/>
                <a:gd name="connsiteY4437" fmla="*/ 1882041 h 3826932"/>
                <a:gd name="connsiteX4438" fmla="*/ 2218643 w 3785031"/>
                <a:gd name="connsiteY4438" fmla="*/ 1856900 h 3826932"/>
                <a:gd name="connsiteX4439" fmla="*/ 2218643 w 3785031"/>
                <a:gd name="connsiteY4439" fmla="*/ 1856900 h 3826932"/>
                <a:gd name="connsiteX4440" fmla="*/ 2220040 w 3785031"/>
                <a:gd name="connsiteY4440" fmla="*/ 1855504 h 3826932"/>
                <a:gd name="connsiteX4441" fmla="*/ 2232610 w 3785031"/>
                <a:gd name="connsiteY4441" fmla="*/ 1868074 h 3826932"/>
                <a:gd name="connsiteX4442" fmla="*/ 2403006 w 3785031"/>
                <a:gd name="connsiteY4442" fmla="*/ 2042660 h 3826932"/>
                <a:gd name="connsiteX4443" fmla="*/ 2401610 w 3785031"/>
                <a:gd name="connsiteY4443" fmla="*/ 2044057 h 3826932"/>
                <a:gd name="connsiteX4444" fmla="*/ 2396023 w 3785031"/>
                <a:gd name="connsiteY4444" fmla="*/ 2053834 h 3826932"/>
                <a:gd name="connsiteX4445" fmla="*/ 2393229 w 3785031"/>
                <a:gd name="connsiteY4445" fmla="*/ 2065007 h 3826932"/>
                <a:gd name="connsiteX4446" fmla="*/ 2393229 w 3785031"/>
                <a:gd name="connsiteY4446" fmla="*/ 2069197 h 3826932"/>
                <a:gd name="connsiteX4447" fmla="*/ 2393229 w 3785031"/>
                <a:gd name="connsiteY4447" fmla="*/ 2070594 h 3826932"/>
                <a:gd name="connsiteX4448" fmla="*/ 2396023 w 3785031"/>
                <a:gd name="connsiteY4448" fmla="*/ 2074784 h 3826932"/>
                <a:gd name="connsiteX4449" fmla="*/ 2211660 w 3785031"/>
                <a:gd name="connsiteY4449" fmla="*/ 2313618 h 3826932"/>
                <a:gd name="connsiteX4450" fmla="*/ 2211660 w 3785031"/>
                <a:gd name="connsiteY4450" fmla="*/ 2313618 h 3826932"/>
                <a:gd name="connsiteX4451" fmla="*/ 2211660 w 3785031"/>
                <a:gd name="connsiteY4451" fmla="*/ 2316412 h 3826932"/>
                <a:gd name="connsiteX4452" fmla="*/ 2210263 w 3785031"/>
                <a:gd name="connsiteY4452" fmla="*/ 2321998 h 3826932"/>
                <a:gd name="connsiteX4453" fmla="*/ 2207470 w 3785031"/>
                <a:gd name="connsiteY4453" fmla="*/ 2326188 h 3826932"/>
                <a:gd name="connsiteX4454" fmla="*/ 2207470 w 3785031"/>
                <a:gd name="connsiteY4454" fmla="*/ 2323395 h 3826932"/>
                <a:gd name="connsiteX4455" fmla="*/ 2207470 w 3785031"/>
                <a:gd name="connsiteY4455" fmla="*/ 2321998 h 3826932"/>
                <a:gd name="connsiteX4456" fmla="*/ 2207470 w 3785031"/>
                <a:gd name="connsiteY4456" fmla="*/ 2320602 h 3826932"/>
                <a:gd name="connsiteX4457" fmla="*/ 2207470 w 3785031"/>
                <a:gd name="connsiteY4457" fmla="*/ 2319205 h 3826932"/>
                <a:gd name="connsiteX4458" fmla="*/ 2207470 w 3785031"/>
                <a:gd name="connsiteY4458" fmla="*/ 2317808 h 3826932"/>
                <a:gd name="connsiteX4459" fmla="*/ 2207470 w 3785031"/>
                <a:gd name="connsiteY4459" fmla="*/ 2316412 h 3826932"/>
                <a:gd name="connsiteX4460" fmla="*/ 2208866 w 3785031"/>
                <a:gd name="connsiteY4460" fmla="*/ 2310825 h 3826932"/>
                <a:gd name="connsiteX4461" fmla="*/ 2211660 w 3785031"/>
                <a:gd name="connsiteY4461" fmla="*/ 2306635 h 3826932"/>
                <a:gd name="connsiteX4462" fmla="*/ 2213056 w 3785031"/>
                <a:gd name="connsiteY4462" fmla="*/ 2310825 h 3826932"/>
                <a:gd name="connsiteX4463" fmla="*/ 2211660 w 3785031"/>
                <a:gd name="connsiteY4463" fmla="*/ 2313618 h 3826932"/>
                <a:gd name="connsiteX4464" fmla="*/ 2211660 w 3785031"/>
                <a:gd name="connsiteY4464" fmla="*/ 2313618 h 3826932"/>
                <a:gd name="connsiteX4465" fmla="*/ 2220040 w 3785031"/>
                <a:gd name="connsiteY4465" fmla="*/ 1826173 h 3826932"/>
                <a:gd name="connsiteX4466" fmla="*/ 2220040 w 3785031"/>
                <a:gd name="connsiteY4466" fmla="*/ 1826173 h 3826932"/>
                <a:gd name="connsiteX4467" fmla="*/ 2220040 w 3785031"/>
                <a:gd name="connsiteY4467" fmla="*/ 1823380 h 3826932"/>
                <a:gd name="connsiteX4468" fmla="*/ 2221436 w 3785031"/>
                <a:gd name="connsiteY4468" fmla="*/ 1817793 h 3826932"/>
                <a:gd name="connsiteX4469" fmla="*/ 2222833 w 3785031"/>
                <a:gd name="connsiteY4469" fmla="*/ 1815000 h 3826932"/>
                <a:gd name="connsiteX4470" fmla="*/ 2224230 w 3785031"/>
                <a:gd name="connsiteY4470" fmla="*/ 1821983 h 3826932"/>
                <a:gd name="connsiteX4471" fmla="*/ 2224230 w 3785031"/>
                <a:gd name="connsiteY4471" fmla="*/ 1823380 h 3826932"/>
                <a:gd name="connsiteX4472" fmla="*/ 2224230 w 3785031"/>
                <a:gd name="connsiteY4472" fmla="*/ 1823380 h 3826932"/>
                <a:gd name="connsiteX4473" fmla="*/ 2224230 w 3785031"/>
                <a:gd name="connsiteY4473" fmla="*/ 1823380 h 3826932"/>
                <a:gd name="connsiteX4474" fmla="*/ 2224230 w 3785031"/>
                <a:gd name="connsiteY4474" fmla="*/ 1824777 h 3826932"/>
                <a:gd name="connsiteX4475" fmla="*/ 2222833 w 3785031"/>
                <a:gd name="connsiteY4475" fmla="*/ 1830363 h 3826932"/>
                <a:gd name="connsiteX4476" fmla="*/ 2221436 w 3785031"/>
                <a:gd name="connsiteY4476" fmla="*/ 1833157 h 3826932"/>
                <a:gd name="connsiteX4477" fmla="*/ 2221436 w 3785031"/>
                <a:gd name="connsiteY4477" fmla="*/ 1831760 h 3826932"/>
                <a:gd name="connsiteX4478" fmla="*/ 2220040 w 3785031"/>
                <a:gd name="connsiteY4478" fmla="*/ 1827570 h 3826932"/>
                <a:gd name="connsiteX4479" fmla="*/ 2220040 w 3785031"/>
                <a:gd name="connsiteY4479" fmla="*/ 1826173 h 3826932"/>
                <a:gd name="connsiteX4480" fmla="*/ 2220040 w 3785031"/>
                <a:gd name="connsiteY4480" fmla="*/ 1826173 h 3826932"/>
                <a:gd name="connsiteX4481" fmla="*/ 2220040 w 3785031"/>
                <a:gd name="connsiteY4481" fmla="*/ 1826173 h 3826932"/>
                <a:gd name="connsiteX4482" fmla="*/ 2017520 w 3785031"/>
                <a:gd name="connsiteY4482" fmla="*/ 2066404 h 3826932"/>
                <a:gd name="connsiteX4483" fmla="*/ 2017520 w 3785031"/>
                <a:gd name="connsiteY4483" fmla="*/ 2066404 h 3826932"/>
                <a:gd name="connsiteX4484" fmla="*/ 2017520 w 3785031"/>
                <a:gd name="connsiteY4484" fmla="*/ 2069197 h 3826932"/>
                <a:gd name="connsiteX4485" fmla="*/ 2016123 w 3785031"/>
                <a:gd name="connsiteY4485" fmla="*/ 2074784 h 3826932"/>
                <a:gd name="connsiteX4486" fmla="*/ 2013330 w 3785031"/>
                <a:gd name="connsiteY4486" fmla="*/ 2078974 h 3826932"/>
                <a:gd name="connsiteX4487" fmla="*/ 2013330 w 3785031"/>
                <a:gd name="connsiteY4487" fmla="*/ 2076181 h 3826932"/>
                <a:gd name="connsiteX4488" fmla="*/ 2013330 w 3785031"/>
                <a:gd name="connsiteY4488" fmla="*/ 2074784 h 3826932"/>
                <a:gd name="connsiteX4489" fmla="*/ 2013330 w 3785031"/>
                <a:gd name="connsiteY4489" fmla="*/ 2073387 h 3826932"/>
                <a:gd name="connsiteX4490" fmla="*/ 2013330 w 3785031"/>
                <a:gd name="connsiteY4490" fmla="*/ 2071991 h 3826932"/>
                <a:gd name="connsiteX4491" fmla="*/ 2013330 w 3785031"/>
                <a:gd name="connsiteY4491" fmla="*/ 2070594 h 3826932"/>
                <a:gd name="connsiteX4492" fmla="*/ 2013330 w 3785031"/>
                <a:gd name="connsiteY4492" fmla="*/ 2069197 h 3826932"/>
                <a:gd name="connsiteX4493" fmla="*/ 2014726 w 3785031"/>
                <a:gd name="connsiteY4493" fmla="*/ 2063610 h 3826932"/>
                <a:gd name="connsiteX4494" fmla="*/ 2017520 w 3785031"/>
                <a:gd name="connsiteY4494" fmla="*/ 2059420 h 3826932"/>
                <a:gd name="connsiteX4495" fmla="*/ 2018916 w 3785031"/>
                <a:gd name="connsiteY4495" fmla="*/ 2063610 h 3826932"/>
                <a:gd name="connsiteX4496" fmla="*/ 2017520 w 3785031"/>
                <a:gd name="connsiteY4496" fmla="*/ 2066404 h 3826932"/>
                <a:gd name="connsiteX4497" fmla="*/ 2017520 w 3785031"/>
                <a:gd name="connsiteY4497" fmla="*/ 2066404 h 3826932"/>
                <a:gd name="connsiteX4498" fmla="*/ 1995173 w 3785031"/>
                <a:gd name="connsiteY4498" fmla="*/ 2074784 h 3826932"/>
                <a:gd name="connsiteX4499" fmla="*/ 1995173 w 3785031"/>
                <a:gd name="connsiteY4499" fmla="*/ 2076181 h 3826932"/>
                <a:gd name="connsiteX4500" fmla="*/ 1995173 w 3785031"/>
                <a:gd name="connsiteY4500" fmla="*/ 2078974 h 3826932"/>
                <a:gd name="connsiteX4501" fmla="*/ 1996569 w 3785031"/>
                <a:gd name="connsiteY4501" fmla="*/ 2085958 h 3826932"/>
                <a:gd name="connsiteX4502" fmla="*/ 1999363 w 3785031"/>
                <a:gd name="connsiteY4502" fmla="*/ 2091544 h 3826932"/>
                <a:gd name="connsiteX4503" fmla="*/ 1975619 w 3785031"/>
                <a:gd name="connsiteY4503" fmla="*/ 2115288 h 3826932"/>
                <a:gd name="connsiteX4504" fmla="*/ 1975619 w 3785031"/>
                <a:gd name="connsiteY4504" fmla="*/ 2115288 h 3826932"/>
                <a:gd name="connsiteX4505" fmla="*/ 1809413 w 3785031"/>
                <a:gd name="connsiteY4505" fmla="*/ 2277304 h 3826932"/>
                <a:gd name="connsiteX4506" fmla="*/ 1639016 w 3785031"/>
                <a:gd name="connsiteY4506" fmla="*/ 2102718 h 3826932"/>
                <a:gd name="connsiteX4507" fmla="*/ 1626446 w 3785031"/>
                <a:gd name="connsiteY4507" fmla="*/ 2088751 h 3826932"/>
                <a:gd name="connsiteX4508" fmla="*/ 1632033 w 3785031"/>
                <a:gd name="connsiteY4508" fmla="*/ 2080371 h 3826932"/>
                <a:gd name="connsiteX4509" fmla="*/ 1634826 w 3785031"/>
                <a:gd name="connsiteY4509" fmla="*/ 2070594 h 3826932"/>
                <a:gd name="connsiteX4510" fmla="*/ 1634826 w 3785031"/>
                <a:gd name="connsiteY4510" fmla="*/ 2067801 h 3826932"/>
                <a:gd name="connsiteX4511" fmla="*/ 1634826 w 3785031"/>
                <a:gd name="connsiteY4511" fmla="*/ 2066404 h 3826932"/>
                <a:gd name="connsiteX4512" fmla="*/ 1634826 w 3785031"/>
                <a:gd name="connsiteY4512" fmla="*/ 2065007 h 3826932"/>
                <a:gd name="connsiteX4513" fmla="*/ 1634826 w 3785031"/>
                <a:gd name="connsiteY4513" fmla="*/ 2060817 h 3826932"/>
                <a:gd name="connsiteX4514" fmla="*/ 1627843 w 3785031"/>
                <a:gd name="connsiteY4514" fmla="*/ 2042660 h 3826932"/>
                <a:gd name="connsiteX4515" fmla="*/ 1794049 w 3785031"/>
                <a:gd name="connsiteY4515" fmla="*/ 1880644 h 3826932"/>
                <a:gd name="connsiteX4516" fmla="*/ 1794049 w 3785031"/>
                <a:gd name="connsiteY4516" fmla="*/ 1880644 h 3826932"/>
                <a:gd name="connsiteX4517" fmla="*/ 1819189 w 3785031"/>
                <a:gd name="connsiteY4517" fmla="*/ 1855504 h 3826932"/>
                <a:gd name="connsiteX4518" fmla="*/ 1819189 w 3785031"/>
                <a:gd name="connsiteY4518" fmla="*/ 1855504 h 3826932"/>
                <a:gd name="connsiteX4519" fmla="*/ 1819189 w 3785031"/>
                <a:gd name="connsiteY4519" fmla="*/ 1855504 h 3826932"/>
                <a:gd name="connsiteX4520" fmla="*/ 1831760 w 3785031"/>
                <a:gd name="connsiteY4520" fmla="*/ 1869471 h 3826932"/>
                <a:gd name="connsiteX4521" fmla="*/ 2003553 w 3785031"/>
                <a:gd name="connsiteY4521" fmla="*/ 2045453 h 3826932"/>
                <a:gd name="connsiteX4522" fmla="*/ 2003553 w 3785031"/>
                <a:gd name="connsiteY4522" fmla="*/ 2045453 h 3826932"/>
                <a:gd name="connsiteX4523" fmla="*/ 2000759 w 3785031"/>
                <a:gd name="connsiteY4523" fmla="*/ 2048247 h 3826932"/>
                <a:gd name="connsiteX4524" fmla="*/ 1995173 w 3785031"/>
                <a:gd name="connsiteY4524" fmla="*/ 2058024 h 3826932"/>
                <a:gd name="connsiteX4525" fmla="*/ 1992379 w 3785031"/>
                <a:gd name="connsiteY4525" fmla="*/ 2069197 h 3826932"/>
                <a:gd name="connsiteX4526" fmla="*/ 1992379 w 3785031"/>
                <a:gd name="connsiteY4526" fmla="*/ 2073387 h 3826932"/>
                <a:gd name="connsiteX4527" fmla="*/ 1992379 w 3785031"/>
                <a:gd name="connsiteY4527" fmla="*/ 2074784 h 3826932"/>
                <a:gd name="connsiteX4528" fmla="*/ 1995173 w 3785031"/>
                <a:gd name="connsiteY4528" fmla="*/ 2074784 h 3826932"/>
                <a:gd name="connsiteX4529" fmla="*/ 1802429 w 3785031"/>
                <a:gd name="connsiteY4529" fmla="*/ 2312222 h 3826932"/>
                <a:gd name="connsiteX4530" fmla="*/ 1802429 w 3785031"/>
                <a:gd name="connsiteY4530" fmla="*/ 2312222 h 3826932"/>
                <a:gd name="connsiteX4531" fmla="*/ 1802429 w 3785031"/>
                <a:gd name="connsiteY4531" fmla="*/ 2312222 h 3826932"/>
                <a:gd name="connsiteX4532" fmla="*/ 1802429 w 3785031"/>
                <a:gd name="connsiteY4532" fmla="*/ 2315015 h 3826932"/>
                <a:gd name="connsiteX4533" fmla="*/ 1801033 w 3785031"/>
                <a:gd name="connsiteY4533" fmla="*/ 2320602 h 3826932"/>
                <a:gd name="connsiteX4534" fmla="*/ 1799636 w 3785031"/>
                <a:gd name="connsiteY4534" fmla="*/ 2323395 h 3826932"/>
                <a:gd name="connsiteX4535" fmla="*/ 1799636 w 3785031"/>
                <a:gd name="connsiteY4535" fmla="*/ 2321998 h 3826932"/>
                <a:gd name="connsiteX4536" fmla="*/ 1798239 w 3785031"/>
                <a:gd name="connsiteY4536" fmla="*/ 2317808 h 3826932"/>
                <a:gd name="connsiteX4537" fmla="*/ 1798239 w 3785031"/>
                <a:gd name="connsiteY4537" fmla="*/ 2316412 h 3826932"/>
                <a:gd name="connsiteX4538" fmla="*/ 1798239 w 3785031"/>
                <a:gd name="connsiteY4538" fmla="*/ 2315015 h 3826932"/>
                <a:gd name="connsiteX4539" fmla="*/ 1798239 w 3785031"/>
                <a:gd name="connsiteY4539" fmla="*/ 2313618 h 3826932"/>
                <a:gd name="connsiteX4540" fmla="*/ 1798239 w 3785031"/>
                <a:gd name="connsiteY4540" fmla="*/ 2312222 h 3826932"/>
                <a:gd name="connsiteX4541" fmla="*/ 1798239 w 3785031"/>
                <a:gd name="connsiteY4541" fmla="*/ 2310825 h 3826932"/>
                <a:gd name="connsiteX4542" fmla="*/ 1799636 w 3785031"/>
                <a:gd name="connsiteY4542" fmla="*/ 2305238 h 3826932"/>
                <a:gd name="connsiteX4543" fmla="*/ 1801033 w 3785031"/>
                <a:gd name="connsiteY4543" fmla="*/ 2302445 h 3826932"/>
                <a:gd name="connsiteX4544" fmla="*/ 1802429 w 3785031"/>
                <a:gd name="connsiteY4544" fmla="*/ 2309428 h 3826932"/>
                <a:gd name="connsiteX4545" fmla="*/ 1802429 w 3785031"/>
                <a:gd name="connsiteY4545" fmla="*/ 2312222 h 3826932"/>
                <a:gd name="connsiteX4546" fmla="*/ 1447670 w 3785031"/>
                <a:gd name="connsiteY4546" fmla="*/ 1854107 h 3826932"/>
                <a:gd name="connsiteX4547" fmla="*/ 1435100 w 3785031"/>
                <a:gd name="connsiteY4547" fmla="*/ 1840140 h 3826932"/>
                <a:gd name="connsiteX4548" fmla="*/ 1440686 w 3785031"/>
                <a:gd name="connsiteY4548" fmla="*/ 1831760 h 3826932"/>
                <a:gd name="connsiteX4549" fmla="*/ 1443480 w 3785031"/>
                <a:gd name="connsiteY4549" fmla="*/ 1821983 h 3826932"/>
                <a:gd name="connsiteX4550" fmla="*/ 1443480 w 3785031"/>
                <a:gd name="connsiteY4550" fmla="*/ 1819190 h 3826932"/>
                <a:gd name="connsiteX4551" fmla="*/ 1443480 w 3785031"/>
                <a:gd name="connsiteY4551" fmla="*/ 1817793 h 3826932"/>
                <a:gd name="connsiteX4552" fmla="*/ 1443480 w 3785031"/>
                <a:gd name="connsiteY4552" fmla="*/ 1816396 h 3826932"/>
                <a:gd name="connsiteX4553" fmla="*/ 1443480 w 3785031"/>
                <a:gd name="connsiteY4553" fmla="*/ 1812206 h 3826932"/>
                <a:gd name="connsiteX4554" fmla="*/ 1436496 w 3785031"/>
                <a:gd name="connsiteY4554" fmla="*/ 1792653 h 3826932"/>
                <a:gd name="connsiteX4555" fmla="*/ 1602703 w 3785031"/>
                <a:gd name="connsiteY4555" fmla="*/ 1630636 h 3826932"/>
                <a:gd name="connsiteX4556" fmla="*/ 1602703 w 3785031"/>
                <a:gd name="connsiteY4556" fmla="*/ 1630636 h 3826932"/>
                <a:gd name="connsiteX4557" fmla="*/ 1627843 w 3785031"/>
                <a:gd name="connsiteY4557" fmla="*/ 1605496 h 3826932"/>
                <a:gd name="connsiteX4558" fmla="*/ 1627843 w 3785031"/>
                <a:gd name="connsiteY4558" fmla="*/ 1605496 h 3826932"/>
                <a:gd name="connsiteX4559" fmla="*/ 1627843 w 3785031"/>
                <a:gd name="connsiteY4559" fmla="*/ 1605496 h 3826932"/>
                <a:gd name="connsiteX4560" fmla="*/ 1640413 w 3785031"/>
                <a:gd name="connsiteY4560" fmla="*/ 1619463 h 3826932"/>
                <a:gd name="connsiteX4561" fmla="*/ 1812206 w 3785031"/>
                <a:gd name="connsiteY4561" fmla="*/ 1795446 h 3826932"/>
                <a:gd name="connsiteX4562" fmla="*/ 1812206 w 3785031"/>
                <a:gd name="connsiteY4562" fmla="*/ 1795446 h 3826932"/>
                <a:gd name="connsiteX4563" fmla="*/ 1809413 w 3785031"/>
                <a:gd name="connsiteY4563" fmla="*/ 1798239 h 3826932"/>
                <a:gd name="connsiteX4564" fmla="*/ 1803826 w 3785031"/>
                <a:gd name="connsiteY4564" fmla="*/ 1808016 h 3826932"/>
                <a:gd name="connsiteX4565" fmla="*/ 1801033 w 3785031"/>
                <a:gd name="connsiteY4565" fmla="*/ 1819190 h 3826932"/>
                <a:gd name="connsiteX4566" fmla="*/ 1801033 w 3785031"/>
                <a:gd name="connsiteY4566" fmla="*/ 1823380 h 3826932"/>
                <a:gd name="connsiteX4567" fmla="*/ 1801033 w 3785031"/>
                <a:gd name="connsiteY4567" fmla="*/ 1824777 h 3826932"/>
                <a:gd name="connsiteX4568" fmla="*/ 1801033 w 3785031"/>
                <a:gd name="connsiteY4568" fmla="*/ 1826173 h 3826932"/>
                <a:gd name="connsiteX4569" fmla="*/ 1801033 w 3785031"/>
                <a:gd name="connsiteY4569" fmla="*/ 1827570 h 3826932"/>
                <a:gd name="connsiteX4570" fmla="*/ 1801033 w 3785031"/>
                <a:gd name="connsiteY4570" fmla="*/ 1830363 h 3826932"/>
                <a:gd name="connsiteX4571" fmla="*/ 1802429 w 3785031"/>
                <a:gd name="connsiteY4571" fmla="*/ 1837347 h 3826932"/>
                <a:gd name="connsiteX4572" fmla="*/ 1805223 w 3785031"/>
                <a:gd name="connsiteY4572" fmla="*/ 1842933 h 3826932"/>
                <a:gd name="connsiteX4573" fmla="*/ 1781479 w 3785031"/>
                <a:gd name="connsiteY4573" fmla="*/ 1866677 h 3826932"/>
                <a:gd name="connsiteX4574" fmla="*/ 1781479 w 3785031"/>
                <a:gd name="connsiteY4574" fmla="*/ 1866677 h 3826932"/>
                <a:gd name="connsiteX4575" fmla="*/ 1618066 w 3785031"/>
                <a:gd name="connsiteY4575" fmla="*/ 2028693 h 3826932"/>
                <a:gd name="connsiteX4576" fmla="*/ 1447670 w 3785031"/>
                <a:gd name="connsiteY4576" fmla="*/ 1854107 h 3826932"/>
                <a:gd name="connsiteX4577" fmla="*/ 1615273 w 3785031"/>
                <a:gd name="connsiteY4577" fmla="*/ 2065007 h 3826932"/>
                <a:gd name="connsiteX4578" fmla="*/ 1615273 w 3785031"/>
                <a:gd name="connsiteY4578" fmla="*/ 2065007 h 3826932"/>
                <a:gd name="connsiteX4579" fmla="*/ 1615273 w 3785031"/>
                <a:gd name="connsiteY4579" fmla="*/ 2065007 h 3826932"/>
                <a:gd name="connsiteX4580" fmla="*/ 1615273 w 3785031"/>
                <a:gd name="connsiteY4580" fmla="*/ 2067801 h 3826932"/>
                <a:gd name="connsiteX4581" fmla="*/ 1613876 w 3785031"/>
                <a:gd name="connsiteY4581" fmla="*/ 2073387 h 3826932"/>
                <a:gd name="connsiteX4582" fmla="*/ 1612479 w 3785031"/>
                <a:gd name="connsiteY4582" fmla="*/ 2076181 h 3826932"/>
                <a:gd name="connsiteX4583" fmla="*/ 1612479 w 3785031"/>
                <a:gd name="connsiteY4583" fmla="*/ 2074784 h 3826932"/>
                <a:gd name="connsiteX4584" fmla="*/ 1611083 w 3785031"/>
                <a:gd name="connsiteY4584" fmla="*/ 2070594 h 3826932"/>
                <a:gd name="connsiteX4585" fmla="*/ 1611083 w 3785031"/>
                <a:gd name="connsiteY4585" fmla="*/ 2069197 h 3826932"/>
                <a:gd name="connsiteX4586" fmla="*/ 1611083 w 3785031"/>
                <a:gd name="connsiteY4586" fmla="*/ 2067801 h 3826932"/>
                <a:gd name="connsiteX4587" fmla="*/ 1611083 w 3785031"/>
                <a:gd name="connsiteY4587" fmla="*/ 2066404 h 3826932"/>
                <a:gd name="connsiteX4588" fmla="*/ 1611083 w 3785031"/>
                <a:gd name="connsiteY4588" fmla="*/ 2065007 h 3826932"/>
                <a:gd name="connsiteX4589" fmla="*/ 1611083 w 3785031"/>
                <a:gd name="connsiteY4589" fmla="*/ 2063610 h 3826932"/>
                <a:gd name="connsiteX4590" fmla="*/ 1612479 w 3785031"/>
                <a:gd name="connsiteY4590" fmla="*/ 2058024 h 3826932"/>
                <a:gd name="connsiteX4591" fmla="*/ 1613876 w 3785031"/>
                <a:gd name="connsiteY4591" fmla="*/ 2055230 h 3826932"/>
                <a:gd name="connsiteX4592" fmla="*/ 1615273 w 3785031"/>
                <a:gd name="connsiteY4592" fmla="*/ 2062214 h 3826932"/>
                <a:gd name="connsiteX4593" fmla="*/ 1615273 w 3785031"/>
                <a:gd name="connsiteY4593" fmla="*/ 2065007 h 3826932"/>
                <a:gd name="connsiteX4594" fmla="*/ 1594322 w 3785031"/>
                <a:gd name="connsiteY4594" fmla="*/ 2070594 h 3826932"/>
                <a:gd name="connsiteX4595" fmla="*/ 1594322 w 3785031"/>
                <a:gd name="connsiteY4595" fmla="*/ 2071991 h 3826932"/>
                <a:gd name="connsiteX4596" fmla="*/ 1594322 w 3785031"/>
                <a:gd name="connsiteY4596" fmla="*/ 2074784 h 3826932"/>
                <a:gd name="connsiteX4597" fmla="*/ 1595719 w 3785031"/>
                <a:gd name="connsiteY4597" fmla="*/ 2081768 h 3826932"/>
                <a:gd name="connsiteX4598" fmla="*/ 1599909 w 3785031"/>
                <a:gd name="connsiteY4598" fmla="*/ 2088751 h 3826932"/>
                <a:gd name="connsiteX4599" fmla="*/ 1574769 w 3785031"/>
                <a:gd name="connsiteY4599" fmla="*/ 2112495 h 3826932"/>
                <a:gd name="connsiteX4600" fmla="*/ 1574769 w 3785031"/>
                <a:gd name="connsiteY4600" fmla="*/ 2112495 h 3826932"/>
                <a:gd name="connsiteX4601" fmla="*/ 1409959 w 3785031"/>
                <a:gd name="connsiteY4601" fmla="*/ 2273114 h 3826932"/>
                <a:gd name="connsiteX4602" fmla="*/ 1238166 w 3785031"/>
                <a:gd name="connsiteY4602" fmla="*/ 2097131 h 3826932"/>
                <a:gd name="connsiteX4603" fmla="*/ 1226993 w 3785031"/>
                <a:gd name="connsiteY4603" fmla="*/ 2085958 h 3826932"/>
                <a:gd name="connsiteX4604" fmla="*/ 1231183 w 3785031"/>
                <a:gd name="connsiteY4604" fmla="*/ 2077577 h 3826932"/>
                <a:gd name="connsiteX4605" fmla="*/ 1233976 w 3785031"/>
                <a:gd name="connsiteY4605" fmla="*/ 2067801 h 3826932"/>
                <a:gd name="connsiteX4606" fmla="*/ 1233976 w 3785031"/>
                <a:gd name="connsiteY4606" fmla="*/ 2065007 h 3826932"/>
                <a:gd name="connsiteX4607" fmla="*/ 1233976 w 3785031"/>
                <a:gd name="connsiteY4607" fmla="*/ 2063610 h 3826932"/>
                <a:gd name="connsiteX4608" fmla="*/ 1233976 w 3785031"/>
                <a:gd name="connsiteY4608" fmla="*/ 2062214 h 3826932"/>
                <a:gd name="connsiteX4609" fmla="*/ 1233976 w 3785031"/>
                <a:gd name="connsiteY4609" fmla="*/ 2058024 h 3826932"/>
                <a:gd name="connsiteX4610" fmla="*/ 1226993 w 3785031"/>
                <a:gd name="connsiteY4610" fmla="*/ 2038470 h 3826932"/>
                <a:gd name="connsiteX4611" fmla="*/ 1394596 w 3785031"/>
                <a:gd name="connsiteY4611" fmla="*/ 1879247 h 3826932"/>
                <a:gd name="connsiteX4612" fmla="*/ 1394596 w 3785031"/>
                <a:gd name="connsiteY4612" fmla="*/ 1879247 h 3826932"/>
                <a:gd name="connsiteX4613" fmla="*/ 1419736 w 3785031"/>
                <a:gd name="connsiteY4613" fmla="*/ 1854107 h 3826932"/>
                <a:gd name="connsiteX4614" fmla="*/ 1419736 w 3785031"/>
                <a:gd name="connsiteY4614" fmla="*/ 1854107 h 3826932"/>
                <a:gd name="connsiteX4615" fmla="*/ 1421133 w 3785031"/>
                <a:gd name="connsiteY4615" fmla="*/ 1852710 h 3826932"/>
                <a:gd name="connsiteX4616" fmla="*/ 1433703 w 3785031"/>
                <a:gd name="connsiteY4616" fmla="*/ 1865280 h 3826932"/>
                <a:gd name="connsiteX4617" fmla="*/ 1604099 w 3785031"/>
                <a:gd name="connsiteY4617" fmla="*/ 2039867 h 3826932"/>
                <a:gd name="connsiteX4618" fmla="*/ 1602703 w 3785031"/>
                <a:gd name="connsiteY4618" fmla="*/ 2041264 h 3826932"/>
                <a:gd name="connsiteX4619" fmla="*/ 1597116 w 3785031"/>
                <a:gd name="connsiteY4619" fmla="*/ 2051040 h 3826932"/>
                <a:gd name="connsiteX4620" fmla="*/ 1594322 w 3785031"/>
                <a:gd name="connsiteY4620" fmla="*/ 2062214 h 3826932"/>
                <a:gd name="connsiteX4621" fmla="*/ 1594322 w 3785031"/>
                <a:gd name="connsiteY4621" fmla="*/ 2066404 h 3826932"/>
                <a:gd name="connsiteX4622" fmla="*/ 1594322 w 3785031"/>
                <a:gd name="connsiteY4622" fmla="*/ 2067801 h 3826932"/>
                <a:gd name="connsiteX4623" fmla="*/ 1594322 w 3785031"/>
                <a:gd name="connsiteY4623" fmla="*/ 2070594 h 3826932"/>
                <a:gd name="connsiteX4624" fmla="*/ 1411356 w 3785031"/>
                <a:gd name="connsiteY4624" fmla="*/ 2312222 h 3826932"/>
                <a:gd name="connsiteX4625" fmla="*/ 1411356 w 3785031"/>
                <a:gd name="connsiteY4625" fmla="*/ 2312222 h 3826932"/>
                <a:gd name="connsiteX4626" fmla="*/ 1411356 w 3785031"/>
                <a:gd name="connsiteY4626" fmla="*/ 2315015 h 3826932"/>
                <a:gd name="connsiteX4627" fmla="*/ 1409959 w 3785031"/>
                <a:gd name="connsiteY4627" fmla="*/ 2320602 h 3826932"/>
                <a:gd name="connsiteX4628" fmla="*/ 1407166 w 3785031"/>
                <a:gd name="connsiteY4628" fmla="*/ 2324792 h 3826932"/>
                <a:gd name="connsiteX4629" fmla="*/ 1405769 w 3785031"/>
                <a:gd name="connsiteY4629" fmla="*/ 2323395 h 3826932"/>
                <a:gd name="connsiteX4630" fmla="*/ 1404372 w 3785031"/>
                <a:gd name="connsiteY4630" fmla="*/ 2319205 h 3826932"/>
                <a:gd name="connsiteX4631" fmla="*/ 1404372 w 3785031"/>
                <a:gd name="connsiteY4631" fmla="*/ 2317808 h 3826932"/>
                <a:gd name="connsiteX4632" fmla="*/ 1404372 w 3785031"/>
                <a:gd name="connsiteY4632" fmla="*/ 2316412 h 3826932"/>
                <a:gd name="connsiteX4633" fmla="*/ 1404372 w 3785031"/>
                <a:gd name="connsiteY4633" fmla="*/ 2315015 h 3826932"/>
                <a:gd name="connsiteX4634" fmla="*/ 1404372 w 3785031"/>
                <a:gd name="connsiteY4634" fmla="*/ 2313618 h 3826932"/>
                <a:gd name="connsiteX4635" fmla="*/ 1404372 w 3785031"/>
                <a:gd name="connsiteY4635" fmla="*/ 2312222 h 3826932"/>
                <a:gd name="connsiteX4636" fmla="*/ 1405769 w 3785031"/>
                <a:gd name="connsiteY4636" fmla="*/ 2306635 h 3826932"/>
                <a:gd name="connsiteX4637" fmla="*/ 1408563 w 3785031"/>
                <a:gd name="connsiteY4637" fmla="*/ 2302445 h 3826932"/>
                <a:gd name="connsiteX4638" fmla="*/ 1411356 w 3785031"/>
                <a:gd name="connsiteY4638" fmla="*/ 2309428 h 3826932"/>
                <a:gd name="connsiteX4639" fmla="*/ 1411356 w 3785031"/>
                <a:gd name="connsiteY4639" fmla="*/ 2312222 h 3826932"/>
                <a:gd name="connsiteX4640" fmla="*/ 1411356 w 3785031"/>
                <a:gd name="connsiteY4640" fmla="*/ 2312222 h 3826932"/>
                <a:gd name="connsiteX4641" fmla="*/ 1421133 w 3785031"/>
                <a:gd name="connsiteY4641" fmla="*/ 1820586 h 3826932"/>
                <a:gd name="connsiteX4642" fmla="*/ 1421133 w 3785031"/>
                <a:gd name="connsiteY4642" fmla="*/ 1820586 h 3826932"/>
                <a:gd name="connsiteX4643" fmla="*/ 1421133 w 3785031"/>
                <a:gd name="connsiteY4643" fmla="*/ 1817793 h 3826932"/>
                <a:gd name="connsiteX4644" fmla="*/ 1422529 w 3785031"/>
                <a:gd name="connsiteY4644" fmla="*/ 1812206 h 3826932"/>
                <a:gd name="connsiteX4645" fmla="*/ 1423926 w 3785031"/>
                <a:gd name="connsiteY4645" fmla="*/ 1809413 h 3826932"/>
                <a:gd name="connsiteX4646" fmla="*/ 1425323 w 3785031"/>
                <a:gd name="connsiteY4646" fmla="*/ 1816396 h 3826932"/>
                <a:gd name="connsiteX4647" fmla="*/ 1425323 w 3785031"/>
                <a:gd name="connsiteY4647" fmla="*/ 1817793 h 3826932"/>
                <a:gd name="connsiteX4648" fmla="*/ 1425323 w 3785031"/>
                <a:gd name="connsiteY4648" fmla="*/ 1817793 h 3826932"/>
                <a:gd name="connsiteX4649" fmla="*/ 1425323 w 3785031"/>
                <a:gd name="connsiteY4649" fmla="*/ 1817793 h 3826932"/>
                <a:gd name="connsiteX4650" fmla="*/ 1425323 w 3785031"/>
                <a:gd name="connsiteY4650" fmla="*/ 1819190 h 3826932"/>
                <a:gd name="connsiteX4651" fmla="*/ 1423926 w 3785031"/>
                <a:gd name="connsiteY4651" fmla="*/ 1824777 h 3826932"/>
                <a:gd name="connsiteX4652" fmla="*/ 1422529 w 3785031"/>
                <a:gd name="connsiteY4652" fmla="*/ 1827570 h 3826932"/>
                <a:gd name="connsiteX4653" fmla="*/ 1422529 w 3785031"/>
                <a:gd name="connsiteY4653" fmla="*/ 1826173 h 3826932"/>
                <a:gd name="connsiteX4654" fmla="*/ 1421133 w 3785031"/>
                <a:gd name="connsiteY4654" fmla="*/ 1821983 h 3826932"/>
                <a:gd name="connsiteX4655" fmla="*/ 1421133 w 3785031"/>
                <a:gd name="connsiteY4655" fmla="*/ 1820586 h 3826932"/>
                <a:gd name="connsiteX4656" fmla="*/ 1421133 w 3785031"/>
                <a:gd name="connsiteY4656" fmla="*/ 1820586 h 3826932"/>
                <a:gd name="connsiteX4657" fmla="*/ 1421133 w 3785031"/>
                <a:gd name="connsiteY4657" fmla="*/ 1820586 h 3826932"/>
                <a:gd name="connsiteX4658" fmla="*/ 1625050 w 3785031"/>
                <a:gd name="connsiteY4658" fmla="*/ 1577562 h 3826932"/>
                <a:gd name="connsiteX4659" fmla="*/ 1625050 w 3785031"/>
                <a:gd name="connsiteY4659" fmla="*/ 1577562 h 3826932"/>
                <a:gd name="connsiteX4660" fmla="*/ 1625050 w 3785031"/>
                <a:gd name="connsiteY4660" fmla="*/ 1574769 h 3826932"/>
                <a:gd name="connsiteX4661" fmla="*/ 1626446 w 3785031"/>
                <a:gd name="connsiteY4661" fmla="*/ 1569182 h 3826932"/>
                <a:gd name="connsiteX4662" fmla="*/ 1629240 w 3785031"/>
                <a:gd name="connsiteY4662" fmla="*/ 1564992 h 3826932"/>
                <a:gd name="connsiteX4663" fmla="*/ 1630636 w 3785031"/>
                <a:gd name="connsiteY4663" fmla="*/ 1569182 h 3826932"/>
                <a:gd name="connsiteX4664" fmla="*/ 1630636 w 3785031"/>
                <a:gd name="connsiteY4664" fmla="*/ 1570579 h 3826932"/>
                <a:gd name="connsiteX4665" fmla="*/ 1630636 w 3785031"/>
                <a:gd name="connsiteY4665" fmla="*/ 1570579 h 3826932"/>
                <a:gd name="connsiteX4666" fmla="*/ 1630636 w 3785031"/>
                <a:gd name="connsiteY4666" fmla="*/ 1570579 h 3826932"/>
                <a:gd name="connsiteX4667" fmla="*/ 1630636 w 3785031"/>
                <a:gd name="connsiteY4667" fmla="*/ 1571975 h 3826932"/>
                <a:gd name="connsiteX4668" fmla="*/ 1629240 w 3785031"/>
                <a:gd name="connsiteY4668" fmla="*/ 1577562 h 3826932"/>
                <a:gd name="connsiteX4669" fmla="*/ 1626446 w 3785031"/>
                <a:gd name="connsiteY4669" fmla="*/ 1581752 h 3826932"/>
                <a:gd name="connsiteX4670" fmla="*/ 1626446 w 3785031"/>
                <a:gd name="connsiteY4670" fmla="*/ 1578959 h 3826932"/>
                <a:gd name="connsiteX4671" fmla="*/ 1626446 w 3785031"/>
                <a:gd name="connsiteY4671" fmla="*/ 1577562 h 3826932"/>
                <a:gd name="connsiteX4672" fmla="*/ 1625050 w 3785031"/>
                <a:gd name="connsiteY4672" fmla="*/ 1577562 h 3826932"/>
                <a:gd name="connsiteX4673" fmla="*/ 1625050 w 3785031"/>
                <a:gd name="connsiteY4673" fmla="*/ 1577562 h 3826932"/>
                <a:gd name="connsiteX4674" fmla="*/ 1819189 w 3785031"/>
                <a:gd name="connsiteY4674" fmla="*/ 1824777 h 3826932"/>
                <a:gd name="connsiteX4675" fmla="*/ 1819189 w 3785031"/>
                <a:gd name="connsiteY4675" fmla="*/ 1824777 h 3826932"/>
                <a:gd name="connsiteX4676" fmla="*/ 1819189 w 3785031"/>
                <a:gd name="connsiteY4676" fmla="*/ 1821983 h 3826932"/>
                <a:gd name="connsiteX4677" fmla="*/ 1820586 w 3785031"/>
                <a:gd name="connsiteY4677" fmla="*/ 1816396 h 3826932"/>
                <a:gd name="connsiteX4678" fmla="*/ 1823380 w 3785031"/>
                <a:gd name="connsiteY4678" fmla="*/ 1812206 h 3826932"/>
                <a:gd name="connsiteX4679" fmla="*/ 1824776 w 3785031"/>
                <a:gd name="connsiteY4679" fmla="*/ 1816396 h 3826932"/>
                <a:gd name="connsiteX4680" fmla="*/ 1824776 w 3785031"/>
                <a:gd name="connsiteY4680" fmla="*/ 1817793 h 3826932"/>
                <a:gd name="connsiteX4681" fmla="*/ 1824776 w 3785031"/>
                <a:gd name="connsiteY4681" fmla="*/ 1817793 h 3826932"/>
                <a:gd name="connsiteX4682" fmla="*/ 1824776 w 3785031"/>
                <a:gd name="connsiteY4682" fmla="*/ 1817793 h 3826932"/>
                <a:gd name="connsiteX4683" fmla="*/ 1824776 w 3785031"/>
                <a:gd name="connsiteY4683" fmla="*/ 1819190 h 3826932"/>
                <a:gd name="connsiteX4684" fmla="*/ 1823380 w 3785031"/>
                <a:gd name="connsiteY4684" fmla="*/ 1824777 h 3826932"/>
                <a:gd name="connsiteX4685" fmla="*/ 1820586 w 3785031"/>
                <a:gd name="connsiteY4685" fmla="*/ 1828966 h 3826932"/>
                <a:gd name="connsiteX4686" fmla="*/ 1820586 w 3785031"/>
                <a:gd name="connsiteY4686" fmla="*/ 1826173 h 3826932"/>
                <a:gd name="connsiteX4687" fmla="*/ 1820586 w 3785031"/>
                <a:gd name="connsiteY4687" fmla="*/ 1824777 h 3826932"/>
                <a:gd name="connsiteX4688" fmla="*/ 1819189 w 3785031"/>
                <a:gd name="connsiteY4688" fmla="*/ 1824777 h 3826932"/>
                <a:gd name="connsiteX4689" fmla="*/ 1819189 w 3785031"/>
                <a:gd name="connsiteY4689" fmla="*/ 1824777 h 3826932"/>
                <a:gd name="connsiteX4690" fmla="*/ 1217216 w 3785031"/>
                <a:gd name="connsiteY4690" fmla="*/ 2063610 h 3826932"/>
                <a:gd name="connsiteX4691" fmla="*/ 1217216 w 3785031"/>
                <a:gd name="connsiteY4691" fmla="*/ 2063610 h 3826932"/>
                <a:gd name="connsiteX4692" fmla="*/ 1217216 w 3785031"/>
                <a:gd name="connsiteY4692" fmla="*/ 2066404 h 3826932"/>
                <a:gd name="connsiteX4693" fmla="*/ 1215819 w 3785031"/>
                <a:gd name="connsiteY4693" fmla="*/ 2071991 h 3826932"/>
                <a:gd name="connsiteX4694" fmla="*/ 1213026 w 3785031"/>
                <a:gd name="connsiteY4694" fmla="*/ 2076181 h 3826932"/>
                <a:gd name="connsiteX4695" fmla="*/ 1211629 w 3785031"/>
                <a:gd name="connsiteY4695" fmla="*/ 2074784 h 3826932"/>
                <a:gd name="connsiteX4696" fmla="*/ 1210233 w 3785031"/>
                <a:gd name="connsiteY4696" fmla="*/ 2070594 h 3826932"/>
                <a:gd name="connsiteX4697" fmla="*/ 1210233 w 3785031"/>
                <a:gd name="connsiteY4697" fmla="*/ 2069197 h 3826932"/>
                <a:gd name="connsiteX4698" fmla="*/ 1210233 w 3785031"/>
                <a:gd name="connsiteY4698" fmla="*/ 2067801 h 3826932"/>
                <a:gd name="connsiteX4699" fmla="*/ 1210233 w 3785031"/>
                <a:gd name="connsiteY4699" fmla="*/ 2066404 h 3826932"/>
                <a:gd name="connsiteX4700" fmla="*/ 1210233 w 3785031"/>
                <a:gd name="connsiteY4700" fmla="*/ 2065007 h 3826932"/>
                <a:gd name="connsiteX4701" fmla="*/ 1210233 w 3785031"/>
                <a:gd name="connsiteY4701" fmla="*/ 2063610 h 3826932"/>
                <a:gd name="connsiteX4702" fmla="*/ 1211629 w 3785031"/>
                <a:gd name="connsiteY4702" fmla="*/ 2058024 h 3826932"/>
                <a:gd name="connsiteX4703" fmla="*/ 1214423 w 3785031"/>
                <a:gd name="connsiteY4703" fmla="*/ 2053834 h 3826932"/>
                <a:gd name="connsiteX4704" fmla="*/ 1217216 w 3785031"/>
                <a:gd name="connsiteY4704" fmla="*/ 2060817 h 3826932"/>
                <a:gd name="connsiteX4705" fmla="*/ 1217216 w 3785031"/>
                <a:gd name="connsiteY4705" fmla="*/ 2063610 h 3826932"/>
                <a:gd name="connsiteX4706" fmla="*/ 1217216 w 3785031"/>
                <a:gd name="connsiteY4706" fmla="*/ 2063610 h 3826932"/>
                <a:gd name="connsiteX4707" fmla="*/ 1017489 w 3785031"/>
                <a:gd name="connsiteY4707" fmla="*/ 1819190 h 3826932"/>
                <a:gd name="connsiteX4708" fmla="*/ 1017489 w 3785031"/>
                <a:gd name="connsiteY4708" fmla="*/ 1817793 h 3826932"/>
                <a:gd name="connsiteX4709" fmla="*/ 1018886 w 3785031"/>
                <a:gd name="connsiteY4709" fmla="*/ 1812206 h 3826932"/>
                <a:gd name="connsiteX4710" fmla="*/ 1021679 w 3785031"/>
                <a:gd name="connsiteY4710" fmla="*/ 1808016 h 3826932"/>
                <a:gd name="connsiteX4711" fmla="*/ 1024473 w 3785031"/>
                <a:gd name="connsiteY4711" fmla="*/ 1815000 h 3826932"/>
                <a:gd name="connsiteX4712" fmla="*/ 1024473 w 3785031"/>
                <a:gd name="connsiteY4712" fmla="*/ 1816396 h 3826932"/>
                <a:gd name="connsiteX4713" fmla="*/ 1024473 w 3785031"/>
                <a:gd name="connsiteY4713" fmla="*/ 1816396 h 3826932"/>
                <a:gd name="connsiteX4714" fmla="*/ 1024473 w 3785031"/>
                <a:gd name="connsiteY4714" fmla="*/ 1816396 h 3826932"/>
                <a:gd name="connsiteX4715" fmla="*/ 1024473 w 3785031"/>
                <a:gd name="connsiteY4715" fmla="*/ 1817793 h 3826932"/>
                <a:gd name="connsiteX4716" fmla="*/ 1023076 w 3785031"/>
                <a:gd name="connsiteY4716" fmla="*/ 1823380 h 3826932"/>
                <a:gd name="connsiteX4717" fmla="*/ 1020282 w 3785031"/>
                <a:gd name="connsiteY4717" fmla="*/ 1827570 h 3826932"/>
                <a:gd name="connsiteX4718" fmla="*/ 1018886 w 3785031"/>
                <a:gd name="connsiteY4718" fmla="*/ 1826173 h 3826932"/>
                <a:gd name="connsiteX4719" fmla="*/ 1017489 w 3785031"/>
                <a:gd name="connsiteY4719" fmla="*/ 1821983 h 3826932"/>
                <a:gd name="connsiteX4720" fmla="*/ 1017489 w 3785031"/>
                <a:gd name="connsiteY4720" fmla="*/ 1820586 h 3826932"/>
                <a:gd name="connsiteX4721" fmla="*/ 1017489 w 3785031"/>
                <a:gd name="connsiteY4721" fmla="*/ 1819190 h 3826932"/>
                <a:gd name="connsiteX4722" fmla="*/ 1017489 w 3785031"/>
                <a:gd name="connsiteY4722" fmla="*/ 1819190 h 3826932"/>
                <a:gd name="connsiteX4723" fmla="*/ 1017489 w 3785031"/>
                <a:gd name="connsiteY4723" fmla="*/ 1819190 h 3826932"/>
                <a:gd name="connsiteX4724" fmla="*/ 1004919 w 3785031"/>
                <a:gd name="connsiteY4724" fmla="*/ 2312222 h 3826932"/>
                <a:gd name="connsiteX4725" fmla="*/ 1004919 w 3785031"/>
                <a:gd name="connsiteY4725" fmla="*/ 2310825 h 3826932"/>
                <a:gd name="connsiteX4726" fmla="*/ 1006316 w 3785031"/>
                <a:gd name="connsiteY4726" fmla="*/ 2305238 h 3826932"/>
                <a:gd name="connsiteX4727" fmla="*/ 1007712 w 3785031"/>
                <a:gd name="connsiteY4727" fmla="*/ 2302445 h 3826932"/>
                <a:gd name="connsiteX4728" fmla="*/ 1009109 w 3785031"/>
                <a:gd name="connsiteY4728" fmla="*/ 2309428 h 3826932"/>
                <a:gd name="connsiteX4729" fmla="*/ 1009109 w 3785031"/>
                <a:gd name="connsiteY4729" fmla="*/ 2310825 h 3826932"/>
                <a:gd name="connsiteX4730" fmla="*/ 1009109 w 3785031"/>
                <a:gd name="connsiteY4730" fmla="*/ 2310825 h 3826932"/>
                <a:gd name="connsiteX4731" fmla="*/ 1009109 w 3785031"/>
                <a:gd name="connsiteY4731" fmla="*/ 2310825 h 3826932"/>
                <a:gd name="connsiteX4732" fmla="*/ 1009109 w 3785031"/>
                <a:gd name="connsiteY4732" fmla="*/ 2312222 h 3826932"/>
                <a:gd name="connsiteX4733" fmla="*/ 1007712 w 3785031"/>
                <a:gd name="connsiteY4733" fmla="*/ 2317808 h 3826932"/>
                <a:gd name="connsiteX4734" fmla="*/ 1006316 w 3785031"/>
                <a:gd name="connsiteY4734" fmla="*/ 2320602 h 3826932"/>
                <a:gd name="connsiteX4735" fmla="*/ 1006316 w 3785031"/>
                <a:gd name="connsiteY4735" fmla="*/ 2319205 h 3826932"/>
                <a:gd name="connsiteX4736" fmla="*/ 1004919 w 3785031"/>
                <a:gd name="connsiteY4736" fmla="*/ 2315015 h 3826932"/>
                <a:gd name="connsiteX4737" fmla="*/ 1004919 w 3785031"/>
                <a:gd name="connsiteY4737" fmla="*/ 2313618 h 3826932"/>
                <a:gd name="connsiteX4738" fmla="*/ 1004919 w 3785031"/>
                <a:gd name="connsiteY4738" fmla="*/ 2312222 h 3826932"/>
                <a:gd name="connsiteX4739" fmla="*/ 1004919 w 3785031"/>
                <a:gd name="connsiteY4739" fmla="*/ 2312222 h 3826932"/>
                <a:gd name="connsiteX4740" fmla="*/ 1004919 w 3785031"/>
                <a:gd name="connsiteY4740" fmla="*/ 2312222 h 3826932"/>
                <a:gd name="connsiteX4741" fmla="*/ 3002187 w 3785031"/>
                <a:gd name="connsiteY4741" fmla="*/ 2309428 h 3826932"/>
                <a:gd name="connsiteX4742" fmla="*/ 3004980 w 3785031"/>
                <a:gd name="connsiteY4742" fmla="*/ 2316412 h 3826932"/>
                <a:gd name="connsiteX4743" fmla="*/ 3004980 w 3785031"/>
                <a:gd name="connsiteY4743" fmla="*/ 2317808 h 3826932"/>
                <a:gd name="connsiteX4744" fmla="*/ 3004980 w 3785031"/>
                <a:gd name="connsiteY4744" fmla="*/ 2317808 h 3826932"/>
                <a:gd name="connsiteX4745" fmla="*/ 3004980 w 3785031"/>
                <a:gd name="connsiteY4745" fmla="*/ 2317808 h 3826932"/>
                <a:gd name="connsiteX4746" fmla="*/ 3004980 w 3785031"/>
                <a:gd name="connsiteY4746" fmla="*/ 2319205 h 3826932"/>
                <a:gd name="connsiteX4747" fmla="*/ 3003583 w 3785031"/>
                <a:gd name="connsiteY4747" fmla="*/ 2324792 h 3826932"/>
                <a:gd name="connsiteX4748" fmla="*/ 3000790 w 3785031"/>
                <a:gd name="connsiteY4748" fmla="*/ 2328982 h 3826932"/>
                <a:gd name="connsiteX4749" fmla="*/ 2999393 w 3785031"/>
                <a:gd name="connsiteY4749" fmla="*/ 2327585 h 3826932"/>
                <a:gd name="connsiteX4750" fmla="*/ 2997997 w 3785031"/>
                <a:gd name="connsiteY4750" fmla="*/ 2323395 h 3826932"/>
                <a:gd name="connsiteX4751" fmla="*/ 2997997 w 3785031"/>
                <a:gd name="connsiteY4751" fmla="*/ 2321998 h 3826932"/>
                <a:gd name="connsiteX4752" fmla="*/ 2997997 w 3785031"/>
                <a:gd name="connsiteY4752" fmla="*/ 2320602 h 3826932"/>
                <a:gd name="connsiteX4753" fmla="*/ 2997997 w 3785031"/>
                <a:gd name="connsiteY4753" fmla="*/ 2319205 h 3826932"/>
                <a:gd name="connsiteX4754" fmla="*/ 2997997 w 3785031"/>
                <a:gd name="connsiteY4754" fmla="*/ 2317808 h 3826932"/>
                <a:gd name="connsiteX4755" fmla="*/ 2997997 w 3785031"/>
                <a:gd name="connsiteY4755" fmla="*/ 2316412 h 3826932"/>
                <a:gd name="connsiteX4756" fmla="*/ 2999393 w 3785031"/>
                <a:gd name="connsiteY4756" fmla="*/ 2310825 h 3826932"/>
                <a:gd name="connsiteX4757" fmla="*/ 3002187 w 3785031"/>
                <a:gd name="connsiteY4757" fmla="*/ 2309428 h 3826932"/>
                <a:gd name="connsiteX4758" fmla="*/ 3025930 w 3785031"/>
                <a:gd name="connsiteY4758" fmla="*/ 1826173 h 3826932"/>
                <a:gd name="connsiteX4759" fmla="*/ 3025930 w 3785031"/>
                <a:gd name="connsiteY4759" fmla="*/ 1827570 h 3826932"/>
                <a:gd name="connsiteX4760" fmla="*/ 3024534 w 3785031"/>
                <a:gd name="connsiteY4760" fmla="*/ 1833157 h 3826932"/>
                <a:gd name="connsiteX4761" fmla="*/ 3023137 w 3785031"/>
                <a:gd name="connsiteY4761" fmla="*/ 1835950 h 3826932"/>
                <a:gd name="connsiteX4762" fmla="*/ 3023137 w 3785031"/>
                <a:gd name="connsiteY4762" fmla="*/ 1834553 h 3826932"/>
                <a:gd name="connsiteX4763" fmla="*/ 3021740 w 3785031"/>
                <a:gd name="connsiteY4763" fmla="*/ 1830363 h 3826932"/>
                <a:gd name="connsiteX4764" fmla="*/ 3021740 w 3785031"/>
                <a:gd name="connsiteY4764" fmla="*/ 1828966 h 3826932"/>
                <a:gd name="connsiteX4765" fmla="*/ 3021740 w 3785031"/>
                <a:gd name="connsiteY4765" fmla="*/ 1827570 h 3826932"/>
                <a:gd name="connsiteX4766" fmla="*/ 3021740 w 3785031"/>
                <a:gd name="connsiteY4766" fmla="*/ 1826173 h 3826932"/>
                <a:gd name="connsiteX4767" fmla="*/ 3021740 w 3785031"/>
                <a:gd name="connsiteY4767" fmla="*/ 1824777 h 3826932"/>
                <a:gd name="connsiteX4768" fmla="*/ 3021740 w 3785031"/>
                <a:gd name="connsiteY4768" fmla="*/ 1823380 h 3826932"/>
                <a:gd name="connsiteX4769" fmla="*/ 3023137 w 3785031"/>
                <a:gd name="connsiteY4769" fmla="*/ 1817793 h 3826932"/>
                <a:gd name="connsiteX4770" fmla="*/ 3024534 w 3785031"/>
                <a:gd name="connsiteY4770" fmla="*/ 1815000 h 3826932"/>
                <a:gd name="connsiteX4771" fmla="*/ 3025930 w 3785031"/>
                <a:gd name="connsiteY4771" fmla="*/ 1821983 h 3826932"/>
                <a:gd name="connsiteX4772" fmla="*/ 3025930 w 3785031"/>
                <a:gd name="connsiteY4772" fmla="*/ 1826173 h 3826932"/>
                <a:gd name="connsiteX4773" fmla="*/ 3025930 w 3785031"/>
                <a:gd name="connsiteY4773" fmla="*/ 1826173 h 3826932"/>
                <a:gd name="connsiteX4774" fmla="*/ 3025930 w 3785031"/>
                <a:gd name="connsiteY4774" fmla="*/ 1826173 h 3826932"/>
                <a:gd name="connsiteX4775" fmla="*/ 3032914 w 3785031"/>
                <a:gd name="connsiteY4775" fmla="*/ 1338728 h 3826932"/>
                <a:gd name="connsiteX4776" fmla="*/ 3032914 w 3785031"/>
                <a:gd name="connsiteY4776" fmla="*/ 1338728 h 3826932"/>
                <a:gd name="connsiteX4777" fmla="*/ 3032914 w 3785031"/>
                <a:gd name="connsiteY4777" fmla="*/ 1335935 h 3826932"/>
                <a:gd name="connsiteX4778" fmla="*/ 3034310 w 3785031"/>
                <a:gd name="connsiteY4778" fmla="*/ 1330348 h 3826932"/>
                <a:gd name="connsiteX4779" fmla="*/ 3035707 w 3785031"/>
                <a:gd name="connsiteY4779" fmla="*/ 1327555 h 3826932"/>
                <a:gd name="connsiteX4780" fmla="*/ 3035707 w 3785031"/>
                <a:gd name="connsiteY4780" fmla="*/ 1328951 h 3826932"/>
                <a:gd name="connsiteX4781" fmla="*/ 3035707 w 3785031"/>
                <a:gd name="connsiteY4781" fmla="*/ 1330348 h 3826932"/>
                <a:gd name="connsiteX4782" fmla="*/ 3035707 w 3785031"/>
                <a:gd name="connsiteY4782" fmla="*/ 1330348 h 3826932"/>
                <a:gd name="connsiteX4783" fmla="*/ 3035707 w 3785031"/>
                <a:gd name="connsiteY4783" fmla="*/ 1330348 h 3826932"/>
                <a:gd name="connsiteX4784" fmla="*/ 3035707 w 3785031"/>
                <a:gd name="connsiteY4784" fmla="*/ 1331745 h 3826932"/>
                <a:gd name="connsiteX4785" fmla="*/ 3034310 w 3785031"/>
                <a:gd name="connsiteY4785" fmla="*/ 1337331 h 3826932"/>
                <a:gd name="connsiteX4786" fmla="*/ 3031517 w 3785031"/>
                <a:gd name="connsiteY4786" fmla="*/ 1340125 h 3826932"/>
                <a:gd name="connsiteX4787" fmla="*/ 3031517 w 3785031"/>
                <a:gd name="connsiteY4787" fmla="*/ 1340125 h 3826932"/>
                <a:gd name="connsiteX4788" fmla="*/ 3031517 w 3785031"/>
                <a:gd name="connsiteY4788" fmla="*/ 1338728 h 3826932"/>
                <a:gd name="connsiteX4789" fmla="*/ 3032914 w 3785031"/>
                <a:gd name="connsiteY4789" fmla="*/ 1338728 h 3826932"/>
                <a:gd name="connsiteX4790" fmla="*/ 3032914 w 3785031"/>
                <a:gd name="connsiteY4790" fmla="*/ 1338728 h 3826932"/>
                <a:gd name="connsiteX4791" fmla="*/ 1021679 w 3785031"/>
                <a:gd name="connsiteY4791" fmla="*/ 1299621 h 3826932"/>
                <a:gd name="connsiteX4792" fmla="*/ 1020282 w 3785031"/>
                <a:gd name="connsiteY4792" fmla="*/ 1301018 h 3826932"/>
                <a:gd name="connsiteX4793" fmla="*/ 1014696 w 3785031"/>
                <a:gd name="connsiteY4793" fmla="*/ 1310794 h 3826932"/>
                <a:gd name="connsiteX4794" fmla="*/ 1011902 w 3785031"/>
                <a:gd name="connsiteY4794" fmla="*/ 1321968 h 3826932"/>
                <a:gd name="connsiteX4795" fmla="*/ 1011902 w 3785031"/>
                <a:gd name="connsiteY4795" fmla="*/ 1326158 h 3826932"/>
                <a:gd name="connsiteX4796" fmla="*/ 1011902 w 3785031"/>
                <a:gd name="connsiteY4796" fmla="*/ 1327555 h 3826932"/>
                <a:gd name="connsiteX4797" fmla="*/ 1011902 w 3785031"/>
                <a:gd name="connsiteY4797" fmla="*/ 1328951 h 3826932"/>
                <a:gd name="connsiteX4798" fmla="*/ 1011902 w 3785031"/>
                <a:gd name="connsiteY4798" fmla="*/ 1330348 h 3826932"/>
                <a:gd name="connsiteX4799" fmla="*/ 1011902 w 3785031"/>
                <a:gd name="connsiteY4799" fmla="*/ 1333141 h 3826932"/>
                <a:gd name="connsiteX4800" fmla="*/ 1014696 w 3785031"/>
                <a:gd name="connsiteY4800" fmla="*/ 1340125 h 3826932"/>
                <a:gd name="connsiteX4801" fmla="*/ 1018886 w 3785031"/>
                <a:gd name="connsiteY4801" fmla="*/ 1347108 h 3826932"/>
                <a:gd name="connsiteX4802" fmla="*/ 993745 w 3785031"/>
                <a:gd name="connsiteY4802" fmla="*/ 1370852 h 3826932"/>
                <a:gd name="connsiteX4803" fmla="*/ 993745 w 3785031"/>
                <a:gd name="connsiteY4803" fmla="*/ 1370852 h 3826932"/>
                <a:gd name="connsiteX4804" fmla="*/ 828936 w 3785031"/>
                <a:gd name="connsiteY4804" fmla="*/ 1531471 h 3826932"/>
                <a:gd name="connsiteX4805" fmla="*/ 657143 w 3785031"/>
                <a:gd name="connsiteY4805" fmla="*/ 1355488 h 3826932"/>
                <a:gd name="connsiteX4806" fmla="*/ 645969 w 3785031"/>
                <a:gd name="connsiteY4806" fmla="*/ 1344315 h 3826932"/>
                <a:gd name="connsiteX4807" fmla="*/ 650160 w 3785031"/>
                <a:gd name="connsiteY4807" fmla="*/ 1335935 h 3826932"/>
                <a:gd name="connsiteX4808" fmla="*/ 652953 w 3785031"/>
                <a:gd name="connsiteY4808" fmla="*/ 1326158 h 3826932"/>
                <a:gd name="connsiteX4809" fmla="*/ 652953 w 3785031"/>
                <a:gd name="connsiteY4809" fmla="*/ 1323364 h 3826932"/>
                <a:gd name="connsiteX4810" fmla="*/ 652953 w 3785031"/>
                <a:gd name="connsiteY4810" fmla="*/ 1321968 h 3826932"/>
                <a:gd name="connsiteX4811" fmla="*/ 652953 w 3785031"/>
                <a:gd name="connsiteY4811" fmla="*/ 1320571 h 3826932"/>
                <a:gd name="connsiteX4812" fmla="*/ 652953 w 3785031"/>
                <a:gd name="connsiteY4812" fmla="*/ 1316381 h 3826932"/>
                <a:gd name="connsiteX4813" fmla="*/ 645969 w 3785031"/>
                <a:gd name="connsiteY4813" fmla="*/ 1296827 h 3826932"/>
                <a:gd name="connsiteX4814" fmla="*/ 810779 w 3785031"/>
                <a:gd name="connsiteY4814" fmla="*/ 1136208 h 3826932"/>
                <a:gd name="connsiteX4815" fmla="*/ 810779 w 3785031"/>
                <a:gd name="connsiteY4815" fmla="*/ 1136208 h 3826932"/>
                <a:gd name="connsiteX4816" fmla="*/ 835919 w 3785031"/>
                <a:gd name="connsiteY4816" fmla="*/ 1111067 h 3826932"/>
                <a:gd name="connsiteX4817" fmla="*/ 835919 w 3785031"/>
                <a:gd name="connsiteY4817" fmla="*/ 1111067 h 3826932"/>
                <a:gd name="connsiteX4818" fmla="*/ 837316 w 3785031"/>
                <a:gd name="connsiteY4818" fmla="*/ 1109671 h 3826932"/>
                <a:gd name="connsiteX4819" fmla="*/ 849886 w 3785031"/>
                <a:gd name="connsiteY4819" fmla="*/ 1122241 h 3826932"/>
                <a:gd name="connsiteX4820" fmla="*/ 1021679 w 3785031"/>
                <a:gd name="connsiteY4820" fmla="*/ 1299621 h 3826932"/>
                <a:gd name="connsiteX4821" fmla="*/ 830333 w 3785031"/>
                <a:gd name="connsiteY4821" fmla="*/ 1569182 h 3826932"/>
                <a:gd name="connsiteX4822" fmla="*/ 830333 w 3785031"/>
                <a:gd name="connsiteY4822" fmla="*/ 1569182 h 3826932"/>
                <a:gd name="connsiteX4823" fmla="*/ 830333 w 3785031"/>
                <a:gd name="connsiteY4823" fmla="*/ 1571975 h 3826932"/>
                <a:gd name="connsiteX4824" fmla="*/ 828936 w 3785031"/>
                <a:gd name="connsiteY4824" fmla="*/ 1577562 h 3826932"/>
                <a:gd name="connsiteX4825" fmla="*/ 826143 w 3785031"/>
                <a:gd name="connsiteY4825" fmla="*/ 1581752 h 3826932"/>
                <a:gd name="connsiteX4826" fmla="*/ 824746 w 3785031"/>
                <a:gd name="connsiteY4826" fmla="*/ 1580356 h 3826932"/>
                <a:gd name="connsiteX4827" fmla="*/ 823349 w 3785031"/>
                <a:gd name="connsiteY4827" fmla="*/ 1576166 h 3826932"/>
                <a:gd name="connsiteX4828" fmla="*/ 823349 w 3785031"/>
                <a:gd name="connsiteY4828" fmla="*/ 1574769 h 3826932"/>
                <a:gd name="connsiteX4829" fmla="*/ 823349 w 3785031"/>
                <a:gd name="connsiteY4829" fmla="*/ 1573372 h 3826932"/>
                <a:gd name="connsiteX4830" fmla="*/ 823349 w 3785031"/>
                <a:gd name="connsiteY4830" fmla="*/ 1571975 h 3826932"/>
                <a:gd name="connsiteX4831" fmla="*/ 823349 w 3785031"/>
                <a:gd name="connsiteY4831" fmla="*/ 1570579 h 3826932"/>
                <a:gd name="connsiteX4832" fmla="*/ 823349 w 3785031"/>
                <a:gd name="connsiteY4832" fmla="*/ 1569182 h 3826932"/>
                <a:gd name="connsiteX4833" fmla="*/ 824746 w 3785031"/>
                <a:gd name="connsiteY4833" fmla="*/ 1563595 h 3826932"/>
                <a:gd name="connsiteX4834" fmla="*/ 827539 w 3785031"/>
                <a:gd name="connsiteY4834" fmla="*/ 1559405 h 3826932"/>
                <a:gd name="connsiteX4835" fmla="*/ 830333 w 3785031"/>
                <a:gd name="connsiteY4835" fmla="*/ 1566389 h 3826932"/>
                <a:gd name="connsiteX4836" fmla="*/ 830333 w 3785031"/>
                <a:gd name="connsiteY4836" fmla="*/ 1569182 h 3826932"/>
                <a:gd name="connsiteX4837" fmla="*/ 830333 w 3785031"/>
                <a:gd name="connsiteY4837" fmla="*/ 1569182 h 3826932"/>
                <a:gd name="connsiteX4838" fmla="*/ 632003 w 3785031"/>
                <a:gd name="connsiteY4838" fmla="*/ 1316381 h 3826932"/>
                <a:gd name="connsiteX4839" fmla="*/ 634796 w 3785031"/>
                <a:gd name="connsiteY4839" fmla="*/ 1312191 h 3826932"/>
                <a:gd name="connsiteX4840" fmla="*/ 637589 w 3785031"/>
                <a:gd name="connsiteY4840" fmla="*/ 1319174 h 3826932"/>
                <a:gd name="connsiteX4841" fmla="*/ 637589 w 3785031"/>
                <a:gd name="connsiteY4841" fmla="*/ 1320571 h 3826932"/>
                <a:gd name="connsiteX4842" fmla="*/ 637589 w 3785031"/>
                <a:gd name="connsiteY4842" fmla="*/ 1320571 h 3826932"/>
                <a:gd name="connsiteX4843" fmla="*/ 637589 w 3785031"/>
                <a:gd name="connsiteY4843" fmla="*/ 1320571 h 3826932"/>
                <a:gd name="connsiteX4844" fmla="*/ 637589 w 3785031"/>
                <a:gd name="connsiteY4844" fmla="*/ 1321968 h 3826932"/>
                <a:gd name="connsiteX4845" fmla="*/ 636193 w 3785031"/>
                <a:gd name="connsiteY4845" fmla="*/ 1327555 h 3826932"/>
                <a:gd name="connsiteX4846" fmla="*/ 633399 w 3785031"/>
                <a:gd name="connsiteY4846" fmla="*/ 1331745 h 3826932"/>
                <a:gd name="connsiteX4847" fmla="*/ 632003 w 3785031"/>
                <a:gd name="connsiteY4847" fmla="*/ 1330348 h 3826932"/>
                <a:gd name="connsiteX4848" fmla="*/ 630606 w 3785031"/>
                <a:gd name="connsiteY4848" fmla="*/ 1326158 h 3826932"/>
                <a:gd name="connsiteX4849" fmla="*/ 630606 w 3785031"/>
                <a:gd name="connsiteY4849" fmla="*/ 1324761 h 3826932"/>
                <a:gd name="connsiteX4850" fmla="*/ 630606 w 3785031"/>
                <a:gd name="connsiteY4850" fmla="*/ 1323364 h 3826932"/>
                <a:gd name="connsiteX4851" fmla="*/ 630606 w 3785031"/>
                <a:gd name="connsiteY4851" fmla="*/ 1321968 h 3826932"/>
                <a:gd name="connsiteX4852" fmla="*/ 630606 w 3785031"/>
                <a:gd name="connsiteY4852" fmla="*/ 1320571 h 3826932"/>
                <a:gd name="connsiteX4853" fmla="*/ 630606 w 3785031"/>
                <a:gd name="connsiteY4853" fmla="*/ 1319174 h 3826932"/>
                <a:gd name="connsiteX4854" fmla="*/ 632003 w 3785031"/>
                <a:gd name="connsiteY4854" fmla="*/ 1316381 h 3826932"/>
                <a:gd name="connsiteX4855" fmla="*/ 640383 w 3785031"/>
                <a:gd name="connsiteY4855" fmla="*/ 1816396 h 3826932"/>
                <a:gd name="connsiteX4856" fmla="*/ 640383 w 3785031"/>
                <a:gd name="connsiteY4856" fmla="*/ 1812206 h 3826932"/>
                <a:gd name="connsiteX4857" fmla="*/ 633399 w 3785031"/>
                <a:gd name="connsiteY4857" fmla="*/ 1792653 h 3826932"/>
                <a:gd name="connsiteX4858" fmla="*/ 799605 w 3785031"/>
                <a:gd name="connsiteY4858" fmla="*/ 1630636 h 3826932"/>
                <a:gd name="connsiteX4859" fmla="*/ 799605 w 3785031"/>
                <a:gd name="connsiteY4859" fmla="*/ 1630636 h 3826932"/>
                <a:gd name="connsiteX4860" fmla="*/ 824746 w 3785031"/>
                <a:gd name="connsiteY4860" fmla="*/ 1605496 h 3826932"/>
                <a:gd name="connsiteX4861" fmla="*/ 824746 w 3785031"/>
                <a:gd name="connsiteY4861" fmla="*/ 1605496 h 3826932"/>
                <a:gd name="connsiteX4862" fmla="*/ 826143 w 3785031"/>
                <a:gd name="connsiteY4862" fmla="*/ 1604099 h 3826932"/>
                <a:gd name="connsiteX4863" fmla="*/ 838713 w 3785031"/>
                <a:gd name="connsiteY4863" fmla="*/ 1616669 h 3826932"/>
                <a:gd name="connsiteX4864" fmla="*/ 1009109 w 3785031"/>
                <a:gd name="connsiteY4864" fmla="*/ 1791256 h 3826932"/>
                <a:gd name="connsiteX4865" fmla="*/ 1009109 w 3785031"/>
                <a:gd name="connsiteY4865" fmla="*/ 1791256 h 3826932"/>
                <a:gd name="connsiteX4866" fmla="*/ 1006316 w 3785031"/>
                <a:gd name="connsiteY4866" fmla="*/ 1794049 h 3826932"/>
                <a:gd name="connsiteX4867" fmla="*/ 1000729 w 3785031"/>
                <a:gd name="connsiteY4867" fmla="*/ 1803826 h 3826932"/>
                <a:gd name="connsiteX4868" fmla="*/ 997935 w 3785031"/>
                <a:gd name="connsiteY4868" fmla="*/ 1815000 h 3826932"/>
                <a:gd name="connsiteX4869" fmla="*/ 997935 w 3785031"/>
                <a:gd name="connsiteY4869" fmla="*/ 1819190 h 3826932"/>
                <a:gd name="connsiteX4870" fmla="*/ 997935 w 3785031"/>
                <a:gd name="connsiteY4870" fmla="*/ 1820586 h 3826932"/>
                <a:gd name="connsiteX4871" fmla="*/ 997935 w 3785031"/>
                <a:gd name="connsiteY4871" fmla="*/ 1821983 h 3826932"/>
                <a:gd name="connsiteX4872" fmla="*/ 997935 w 3785031"/>
                <a:gd name="connsiteY4872" fmla="*/ 1823380 h 3826932"/>
                <a:gd name="connsiteX4873" fmla="*/ 997935 w 3785031"/>
                <a:gd name="connsiteY4873" fmla="*/ 1826173 h 3826932"/>
                <a:gd name="connsiteX4874" fmla="*/ 999332 w 3785031"/>
                <a:gd name="connsiteY4874" fmla="*/ 1833157 h 3826932"/>
                <a:gd name="connsiteX4875" fmla="*/ 1003522 w 3785031"/>
                <a:gd name="connsiteY4875" fmla="*/ 1841537 h 3826932"/>
                <a:gd name="connsiteX4876" fmla="*/ 979779 w 3785031"/>
                <a:gd name="connsiteY4876" fmla="*/ 1865280 h 3826932"/>
                <a:gd name="connsiteX4877" fmla="*/ 979779 w 3785031"/>
                <a:gd name="connsiteY4877" fmla="*/ 1865280 h 3826932"/>
                <a:gd name="connsiteX4878" fmla="*/ 813572 w 3785031"/>
                <a:gd name="connsiteY4878" fmla="*/ 2027297 h 3826932"/>
                <a:gd name="connsiteX4879" fmla="*/ 643176 w 3785031"/>
                <a:gd name="connsiteY4879" fmla="*/ 1852710 h 3826932"/>
                <a:gd name="connsiteX4880" fmla="*/ 630606 w 3785031"/>
                <a:gd name="connsiteY4880" fmla="*/ 1838743 h 3826932"/>
                <a:gd name="connsiteX4881" fmla="*/ 636193 w 3785031"/>
                <a:gd name="connsiteY4881" fmla="*/ 1830363 h 3826932"/>
                <a:gd name="connsiteX4882" fmla="*/ 638986 w 3785031"/>
                <a:gd name="connsiteY4882" fmla="*/ 1820586 h 3826932"/>
                <a:gd name="connsiteX4883" fmla="*/ 638986 w 3785031"/>
                <a:gd name="connsiteY4883" fmla="*/ 1817793 h 3826932"/>
                <a:gd name="connsiteX4884" fmla="*/ 640383 w 3785031"/>
                <a:gd name="connsiteY4884" fmla="*/ 1816396 h 3826932"/>
                <a:gd name="connsiteX4885" fmla="*/ 640383 w 3785031"/>
                <a:gd name="connsiteY4885" fmla="*/ 1816396 h 3826932"/>
                <a:gd name="connsiteX4886" fmla="*/ 810779 w 3785031"/>
                <a:gd name="connsiteY4886" fmla="*/ 2065007 h 3826932"/>
                <a:gd name="connsiteX4887" fmla="*/ 810779 w 3785031"/>
                <a:gd name="connsiteY4887" fmla="*/ 2063610 h 3826932"/>
                <a:gd name="connsiteX4888" fmla="*/ 812176 w 3785031"/>
                <a:gd name="connsiteY4888" fmla="*/ 2058024 h 3826932"/>
                <a:gd name="connsiteX4889" fmla="*/ 813572 w 3785031"/>
                <a:gd name="connsiteY4889" fmla="*/ 2055230 h 3826932"/>
                <a:gd name="connsiteX4890" fmla="*/ 814969 w 3785031"/>
                <a:gd name="connsiteY4890" fmla="*/ 2062214 h 3826932"/>
                <a:gd name="connsiteX4891" fmla="*/ 814969 w 3785031"/>
                <a:gd name="connsiteY4891" fmla="*/ 2063610 h 3826932"/>
                <a:gd name="connsiteX4892" fmla="*/ 814969 w 3785031"/>
                <a:gd name="connsiteY4892" fmla="*/ 2063610 h 3826932"/>
                <a:gd name="connsiteX4893" fmla="*/ 814969 w 3785031"/>
                <a:gd name="connsiteY4893" fmla="*/ 2063610 h 3826932"/>
                <a:gd name="connsiteX4894" fmla="*/ 814969 w 3785031"/>
                <a:gd name="connsiteY4894" fmla="*/ 2065007 h 3826932"/>
                <a:gd name="connsiteX4895" fmla="*/ 813572 w 3785031"/>
                <a:gd name="connsiteY4895" fmla="*/ 2070594 h 3826932"/>
                <a:gd name="connsiteX4896" fmla="*/ 812176 w 3785031"/>
                <a:gd name="connsiteY4896" fmla="*/ 2073387 h 3826932"/>
                <a:gd name="connsiteX4897" fmla="*/ 812176 w 3785031"/>
                <a:gd name="connsiteY4897" fmla="*/ 2071991 h 3826932"/>
                <a:gd name="connsiteX4898" fmla="*/ 810779 w 3785031"/>
                <a:gd name="connsiteY4898" fmla="*/ 2067801 h 3826932"/>
                <a:gd name="connsiteX4899" fmla="*/ 810779 w 3785031"/>
                <a:gd name="connsiteY4899" fmla="*/ 2066404 h 3826932"/>
                <a:gd name="connsiteX4900" fmla="*/ 810779 w 3785031"/>
                <a:gd name="connsiteY4900" fmla="*/ 2065007 h 3826932"/>
                <a:gd name="connsiteX4901" fmla="*/ 810779 w 3785031"/>
                <a:gd name="connsiteY4901" fmla="*/ 2065007 h 3826932"/>
                <a:gd name="connsiteX4902" fmla="*/ 810779 w 3785031"/>
                <a:gd name="connsiteY4902" fmla="*/ 2065007 h 3826932"/>
                <a:gd name="connsiteX4903" fmla="*/ 814969 w 3785031"/>
                <a:gd name="connsiteY4903" fmla="*/ 2553849 h 3826932"/>
                <a:gd name="connsiteX4904" fmla="*/ 814969 w 3785031"/>
                <a:gd name="connsiteY4904" fmla="*/ 2555246 h 3826932"/>
                <a:gd name="connsiteX4905" fmla="*/ 814969 w 3785031"/>
                <a:gd name="connsiteY4905" fmla="*/ 2555246 h 3826932"/>
                <a:gd name="connsiteX4906" fmla="*/ 814969 w 3785031"/>
                <a:gd name="connsiteY4906" fmla="*/ 2555246 h 3826932"/>
                <a:gd name="connsiteX4907" fmla="*/ 814969 w 3785031"/>
                <a:gd name="connsiteY4907" fmla="*/ 2556642 h 3826932"/>
                <a:gd name="connsiteX4908" fmla="*/ 813572 w 3785031"/>
                <a:gd name="connsiteY4908" fmla="*/ 2562229 h 3826932"/>
                <a:gd name="connsiteX4909" fmla="*/ 810779 w 3785031"/>
                <a:gd name="connsiteY4909" fmla="*/ 2566419 h 3826932"/>
                <a:gd name="connsiteX4910" fmla="*/ 809382 w 3785031"/>
                <a:gd name="connsiteY4910" fmla="*/ 2567816 h 3826932"/>
                <a:gd name="connsiteX4911" fmla="*/ 807986 w 3785031"/>
                <a:gd name="connsiteY4911" fmla="*/ 2566419 h 3826932"/>
                <a:gd name="connsiteX4912" fmla="*/ 806589 w 3785031"/>
                <a:gd name="connsiteY4912" fmla="*/ 2562229 h 3826932"/>
                <a:gd name="connsiteX4913" fmla="*/ 806589 w 3785031"/>
                <a:gd name="connsiteY4913" fmla="*/ 2560833 h 3826932"/>
                <a:gd name="connsiteX4914" fmla="*/ 806589 w 3785031"/>
                <a:gd name="connsiteY4914" fmla="*/ 2559436 h 3826932"/>
                <a:gd name="connsiteX4915" fmla="*/ 806589 w 3785031"/>
                <a:gd name="connsiteY4915" fmla="*/ 2558039 h 3826932"/>
                <a:gd name="connsiteX4916" fmla="*/ 806589 w 3785031"/>
                <a:gd name="connsiteY4916" fmla="*/ 2556642 h 3826932"/>
                <a:gd name="connsiteX4917" fmla="*/ 806589 w 3785031"/>
                <a:gd name="connsiteY4917" fmla="*/ 2555246 h 3826932"/>
                <a:gd name="connsiteX4918" fmla="*/ 807986 w 3785031"/>
                <a:gd name="connsiteY4918" fmla="*/ 2549659 h 3826932"/>
                <a:gd name="connsiteX4919" fmla="*/ 810779 w 3785031"/>
                <a:gd name="connsiteY4919" fmla="*/ 2544072 h 3826932"/>
                <a:gd name="connsiteX4920" fmla="*/ 812176 w 3785031"/>
                <a:gd name="connsiteY4920" fmla="*/ 2542675 h 3826932"/>
                <a:gd name="connsiteX4921" fmla="*/ 812176 w 3785031"/>
                <a:gd name="connsiteY4921" fmla="*/ 2542675 h 3826932"/>
                <a:gd name="connsiteX4922" fmla="*/ 812176 w 3785031"/>
                <a:gd name="connsiteY4922" fmla="*/ 2544072 h 3826932"/>
                <a:gd name="connsiteX4923" fmla="*/ 814969 w 3785031"/>
                <a:gd name="connsiteY4923" fmla="*/ 2553849 h 3826932"/>
                <a:gd name="connsiteX4924" fmla="*/ 3207500 w 3785031"/>
                <a:gd name="connsiteY4924" fmla="*/ 2566419 h 3826932"/>
                <a:gd name="connsiteX4925" fmla="*/ 3207500 w 3785031"/>
                <a:gd name="connsiteY4925" fmla="*/ 2567816 h 3826932"/>
                <a:gd name="connsiteX4926" fmla="*/ 3206103 w 3785031"/>
                <a:gd name="connsiteY4926" fmla="*/ 2573403 h 3826932"/>
                <a:gd name="connsiteX4927" fmla="*/ 3203310 w 3785031"/>
                <a:gd name="connsiteY4927" fmla="*/ 2577593 h 3826932"/>
                <a:gd name="connsiteX4928" fmla="*/ 3201913 w 3785031"/>
                <a:gd name="connsiteY4928" fmla="*/ 2576196 h 3826932"/>
                <a:gd name="connsiteX4929" fmla="*/ 3200517 w 3785031"/>
                <a:gd name="connsiteY4929" fmla="*/ 2572006 h 3826932"/>
                <a:gd name="connsiteX4930" fmla="*/ 3200517 w 3785031"/>
                <a:gd name="connsiteY4930" fmla="*/ 2570609 h 3826932"/>
                <a:gd name="connsiteX4931" fmla="*/ 3200517 w 3785031"/>
                <a:gd name="connsiteY4931" fmla="*/ 2569213 h 3826932"/>
                <a:gd name="connsiteX4932" fmla="*/ 3200517 w 3785031"/>
                <a:gd name="connsiteY4932" fmla="*/ 2567816 h 3826932"/>
                <a:gd name="connsiteX4933" fmla="*/ 3200517 w 3785031"/>
                <a:gd name="connsiteY4933" fmla="*/ 2566419 h 3826932"/>
                <a:gd name="connsiteX4934" fmla="*/ 3200517 w 3785031"/>
                <a:gd name="connsiteY4934" fmla="*/ 2565023 h 3826932"/>
                <a:gd name="connsiteX4935" fmla="*/ 3201913 w 3785031"/>
                <a:gd name="connsiteY4935" fmla="*/ 2559436 h 3826932"/>
                <a:gd name="connsiteX4936" fmla="*/ 3204707 w 3785031"/>
                <a:gd name="connsiteY4936" fmla="*/ 2553849 h 3826932"/>
                <a:gd name="connsiteX4937" fmla="*/ 3207500 w 3785031"/>
                <a:gd name="connsiteY4937" fmla="*/ 2560833 h 3826932"/>
                <a:gd name="connsiteX4938" fmla="*/ 3207500 w 3785031"/>
                <a:gd name="connsiteY4938" fmla="*/ 2566419 h 3826932"/>
                <a:gd name="connsiteX4939" fmla="*/ 3207500 w 3785031"/>
                <a:gd name="connsiteY4939" fmla="*/ 2566419 h 3826932"/>
                <a:gd name="connsiteX4940" fmla="*/ 3207500 w 3785031"/>
                <a:gd name="connsiteY4940" fmla="*/ 2566419 h 3826932"/>
                <a:gd name="connsiteX4941" fmla="*/ 3213087 w 3785031"/>
                <a:gd name="connsiteY4941" fmla="*/ 2074784 h 3826932"/>
                <a:gd name="connsiteX4942" fmla="*/ 3213087 w 3785031"/>
                <a:gd name="connsiteY4942" fmla="*/ 2074784 h 3826932"/>
                <a:gd name="connsiteX4943" fmla="*/ 3213087 w 3785031"/>
                <a:gd name="connsiteY4943" fmla="*/ 2071991 h 3826932"/>
                <a:gd name="connsiteX4944" fmla="*/ 3214484 w 3785031"/>
                <a:gd name="connsiteY4944" fmla="*/ 2066404 h 3826932"/>
                <a:gd name="connsiteX4945" fmla="*/ 3215880 w 3785031"/>
                <a:gd name="connsiteY4945" fmla="*/ 2063610 h 3826932"/>
                <a:gd name="connsiteX4946" fmla="*/ 3217277 w 3785031"/>
                <a:gd name="connsiteY4946" fmla="*/ 2070594 h 3826932"/>
                <a:gd name="connsiteX4947" fmla="*/ 3217277 w 3785031"/>
                <a:gd name="connsiteY4947" fmla="*/ 2071991 h 3826932"/>
                <a:gd name="connsiteX4948" fmla="*/ 3217277 w 3785031"/>
                <a:gd name="connsiteY4948" fmla="*/ 2071991 h 3826932"/>
                <a:gd name="connsiteX4949" fmla="*/ 3217277 w 3785031"/>
                <a:gd name="connsiteY4949" fmla="*/ 2071991 h 3826932"/>
                <a:gd name="connsiteX4950" fmla="*/ 3217277 w 3785031"/>
                <a:gd name="connsiteY4950" fmla="*/ 2073387 h 3826932"/>
                <a:gd name="connsiteX4951" fmla="*/ 3215880 w 3785031"/>
                <a:gd name="connsiteY4951" fmla="*/ 2078974 h 3826932"/>
                <a:gd name="connsiteX4952" fmla="*/ 3214484 w 3785031"/>
                <a:gd name="connsiteY4952" fmla="*/ 2081768 h 3826932"/>
                <a:gd name="connsiteX4953" fmla="*/ 3214484 w 3785031"/>
                <a:gd name="connsiteY4953" fmla="*/ 2080371 h 3826932"/>
                <a:gd name="connsiteX4954" fmla="*/ 3213087 w 3785031"/>
                <a:gd name="connsiteY4954" fmla="*/ 2076181 h 3826932"/>
                <a:gd name="connsiteX4955" fmla="*/ 3213087 w 3785031"/>
                <a:gd name="connsiteY4955" fmla="*/ 2074784 h 3826932"/>
                <a:gd name="connsiteX4956" fmla="*/ 3213087 w 3785031"/>
                <a:gd name="connsiteY4956" fmla="*/ 2074784 h 3826932"/>
                <a:gd name="connsiteX4957" fmla="*/ 3213087 w 3785031"/>
                <a:gd name="connsiteY4957" fmla="*/ 2074784 h 3826932"/>
                <a:gd name="connsiteX4958" fmla="*/ 3227054 w 3785031"/>
                <a:gd name="connsiteY4958" fmla="*/ 1585942 h 3826932"/>
                <a:gd name="connsiteX4959" fmla="*/ 3227054 w 3785031"/>
                <a:gd name="connsiteY4959" fmla="*/ 1585942 h 3826932"/>
                <a:gd name="connsiteX4960" fmla="*/ 3227054 w 3785031"/>
                <a:gd name="connsiteY4960" fmla="*/ 1583149 h 3826932"/>
                <a:gd name="connsiteX4961" fmla="*/ 3228451 w 3785031"/>
                <a:gd name="connsiteY4961" fmla="*/ 1577562 h 3826932"/>
                <a:gd name="connsiteX4962" fmla="*/ 3229847 w 3785031"/>
                <a:gd name="connsiteY4962" fmla="*/ 1573372 h 3826932"/>
                <a:gd name="connsiteX4963" fmla="*/ 3229847 w 3785031"/>
                <a:gd name="connsiteY4963" fmla="*/ 1574769 h 3826932"/>
                <a:gd name="connsiteX4964" fmla="*/ 3229847 w 3785031"/>
                <a:gd name="connsiteY4964" fmla="*/ 1576166 h 3826932"/>
                <a:gd name="connsiteX4965" fmla="*/ 3229847 w 3785031"/>
                <a:gd name="connsiteY4965" fmla="*/ 1576166 h 3826932"/>
                <a:gd name="connsiteX4966" fmla="*/ 3229847 w 3785031"/>
                <a:gd name="connsiteY4966" fmla="*/ 1576166 h 3826932"/>
                <a:gd name="connsiteX4967" fmla="*/ 3229847 w 3785031"/>
                <a:gd name="connsiteY4967" fmla="*/ 1577562 h 3826932"/>
                <a:gd name="connsiteX4968" fmla="*/ 3228451 w 3785031"/>
                <a:gd name="connsiteY4968" fmla="*/ 1583149 h 3826932"/>
                <a:gd name="connsiteX4969" fmla="*/ 3225657 w 3785031"/>
                <a:gd name="connsiteY4969" fmla="*/ 1587339 h 3826932"/>
                <a:gd name="connsiteX4970" fmla="*/ 3225657 w 3785031"/>
                <a:gd name="connsiteY4970" fmla="*/ 1587339 h 3826932"/>
                <a:gd name="connsiteX4971" fmla="*/ 3225657 w 3785031"/>
                <a:gd name="connsiteY4971" fmla="*/ 1585942 h 3826932"/>
                <a:gd name="connsiteX4972" fmla="*/ 3227054 w 3785031"/>
                <a:gd name="connsiteY4972" fmla="*/ 1585942 h 3826932"/>
                <a:gd name="connsiteX4973" fmla="*/ 3227054 w 3785031"/>
                <a:gd name="connsiteY4973" fmla="*/ 1585942 h 3826932"/>
                <a:gd name="connsiteX4974" fmla="*/ 3245211 w 3785031"/>
                <a:gd name="connsiteY4974" fmla="*/ 1087324 h 3826932"/>
                <a:gd name="connsiteX4975" fmla="*/ 3245211 w 3785031"/>
                <a:gd name="connsiteY4975" fmla="*/ 1088720 h 3826932"/>
                <a:gd name="connsiteX4976" fmla="*/ 3245211 w 3785031"/>
                <a:gd name="connsiteY4976" fmla="*/ 1088720 h 3826932"/>
                <a:gd name="connsiteX4977" fmla="*/ 3245211 w 3785031"/>
                <a:gd name="connsiteY4977" fmla="*/ 1088720 h 3826932"/>
                <a:gd name="connsiteX4978" fmla="*/ 3245211 w 3785031"/>
                <a:gd name="connsiteY4978" fmla="*/ 1090117 h 3826932"/>
                <a:gd name="connsiteX4979" fmla="*/ 3243814 w 3785031"/>
                <a:gd name="connsiteY4979" fmla="*/ 1095704 h 3826932"/>
                <a:gd name="connsiteX4980" fmla="*/ 3241021 w 3785031"/>
                <a:gd name="connsiteY4980" fmla="*/ 1099894 h 3826932"/>
                <a:gd name="connsiteX4981" fmla="*/ 3239624 w 3785031"/>
                <a:gd name="connsiteY4981" fmla="*/ 1098497 h 3826932"/>
                <a:gd name="connsiteX4982" fmla="*/ 3238227 w 3785031"/>
                <a:gd name="connsiteY4982" fmla="*/ 1094307 h 3826932"/>
                <a:gd name="connsiteX4983" fmla="*/ 3238227 w 3785031"/>
                <a:gd name="connsiteY4983" fmla="*/ 1092910 h 3826932"/>
                <a:gd name="connsiteX4984" fmla="*/ 3238227 w 3785031"/>
                <a:gd name="connsiteY4984" fmla="*/ 1091514 h 3826932"/>
                <a:gd name="connsiteX4985" fmla="*/ 3238227 w 3785031"/>
                <a:gd name="connsiteY4985" fmla="*/ 1090117 h 3826932"/>
                <a:gd name="connsiteX4986" fmla="*/ 3238227 w 3785031"/>
                <a:gd name="connsiteY4986" fmla="*/ 1088720 h 3826932"/>
                <a:gd name="connsiteX4987" fmla="*/ 3238227 w 3785031"/>
                <a:gd name="connsiteY4987" fmla="*/ 1087324 h 3826932"/>
                <a:gd name="connsiteX4988" fmla="*/ 3239624 w 3785031"/>
                <a:gd name="connsiteY4988" fmla="*/ 1081737 h 3826932"/>
                <a:gd name="connsiteX4989" fmla="*/ 3242417 w 3785031"/>
                <a:gd name="connsiteY4989" fmla="*/ 1077547 h 3826932"/>
                <a:gd name="connsiteX4990" fmla="*/ 3245211 w 3785031"/>
                <a:gd name="connsiteY4990" fmla="*/ 1087324 h 3826932"/>
                <a:gd name="connsiteX4991" fmla="*/ 3243814 w 3785031"/>
                <a:gd name="connsiteY4991" fmla="*/ 1078944 h 3826932"/>
                <a:gd name="connsiteX4992" fmla="*/ 3243814 w 3785031"/>
                <a:gd name="connsiteY4992" fmla="*/ 1078944 h 3826932"/>
                <a:gd name="connsiteX4993" fmla="*/ 3243814 w 3785031"/>
                <a:gd name="connsiteY4993" fmla="*/ 1078944 h 3826932"/>
                <a:gd name="connsiteX4994" fmla="*/ 3243814 w 3785031"/>
                <a:gd name="connsiteY4994" fmla="*/ 1078944 h 3826932"/>
                <a:gd name="connsiteX4995" fmla="*/ 449036 w 3785031"/>
                <a:gd name="connsiteY4995" fmla="*/ 1071960 h 3826932"/>
                <a:gd name="connsiteX4996" fmla="*/ 449036 w 3785031"/>
                <a:gd name="connsiteY4996" fmla="*/ 1073357 h 3826932"/>
                <a:gd name="connsiteX4997" fmla="*/ 449036 w 3785031"/>
                <a:gd name="connsiteY4997" fmla="*/ 1073357 h 3826932"/>
                <a:gd name="connsiteX4998" fmla="*/ 449036 w 3785031"/>
                <a:gd name="connsiteY4998" fmla="*/ 1073357 h 3826932"/>
                <a:gd name="connsiteX4999" fmla="*/ 449036 w 3785031"/>
                <a:gd name="connsiteY4999" fmla="*/ 1074753 h 3826932"/>
                <a:gd name="connsiteX5000" fmla="*/ 447639 w 3785031"/>
                <a:gd name="connsiteY5000" fmla="*/ 1080340 h 3826932"/>
                <a:gd name="connsiteX5001" fmla="*/ 444846 w 3785031"/>
                <a:gd name="connsiteY5001" fmla="*/ 1084530 h 3826932"/>
                <a:gd name="connsiteX5002" fmla="*/ 444846 w 3785031"/>
                <a:gd name="connsiteY5002" fmla="*/ 1084530 h 3826932"/>
                <a:gd name="connsiteX5003" fmla="*/ 443449 w 3785031"/>
                <a:gd name="connsiteY5003" fmla="*/ 1083134 h 3826932"/>
                <a:gd name="connsiteX5004" fmla="*/ 442053 w 3785031"/>
                <a:gd name="connsiteY5004" fmla="*/ 1078944 h 3826932"/>
                <a:gd name="connsiteX5005" fmla="*/ 442053 w 3785031"/>
                <a:gd name="connsiteY5005" fmla="*/ 1077547 h 3826932"/>
                <a:gd name="connsiteX5006" fmla="*/ 442053 w 3785031"/>
                <a:gd name="connsiteY5006" fmla="*/ 1076150 h 3826932"/>
                <a:gd name="connsiteX5007" fmla="*/ 442053 w 3785031"/>
                <a:gd name="connsiteY5007" fmla="*/ 1074753 h 3826932"/>
                <a:gd name="connsiteX5008" fmla="*/ 442053 w 3785031"/>
                <a:gd name="connsiteY5008" fmla="*/ 1073357 h 3826932"/>
                <a:gd name="connsiteX5009" fmla="*/ 442053 w 3785031"/>
                <a:gd name="connsiteY5009" fmla="*/ 1071960 h 3826932"/>
                <a:gd name="connsiteX5010" fmla="*/ 443449 w 3785031"/>
                <a:gd name="connsiteY5010" fmla="*/ 1066373 h 3826932"/>
                <a:gd name="connsiteX5011" fmla="*/ 446243 w 3785031"/>
                <a:gd name="connsiteY5011" fmla="*/ 1060787 h 3826932"/>
                <a:gd name="connsiteX5012" fmla="*/ 447639 w 3785031"/>
                <a:gd name="connsiteY5012" fmla="*/ 1059390 h 3826932"/>
                <a:gd name="connsiteX5013" fmla="*/ 447639 w 3785031"/>
                <a:gd name="connsiteY5013" fmla="*/ 1059390 h 3826932"/>
                <a:gd name="connsiteX5014" fmla="*/ 447639 w 3785031"/>
                <a:gd name="connsiteY5014" fmla="*/ 1059390 h 3826932"/>
                <a:gd name="connsiteX5015" fmla="*/ 447639 w 3785031"/>
                <a:gd name="connsiteY5015" fmla="*/ 1059390 h 3826932"/>
                <a:gd name="connsiteX5016" fmla="*/ 446243 w 3785031"/>
                <a:gd name="connsiteY5016" fmla="*/ 1062183 h 3826932"/>
                <a:gd name="connsiteX5017" fmla="*/ 449036 w 3785031"/>
                <a:gd name="connsiteY5017" fmla="*/ 1071960 h 3826932"/>
                <a:gd name="connsiteX5018" fmla="*/ 430879 w 3785031"/>
                <a:gd name="connsiteY5018" fmla="*/ 1567785 h 3826932"/>
                <a:gd name="connsiteX5019" fmla="*/ 430879 w 3785031"/>
                <a:gd name="connsiteY5019" fmla="*/ 1567785 h 3826932"/>
                <a:gd name="connsiteX5020" fmla="*/ 430879 w 3785031"/>
                <a:gd name="connsiteY5020" fmla="*/ 1567785 h 3826932"/>
                <a:gd name="connsiteX5021" fmla="*/ 430879 w 3785031"/>
                <a:gd name="connsiteY5021" fmla="*/ 1570579 h 3826932"/>
                <a:gd name="connsiteX5022" fmla="*/ 429482 w 3785031"/>
                <a:gd name="connsiteY5022" fmla="*/ 1576166 h 3826932"/>
                <a:gd name="connsiteX5023" fmla="*/ 428086 w 3785031"/>
                <a:gd name="connsiteY5023" fmla="*/ 1578959 h 3826932"/>
                <a:gd name="connsiteX5024" fmla="*/ 428086 w 3785031"/>
                <a:gd name="connsiteY5024" fmla="*/ 1577562 h 3826932"/>
                <a:gd name="connsiteX5025" fmla="*/ 426689 w 3785031"/>
                <a:gd name="connsiteY5025" fmla="*/ 1573372 h 3826932"/>
                <a:gd name="connsiteX5026" fmla="*/ 426689 w 3785031"/>
                <a:gd name="connsiteY5026" fmla="*/ 1571975 h 3826932"/>
                <a:gd name="connsiteX5027" fmla="*/ 426689 w 3785031"/>
                <a:gd name="connsiteY5027" fmla="*/ 1570579 h 3826932"/>
                <a:gd name="connsiteX5028" fmla="*/ 426689 w 3785031"/>
                <a:gd name="connsiteY5028" fmla="*/ 1569182 h 3826932"/>
                <a:gd name="connsiteX5029" fmla="*/ 426689 w 3785031"/>
                <a:gd name="connsiteY5029" fmla="*/ 1567785 h 3826932"/>
                <a:gd name="connsiteX5030" fmla="*/ 426689 w 3785031"/>
                <a:gd name="connsiteY5030" fmla="*/ 1566389 h 3826932"/>
                <a:gd name="connsiteX5031" fmla="*/ 428086 w 3785031"/>
                <a:gd name="connsiteY5031" fmla="*/ 1560802 h 3826932"/>
                <a:gd name="connsiteX5032" fmla="*/ 429482 w 3785031"/>
                <a:gd name="connsiteY5032" fmla="*/ 1558009 h 3826932"/>
                <a:gd name="connsiteX5033" fmla="*/ 430879 w 3785031"/>
                <a:gd name="connsiteY5033" fmla="*/ 1564992 h 3826932"/>
                <a:gd name="connsiteX5034" fmla="*/ 430879 w 3785031"/>
                <a:gd name="connsiteY5034" fmla="*/ 1567785 h 3826932"/>
                <a:gd name="connsiteX5035" fmla="*/ 428086 w 3785031"/>
                <a:gd name="connsiteY5035" fmla="*/ 2084561 h 3826932"/>
                <a:gd name="connsiteX5036" fmla="*/ 433672 w 3785031"/>
                <a:gd name="connsiteY5036" fmla="*/ 2076181 h 3826932"/>
                <a:gd name="connsiteX5037" fmla="*/ 436466 w 3785031"/>
                <a:gd name="connsiteY5037" fmla="*/ 2066404 h 3826932"/>
                <a:gd name="connsiteX5038" fmla="*/ 436466 w 3785031"/>
                <a:gd name="connsiteY5038" fmla="*/ 2063610 h 3826932"/>
                <a:gd name="connsiteX5039" fmla="*/ 436466 w 3785031"/>
                <a:gd name="connsiteY5039" fmla="*/ 2062214 h 3826932"/>
                <a:gd name="connsiteX5040" fmla="*/ 436466 w 3785031"/>
                <a:gd name="connsiteY5040" fmla="*/ 2060817 h 3826932"/>
                <a:gd name="connsiteX5041" fmla="*/ 436466 w 3785031"/>
                <a:gd name="connsiteY5041" fmla="*/ 2056627 h 3826932"/>
                <a:gd name="connsiteX5042" fmla="*/ 429482 w 3785031"/>
                <a:gd name="connsiteY5042" fmla="*/ 2037073 h 3826932"/>
                <a:gd name="connsiteX5043" fmla="*/ 594292 w 3785031"/>
                <a:gd name="connsiteY5043" fmla="*/ 1876454 h 3826932"/>
                <a:gd name="connsiteX5044" fmla="*/ 594292 w 3785031"/>
                <a:gd name="connsiteY5044" fmla="*/ 1876454 h 3826932"/>
                <a:gd name="connsiteX5045" fmla="*/ 619432 w 3785031"/>
                <a:gd name="connsiteY5045" fmla="*/ 1851314 h 3826932"/>
                <a:gd name="connsiteX5046" fmla="*/ 619432 w 3785031"/>
                <a:gd name="connsiteY5046" fmla="*/ 1851314 h 3826932"/>
                <a:gd name="connsiteX5047" fmla="*/ 620829 w 3785031"/>
                <a:gd name="connsiteY5047" fmla="*/ 1849917 h 3826932"/>
                <a:gd name="connsiteX5048" fmla="*/ 633399 w 3785031"/>
                <a:gd name="connsiteY5048" fmla="*/ 1862487 h 3826932"/>
                <a:gd name="connsiteX5049" fmla="*/ 803795 w 3785031"/>
                <a:gd name="connsiteY5049" fmla="*/ 2037073 h 3826932"/>
                <a:gd name="connsiteX5050" fmla="*/ 802399 w 3785031"/>
                <a:gd name="connsiteY5050" fmla="*/ 2038470 h 3826932"/>
                <a:gd name="connsiteX5051" fmla="*/ 796812 w 3785031"/>
                <a:gd name="connsiteY5051" fmla="*/ 2048247 h 3826932"/>
                <a:gd name="connsiteX5052" fmla="*/ 794019 w 3785031"/>
                <a:gd name="connsiteY5052" fmla="*/ 2059420 h 3826932"/>
                <a:gd name="connsiteX5053" fmla="*/ 794019 w 3785031"/>
                <a:gd name="connsiteY5053" fmla="*/ 2063610 h 3826932"/>
                <a:gd name="connsiteX5054" fmla="*/ 794019 w 3785031"/>
                <a:gd name="connsiteY5054" fmla="*/ 2065007 h 3826932"/>
                <a:gd name="connsiteX5055" fmla="*/ 794019 w 3785031"/>
                <a:gd name="connsiteY5055" fmla="*/ 2066404 h 3826932"/>
                <a:gd name="connsiteX5056" fmla="*/ 794019 w 3785031"/>
                <a:gd name="connsiteY5056" fmla="*/ 2067801 h 3826932"/>
                <a:gd name="connsiteX5057" fmla="*/ 794019 w 3785031"/>
                <a:gd name="connsiteY5057" fmla="*/ 2070594 h 3826932"/>
                <a:gd name="connsiteX5058" fmla="*/ 795415 w 3785031"/>
                <a:gd name="connsiteY5058" fmla="*/ 2077577 h 3826932"/>
                <a:gd name="connsiteX5059" fmla="*/ 799605 w 3785031"/>
                <a:gd name="connsiteY5059" fmla="*/ 2084561 h 3826932"/>
                <a:gd name="connsiteX5060" fmla="*/ 774465 w 3785031"/>
                <a:gd name="connsiteY5060" fmla="*/ 2108305 h 3826932"/>
                <a:gd name="connsiteX5061" fmla="*/ 774465 w 3785031"/>
                <a:gd name="connsiteY5061" fmla="*/ 2108305 h 3826932"/>
                <a:gd name="connsiteX5062" fmla="*/ 609655 w 3785031"/>
                <a:gd name="connsiteY5062" fmla="*/ 2268924 h 3826932"/>
                <a:gd name="connsiteX5063" fmla="*/ 437863 w 3785031"/>
                <a:gd name="connsiteY5063" fmla="*/ 2092941 h 3826932"/>
                <a:gd name="connsiteX5064" fmla="*/ 428086 w 3785031"/>
                <a:gd name="connsiteY5064" fmla="*/ 2084561 h 3826932"/>
                <a:gd name="connsiteX5065" fmla="*/ 428086 w 3785031"/>
                <a:gd name="connsiteY5065" fmla="*/ 2084561 h 3826932"/>
                <a:gd name="connsiteX5066" fmla="*/ 599879 w 3785031"/>
                <a:gd name="connsiteY5066" fmla="*/ 2312222 h 3826932"/>
                <a:gd name="connsiteX5067" fmla="*/ 599879 w 3785031"/>
                <a:gd name="connsiteY5067" fmla="*/ 2310825 h 3826932"/>
                <a:gd name="connsiteX5068" fmla="*/ 601275 w 3785031"/>
                <a:gd name="connsiteY5068" fmla="*/ 2305238 h 3826932"/>
                <a:gd name="connsiteX5069" fmla="*/ 604069 w 3785031"/>
                <a:gd name="connsiteY5069" fmla="*/ 2299651 h 3826932"/>
                <a:gd name="connsiteX5070" fmla="*/ 605465 w 3785031"/>
                <a:gd name="connsiteY5070" fmla="*/ 2298255 h 3826932"/>
                <a:gd name="connsiteX5071" fmla="*/ 605465 w 3785031"/>
                <a:gd name="connsiteY5071" fmla="*/ 2298255 h 3826932"/>
                <a:gd name="connsiteX5072" fmla="*/ 605465 w 3785031"/>
                <a:gd name="connsiteY5072" fmla="*/ 2299651 h 3826932"/>
                <a:gd name="connsiteX5073" fmla="*/ 608259 w 3785031"/>
                <a:gd name="connsiteY5073" fmla="*/ 2306635 h 3826932"/>
                <a:gd name="connsiteX5074" fmla="*/ 608259 w 3785031"/>
                <a:gd name="connsiteY5074" fmla="*/ 2308031 h 3826932"/>
                <a:gd name="connsiteX5075" fmla="*/ 608259 w 3785031"/>
                <a:gd name="connsiteY5075" fmla="*/ 2308031 h 3826932"/>
                <a:gd name="connsiteX5076" fmla="*/ 608259 w 3785031"/>
                <a:gd name="connsiteY5076" fmla="*/ 2308031 h 3826932"/>
                <a:gd name="connsiteX5077" fmla="*/ 608259 w 3785031"/>
                <a:gd name="connsiteY5077" fmla="*/ 2309428 h 3826932"/>
                <a:gd name="connsiteX5078" fmla="*/ 606862 w 3785031"/>
                <a:gd name="connsiteY5078" fmla="*/ 2315015 h 3826932"/>
                <a:gd name="connsiteX5079" fmla="*/ 604069 w 3785031"/>
                <a:gd name="connsiteY5079" fmla="*/ 2319205 h 3826932"/>
                <a:gd name="connsiteX5080" fmla="*/ 602672 w 3785031"/>
                <a:gd name="connsiteY5080" fmla="*/ 2320602 h 3826932"/>
                <a:gd name="connsiteX5081" fmla="*/ 601275 w 3785031"/>
                <a:gd name="connsiteY5081" fmla="*/ 2319205 h 3826932"/>
                <a:gd name="connsiteX5082" fmla="*/ 599879 w 3785031"/>
                <a:gd name="connsiteY5082" fmla="*/ 2315015 h 3826932"/>
                <a:gd name="connsiteX5083" fmla="*/ 599879 w 3785031"/>
                <a:gd name="connsiteY5083" fmla="*/ 2313618 h 3826932"/>
                <a:gd name="connsiteX5084" fmla="*/ 599879 w 3785031"/>
                <a:gd name="connsiteY5084" fmla="*/ 2312222 h 3826932"/>
                <a:gd name="connsiteX5085" fmla="*/ 599879 w 3785031"/>
                <a:gd name="connsiteY5085" fmla="*/ 2312222 h 3826932"/>
                <a:gd name="connsiteX5086" fmla="*/ 599879 w 3785031"/>
                <a:gd name="connsiteY5086" fmla="*/ 2312222 h 3826932"/>
                <a:gd name="connsiteX5087" fmla="*/ 598482 w 3785031"/>
                <a:gd name="connsiteY5087" fmla="*/ 2791286 h 3826932"/>
                <a:gd name="connsiteX5088" fmla="*/ 598482 w 3785031"/>
                <a:gd name="connsiteY5088" fmla="*/ 2791286 h 3826932"/>
                <a:gd name="connsiteX5089" fmla="*/ 598482 w 3785031"/>
                <a:gd name="connsiteY5089" fmla="*/ 2791286 h 3826932"/>
                <a:gd name="connsiteX5090" fmla="*/ 598482 w 3785031"/>
                <a:gd name="connsiteY5090" fmla="*/ 2791286 h 3826932"/>
                <a:gd name="connsiteX5091" fmla="*/ 594292 w 3785031"/>
                <a:gd name="connsiteY5091" fmla="*/ 2805253 h 3826932"/>
                <a:gd name="connsiteX5092" fmla="*/ 594292 w 3785031"/>
                <a:gd name="connsiteY5092" fmla="*/ 2803857 h 3826932"/>
                <a:gd name="connsiteX5093" fmla="*/ 595689 w 3785031"/>
                <a:gd name="connsiteY5093" fmla="*/ 2798270 h 3826932"/>
                <a:gd name="connsiteX5094" fmla="*/ 598482 w 3785031"/>
                <a:gd name="connsiteY5094" fmla="*/ 2794080 h 3826932"/>
                <a:gd name="connsiteX5095" fmla="*/ 601275 w 3785031"/>
                <a:gd name="connsiteY5095" fmla="*/ 2801063 h 3826932"/>
                <a:gd name="connsiteX5096" fmla="*/ 601275 w 3785031"/>
                <a:gd name="connsiteY5096" fmla="*/ 2802460 h 3826932"/>
                <a:gd name="connsiteX5097" fmla="*/ 601275 w 3785031"/>
                <a:gd name="connsiteY5097" fmla="*/ 2802460 h 3826932"/>
                <a:gd name="connsiteX5098" fmla="*/ 601275 w 3785031"/>
                <a:gd name="connsiteY5098" fmla="*/ 2802460 h 3826932"/>
                <a:gd name="connsiteX5099" fmla="*/ 601275 w 3785031"/>
                <a:gd name="connsiteY5099" fmla="*/ 2803857 h 3826932"/>
                <a:gd name="connsiteX5100" fmla="*/ 599879 w 3785031"/>
                <a:gd name="connsiteY5100" fmla="*/ 2809443 h 3826932"/>
                <a:gd name="connsiteX5101" fmla="*/ 597085 w 3785031"/>
                <a:gd name="connsiteY5101" fmla="*/ 2813633 h 3826932"/>
                <a:gd name="connsiteX5102" fmla="*/ 595689 w 3785031"/>
                <a:gd name="connsiteY5102" fmla="*/ 2812237 h 3826932"/>
                <a:gd name="connsiteX5103" fmla="*/ 594292 w 3785031"/>
                <a:gd name="connsiteY5103" fmla="*/ 2808047 h 3826932"/>
                <a:gd name="connsiteX5104" fmla="*/ 594292 w 3785031"/>
                <a:gd name="connsiteY5104" fmla="*/ 2806650 h 3826932"/>
                <a:gd name="connsiteX5105" fmla="*/ 594292 w 3785031"/>
                <a:gd name="connsiteY5105" fmla="*/ 2805253 h 3826932"/>
                <a:gd name="connsiteX5106" fmla="*/ 594292 w 3785031"/>
                <a:gd name="connsiteY5106" fmla="*/ 2805253 h 3826932"/>
                <a:gd name="connsiteX5107" fmla="*/ 594292 w 3785031"/>
                <a:gd name="connsiteY5107" fmla="*/ 2805253 h 3826932"/>
                <a:gd name="connsiteX5108" fmla="*/ 590102 w 3785031"/>
                <a:gd name="connsiteY5108" fmla="*/ 3296888 h 3826932"/>
                <a:gd name="connsiteX5109" fmla="*/ 590102 w 3785031"/>
                <a:gd name="connsiteY5109" fmla="*/ 3296888 h 3826932"/>
                <a:gd name="connsiteX5110" fmla="*/ 590102 w 3785031"/>
                <a:gd name="connsiteY5110" fmla="*/ 3299682 h 3826932"/>
                <a:gd name="connsiteX5111" fmla="*/ 588705 w 3785031"/>
                <a:gd name="connsiteY5111" fmla="*/ 3305269 h 3826932"/>
                <a:gd name="connsiteX5112" fmla="*/ 585912 w 3785031"/>
                <a:gd name="connsiteY5112" fmla="*/ 3309459 h 3826932"/>
                <a:gd name="connsiteX5113" fmla="*/ 584515 w 3785031"/>
                <a:gd name="connsiteY5113" fmla="*/ 3308062 h 3826932"/>
                <a:gd name="connsiteX5114" fmla="*/ 583118 w 3785031"/>
                <a:gd name="connsiteY5114" fmla="*/ 3303872 h 3826932"/>
                <a:gd name="connsiteX5115" fmla="*/ 583118 w 3785031"/>
                <a:gd name="connsiteY5115" fmla="*/ 3302475 h 3826932"/>
                <a:gd name="connsiteX5116" fmla="*/ 583118 w 3785031"/>
                <a:gd name="connsiteY5116" fmla="*/ 3301078 h 3826932"/>
                <a:gd name="connsiteX5117" fmla="*/ 583118 w 3785031"/>
                <a:gd name="connsiteY5117" fmla="*/ 3299682 h 3826932"/>
                <a:gd name="connsiteX5118" fmla="*/ 583118 w 3785031"/>
                <a:gd name="connsiteY5118" fmla="*/ 3298285 h 3826932"/>
                <a:gd name="connsiteX5119" fmla="*/ 583118 w 3785031"/>
                <a:gd name="connsiteY5119" fmla="*/ 3296888 h 3826932"/>
                <a:gd name="connsiteX5120" fmla="*/ 584515 w 3785031"/>
                <a:gd name="connsiteY5120" fmla="*/ 3291302 h 3826932"/>
                <a:gd name="connsiteX5121" fmla="*/ 587308 w 3785031"/>
                <a:gd name="connsiteY5121" fmla="*/ 3285715 h 3826932"/>
                <a:gd name="connsiteX5122" fmla="*/ 590102 w 3785031"/>
                <a:gd name="connsiteY5122" fmla="*/ 3292699 h 3826932"/>
                <a:gd name="connsiteX5123" fmla="*/ 590102 w 3785031"/>
                <a:gd name="connsiteY5123" fmla="*/ 3296888 h 3826932"/>
                <a:gd name="connsiteX5124" fmla="*/ 590102 w 3785031"/>
                <a:gd name="connsiteY5124" fmla="*/ 3296888 h 3826932"/>
                <a:gd name="connsiteX5125" fmla="*/ 775862 w 3785031"/>
                <a:gd name="connsiteY5125" fmla="*/ 3544103 h 3826932"/>
                <a:gd name="connsiteX5126" fmla="*/ 775862 w 3785031"/>
                <a:gd name="connsiteY5126" fmla="*/ 3545499 h 3826932"/>
                <a:gd name="connsiteX5127" fmla="*/ 774465 w 3785031"/>
                <a:gd name="connsiteY5127" fmla="*/ 3551086 h 3826932"/>
                <a:gd name="connsiteX5128" fmla="*/ 771672 w 3785031"/>
                <a:gd name="connsiteY5128" fmla="*/ 3555276 h 3826932"/>
                <a:gd name="connsiteX5129" fmla="*/ 770275 w 3785031"/>
                <a:gd name="connsiteY5129" fmla="*/ 3553879 h 3826932"/>
                <a:gd name="connsiteX5130" fmla="*/ 768878 w 3785031"/>
                <a:gd name="connsiteY5130" fmla="*/ 3549690 h 3826932"/>
                <a:gd name="connsiteX5131" fmla="*/ 768878 w 3785031"/>
                <a:gd name="connsiteY5131" fmla="*/ 3548293 h 3826932"/>
                <a:gd name="connsiteX5132" fmla="*/ 768878 w 3785031"/>
                <a:gd name="connsiteY5132" fmla="*/ 3546896 h 3826932"/>
                <a:gd name="connsiteX5133" fmla="*/ 768878 w 3785031"/>
                <a:gd name="connsiteY5133" fmla="*/ 3545499 h 3826932"/>
                <a:gd name="connsiteX5134" fmla="*/ 768878 w 3785031"/>
                <a:gd name="connsiteY5134" fmla="*/ 3544103 h 3826932"/>
                <a:gd name="connsiteX5135" fmla="*/ 768878 w 3785031"/>
                <a:gd name="connsiteY5135" fmla="*/ 3542706 h 3826932"/>
                <a:gd name="connsiteX5136" fmla="*/ 770275 w 3785031"/>
                <a:gd name="connsiteY5136" fmla="*/ 3537119 h 3826932"/>
                <a:gd name="connsiteX5137" fmla="*/ 773068 w 3785031"/>
                <a:gd name="connsiteY5137" fmla="*/ 3532929 h 3826932"/>
                <a:gd name="connsiteX5138" fmla="*/ 775862 w 3785031"/>
                <a:gd name="connsiteY5138" fmla="*/ 3539913 h 3826932"/>
                <a:gd name="connsiteX5139" fmla="*/ 775862 w 3785031"/>
                <a:gd name="connsiteY5139" fmla="*/ 3544103 h 3826932"/>
                <a:gd name="connsiteX5140" fmla="*/ 775862 w 3785031"/>
                <a:gd name="connsiteY5140" fmla="*/ 3544103 h 3826932"/>
                <a:gd name="connsiteX5141" fmla="*/ 775862 w 3785031"/>
                <a:gd name="connsiteY5141" fmla="*/ 3544103 h 3826932"/>
                <a:gd name="connsiteX5142" fmla="*/ 775862 w 3785031"/>
                <a:gd name="connsiteY5142" fmla="*/ 3506392 h 3826932"/>
                <a:gd name="connsiteX5143" fmla="*/ 604069 w 3785031"/>
                <a:gd name="connsiteY5143" fmla="*/ 3330409 h 3826932"/>
                <a:gd name="connsiteX5144" fmla="*/ 592895 w 3785031"/>
                <a:gd name="connsiteY5144" fmla="*/ 3319236 h 3826932"/>
                <a:gd name="connsiteX5145" fmla="*/ 597085 w 3785031"/>
                <a:gd name="connsiteY5145" fmla="*/ 3310855 h 3826932"/>
                <a:gd name="connsiteX5146" fmla="*/ 599879 w 3785031"/>
                <a:gd name="connsiteY5146" fmla="*/ 3301078 h 3826932"/>
                <a:gd name="connsiteX5147" fmla="*/ 599879 w 3785031"/>
                <a:gd name="connsiteY5147" fmla="*/ 3298285 h 3826932"/>
                <a:gd name="connsiteX5148" fmla="*/ 599879 w 3785031"/>
                <a:gd name="connsiteY5148" fmla="*/ 3296888 h 3826932"/>
                <a:gd name="connsiteX5149" fmla="*/ 599879 w 3785031"/>
                <a:gd name="connsiteY5149" fmla="*/ 3295492 h 3826932"/>
                <a:gd name="connsiteX5150" fmla="*/ 599879 w 3785031"/>
                <a:gd name="connsiteY5150" fmla="*/ 3291302 h 3826932"/>
                <a:gd name="connsiteX5151" fmla="*/ 592895 w 3785031"/>
                <a:gd name="connsiteY5151" fmla="*/ 3271748 h 3826932"/>
                <a:gd name="connsiteX5152" fmla="*/ 757705 w 3785031"/>
                <a:gd name="connsiteY5152" fmla="*/ 3111129 h 3826932"/>
                <a:gd name="connsiteX5153" fmla="*/ 757705 w 3785031"/>
                <a:gd name="connsiteY5153" fmla="*/ 3111129 h 3826932"/>
                <a:gd name="connsiteX5154" fmla="*/ 782845 w 3785031"/>
                <a:gd name="connsiteY5154" fmla="*/ 3085988 h 3826932"/>
                <a:gd name="connsiteX5155" fmla="*/ 782845 w 3785031"/>
                <a:gd name="connsiteY5155" fmla="*/ 3085988 h 3826932"/>
                <a:gd name="connsiteX5156" fmla="*/ 784242 w 3785031"/>
                <a:gd name="connsiteY5156" fmla="*/ 3084591 h 3826932"/>
                <a:gd name="connsiteX5157" fmla="*/ 796812 w 3785031"/>
                <a:gd name="connsiteY5157" fmla="*/ 3097162 h 3826932"/>
                <a:gd name="connsiteX5158" fmla="*/ 967208 w 3785031"/>
                <a:gd name="connsiteY5158" fmla="*/ 3271748 h 3826932"/>
                <a:gd name="connsiteX5159" fmla="*/ 965812 w 3785031"/>
                <a:gd name="connsiteY5159" fmla="*/ 3273145 h 3826932"/>
                <a:gd name="connsiteX5160" fmla="*/ 960225 w 3785031"/>
                <a:gd name="connsiteY5160" fmla="*/ 3282922 h 3826932"/>
                <a:gd name="connsiteX5161" fmla="*/ 957431 w 3785031"/>
                <a:gd name="connsiteY5161" fmla="*/ 3294095 h 3826932"/>
                <a:gd name="connsiteX5162" fmla="*/ 957431 w 3785031"/>
                <a:gd name="connsiteY5162" fmla="*/ 3298285 h 3826932"/>
                <a:gd name="connsiteX5163" fmla="*/ 957431 w 3785031"/>
                <a:gd name="connsiteY5163" fmla="*/ 3299682 h 3826932"/>
                <a:gd name="connsiteX5164" fmla="*/ 957431 w 3785031"/>
                <a:gd name="connsiteY5164" fmla="*/ 3301078 h 3826932"/>
                <a:gd name="connsiteX5165" fmla="*/ 957431 w 3785031"/>
                <a:gd name="connsiteY5165" fmla="*/ 3302475 h 3826932"/>
                <a:gd name="connsiteX5166" fmla="*/ 957431 w 3785031"/>
                <a:gd name="connsiteY5166" fmla="*/ 3305269 h 3826932"/>
                <a:gd name="connsiteX5167" fmla="*/ 958828 w 3785031"/>
                <a:gd name="connsiteY5167" fmla="*/ 3312252 h 3826932"/>
                <a:gd name="connsiteX5168" fmla="*/ 963018 w 3785031"/>
                <a:gd name="connsiteY5168" fmla="*/ 3319236 h 3826932"/>
                <a:gd name="connsiteX5169" fmla="*/ 937878 w 3785031"/>
                <a:gd name="connsiteY5169" fmla="*/ 3342979 h 3826932"/>
                <a:gd name="connsiteX5170" fmla="*/ 937878 w 3785031"/>
                <a:gd name="connsiteY5170" fmla="*/ 3342979 h 3826932"/>
                <a:gd name="connsiteX5171" fmla="*/ 775862 w 3785031"/>
                <a:gd name="connsiteY5171" fmla="*/ 3506392 h 3826932"/>
                <a:gd name="connsiteX5172" fmla="*/ 1168332 w 3785031"/>
                <a:gd name="connsiteY5172" fmla="*/ 3523153 h 3826932"/>
                <a:gd name="connsiteX5173" fmla="*/ 1162745 w 3785031"/>
                <a:gd name="connsiteY5173" fmla="*/ 3532929 h 3826932"/>
                <a:gd name="connsiteX5174" fmla="*/ 1159952 w 3785031"/>
                <a:gd name="connsiteY5174" fmla="*/ 3544103 h 3826932"/>
                <a:gd name="connsiteX5175" fmla="*/ 1159952 w 3785031"/>
                <a:gd name="connsiteY5175" fmla="*/ 3548293 h 3826932"/>
                <a:gd name="connsiteX5176" fmla="*/ 1159952 w 3785031"/>
                <a:gd name="connsiteY5176" fmla="*/ 3549690 h 3826932"/>
                <a:gd name="connsiteX5177" fmla="*/ 1159952 w 3785031"/>
                <a:gd name="connsiteY5177" fmla="*/ 3551086 h 3826932"/>
                <a:gd name="connsiteX5178" fmla="*/ 1159952 w 3785031"/>
                <a:gd name="connsiteY5178" fmla="*/ 3552483 h 3826932"/>
                <a:gd name="connsiteX5179" fmla="*/ 1159952 w 3785031"/>
                <a:gd name="connsiteY5179" fmla="*/ 3555276 h 3826932"/>
                <a:gd name="connsiteX5180" fmla="*/ 1161348 w 3785031"/>
                <a:gd name="connsiteY5180" fmla="*/ 3562260 h 3826932"/>
                <a:gd name="connsiteX5181" fmla="*/ 1165538 w 3785031"/>
                <a:gd name="connsiteY5181" fmla="*/ 3569243 h 3826932"/>
                <a:gd name="connsiteX5182" fmla="*/ 1140398 w 3785031"/>
                <a:gd name="connsiteY5182" fmla="*/ 3592987 h 3826932"/>
                <a:gd name="connsiteX5183" fmla="*/ 1140398 w 3785031"/>
                <a:gd name="connsiteY5183" fmla="*/ 3592987 h 3826932"/>
                <a:gd name="connsiteX5184" fmla="*/ 975588 w 3785031"/>
                <a:gd name="connsiteY5184" fmla="*/ 3753606 h 3826932"/>
                <a:gd name="connsiteX5185" fmla="*/ 803795 w 3785031"/>
                <a:gd name="connsiteY5185" fmla="*/ 3577623 h 3826932"/>
                <a:gd name="connsiteX5186" fmla="*/ 792622 w 3785031"/>
                <a:gd name="connsiteY5186" fmla="*/ 3566450 h 3826932"/>
                <a:gd name="connsiteX5187" fmla="*/ 796812 w 3785031"/>
                <a:gd name="connsiteY5187" fmla="*/ 3558070 h 3826932"/>
                <a:gd name="connsiteX5188" fmla="*/ 799605 w 3785031"/>
                <a:gd name="connsiteY5188" fmla="*/ 3548293 h 3826932"/>
                <a:gd name="connsiteX5189" fmla="*/ 799605 w 3785031"/>
                <a:gd name="connsiteY5189" fmla="*/ 3545499 h 3826932"/>
                <a:gd name="connsiteX5190" fmla="*/ 799605 w 3785031"/>
                <a:gd name="connsiteY5190" fmla="*/ 3544103 h 3826932"/>
                <a:gd name="connsiteX5191" fmla="*/ 799605 w 3785031"/>
                <a:gd name="connsiteY5191" fmla="*/ 3542706 h 3826932"/>
                <a:gd name="connsiteX5192" fmla="*/ 799605 w 3785031"/>
                <a:gd name="connsiteY5192" fmla="*/ 3538516 h 3826932"/>
                <a:gd name="connsiteX5193" fmla="*/ 792622 w 3785031"/>
                <a:gd name="connsiteY5193" fmla="*/ 3518962 h 3826932"/>
                <a:gd name="connsiteX5194" fmla="*/ 957431 w 3785031"/>
                <a:gd name="connsiteY5194" fmla="*/ 3358343 h 3826932"/>
                <a:gd name="connsiteX5195" fmla="*/ 957431 w 3785031"/>
                <a:gd name="connsiteY5195" fmla="*/ 3358343 h 3826932"/>
                <a:gd name="connsiteX5196" fmla="*/ 982572 w 3785031"/>
                <a:gd name="connsiteY5196" fmla="*/ 3333202 h 3826932"/>
                <a:gd name="connsiteX5197" fmla="*/ 982572 w 3785031"/>
                <a:gd name="connsiteY5197" fmla="*/ 3333202 h 3826932"/>
                <a:gd name="connsiteX5198" fmla="*/ 983969 w 3785031"/>
                <a:gd name="connsiteY5198" fmla="*/ 3331806 h 3826932"/>
                <a:gd name="connsiteX5199" fmla="*/ 996539 w 3785031"/>
                <a:gd name="connsiteY5199" fmla="*/ 3344376 h 3826932"/>
                <a:gd name="connsiteX5200" fmla="*/ 1166935 w 3785031"/>
                <a:gd name="connsiteY5200" fmla="*/ 3518962 h 3826932"/>
                <a:gd name="connsiteX5201" fmla="*/ 1168332 w 3785031"/>
                <a:gd name="connsiteY5201" fmla="*/ 3523153 h 3826932"/>
                <a:gd name="connsiteX5202" fmla="*/ 1183695 w 3785031"/>
                <a:gd name="connsiteY5202" fmla="*/ 3545499 h 3826932"/>
                <a:gd name="connsiteX5203" fmla="*/ 1183695 w 3785031"/>
                <a:gd name="connsiteY5203" fmla="*/ 3546896 h 3826932"/>
                <a:gd name="connsiteX5204" fmla="*/ 1182299 w 3785031"/>
                <a:gd name="connsiteY5204" fmla="*/ 3552483 h 3826932"/>
                <a:gd name="connsiteX5205" fmla="*/ 1180902 w 3785031"/>
                <a:gd name="connsiteY5205" fmla="*/ 3555276 h 3826932"/>
                <a:gd name="connsiteX5206" fmla="*/ 1180902 w 3785031"/>
                <a:gd name="connsiteY5206" fmla="*/ 3553879 h 3826932"/>
                <a:gd name="connsiteX5207" fmla="*/ 1179505 w 3785031"/>
                <a:gd name="connsiteY5207" fmla="*/ 3549690 h 3826932"/>
                <a:gd name="connsiteX5208" fmla="*/ 1179505 w 3785031"/>
                <a:gd name="connsiteY5208" fmla="*/ 3548293 h 3826932"/>
                <a:gd name="connsiteX5209" fmla="*/ 1179505 w 3785031"/>
                <a:gd name="connsiteY5209" fmla="*/ 3546896 h 3826932"/>
                <a:gd name="connsiteX5210" fmla="*/ 1179505 w 3785031"/>
                <a:gd name="connsiteY5210" fmla="*/ 3545499 h 3826932"/>
                <a:gd name="connsiteX5211" fmla="*/ 1179505 w 3785031"/>
                <a:gd name="connsiteY5211" fmla="*/ 3544103 h 3826932"/>
                <a:gd name="connsiteX5212" fmla="*/ 1179505 w 3785031"/>
                <a:gd name="connsiteY5212" fmla="*/ 3542706 h 3826932"/>
                <a:gd name="connsiteX5213" fmla="*/ 1180902 w 3785031"/>
                <a:gd name="connsiteY5213" fmla="*/ 3537119 h 3826932"/>
                <a:gd name="connsiteX5214" fmla="*/ 1182299 w 3785031"/>
                <a:gd name="connsiteY5214" fmla="*/ 3534326 h 3826932"/>
                <a:gd name="connsiteX5215" fmla="*/ 1183695 w 3785031"/>
                <a:gd name="connsiteY5215" fmla="*/ 3541309 h 3826932"/>
                <a:gd name="connsiteX5216" fmla="*/ 1183695 w 3785031"/>
                <a:gd name="connsiteY5216" fmla="*/ 3545499 h 3826932"/>
                <a:gd name="connsiteX5217" fmla="*/ 1183695 w 3785031"/>
                <a:gd name="connsiteY5217" fmla="*/ 3545499 h 3826932"/>
                <a:gd name="connsiteX5218" fmla="*/ 1183695 w 3785031"/>
                <a:gd name="connsiteY5218" fmla="*/ 3545499 h 3826932"/>
                <a:gd name="connsiteX5219" fmla="*/ 1182299 w 3785031"/>
                <a:gd name="connsiteY5219" fmla="*/ 3509186 h 3826932"/>
                <a:gd name="connsiteX5220" fmla="*/ 1011902 w 3785031"/>
                <a:gd name="connsiteY5220" fmla="*/ 3334599 h 3826932"/>
                <a:gd name="connsiteX5221" fmla="*/ 999332 w 3785031"/>
                <a:gd name="connsiteY5221" fmla="*/ 3320632 h 3826932"/>
                <a:gd name="connsiteX5222" fmla="*/ 1004919 w 3785031"/>
                <a:gd name="connsiteY5222" fmla="*/ 3312252 h 3826932"/>
                <a:gd name="connsiteX5223" fmla="*/ 1007712 w 3785031"/>
                <a:gd name="connsiteY5223" fmla="*/ 3302475 h 3826932"/>
                <a:gd name="connsiteX5224" fmla="*/ 1007712 w 3785031"/>
                <a:gd name="connsiteY5224" fmla="*/ 3299682 h 3826932"/>
                <a:gd name="connsiteX5225" fmla="*/ 1007712 w 3785031"/>
                <a:gd name="connsiteY5225" fmla="*/ 3298285 h 3826932"/>
                <a:gd name="connsiteX5226" fmla="*/ 1007712 w 3785031"/>
                <a:gd name="connsiteY5226" fmla="*/ 3296888 h 3826932"/>
                <a:gd name="connsiteX5227" fmla="*/ 1007712 w 3785031"/>
                <a:gd name="connsiteY5227" fmla="*/ 3292699 h 3826932"/>
                <a:gd name="connsiteX5228" fmla="*/ 1000729 w 3785031"/>
                <a:gd name="connsiteY5228" fmla="*/ 3274541 h 3826932"/>
                <a:gd name="connsiteX5229" fmla="*/ 1166935 w 3785031"/>
                <a:gd name="connsiteY5229" fmla="*/ 3112525 h 3826932"/>
                <a:gd name="connsiteX5230" fmla="*/ 1166935 w 3785031"/>
                <a:gd name="connsiteY5230" fmla="*/ 3112525 h 3826932"/>
                <a:gd name="connsiteX5231" fmla="*/ 1192075 w 3785031"/>
                <a:gd name="connsiteY5231" fmla="*/ 3088782 h 3826932"/>
                <a:gd name="connsiteX5232" fmla="*/ 1203249 w 3785031"/>
                <a:gd name="connsiteY5232" fmla="*/ 3099955 h 3826932"/>
                <a:gd name="connsiteX5233" fmla="*/ 1376439 w 3785031"/>
                <a:gd name="connsiteY5233" fmla="*/ 3275938 h 3826932"/>
                <a:gd name="connsiteX5234" fmla="*/ 1373645 w 3785031"/>
                <a:gd name="connsiteY5234" fmla="*/ 3278732 h 3826932"/>
                <a:gd name="connsiteX5235" fmla="*/ 1368058 w 3785031"/>
                <a:gd name="connsiteY5235" fmla="*/ 3288508 h 3826932"/>
                <a:gd name="connsiteX5236" fmla="*/ 1365265 w 3785031"/>
                <a:gd name="connsiteY5236" fmla="*/ 3299682 h 3826932"/>
                <a:gd name="connsiteX5237" fmla="*/ 1365265 w 3785031"/>
                <a:gd name="connsiteY5237" fmla="*/ 3303872 h 3826932"/>
                <a:gd name="connsiteX5238" fmla="*/ 1365265 w 3785031"/>
                <a:gd name="connsiteY5238" fmla="*/ 3305269 h 3826932"/>
                <a:gd name="connsiteX5239" fmla="*/ 1365265 w 3785031"/>
                <a:gd name="connsiteY5239" fmla="*/ 3306665 h 3826932"/>
                <a:gd name="connsiteX5240" fmla="*/ 1365265 w 3785031"/>
                <a:gd name="connsiteY5240" fmla="*/ 3308062 h 3826932"/>
                <a:gd name="connsiteX5241" fmla="*/ 1365265 w 3785031"/>
                <a:gd name="connsiteY5241" fmla="*/ 3310855 h 3826932"/>
                <a:gd name="connsiteX5242" fmla="*/ 1366662 w 3785031"/>
                <a:gd name="connsiteY5242" fmla="*/ 3317839 h 3826932"/>
                <a:gd name="connsiteX5243" fmla="*/ 1370852 w 3785031"/>
                <a:gd name="connsiteY5243" fmla="*/ 3326219 h 3826932"/>
                <a:gd name="connsiteX5244" fmla="*/ 1348505 w 3785031"/>
                <a:gd name="connsiteY5244" fmla="*/ 3348566 h 3826932"/>
                <a:gd name="connsiteX5245" fmla="*/ 1348505 w 3785031"/>
                <a:gd name="connsiteY5245" fmla="*/ 3348566 h 3826932"/>
                <a:gd name="connsiteX5246" fmla="*/ 1182299 w 3785031"/>
                <a:gd name="connsiteY5246" fmla="*/ 3509186 h 3826932"/>
                <a:gd name="connsiteX5247" fmla="*/ 1569182 w 3785031"/>
                <a:gd name="connsiteY5247" fmla="*/ 3523153 h 3826932"/>
                <a:gd name="connsiteX5248" fmla="*/ 1566389 w 3785031"/>
                <a:gd name="connsiteY5248" fmla="*/ 3525946 h 3826932"/>
                <a:gd name="connsiteX5249" fmla="*/ 1560802 w 3785031"/>
                <a:gd name="connsiteY5249" fmla="*/ 3535723 h 3826932"/>
                <a:gd name="connsiteX5250" fmla="*/ 1558008 w 3785031"/>
                <a:gd name="connsiteY5250" fmla="*/ 3546896 h 3826932"/>
                <a:gd name="connsiteX5251" fmla="*/ 1558008 w 3785031"/>
                <a:gd name="connsiteY5251" fmla="*/ 3551086 h 3826932"/>
                <a:gd name="connsiteX5252" fmla="*/ 1558008 w 3785031"/>
                <a:gd name="connsiteY5252" fmla="*/ 3552483 h 3826932"/>
                <a:gd name="connsiteX5253" fmla="*/ 1558008 w 3785031"/>
                <a:gd name="connsiteY5253" fmla="*/ 3553879 h 3826932"/>
                <a:gd name="connsiteX5254" fmla="*/ 1558008 w 3785031"/>
                <a:gd name="connsiteY5254" fmla="*/ 3555276 h 3826932"/>
                <a:gd name="connsiteX5255" fmla="*/ 1558008 w 3785031"/>
                <a:gd name="connsiteY5255" fmla="*/ 3558070 h 3826932"/>
                <a:gd name="connsiteX5256" fmla="*/ 1559405 w 3785031"/>
                <a:gd name="connsiteY5256" fmla="*/ 3565053 h 3826932"/>
                <a:gd name="connsiteX5257" fmla="*/ 1563595 w 3785031"/>
                <a:gd name="connsiteY5257" fmla="*/ 3573433 h 3826932"/>
                <a:gd name="connsiteX5258" fmla="*/ 1541248 w 3785031"/>
                <a:gd name="connsiteY5258" fmla="*/ 3595780 h 3826932"/>
                <a:gd name="connsiteX5259" fmla="*/ 1541248 w 3785031"/>
                <a:gd name="connsiteY5259" fmla="*/ 3595780 h 3826932"/>
                <a:gd name="connsiteX5260" fmla="*/ 1373645 w 3785031"/>
                <a:gd name="connsiteY5260" fmla="*/ 3759193 h 3826932"/>
                <a:gd name="connsiteX5261" fmla="*/ 1200456 w 3785031"/>
                <a:gd name="connsiteY5261" fmla="*/ 3581813 h 3826932"/>
                <a:gd name="connsiteX5262" fmla="*/ 1190679 w 3785031"/>
                <a:gd name="connsiteY5262" fmla="*/ 3572037 h 3826932"/>
                <a:gd name="connsiteX5263" fmla="*/ 1192075 w 3785031"/>
                <a:gd name="connsiteY5263" fmla="*/ 3570640 h 3826932"/>
                <a:gd name="connsiteX5264" fmla="*/ 1197662 w 3785031"/>
                <a:gd name="connsiteY5264" fmla="*/ 3562260 h 3826932"/>
                <a:gd name="connsiteX5265" fmla="*/ 1200456 w 3785031"/>
                <a:gd name="connsiteY5265" fmla="*/ 3552483 h 3826932"/>
                <a:gd name="connsiteX5266" fmla="*/ 1200456 w 3785031"/>
                <a:gd name="connsiteY5266" fmla="*/ 3549690 h 3826932"/>
                <a:gd name="connsiteX5267" fmla="*/ 1200456 w 3785031"/>
                <a:gd name="connsiteY5267" fmla="*/ 3548293 h 3826932"/>
                <a:gd name="connsiteX5268" fmla="*/ 1200456 w 3785031"/>
                <a:gd name="connsiteY5268" fmla="*/ 3546896 h 3826932"/>
                <a:gd name="connsiteX5269" fmla="*/ 1200456 w 3785031"/>
                <a:gd name="connsiteY5269" fmla="*/ 3542706 h 3826932"/>
                <a:gd name="connsiteX5270" fmla="*/ 1193472 w 3785031"/>
                <a:gd name="connsiteY5270" fmla="*/ 3523153 h 3826932"/>
                <a:gd name="connsiteX5271" fmla="*/ 1361075 w 3785031"/>
                <a:gd name="connsiteY5271" fmla="*/ 3359740 h 3826932"/>
                <a:gd name="connsiteX5272" fmla="*/ 1361075 w 3785031"/>
                <a:gd name="connsiteY5272" fmla="*/ 3359740 h 3826932"/>
                <a:gd name="connsiteX5273" fmla="*/ 1386216 w 3785031"/>
                <a:gd name="connsiteY5273" fmla="*/ 3334599 h 3826932"/>
                <a:gd name="connsiteX5274" fmla="*/ 1386216 w 3785031"/>
                <a:gd name="connsiteY5274" fmla="*/ 3334599 h 3826932"/>
                <a:gd name="connsiteX5275" fmla="*/ 1386216 w 3785031"/>
                <a:gd name="connsiteY5275" fmla="*/ 3334599 h 3826932"/>
                <a:gd name="connsiteX5276" fmla="*/ 1397389 w 3785031"/>
                <a:gd name="connsiteY5276" fmla="*/ 3345773 h 3826932"/>
                <a:gd name="connsiteX5277" fmla="*/ 1569182 w 3785031"/>
                <a:gd name="connsiteY5277" fmla="*/ 3523153 h 3826932"/>
                <a:gd name="connsiteX5278" fmla="*/ 1569182 w 3785031"/>
                <a:gd name="connsiteY5278" fmla="*/ 3523153 h 3826932"/>
                <a:gd name="connsiteX5279" fmla="*/ 1583149 w 3785031"/>
                <a:gd name="connsiteY5279" fmla="*/ 3546896 h 3826932"/>
                <a:gd name="connsiteX5280" fmla="*/ 1583149 w 3785031"/>
                <a:gd name="connsiteY5280" fmla="*/ 3548293 h 3826932"/>
                <a:gd name="connsiteX5281" fmla="*/ 1581752 w 3785031"/>
                <a:gd name="connsiteY5281" fmla="*/ 3553879 h 3826932"/>
                <a:gd name="connsiteX5282" fmla="*/ 1578959 w 3785031"/>
                <a:gd name="connsiteY5282" fmla="*/ 3558070 h 3826932"/>
                <a:gd name="connsiteX5283" fmla="*/ 1577562 w 3785031"/>
                <a:gd name="connsiteY5283" fmla="*/ 3559466 h 3826932"/>
                <a:gd name="connsiteX5284" fmla="*/ 1576165 w 3785031"/>
                <a:gd name="connsiteY5284" fmla="*/ 3558070 h 3826932"/>
                <a:gd name="connsiteX5285" fmla="*/ 1574769 w 3785031"/>
                <a:gd name="connsiteY5285" fmla="*/ 3553879 h 3826932"/>
                <a:gd name="connsiteX5286" fmla="*/ 1574769 w 3785031"/>
                <a:gd name="connsiteY5286" fmla="*/ 3552483 h 3826932"/>
                <a:gd name="connsiteX5287" fmla="*/ 1574769 w 3785031"/>
                <a:gd name="connsiteY5287" fmla="*/ 3551086 h 3826932"/>
                <a:gd name="connsiteX5288" fmla="*/ 1574769 w 3785031"/>
                <a:gd name="connsiteY5288" fmla="*/ 3549690 h 3826932"/>
                <a:gd name="connsiteX5289" fmla="*/ 1574769 w 3785031"/>
                <a:gd name="connsiteY5289" fmla="*/ 3548293 h 3826932"/>
                <a:gd name="connsiteX5290" fmla="*/ 1574769 w 3785031"/>
                <a:gd name="connsiteY5290" fmla="*/ 3546896 h 3826932"/>
                <a:gd name="connsiteX5291" fmla="*/ 1576165 w 3785031"/>
                <a:gd name="connsiteY5291" fmla="*/ 3541309 h 3826932"/>
                <a:gd name="connsiteX5292" fmla="*/ 1578959 w 3785031"/>
                <a:gd name="connsiteY5292" fmla="*/ 3535723 h 3826932"/>
                <a:gd name="connsiteX5293" fmla="*/ 1580356 w 3785031"/>
                <a:gd name="connsiteY5293" fmla="*/ 3534326 h 3826932"/>
                <a:gd name="connsiteX5294" fmla="*/ 1580356 w 3785031"/>
                <a:gd name="connsiteY5294" fmla="*/ 3534326 h 3826932"/>
                <a:gd name="connsiteX5295" fmla="*/ 1580356 w 3785031"/>
                <a:gd name="connsiteY5295" fmla="*/ 3535723 h 3826932"/>
                <a:gd name="connsiteX5296" fmla="*/ 1583149 w 3785031"/>
                <a:gd name="connsiteY5296" fmla="*/ 3542706 h 3826932"/>
                <a:gd name="connsiteX5297" fmla="*/ 1583149 w 3785031"/>
                <a:gd name="connsiteY5297" fmla="*/ 3546896 h 3826932"/>
                <a:gd name="connsiteX5298" fmla="*/ 1583149 w 3785031"/>
                <a:gd name="connsiteY5298" fmla="*/ 3546896 h 3826932"/>
                <a:gd name="connsiteX5299" fmla="*/ 1583149 w 3785031"/>
                <a:gd name="connsiteY5299" fmla="*/ 3546896 h 3826932"/>
                <a:gd name="connsiteX5300" fmla="*/ 1581752 w 3785031"/>
                <a:gd name="connsiteY5300" fmla="*/ 3509186 h 3826932"/>
                <a:gd name="connsiteX5301" fmla="*/ 1409959 w 3785031"/>
                <a:gd name="connsiteY5301" fmla="*/ 3333202 h 3826932"/>
                <a:gd name="connsiteX5302" fmla="*/ 1398786 w 3785031"/>
                <a:gd name="connsiteY5302" fmla="*/ 3322029 h 3826932"/>
                <a:gd name="connsiteX5303" fmla="*/ 1398786 w 3785031"/>
                <a:gd name="connsiteY5303" fmla="*/ 3322029 h 3826932"/>
                <a:gd name="connsiteX5304" fmla="*/ 1404372 w 3785031"/>
                <a:gd name="connsiteY5304" fmla="*/ 3313649 h 3826932"/>
                <a:gd name="connsiteX5305" fmla="*/ 1407166 w 3785031"/>
                <a:gd name="connsiteY5305" fmla="*/ 3303872 h 3826932"/>
                <a:gd name="connsiteX5306" fmla="*/ 1407166 w 3785031"/>
                <a:gd name="connsiteY5306" fmla="*/ 3301078 h 3826932"/>
                <a:gd name="connsiteX5307" fmla="*/ 1407166 w 3785031"/>
                <a:gd name="connsiteY5307" fmla="*/ 3299682 h 3826932"/>
                <a:gd name="connsiteX5308" fmla="*/ 1407166 w 3785031"/>
                <a:gd name="connsiteY5308" fmla="*/ 3298285 h 3826932"/>
                <a:gd name="connsiteX5309" fmla="*/ 1407166 w 3785031"/>
                <a:gd name="connsiteY5309" fmla="*/ 3294095 h 3826932"/>
                <a:gd name="connsiteX5310" fmla="*/ 1400182 w 3785031"/>
                <a:gd name="connsiteY5310" fmla="*/ 3274541 h 3826932"/>
                <a:gd name="connsiteX5311" fmla="*/ 1564992 w 3785031"/>
                <a:gd name="connsiteY5311" fmla="*/ 3113922 h 3826932"/>
                <a:gd name="connsiteX5312" fmla="*/ 1564992 w 3785031"/>
                <a:gd name="connsiteY5312" fmla="*/ 3113922 h 3826932"/>
                <a:gd name="connsiteX5313" fmla="*/ 1590132 w 3785031"/>
                <a:gd name="connsiteY5313" fmla="*/ 3088782 h 3826932"/>
                <a:gd name="connsiteX5314" fmla="*/ 1590132 w 3785031"/>
                <a:gd name="connsiteY5314" fmla="*/ 3088782 h 3826932"/>
                <a:gd name="connsiteX5315" fmla="*/ 1591529 w 3785031"/>
                <a:gd name="connsiteY5315" fmla="*/ 3087385 h 3826932"/>
                <a:gd name="connsiteX5316" fmla="*/ 1604099 w 3785031"/>
                <a:gd name="connsiteY5316" fmla="*/ 3099955 h 3826932"/>
                <a:gd name="connsiteX5317" fmla="*/ 1774495 w 3785031"/>
                <a:gd name="connsiteY5317" fmla="*/ 3274541 h 3826932"/>
                <a:gd name="connsiteX5318" fmla="*/ 1773099 w 3785031"/>
                <a:gd name="connsiteY5318" fmla="*/ 3275938 h 3826932"/>
                <a:gd name="connsiteX5319" fmla="*/ 1767512 w 3785031"/>
                <a:gd name="connsiteY5319" fmla="*/ 3285715 h 3826932"/>
                <a:gd name="connsiteX5320" fmla="*/ 1764719 w 3785031"/>
                <a:gd name="connsiteY5320" fmla="*/ 3296888 h 3826932"/>
                <a:gd name="connsiteX5321" fmla="*/ 1764719 w 3785031"/>
                <a:gd name="connsiteY5321" fmla="*/ 3301078 h 3826932"/>
                <a:gd name="connsiteX5322" fmla="*/ 1764719 w 3785031"/>
                <a:gd name="connsiteY5322" fmla="*/ 3302475 h 3826932"/>
                <a:gd name="connsiteX5323" fmla="*/ 1764719 w 3785031"/>
                <a:gd name="connsiteY5323" fmla="*/ 3303872 h 3826932"/>
                <a:gd name="connsiteX5324" fmla="*/ 1764719 w 3785031"/>
                <a:gd name="connsiteY5324" fmla="*/ 3305269 h 3826932"/>
                <a:gd name="connsiteX5325" fmla="*/ 1764719 w 3785031"/>
                <a:gd name="connsiteY5325" fmla="*/ 3308062 h 3826932"/>
                <a:gd name="connsiteX5326" fmla="*/ 1766115 w 3785031"/>
                <a:gd name="connsiteY5326" fmla="*/ 3315045 h 3826932"/>
                <a:gd name="connsiteX5327" fmla="*/ 1770305 w 3785031"/>
                <a:gd name="connsiteY5327" fmla="*/ 3322029 h 3826932"/>
                <a:gd name="connsiteX5328" fmla="*/ 1745165 w 3785031"/>
                <a:gd name="connsiteY5328" fmla="*/ 3345773 h 3826932"/>
                <a:gd name="connsiteX5329" fmla="*/ 1745165 w 3785031"/>
                <a:gd name="connsiteY5329" fmla="*/ 3345773 h 3826932"/>
                <a:gd name="connsiteX5330" fmla="*/ 1581752 w 3785031"/>
                <a:gd name="connsiteY5330" fmla="*/ 3509186 h 3826932"/>
                <a:gd name="connsiteX5331" fmla="*/ 1961652 w 3785031"/>
                <a:gd name="connsiteY5331" fmla="*/ 3525946 h 3826932"/>
                <a:gd name="connsiteX5332" fmla="*/ 1956065 w 3785031"/>
                <a:gd name="connsiteY5332" fmla="*/ 3535723 h 3826932"/>
                <a:gd name="connsiteX5333" fmla="*/ 1953272 w 3785031"/>
                <a:gd name="connsiteY5333" fmla="*/ 3546896 h 3826932"/>
                <a:gd name="connsiteX5334" fmla="*/ 1953272 w 3785031"/>
                <a:gd name="connsiteY5334" fmla="*/ 3551086 h 3826932"/>
                <a:gd name="connsiteX5335" fmla="*/ 1953272 w 3785031"/>
                <a:gd name="connsiteY5335" fmla="*/ 3552483 h 3826932"/>
                <a:gd name="connsiteX5336" fmla="*/ 1953272 w 3785031"/>
                <a:gd name="connsiteY5336" fmla="*/ 3553879 h 3826932"/>
                <a:gd name="connsiteX5337" fmla="*/ 1953272 w 3785031"/>
                <a:gd name="connsiteY5337" fmla="*/ 3555276 h 3826932"/>
                <a:gd name="connsiteX5338" fmla="*/ 1953272 w 3785031"/>
                <a:gd name="connsiteY5338" fmla="*/ 3558070 h 3826932"/>
                <a:gd name="connsiteX5339" fmla="*/ 1954669 w 3785031"/>
                <a:gd name="connsiteY5339" fmla="*/ 3565053 h 3826932"/>
                <a:gd name="connsiteX5340" fmla="*/ 1958859 w 3785031"/>
                <a:gd name="connsiteY5340" fmla="*/ 3572037 h 3826932"/>
                <a:gd name="connsiteX5341" fmla="*/ 1933718 w 3785031"/>
                <a:gd name="connsiteY5341" fmla="*/ 3595780 h 3826932"/>
                <a:gd name="connsiteX5342" fmla="*/ 1933718 w 3785031"/>
                <a:gd name="connsiteY5342" fmla="*/ 3595780 h 3826932"/>
                <a:gd name="connsiteX5343" fmla="*/ 1768909 w 3785031"/>
                <a:gd name="connsiteY5343" fmla="*/ 3756400 h 3826932"/>
                <a:gd name="connsiteX5344" fmla="*/ 1597116 w 3785031"/>
                <a:gd name="connsiteY5344" fmla="*/ 3580416 h 3826932"/>
                <a:gd name="connsiteX5345" fmla="*/ 1585942 w 3785031"/>
                <a:gd name="connsiteY5345" fmla="*/ 3569243 h 3826932"/>
                <a:gd name="connsiteX5346" fmla="*/ 1585942 w 3785031"/>
                <a:gd name="connsiteY5346" fmla="*/ 3569243 h 3826932"/>
                <a:gd name="connsiteX5347" fmla="*/ 1591529 w 3785031"/>
                <a:gd name="connsiteY5347" fmla="*/ 3560863 h 3826932"/>
                <a:gd name="connsiteX5348" fmla="*/ 1594322 w 3785031"/>
                <a:gd name="connsiteY5348" fmla="*/ 3551086 h 3826932"/>
                <a:gd name="connsiteX5349" fmla="*/ 1594322 w 3785031"/>
                <a:gd name="connsiteY5349" fmla="*/ 3548293 h 3826932"/>
                <a:gd name="connsiteX5350" fmla="*/ 1594322 w 3785031"/>
                <a:gd name="connsiteY5350" fmla="*/ 3546896 h 3826932"/>
                <a:gd name="connsiteX5351" fmla="*/ 1594322 w 3785031"/>
                <a:gd name="connsiteY5351" fmla="*/ 3545499 h 3826932"/>
                <a:gd name="connsiteX5352" fmla="*/ 1594322 w 3785031"/>
                <a:gd name="connsiteY5352" fmla="*/ 3541309 h 3826932"/>
                <a:gd name="connsiteX5353" fmla="*/ 1587339 w 3785031"/>
                <a:gd name="connsiteY5353" fmla="*/ 3521756 h 3826932"/>
                <a:gd name="connsiteX5354" fmla="*/ 1752148 w 3785031"/>
                <a:gd name="connsiteY5354" fmla="*/ 3361136 h 3826932"/>
                <a:gd name="connsiteX5355" fmla="*/ 1752148 w 3785031"/>
                <a:gd name="connsiteY5355" fmla="*/ 3361136 h 3826932"/>
                <a:gd name="connsiteX5356" fmla="*/ 1777289 w 3785031"/>
                <a:gd name="connsiteY5356" fmla="*/ 3335996 h 3826932"/>
                <a:gd name="connsiteX5357" fmla="*/ 1777289 w 3785031"/>
                <a:gd name="connsiteY5357" fmla="*/ 3335996 h 3826932"/>
                <a:gd name="connsiteX5358" fmla="*/ 1778686 w 3785031"/>
                <a:gd name="connsiteY5358" fmla="*/ 3334599 h 3826932"/>
                <a:gd name="connsiteX5359" fmla="*/ 1791256 w 3785031"/>
                <a:gd name="connsiteY5359" fmla="*/ 3347169 h 3826932"/>
                <a:gd name="connsiteX5360" fmla="*/ 1961652 w 3785031"/>
                <a:gd name="connsiteY5360" fmla="*/ 3521756 h 3826932"/>
                <a:gd name="connsiteX5361" fmla="*/ 1961652 w 3785031"/>
                <a:gd name="connsiteY5361" fmla="*/ 3525946 h 3826932"/>
                <a:gd name="connsiteX5362" fmla="*/ 1982602 w 3785031"/>
                <a:gd name="connsiteY5362" fmla="*/ 3548293 h 3826932"/>
                <a:gd name="connsiteX5363" fmla="*/ 1982602 w 3785031"/>
                <a:gd name="connsiteY5363" fmla="*/ 3549690 h 3826932"/>
                <a:gd name="connsiteX5364" fmla="*/ 1981206 w 3785031"/>
                <a:gd name="connsiteY5364" fmla="*/ 3555276 h 3826932"/>
                <a:gd name="connsiteX5365" fmla="*/ 1979809 w 3785031"/>
                <a:gd name="connsiteY5365" fmla="*/ 3558070 h 3826932"/>
                <a:gd name="connsiteX5366" fmla="*/ 1979809 w 3785031"/>
                <a:gd name="connsiteY5366" fmla="*/ 3556673 h 3826932"/>
                <a:gd name="connsiteX5367" fmla="*/ 1978412 w 3785031"/>
                <a:gd name="connsiteY5367" fmla="*/ 3552483 h 3826932"/>
                <a:gd name="connsiteX5368" fmla="*/ 1978412 w 3785031"/>
                <a:gd name="connsiteY5368" fmla="*/ 3551086 h 3826932"/>
                <a:gd name="connsiteX5369" fmla="*/ 1978412 w 3785031"/>
                <a:gd name="connsiteY5369" fmla="*/ 3549690 h 3826932"/>
                <a:gd name="connsiteX5370" fmla="*/ 1978412 w 3785031"/>
                <a:gd name="connsiteY5370" fmla="*/ 3548293 h 3826932"/>
                <a:gd name="connsiteX5371" fmla="*/ 1978412 w 3785031"/>
                <a:gd name="connsiteY5371" fmla="*/ 3546896 h 3826932"/>
                <a:gd name="connsiteX5372" fmla="*/ 1978412 w 3785031"/>
                <a:gd name="connsiteY5372" fmla="*/ 3545499 h 3826932"/>
                <a:gd name="connsiteX5373" fmla="*/ 1979809 w 3785031"/>
                <a:gd name="connsiteY5373" fmla="*/ 3539913 h 3826932"/>
                <a:gd name="connsiteX5374" fmla="*/ 1981206 w 3785031"/>
                <a:gd name="connsiteY5374" fmla="*/ 3537119 h 3826932"/>
                <a:gd name="connsiteX5375" fmla="*/ 1982602 w 3785031"/>
                <a:gd name="connsiteY5375" fmla="*/ 3544103 h 3826932"/>
                <a:gd name="connsiteX5376" fmla="*/ 1982602 w 3785031"/>
                <a:gd name="connsiteY5376" fmla="*/ 3548293 h 3826932"/>
                <a:gd name="connsiteX5377" fmla="*/ 1982602 w 3785031"/>
                <a:gd name="connsiteY5377" fmla="*/ 3548293 h 3826932"/>
                <a:gd name="connsiteX5378" fmla="*/ 1982602 w 3785031"/>
                <a:gd name="connsiteY5378" fmla="*/ 3548293 h 3826932"/>
                <a:gd name="connsiteX5379" fmla="*/ 1981206 w 3785031"/>
                <a:gd name="connsiteY5379" fmla="*/ 3511979 h 3826932"/>
                <a:gd name="connsiteX5380" fmla="*/ 1810809 w 3785031"/>
                <a:gd name="connsiteY5380" fmla="*/ 3337392 h 3826932"/>
                <a:gd name="connsiteX5381" fmla="*/ 1798239 w 3785031"/>
                <a:gd name="connsiteY5381" fmla="*/ 3323425 h 3826932"/>
                <a:gd name="connsiteX5382" fmla="*/ 1803826 w 3785031"/>
                <a:gd name="connsiteY5382" fmla="*/ 3315045 h 3826932"/>
                <a:gd name="connsiteX5383" fmla="*/ 1806619 w 3785031"/>
                <a:gd name="connsiteY5383" fmla="*/ 3305269 h 3826932"/>
                <a:gd name="connsiteX5384" fmla="*/ 1806619 w 3785031"/>
                <a:gd name="connsiteY5384" fmla="*/ 3302475 h 3826932"/>
                <a:gd name="connsiteX5385" fmla="*/ 1806619 w 3785031"/>
                <a:gd name="connsiteY5385" fmla="*/ 3301078 h 3826932"/>
                <a:gd name="connsiteX5386" fmla="*/ 1806619 w 3785031"/>
                <a:gd name="connsiteY5386" fmla="*/ 3299682 h 3826932"/>
                <a:gd name="connsiteX5387" fmla="*/ 1806619 w 3785031"/>
                <a:gd name="connsiteY5387" fmla="*/ 3295492 h 3826932"/>
                <a:gd name="connsiteX5388" fmla="*/ 1799636 w 3785031"/>
                <a:gd name="connsiteY5388" fmla="*/ 3275938 h 3826932"/>
                <a:gd name="connsiteX5389" fmla="*/ 1965842 w 3785031"/>
                <a:gd name="connsiteY5389" fmla="*/ 3113922 h 3826932"/>
                <a:gd name="connsiteX5390" fmla="*/ 1965842 w 3785031"/>
                <a:gd name="connsiteY5390" fmla="*/ 3113922 h 3826932"/>
                <a:gd name="connsiteX5391" fmla="*/ 1990982 w 3785031"/>
                <a:gd name="connsiteY5391" fmla="*/ 3088782 h 3826932"/>
                <a:gd name="connsiteX5392" fmla="*/ 1990982 w 3785031"/>
                <a:gd name="connsiteY5392" fmla="*/ 3088782 h 3826932"/>
                <a:gd name="connsiteX5393" fmla="*/ 1992379 w 3785031"/>
                <a:gd name="connsiteY5393" fmla="*/ 3087385 h 3826932"/>
                <a:gd name="connsiteX5394" fmla="*/ 2003553 w 3785031"/>
                <a:gd name="connsiteY5394" fmla="*/ 3098558 h 3826932"/>
                <a:gd name="connsiteX5395" fmla="*/ 2176742 w 3785031"/>
                <a:gd name="connsiteY5395" fmla="*/ 3274541 h 3826932"/>
                <a:gd name="connsiteX5396" fmla="*/ 2173949 w 3785031"/>
                <a:gd name="connsiteY5396" fmla="*/ 3277335 h 3826932"/>
                <a:gd name="connsiteX5397" fmla="*/ 2168362 w 3785031"/>
                <a:gd name="connsiteY5397" fmla="*/ 3287111 h 3826932"/>
                <a:gd name="connsiteX5398" fmla="*/ 2165569 w 3785031"/>
                <a:gd name="connsiteY5398" fmla="*/ 3298285 h 3826932"/>
                <a:gd name="connsiteX5399" fmla="*/ 2165569 w 3785031"/>
                <a:gd name="connsiteY5399" fmla="*/ 3302475 h 3826932"/>
                <a:gd name="connsiteX5400" fmla="*/ 2165569 w 3785031"/>
                <a:gd name="connsiteY5400" fmla="*/ 3303872 h 3826932"/>
                <a:gd name="connsiteX5401" fmla="*/ 2165569 w 3785031"/>
                <a:gd name="connsiteY5401" fmla="*/ 3305269 h 3826932"/>
                <a:gd name="connsiteX5402" fmla="*/ 2165569 w 3785031"/>
                <a:gd name="connsiteY5402" fmla="*/ 3306665 h 3826932"/>
                <a:gd name="connsiteX5403" fmla="*/ 2165569 w 3785031"/>
                <a:gd name="connsiteY5403" fmla="*/ 3309459 h 3826932"/>
                <a:gd name="connsiteX5404" fmla="*/ 2168362 w 3785031"/>
                <a:gd name="connsiteY5404" fmla="*/ 3316442 h 3826932"/>
                <a:gd name="connsiteX5405" fmla="*/ 2172552 w 3785031"/>
                <a:gd name="connsiteY5405" fmla="*/ 3324822 h 3826932"/>
                <a:gd name="connsiteX5406" fmla="*/ 2148809 w 3785031"/>
                <a:gd name="connsiteY5406" fmla="*/ 3348566 h 3826932"/>
                <a:gd name="connsiteX5407" fmla="*/ 2148809 w 3785031"/>
                <a:gd name="connsiteY5407" fmla="*/ 3348566 h 3826932"/>
                <a:gd name="connsiteX5408" fmla="*/ 1981206 w 3785031"/>
                <a:gd name="connsiteY5408" fmla="*/ 3511979 h 3826932"/>
                <a:gd name="connsiteX5409" fmla="*/ 2369486 w 3785031"/>
                <a:gd name="connsiteY5409" fmla="*/ 3524549 h 3826932"/>
                <a:gd name="connsiteX5410" fmla="*/ 2366692 w 3785031"/>
                <a:gd name="connsiteY5410" fmla="*/ 3527342 h 3826932"/>
                <a:gd name="connsiteX5411" fmla="*/ 2361106 w 3785031"/>
                <a:gd name="connsiteY5411" fmla="*/ 3537119 h 3826932"/>
                <a:gd name="connsiteX5412" fmla="*/ 2358312 w 3785031"/>
                <a:gd name="connsiteY5412" fmla="*/ 3548293 h 3826932"/>
                <a:gd name="connsiteX5413" fmla="*/ 2358312 w 3785031"/>
                <a:gd name="connsiteY5413" fmla="*/ 3552483 h 3826932"/>
                <a:gd name="connsiteX5414" fmla="*/ 2358312 w 3785031"/>
                <a:gd name="connsiteY5414" fmla="*/ 3553879 h 3826932"/>
                <a:gd name="connsiteX5415" fmla="*/ 2358312 w 3785031"/>
                <a:gd name="connsiteY5415" fmla="*/ 3555276 h 3826932"/>
                <a:gd name="connsiteX5416" fmla="*/ 2358312 w 3785031"/>
                <a:gd name="connsiteY5416" fmla="*/ 3556673 h 3826932"/>
                <a:gd name="connsiteX5417" fmla="*/ 2358312 w 3785031"/>
                <a:gd name="connsiteY5417" fmla="*/ 3559466 h 3826932"/>
                <a:gd name="connsiteX5418" fmla="*/ 2361106 w 3785031"/>
                <a:gd name="connsiteY5418" fmla="*/ 3566450 h 3826932"/>
                <a:gd name="connsiteX5419" fmla="*/ 2365296 w 3785031"/>
                <a:gd name="connsiteY5419" fmla="*/ 3574830 h 3826932"/>
                <a:gd name="connsiteX5420" fmla="*/ 2341552 w 3785031"/>
                <a:gd name="connsiteY5420" fmla="*/ 3598574 h 3826932"/>
                <a:gd name="connsiteX5421" fmla="*/ 2341552 w 3785031"/>
                <a:gd name="connsiteY5421" fmla="*/ 3598574 h 3826932"/>
                <a:gd name="connsiteX5422" fmla="*/ 2175346 w 3785031"/>
                <a:gd name="connsiteY5422" fmla="*/ 3760590 h 3826932"/>
                <a:gd name="connsiteX5423" fmla="*/ 2004949 w 3785031"/>
                <a:gd name="connsiteY5423" fmla="*/ 3586004 h 3826932"/>
                <a:gd name="connsiteX5424" fmla="*/ 1992379 w 3785031"/>
                <a:gd name="connsiteY5424" fmla="*/ 3572037 h 3826932"/>
                <a:gd name="connsiteX5425" fmla="*/ 1997966 w 3785031"/>
                <a:gd name="connsiteY5425" fmla="*/ 3563656 h 3826932"/>
                <a:gd name="connsiteX5426" fmla="*/ 2000759 w 3785031"/>
                <a:gd name="connsiteY5426" fmla="*/ 3553879 h 3826932"/>
                <a:gd name="connsiteX5427" fmla="*/ 2000759 w 3785031"/>
                <a:gd name="connsiteY5427" fmla="*/ 3551086 h 3826932"/>
                <a:gd name="connsiteX5428" fmla="*/ 2000759 w 3785031"/>
                <a:gd name="connsiteY5428" fmla="*/ 3549690 h 3826932"/>
                <a:gd name="connsiteX5429" fmla="*/ 2000759 w 3785031"/>
                <a:gd name="connsiteY5429" fmla="*/ 3548293 h 3826932"/>
                <a:gd name="connsiteX5430" fmla="*/ 2000759 w 3785031"/>
                <a:gd name="connsiteY5430" fmla="*/ 3544103 h 3826932"/>
                <a:gd name="connsiteX5431" fmla="*/ 1993776 w 3785031"/>
                <a:gd name="connsiteY5431" fmla="*/ 3524549 h 3826932"/>
                <a:gd name="connsiteX5432" fmla="*/ 2159982 w 3785031"/>
                <a:gd name="connsiteY5432" fmla="*/ 3362533 h 3826932"/>
                <a:gd name="connsiteX5433" fmla="*/ 2159982 w 3785031"/>
                <a:gd name="connsiteY5433" fmla="*/ 3362533 h 3826932"/>
                <a:gd name="connsiteX5434" fmla="*/ 2185123 w 3785031"/>
                <a:gd name="connsiteY5434" fmla="*/ 3337392 h 3826932"/>
                <a:gd name="connsiteX5435" fmla="*/ 2185123 w 3785031"/>
                <a:gd name="connsiteY5435" fmla="*/ 3337392 h 3826932"/>
                <a:gd name="connsiteX5436" fmla="*/ 2186519 w 3785031"/>
                <a:gd name="connsiteY5436" fmla="*/ 3335996 h 3826932"/>
                <a:gd name="connsiteX5437" fmla="*/ 2199090 w 3785031"/>
                <a:gd name="connsiteY5437" fmla="*/ 3348566 h 3826932"/>
                <a:gd name="connsiteX5438" fmla="*/ 2369486 w 3785031"/>
                <a:gd name="connsiteY5438" fmla="*/ 3524549 h 3826932"/>
                <a:gd name="connsiteX5439" fmla="*/ 2369486 w 3785031"/>
                <a:gd name="connsiteY5439" fmla="*/ 3524549 h 3826932"/>
                <a:gd name="connsiteX5440" fmla="*/ 2384849 w 3785031"/>
                <a:gd name="connsiteY5440" fmla="*/ 3548293 h 3826932"/>
                <a:gd name="connsiteX5441" fmla="*/ 2384849 w 3785031"/>
                <a:gd name="connsiteY5441" fmla="*/ 3548293 h 3826932"/>
                <a:gd name="connsiteX5442" fmla="*/ 2384849 w 3785031"/>
                <a:gd name="connsiteY5442" fmla="*/ 3551086 h 3826932"/>
                <a:gd name="connsiteX5443" fmla="*/ 2383453 w 3785031"/>
                <a:gd name="connsiteY5443" fmla="*/ 3556673 h 3826932"/>
                <a:gd name="connsiteX5444" fmla="*/ 2380659 w 3785031"/>
                <a:gd name="connsiteY5444" fmla="*/ 3560863 h 3826932"/>
                <a:gd name="connsiteX5445" fmla="*/ 2379263 w 3785031"/>
                <a:gd name="connsiteY5445" fmla="*/ 3559466 h 3826932"/>
                <a:gd name="connsiteX5446" fmla="*/ 2377866 w 3785031"/>
                <a:gd name="connsiteY5446" fmla="*/ 3555276 h 3826932"/>
                <a:gd name="connsiteX5447" fmla="*/ 2377866 w 3785031"/>
                <a:gd name="connsiteY5447" fmla="*/ 3553879 h 3826932"/>
                <a:gd name="connsiteX5448" fmla="*/ 2377866 w 3785031"/>
                <a:gd name="connsiteY5448" fmla="*/ 3552483 h 3826932"/>
                <a:gd name="connsiteX5449" fmla="*/ 2377866 w 3785031"/>
                <a:gd name="connsiteY5449" fmla="*/ 3551086 h 3826932"/>
                <a:gd name="connsiteX5450" fmla="*/ 2377866 w 3785031"/>
                <a:gd name="connsiteY5450" fmla="*/ 3549690 h 3826932"/>
                <a:gd name="connsiteX5451" fmla="*/ 2377866 w 3785031"/>
                <a:gd name="connsiteY5451" fmla="*/ 3548293 h 3826932"/>
                <a:gd name="connsiteX5452" fmla="*/ 2379263 w 3785031"/>
                <a:gd name="connsiteY5452" fmla="*/ 3542706 h 3826932"/>
                <a:gd name="connsiteX5453" fmla="*/ 2382056 w 3785031"/>
                <a:gd name="connsiteY5453" fmla="*/ 3537119 h 3826932"/>
                <a:gd name="connsiteX5454" fmla="*/ 2384849 w 3785031"/>
                <a:gd name="connsiteY5454" fmla="*/ 3544103 h 3826932"/>
                <a:gd name="connsiteX5455" fmla="*/ 2384849 w 3785031"/>
                <a:gd name="connsiteY5455" fmla="*/ 3548293 h 3826932"/>
                <a:gd name="connsiteX5456" fmla="*/ 2384849 w 3785031"/>
                <a:gd name="connsiteY5456" fmla="*/ 3548293 h 3826932"/>
                <a:gd name="connsiteX5457" fmla="*/ 2382056 w 3785031"/>
                <a:gd name="connsiteY5457" fmla="*/ 3511979 h 3826932"/>
                <a:gd name="connsiteX5458" fmla="*/ 2210263 w 3785031"/>
                <a:gd name="connsiteY5458" fmla="*/ 3335996 h 3826932"/>
                <a:gd name="connsiteX5459" fmla="*/ 2199090 w 3785031"/>
                <a:gd name="connsiteY5459" fmla="*/ 3324822 h 3826932"/>
                <a:gd name="connsiteX5460" fmla="*/ 2203279 w 3785031"/>
                <a:gd name="connsiteY5460" fmla="*/ 3316442 h 3826932"/>
                <a:gd name="connsiteX5461" fmla="*/ 2206073 w 3785031"/>
                <a:gd name="connsiteY5461" fmla="*/ 3306665 h 3826932"/>
                <a:gd name="connsiteX5462" fmla="*/ 2206073 w 3785031"/>
                <a:gd name="connsiteY5462" fmla="*/ 3303872 h 3826932"/>
                <a:gd name="connsiteX5463" fmla="*/ 2206073 w 3785031"/>
                <a:gd name="connsiteY5463" fmla="*/ 3302475 h 3826932"/>
                <a:gd name="connsiteX5464" fmla="*/ 2206073 w 3785031"/>
                <a:gd name="connsiteY5464" fmla="*/ 3301078 h 3826932"/>
                <a:gd name="connsiteX5465" fmla="*/ 2206073 w 3785031"/>
                <a:gd name="connsiteY5465" fmla="*/ 3296888 h 3826932"/>
                <a:gd name="connsiteX5466" fmla="*/ 2199090 w 3785031"/>
                <a:gd name="connsiteY5466" fmla="*/ 3277335 h 3826932"/>
                <a:gd name="connsiteX5467" fmla="*/ 2363899 w 3785031"/>
                <a:gd name="connsiteY5467" fmla="*/ 3116715 h 3826932"/>
                <a:gd name="connsiteX5468" fmla="*/ 2363899 w 3785031"/>
                <a:gd name="connsiteY5468" fmla="*/ 3116715 h 3826932"/>
                <a:gd name="connsiteX5469" fmla="*/ 2389039 w 3785031"/>
                <a:gd name="connsiteY5469" fmla="*/ 3091575 h 3826932"/>
                <a:gd name="connsiteX5470" fmla="*/ 2389039 w 3785031"/>
                <a:gd name="connsiteY5470" fmla="*/ 3091575 h 3826932"/>
                <a:gd name="connsiteX5471" fmla="*/ 2390436 w 3785031"/>
                <a:gd name="connsiteY5471" fmla="*/ 3090178 h 3826932"/>
                <a:gd name="connsiteX5472" fmla="*/ 2403006 w 3785031"/>
                <a:gd name="connsiteY5472" fmla="*/ 3102749 h 3826932"/>
                <a:gd name="connsiteX5473" fmla="*/ 2573402 w 3785031"/>
                <a:gd name="connsiteY5473" fmla="*/ 3277335 h 3826932"/>
                <a:gd name="connsiteX5474" fmla="*/ 2572006 w 3785031"/>
                <a:gd name="connsiteY5474" fmla="*/ 3278732 h 3826932"/>
                <a:gd name="connsiteX5475" fmla="*/ 2566419 w 3785031"/>
                <a:gd name="connsiteY5475" fmla="*/ 3288508 h 3826932"/>
                <a:gd name="connsiteX5476" fmla="*/ 2563626 w 3785031"/>
                <a:gd name="connsiteY5476" fmla="*/ 3299682 h 3826932"/>
                <a:gd name="connsiteX5477" fmla="*/ 2563626 w 3785031"/>
                <a:gd name="connsiteY5477" fmla="*/ 3303872 h 3826932"/>
                <a:gd name="connsiteX5478" fmla="*/ 2563626 w 3785031"/>
                <a:gd name="connsiteY5478" fmla="*/ 3305269 h 3826932"/>
                <a:gd name="connsiteX5479" fmla="*/ 2563626 w 3785031"/>
                <a:gd name="connsiteY5479" fmla="*/ 3306665 h 3826932"/>
                <a:gd name="connsiteX5480" fmla="*/ 2563626 w 3785031"/>
                <a:gd name="connsiteY5480" fmla="*/ 3308062 h 3826932"/>
                <a:gd name="connsiteX5481" fmla="*/ 2563626 w 3785031"/>
                <a:gd name="connsiteY5481" fmla="*/ 3310855 h 3826932"/>
                <a:gd name="connsiteX5482" fmla="*/ 2566419 w 3785031"/>
                <a:gd name="connsiteY5482" fmla="*/ 3317839 h 3826932"/>
                <a:gd name="connsiteX5483" fmla="*/ 2570609 w 3785031"/>
                <a:gd name="connsiteY5483" fmla="*/ 3324822 h 3826932"/>
                <a:gd name="connsiteX5484" fmla="*/ 2545469 w 3785031"/>
                <a:gd name="connsiteY5484" fmla="*/ 3348566 h 3826932"/>
                <a:gd name="connsiteX5485" fmla="*/ 2545469 w 3785031"/>
                <a:gd name="connsiteY5485" fmla="*/ 3348566 h 3826932"/>
                <a:gd name="connsiteX5486" fmla="*/ 2382056 w 3785031"/>
                <a:gd name="connsiteY5486" fmla="*/ 3511979 h 3826932"/>
                <a:gd name="connsiteX5487" fmla="*/ 2767543 w 3785031"/>
                <a:gd name="connsiteY5487" fmla="*/ 3528739 h 3826932"/>
                <a:gd name="connsiteX5488" fmla="*/ 2761956 w 3785031"/>
                <a:gd name="connsiteY5488" fmla="*/ 3538516 h 3826932"/>
                <a:gd name="connsiteX5489" fmla="*/ 2759162 w 3785031"/>
                <a:gd name="connsiteY5489" fmla="*/ 3549690 h 3826932"/>
                <a:gd name="connsiteX5490" fmla="*/ 2759162 w 3785031"/>
                <a:gd name="connsiteY5490" fmla="*/ 3553879 h 3826932"/>
                <a:gd name="connsiteX5491" fmla="*/ 2759162 w 3785031"/>
                <a:gd name="connsiteY5491" fmla="*/ 3555276 h 3826932"/>
                <a:gd name="connsiteX5492" fmla="*/ 2759162 w 3785031"/>
                <a:gd name="connsiteY5492" fmla="*/ 3556673 h 3826932"/>
                <a:gd name="connsiteX5493" fmla="*/ 2759162 w 3785031"/>
                <a:gd name="connsiteY5493" fmla="*/ 3558070 h 3826932"/>
                <a:gd name="connsiteX5494" fmla="*/ 2759162 w 3785031"/>
                <a:gd name="connsiteY5494" fmla="*/ 3560863 h 3826932"/>
                <a:gd name="connsiteX5495" fmla="*/ 2760559 w 3785031"/>
                <a:gd name="connsiteY5495" fmla="*/ 3567846 h 3826932"/>
                <a:gd name="connsiteX5496" fmla="*/ 2764749 w 3785031"/>
                <a:gd name="connsiteY5496" fmla="*/ 3574830 h 3826932"/>
                <a:gd name="connsiteX5497" fmla="*/ 2739609 w 3785031"/>
                <a:gd name="connsiteY5497" fmla="*/ 3598574 h 3826932"/>
                <a:gd name="connsiteX5498" fmla="*/ 2739609 w 3785031"/>
                <a:gd name="connsiteY5498" fmla="*/ 3598574 h 3826932"/>
                <a:gd name="connsiteX5499" fmla="*/ 2574799 w 3785031"/>
                <a:gd name="connsiteY5499" fmla="*/ 3759193 h 3826932"/>
                <a:gd name="connsiteX5500" fmla="*/ 2403006 w 3785031"/>
                <a:gd name="connsiteY5500" fmla="*/ 3583210 h 3826932"/>
                <a:gd name="connsiteX5501" fmla="*/ 2391833 w 3785031"/>
                <a:gd name="connsiteY5501" fmla="*/ 3572037 h 3826932"/>
                <a:gd name="connsiteX5502" fmla="*/ 2396023 w 3785031"/>
                <a:gd name="connsiteY5502" fmla="*/ 3563656 h 3826932"/>
                <a:gd name="connsiteX5503" fmla="*/ 2398816 w 3785031"/>
                <a:gd name="connsiteY5503" fmla="*/ 3553879 h 3826932"/>
                <a:gd name="connsiteX5504" fmla="*/ 2398816 w 3785031"/>
                <a:gd name="connsiteY5504" fmla="*/ 3551086 h 3826932"/>
                <a:gd name="connsiteX5505" fmla="*/ 2398816 w 3785031"/>
                <a:gd name="connsiteY5505" fmla="*/ 3549690 h 3826932"/>
                <a:gd name="connsiteX5506" fmla="*/ 2398816 w 3785031"/>
                <a:gd name="connsiteY5506" fmla="*/ 3548293 h 3826932"/>
                <a:gd name="connsiteX5507" fmla="*/ 2398816 w 3785031"/>
                <a:gd name="connsiteY5507" fmla="*/ 3544103 h 3826932"/>
                <a:gd name="connsiteX5508" fmla="*/ 2391833 w 3785031"/>
                <a:gd name="connsiteY5508" fmla="*/ 3524549 h 3826932"/>
                <a:gd name="connsiteX5509" fmla="*/ 2556642 w 3785031"/>
                <a:gd name="connsiteY5509" fmla="*/ 3363929 h 3826932"/>
                <a:gd name="connsiteX5510" fmla="*/ 2556642 w 3785031"/>
                <a:gd name="connsiteY5510" fmla="*/ 3363929 h 3826932"/>
                <a:gd name="connsiteX5511" fmla="*/ 2581783 w 3785031"/>
                <a:gd name="connsiteY5511" fmla="*/ 3338789 h 3826932"/>
                <a:gd name="connsiteX5512" fmla="*/ 2581783 w 3785031"/>
                <a:gd name="connsiteY5512" fmla="*/ 3338789 h 3826932"/>
                <a:gd name="connsiteX5513" fmla="*/ 2583179 w 3785031"/>
                <a:gd name="connsiteY5513" fmla="*/ 3337392 h 3826932"/>
                <a:gd name="connsiteX5514" fmla="*/ 2595750 w 3785031"/>
                <a:gd name="connsiteY5514" fmla="*/ 3349963 h 3826932"/>
                <a:gd name="connsiteX5515" fmla="*/ 2766146 w 3785031"/>
                <a:gd name="connsiteY5515" fmla="*/ 3524549 h 3826932"/>
                <a:gd name="connsiteX5516" fmla="*/ 2767543 w 3785031"/>
                <a:gd name="connsiteY5516" fmla="*/ 3528739 h 3826932"/>
                <a:gd name="connsiteX5517" fmla="*/ 2782906 w 3785031"/>
                <a:gd name="connsiteY5517" fmla="*/ 3551086 h 3826932"/>
                <a:gd name="connsiteX5518" fmla="*/ 2782906 w 3785031"/>
                <a:gd name="connsiteY5518" fmla="*/ 3552483 h 3826932"/>
                <a:gd name="connsiteX5519" fmla="*/ 2781510 w 3785031"/>
                <a:gd name="connsiteY5519" fmla="*/ 3558070 h 3826932"/>
                <a:gd name="connsiteX5520" fmla="*/ 2780113 w 3785031"/>
                <a:gd name="connsiteY5520" fmla="*/ 3560863 h 3826932"/>
                <a:gd name="connsiteX5521" fmla="*/ 2780113 w 3785031"/>
                <a:gd name="connsiteY5521" fmla="*/ 3559466 h 3826932"/>
                <a:gd name="connsiteX5522" fmla="*/ 2778716 w 3785031"/>
                <a:gd name="connsiteY5522" fmla="*/ 3555276 h 3826932"/>
                <a:gd name="connsiteX5523" fmla="*/ 2778716 w 3785031"/>
                <a:gd name="connsiteY5523" fmla="*/ 3553879 h 3826932"/>
                <a:gd name="connsiteX5524" fmla="*/ 2778716 w 3785031"/>
                <a:gd name="connsiteY5524" fmla="*/ 3552483 h 3826932"/>
                <a:gd name="connsiteX5525" fmla="*/ 2778716 w 3785031"/>
                <a:gd name="connsiteY5525" fmla="*/ 3551086 h 3826932"/>
                <a:gd name="connsiteX5526" fmla="*/ 2778716 w 3785031"/>
                <a:gd name="connsiteY5526" fmla="*/ 3549690 h 3826932"/>
                <a:gd name="connsiteX5527" fmla="*/ 2778716 w 3785031"/>
                <a:gd name="connsiteY5527" fmla="*/ 3548293 h 3826932"/>
                <a:gd name="connsiteX5528" fmla="*/ 2780113 w 3785031"/>
                <a:gd name="connsiteY5528" fmla="*/ 3542706 h 3826932"/>
                <a:gd name="connsiteX5529" fmla="*/ 2781510 w 3785031"/>
                <a:gd name="connsiteY5529" fmla="*/ 3539913 h 3826932"/>
                <a:gd name="connsiteX5530" fmla="*/ 2782906 w 3785031"/>
                <a:gd name="connsiteY5530" fmla="*/ 3546896 h 3826932"/>
                <a:gd name="connsiteX5531" fmla="*/ 2782906 w 3785031"/>
                <a:gd name="connsiteY5531" fmla="*/ 3551086 h 3826932"/>
                <a:gd name="connsiteX5532" fmla="*/ 2782906 w 3785031"/>
                <a:gd name="connsiteY5532" fmla="*/ 3551086 h 3826932"/>
                <a:gd name="connsiteX5533" fmla="*/ 2782906 w 3785031"/>
                <a:gd name="connsiteY5533" fmla="*/ 3551086 h 3826932"/>
                <a:gd name="connsiteX5534" fmla="*/ 2784303 w 3785031"/>
                <a:gd name="connsiteY5534" fmla="*/ 3511979 h 3826932"/>
                <a:gd name="connsiteX5535" fmla="*/ 2615303 w 3785031"/>
                <a:gd name="connsiteY5535" fmla="*/ 3338789 h 3826932"/>
                <a:gd name="connsiteX5536" fmla="*/ 2602733 w 3785031"/>
                <a:gd name="connsiteY5536" fmla="*/ 3324822 h 3826932"/>
                <a:gd name="connsiteX5537" fmla="*/ 2608320 w 3785031"/>
                <a:gd name="connsiteY5537" fmla="*/ 3316442 h 3826932"/>
                <a:gd name="connsiteX5538" fmla="*/ 2611113 w 3785031"/>
                <a:gd name="connsiteY5538" fmla="*/ 3306665 h 3826932"/>
                <a:gd name="connsiteX5539" fmla="*/ 2611113 w 3785031"/>
                <a:gd name="connsiteY5539" fmla="*/ 3303872 h 3826932"/>
                <a:gd name="connsiteX5540" fmla="*/ 2611113 w 3785031"/>
                <a:gd name="connsiteY5540" fmla="*/ 3302475 h 3826932"/>
                <a:gd name="connsiteX5541" fmla="*/ 2611113 w 3785031"/>
                <a:gd name="connsiteY5541" fmla="*/ 3301078 h 3826932"/>
                <a:gd name="connsiteX5542" fmla="*/ 2611113 w 3785031"/>
                <a:gd name="connsiteY5542" fmla="*/ 3296888 h 3826932"/>
                <a:gd name="connsiteX5543" fmla="*/ 2604130 w 3785031"/>
                <a:gd name="connsiteY5543" fmla="*/ 3278732 h 3826932"/>
                <a:gd name="connsiteX5544" fmla="*/ 2768939 w 3785031"/>
                <a:gd name="connsiteY5544" fmla="*/ 3118112 h 3826932"/>
                <a:gd name="connsiteX5545" fmla="*/ 2768939 w 3785031"/>
                <a:gd name="connsiteY5545" fmla="*/ 3118112 h 3826932"/>
                <a:gd name="connsiteX5546" fmla="*/ 2794080 w 3785031"/>
                <a:gd name="connsiteY5546" fmla="*/ 3094368 h 3826932"/>
                <a:gd name="connsiteX5547" fmla="*/ 2794080 w 3785031"/>
                <a:gd name="connsiteY5547" fmla="*/ 3094368 h 3826932"/>
                <a:gd name="connsiteX5548" fmla="*/ 2794080 w 3785031"/>
                <a:gd name="connsiteY5548" fmla="*/ 3094368 h 3826932"/>
                <a:gd name="connsiteX5549" fmla="*/ 2806650 w 3785031"/>
                <a:gd name="connsiteY5549" fmla="*/ 3106938 h 3826932"/>
                <a:gd name="connsiteX5550" fmla="*/ 2978443 w 3785031"/>
                <a:gd name="connsiteY5550" fmla="*/ 3282922 h 3826932"/>
                <a:gd name="connsiteX5551" fmla="*/ 2975649 w 3785031"/>
                <a:gd name="connsiteY5551" fmla="*/ 3285715 h 3826932"/>
                <a:gd name="connsiteX5552" fmla="*/ 2970063 w 3785031"/>
                <a:gd name="connsiteY5552" fmla="*/ 3295492 h 3826932"/>
                <a:gd name="connsiteX5553" fmla="*/ 2967269 w 3785031"/>
                <a:gd name="connsiteY5553" fmla="*/ 3306665 h 3826932"/>
                <a:gd name="connsiteX5554" fmla="*/ 2967269 w 3785031"/>
                <a:gd name="connsiteY5554" fmla="*/ 3310855 h 3826932"/>
                <a:gd name="connsiteX5555" fmla="*/ 2967269 w 3785031"/>
                <a:gd name="connsiteY5555" fmla="*/ 3312252 h 3826932"/>
                <a:gd name="connsiteX5556" fmla="*/ 2967269 w 3785031"/>
                <a:gd name="connsiteY5556" fmla="*/ 3313649 h 3826932"/>
                <a:gd name="connsiteX5557" fmla="*/ 2967269 w 3785031"/>
                <a:gd name="connsiteY5557" fmla="*/ 3315045 h 3826932"/>
                <a:gd name="connsiteX5558" fmla="*/ 2967269 w 3785031"/>
                <a:gd name="connsiteY5558" fmla="*/ 3317839 h 3826932"/>
                <a:gd name="connsiteX5559" fmla="*/ 2968666 w 3785031"/>
                <a:gd name="connsiteY5559" fmla="*/ 3324822 h 3826932"/>
                <a:gd name="connsiteX5560" fmla="*/ 2971459 w 3785031"/>
                <a:gd name="connsiteY5560" fmla="*/ 3330409 h 3826932"/>
                <a:gd name="connsiteX5561" fmla="*/ 2947716 w 3785031"/>
                <a:gd name="connsiteY5561" fmla="*/ 3352756 h 3826932"/>
                <a:gd name="connsiteX5562" fmla="*/ 2947716 w 3785031"/>
                <a:gd name="connsiteY5562" fmla="*/ 3352756 h 3826932"/>
                <a:gd name="connsiteX5563" fmla="*/ 2784303 w 3785031"/>
                <a:gd name="connsiteY5563" fmla="*/ 3511979 h 3826932"/>
                <a:gd name="connsiteX5564" fmla="*/ 3168393 w 3785031"/>
                <a:gd name="connsiteY5564" fmla="*/ 3530136 h 3826932"/>
                <a:gd name="connsiteX5565" fmla="*/ 3165599 w 3785031"/>
                <a:gd name="connsiteY5565" fmla="*/ 3532929 h 3826932"/>
                <a:gd name="connsiteX5566" fmla="*/ 3160013 w 3785031"/>
                <a:gd name="connsiteY5566" fmla="*/ 3542706 h 3826932"/>
                <a:gd name="connsiteX5567" fmla="*/ 3157219 w 3785031"/>
                <a:gd name="connsiteY5567" fmla="*/ 3553879 h 3826932"/>
                <a:gd name="connsiteX5568" fmla="*/ 3157219 w 3785031"/>
                <a:gd name="connsiteY5568" fmla="*/ 3558070 h 3826932"/>
                <a:gd name="connsiteX5569" fmla="*/ 3157219 w 3785031"/>
                <a:gd name="connsiteY5569" fmla="*/ 3559466 h 3826932"/>
                <a:gd name="connsiteX5570" fmla="*/ 3157219 w 3785031"/>
                <a:gd name="connsiteY5570" fmla="*/ 3560863 h 3826932"/>
                <a:gd name="connsiteX5571" fmla="*/ 3157219 w 3785031"/>
                <a:gd name="connsiteY5571" fmla="*/ 3562260 h 3826932"/>
                <a:gd name="connsiteX5572" fmla="*/ 3157219 w 3785031"/>
                <a:gd name="connsiteY5572" fmla="*/ 3565053 h 3826932"/>
                <a:gd name="connsiteX5573" fmla="*/ 3158616 w 3785031"/>
                <a:gd name="connsiteY5573" fmla="*/ 3572037 h 3826932"/>
                <a:gd name="connsiteX5574" fmla="*/ 3161409 w 3785031"/>
                <a:gd name="connsiteY5574" fmla="*/ 3577623 h 3826932"/>
                <a:gd name="connsiteX5575" fmla="*/ 3137666 w 3785031"/>
                <a:gd name="connsiteY5575" fmla="*/ 3601367 h 3826932"/>
                <a:gd name="connsiteX5576" fmla="*/ 3137666 w 3785031"/>
                <a:gd name="connsiteY5576" fmla="*/ 3601367 h 3826932"/>
                <a:gd name="connsiteX5577" fmla="*/ 2971459 w 3785031"/>
                <a:gd name="connsiteY5577" fmla="*/ 3763383 h 3826932"/>
                <a:gd name="connsiteX5578" fmla="*/ 2801063 w 3785031"/>
                <a:gd name="connsiteY5578" fmla="*/ 3588797 h 3826932"/>
                <a:gd name="connsiteX5579" fmla="*/ 2788493 w 3785031"/>
                <a:gd name="connsiteY5579" fmla="*/ 3574830 h 3826932"/>
                <a:gd name="connsiteX5580" fmla="*/ 2794080 w 3785031"/>
                <a:gd name="connsiteY5580" fmla="*/ 3566450 h 3826932"/>
                <a:gd name="connsiteX5581" fmla="*/ 2796873 w 3785031"/>
                <a:gd name="connsiteY5581" fmla="*/ 3556673 h 3826932"/>
                <a:gd name="connsiteX5582" fmla="*/ 2796873 w 3785031"/>
                <a:gd name="connsiteY5582" fmla="*/ 3553879 h 3826932"/>
                <a:gd name="connsiteX5583" fmla="*/ 2796873 w 3785031"/>
                <a:gd name="connsiteY5583" fmla="*/ 3552483 h 3826932"/>
                <a:gd name="connsiteX5584" fmla="*/ 2796873 w 3785031"/>
                <a:gd name="connsiteY5584" fmla="*/ 3551086 h 3826932"/>
                <a:gd name="connsiteX5585" fmla="*/ 2796873 w 3785031"/>
                <a:gd name="connsiteY5585" fmla="*/ 3546896 h 3826932"/>
                <a:gd name="connsiteX5586" fmla="*/ 2789890 w 3785031"/>
                <a:gd name="connsiteY5586" fmla="*/ 3527342 h 3826932"/>
                <a:gd name="connsiteX5587" fmla="*/ 2956096 w 3785031"/>
                <a:gd name="connsiteY5587" fmla="*/ 3365326 h 3826932"/>
                <a:gd name="connsiteX5588" fmla="*/ 2956096 w 3785031"/>
                <a:gd name="connsiteY5588" fmla="*/ 3365326 h 3826932"/>
                <a:gd name="connsiteX5589" fmla="*/ 2981236 w 3785031"/>
                <a:gd name="connsiteY5589" fmla="*/ 3340186 h 3826932"/>
                <a:gd name="connsiteX5590" fmla="*/ 2981236 w 3785031"/>
                <a:gd name="connsiteY5590" fmla="*/ 3340186 h 3826932"/>
                <a:gd name="connsiteX5591" fmla="*/ 2981236 w 3785031"/>
                <a:gd name="connsiteY5591" fmla="*/ 3340186 h 3826932"/>
                <a:gd name="connsiteX5592" fmla="*/ 2993806 w 3785031"/>
                <a:gd name="connsiteY5592" fmla="*/ 3354153 h 3826932"/>
                <a:gd name="connsiteX5593" fmla="*/ 3168393 w 3785031"/>
                <a:gd name="connsiteY5593" fmla="*/ 3530136 h 3826932"/>
                <a:gd name="connsiteX5594" fmla="*/ 3168393 w 3785031"/>
                <a:gd name="connsiteY5594" fmla="*/ 3530136 h 3826932"/>
                <a:gd name="connsiteX5595" fmla="*/ 3193533 w 3785031"/>
                <a:gd name="connsiteY5595" fmla="*/ 3551086 h 3826932"/>
                <a:gd name="connsiteX5596" fmla="*/ 3183756 w 3785031"/>
                <a:gd name="connsiteY5596" fmla="*/ 3551086 h 3826932"/>
                <a:gd name="connsiteX5597" fmla="*/ 3183756 w 3785031"/>
                <a:gd name="connsiteY5597" fmla="*/ 3552483 h 3826932"/>
                <a:gd name="connsiteX5598" fmla="*/ 3182360 w 3785031"/>
                <a:gd name="connsiteY5598" fmla="*/ 3558070 h 3826932"/>
                <a:gd name="connsiteX5599" fmla="*/ 3179566 w 3785031"/>
                <a:gd name="connsiteY5599" fmla="*/ 3562260 h 3826932"/>
                <a:gd name="connsiteX5600" fmla="*/ 3179566 w 3785031"/>
                <a:gd name="connsiteY5600" fmla="*/ 3559466 h 3826932"/>
                <a:gd name="connsiteX5601" fmla="*/ 3179566 w 3785031"/>
                <a:gd name="connsiteY5601" fmla="*/ 3558070 h 3826932"/>
                <a:gd name="connsiteX5602" fmla="*/ 3179566 w 3785031"/>
                <a:gd name="connsiteY5602" fmla="*/ 3556673 h 3826932"/>
                <a:gd name="connsiteX5603" fmla="*/ 3175376 w 3785031"/>
                <a:gd name="connsiteY5603" fmla="*/ 3555276 h 3826932"/>
                <a:gd name="connsiteX5604" fmla="*/ 3175376 w 3785031"/>
                <a:gd name="connsiteY5604" fmla="*/ 3553879 h 3826932"/>
                <a:gd name="connsiteX5605" fmla="*/ 3179566 w 3785031"/>
                <a:gd name="connsiteY5605" fmla="*/ 3552483 h 3826932"/>
                <a:gd name="connsiteX5606" fmla="*/ 3180963 w 3785031"/>
                <a:gd name="connsiteY5606" fmla="*/ 3546896 h 3826932"/>
                <a:gd name="connsiteX5607" fmla="*/ 3183756 w 3785031"/>
                <a:gd name="connsiteY5607" fmla="*/ 3542706 h 3826932"/>
                <a:gd name="connsiteX5608" fmla="*/ 3185153 w 3785031"/>
                <a:gd name="connsiteY5608" fmla="*/ 3546896 h 3826932"/>
                <a:gd name="connsiteX5609" fmla="*/ 3193533 w 3785031"/>
                <a:gd name="connsiteY5609" fmla="*/ 3551086 h 3826932"/>
                <a:gd name="connsiteX5610" fmla="*/ 3193533 w 3785031"/>
                <a:gd name="connsiteY5610" fmla="*/ 3551086 h 3826932"/>
                <a:gd name="connsiteX5611" fmla="*/ 3183756 w 3785031"/>
                <a:gd name="connsiteY5611" fmla="*/ 3516169 h 3826932"/>
                <a:gd name="connsiteX5612" fmla="*/ 3010567 w 3785031"/>
                <a:gd name="connsiteY5612" fmla="*/ 3340186 h 3826932"/>
                <a:gd name="connsiteX5613" fmla="*/ 2997997 w 3785031"/>
                <a:gd name="connsiteY5613" fmla="*/ 3326219 h 3826932"/>
                <a:gd name="connsiteX5614" fmla="*/ 3003583 w 3785031"/>
                <a:gd name="connsiteY5614" fmla="*/ 3317839 h 3826932"/>
                <a:gd name="connsiteX5615" fmla="*/ 3006377 w 3785031"/>
                <a:gd name="connsiteY5615" fmla="*/ 3308062 h 3826932"/>
                <a:gd name="connsiteX5616" fmla="*/ 3006377 w 3785031"/>
                <a:gd name="connsiteY5616" fmla="*/ 3305269 h 3826932"/>
                <a:gd name="connsiteX5617" fmla="*/ 3006377 w 3785031"/>
                <a:gd name="connsiteY5617" fmla="*/ 3303872 h 3826932"/>
                <a:gd name="connsiteX5618" fmla="*/ 3006377 w 3785031"/>
                <a:gd name="connsiteY5618" fmla="*/ 3302475 h 3826932"/>
                <a:gd name="connsiteX5619" fmla="*/ 3006377 w 3785031"/>
                <a:gd name="connsiteY5619" fmla="*/ 3298285 h 3826932"/>
                <a:gd name="connsiteX5620" fmla="*/ 3000790 w 3785031"/>
                <a:gd name="connsiteY5620" fmla="*/ 3281525 h 3826932"/>
                <a:gd name="connsiteX5621" fmla="*/ 3165599 w 3785031"/>
                <a:gd name="connsiteY5621" fmla="*/ 3120905 h 3826932"/>
                <a:gd name="connsiteX5622" fmla="*/ 3165599 w 3785031"/>
                <a:gd name="connsiteY5622" fmla="*/ 3120905 h 3826932"/>
                <a:gd name="connsiteX5623" fmla="*/ 3190740 w 3785031"/>
                <a:gd name="connsiteY5623" fmla="*/ 3095765 h 3826932"/>
                <a:gd name="connsiteX5624" fmla="*/ 3190740 w 3785031"/>
                <a:gd name="connsiteY5624" fmla="*/ 3095765 h 3826932"/>
                <a:gd name="connsiteX5625" fmla="*/ 3192136 w 3785031"/>
                <a:gd name="connsiteY5625" fmla="*/ 3094368 h 3826932"/>
                <a:gd name="connsiteX5626" fmla="*/ 3204707 w 3785031"/>
                <a:gd name="connsiteY5626" fmla="*/ 3106938 h 3826932"/>
                <a:gd name="connsiteX5627" fmla="*/ 3375103 w 3785031"/>
                <a:gd name="connsiteY5627" fmla="*/ 3281525 h 3826932"/>
                <a:gd name="connsiteX5628" fmla="*/ 3373706 w 3785031"/>
                <a:gd name="connsiteY5628" fmla="*/ 3282922 h 3826932"/>
                <a:gd name="connsiteX5629" fmla="*/ 3368120 w 3785031"/>
                <a:gd name="connsiteY5629" fmla="*/ 3292699 h 3826932"/>
                <a:gd name="connsiteX5630" fmla="*/ 3365326 w 3785031"/>
                <a:gd name="connsiteY5630" fmla="*/ 3303872 h 3826932"/>
                <a:gd name="connsiteX5631" fmla="*/ 3365326 w 3785031"/>
                <a:gd name="connsiteY5631" fmla="*/ 3308062 h 3826932"/>
                <a:gd name="connsiteX5632" fmla="*/ 3365326 w 3785031"/>
                <a:gd name="connsiteY5632" fmla="*/ 3309459 h 3826932"/>
                <a:gd name="connsiteX5633" fmla="*/ 3365326 w 3785031"/>
                <a:gd name="connsiteY5633" fmla="*/ 3310855 h 3826932"/>
                <a:gd name="connsiteX5634" fmla="*/ 3365326 w 3785031"/>
                <a:gd name="connsiteY5634" fmla="*/ 3312252 h 3826932"/>
                <a:gd name="connsiteX5635" fmla="*/ 3365326 w 3785031"/>
                <a:gd name="connsiteY5635" fmla="*/ 3315045 h 3826932"/>
                <a:gd name="connsiteX5636" fmla="*/ 3366723 w 3785031"/>
                <a:gd name="connsiteY5636" fmla="*/ 3322029 h 3826932"/>
                <a:gd name="connsiteX5637" fmla="*/ 3370913 w 3785031"/>
                <a:gd name="connsiteY5637" fmla="*/ 3329012 h 3826932"/>
                <a:gd name="connsiteX5638" fmla="*/ 3345772 w 3785031"/>
                <a:gd name="connsiteY5638" fmla="*/ 3352756 h 3826932"/>
                <a:gd name="connsiteX5639" fmla="*/ 3345772 w 3785031"/>
                <a:gd name="connsiteY5639" fmla="*/ 3352756 h 3826932"/>
                <a:gd name="connsiteX5640" fmla="*/ 3183756 w 3785031"/>
                <a:gd name="connsiteY5640" fmla="*/ 3516169 h 3826932"/>
                <a:gd name="connsiteX5641" fmla="*/ 3577623 w 3785031"/>
                <a:gd name="connsiteY5641" fmla="*/ 3532929 h 3826932"/>
                <a:gd name="connsiteX5642" fmla="*/ 3572036 w 3785031"/>
                <a:gd name="connsiteY5642" fmla="*/ 3542706 h 3826932"/>
                <a:gd name="connsiteX5643" fmla="*/ 3569243 w 3785031"/>
                <a:gd name="connsiteY5643" fmla="*/ 3553879 h 3826932"/>
                <a:gd name="connsiteX5644" fmla="*/ 3569243 w 3785031"/>
                <a:gd name="connsiteY5644" fmla="*/ 3558070 h 3826932"/>
                <a:gd name="connsiteX5645" fmla="*/ 3569243 w 3785031"/>
                <a:gd name="connsiteY5645" fmla="*/ 3559466 h 3826932"/>
                <a:gd name="connsiteX5646" fmla="*/ 3569243 w 3785031"/>
                <a:gd name="connsiteY5646" fmla="*/ 3560863 h 3826932"/>
                <a:gd name="connsiteX5647" fmla="*/ 3569243 w 3785031"/>
                <a:gd name="connsiteY5647" fmla="*/ 3562260 h 3826932"/>
                <a:gd name="connsiteX5648" fmla="*/ 3569243 w 3785031"/>
                <a:gd name="connsiteY5648" fmla="*/ 3565053 h 3826932"/>
                <a:gd name="connsiteX5649" fmla="*/ 3570640 w 3785031"/>
                <a:gd name="connsiteY5649" fmla="*/ 3572037 h 3826932"/>
                <a:gd name="connsiteX5650" fmla="*/ 3574830 w 3785031"/>
                <a:gd name="connsiteY5650" fmla="*/ 3579020 h 3826932"/>
                <a:gd name="connsiteX5651" fmla="*/ 3549689 w 3785031"/>
                <a:gd name="connsiteY5651" fmla="*/ 3602764 h 3826932"/>
                <a:gd name="connsiteX5652" fmla="*/ 3549689 w 3785031"/>
                <a:gd name="connsiteY5652" fmla="*/ 3602764 h 3826932"/>
                <a:gd name="connsiteX5653" fmla="*/ 3384880 w 3785031"/>
                <a:gd name="connsiteY5653" fmla="*/ 3763383 h 3826932"/>
                <a:gd name="connsiteX5654" fmla="*/ 3211690 w 3785031"/>
                <a:gd name="connsiteY5654" fmla="*/ 3587400 h 3826932"/>
                <a:gd name="connsiteX5655" fmla="*/ 3199120 w 3785031"/>
                <a:gd name="connsiteY5655" fmla="*/ 3573433 h 3826932"/>
                <a:gd name="connsiteX5656" fmla="*/ 3204707 w 3785031"/>
                <a:gd name="connsiteY5656" fmla="*/ 3565053 h 3826932"/>
                <a:gd name="connsiteX5657" fmla="*/ 3207500 w 3785031"/>
                <a:gd name="connsiteY5657" fmla="*/ 3555276 h 3826932"/>
                <a:gd name="connsiteX5658" fmla="*/ 3207500 w 3785031"/>
                <a:gd name="connsiteY5658" fmla="*/ 3552483 h 3826932"/>
                <a:gd name="connsiteX5659" fmla="*/ 3207500 w 3785031"/>
                <a:gd name="connsiteY5659" fmla="*/ 3551086 h 3826932"/>
                <a:gd name="connsiteX5660" fmla="*/ 3207500 w 3785031"/>
                <a:gd name="connsiteY5660" fmla="*/ 3549690 h 3826932"/>
                <a:gd name="connsiteX5661" fmla="*/ 3207500 w 3785031"/>
                <a:gd name="connsiteY5661" fmla="*/ 3545499 h 3826932"/>
                <a:gd name="connsiteX5662" fmla="*/ 3201913 w 3785031"/>
                <a:gd name="connsiteY5662" fmla="*/ 3528739 h 3826932"/>
                <a:gd name="connsiteX5663" fmla="*/ 3366723 w 3785031"/>
                <a:gd name="connsiteY5663" fmla="*/ 3368120 h 3826932"/>
                <a:gd name="connsiteX5664" fmla="*/ 3366723 w 3785031"/>
                <a:gd name="connsiteY5664" fmla="*/ 3368120 h 3826932"/>
                <a:gd name="connsiteX5665" fmla="*/ 3391863 w 3785031"/>
                <a:gd name="connsiteY5665" fmla="*/ 3342979 h 3826932"/>
                <a:gd name="connsiteX5666" fmla="*/ 3391863 w 3785031"/>
                <a:gd name="connsiteY5666" fmla="*/ 3342979 h 3826932"/>
                <a:gd name="connsiteX5667" fmla="*/ 3393260 w 3785031"/>
                <a:gd name="connsiteY5667" fmla="*/ 3341583 h 3826932"/>
                <a:gd name="connsiteX5668" fmla="*/ 3405830 w 3785031"/>
                <a:gd name="connsiteY5668" fmla="*/ 3354153 h 3826932"/>
                <a:gd name="connsiteX5669" fmla="*/ 3576226 w 3785031"/>
                <a:gd name="connsiteY5669" fmla="*/ 3528739 h 3826932"/>
                <a:gd name="connsiteX5670" fmla="*/ 3577623 w 3785031"/>
                <a:gd name="connsiteY5670" fmla="*/ 3532929 h 3826932"/>
                <a:gd name="connsiteX5671" fmla="*/ 3384880 w 3785031"/>
                <a:gd name="connsiteY5671" fmla="*/ 3310855 h 3826932"/>
                <a:gd name="connsiteX5672" fmla="*/ 3384880 w 3785031"/>
                <a:gd name="connsiteY5672" fmla="*/ 3310855 h 3826932"/>
                <a:gd name="connsiteX5673" fmla="*/ 3384880 w 3785031"/>
                <a:gd name="connsiteY5673" fmla="*/ 3308062 h 3826932"/>
                <a:gd name="connsiteX5674" fmla="*/ 3386277 w 3785031"/>
                <a:gd name="connsiteY5674" fmla="*/ 3302475 h 3826932"/>
                <a:gd name="connsiteX5675" fmla="*/ 3387673 w 3785031"/>
                <a:gd name="connsiteY5675" fmla="*/ 3299682 h 3826932"/>
                <a:gd name="connsiteX5676" fmla="*/ 3389070 w 3785031"/>
                <a:gd name="connsiteY5676" fmla="*/ 3306665 h 3826932"/>
                <a:gd name="connsiteX5677" fmla="*/ 3389070 w 3785031"/>
                <a:gd name="connsiteY5677" fmla="*/ 3308062 h 3826932"/>
                <a:gd name="connsiteX5678" fmla="*/ 3389070 w 3785031"/>
                <a:gd name="connsiteY5678" fmla="*/ 3308062 h 3826932"/>
                <a:gd name="connsiteX5679" fmla="*/ 3389070 w 3785031"/>
                <a:gd name="connsiteY5679" fmla="*/ 3308062 h 3826932"/>
                <a:gd name="connsiteX5680" fmla="*/ 3389070 w 3785031"/>
                <a:gd name="connsiteY5680" fmla="*/ 3309459 h 3826932"/>
                <a:gd name="connsiteX5681" fmla="*/ 3387673 w 3785031"/>
                <a:gd name="connsiteY5681" fmla="*/ 3315045 h 3826932"/>
                <a:gd name="connsiteX5682" fmla="*/ 3386277 w 3785031"/>
                <a:gd name="connsiteY5682" fmla="*/ 3317839 h 3826932"/>
                <a:gd name="connsiteX5683" fmla="*/ 3386277 w 3785031"/>
                <a:gd name="connsiteY5683" fmla="*/ 3316442 h 3826932"/>
                <a:gd name="connsiteX5684" fmla="*/ 3384880 w 3785031"/>
                <a:gd name="connsiteY5684" fmla="*/ 3312252 h 3826932"/>
                <a:gd name="connsiteX5685" fmla="*/ 3384880 w 3785031"/>
                <a:gd name="connsiteY5685" fmla="*/ 3310855 h 3826932"/>
                <a:gd name="connsiteX5686" fmla="*/ 3384880 w 3785031"/>
                <a:gd name="connsiteY5686" fmla="*/ 3310855 h 3826932"/>
                <a:gd name="connsiteX5687" fmla="*/ 3384880 w 3785031"/>
                <a:gd name="connsiteY5687" fmla="*/ 3310855 h 3826932"/>
                <a:gd name="connsiteX5688" fmla="*/ 3584607 w 3785031"/>
                <a:gd name="connsiteY5688" fmla="*/ 3555276 h 3826932"/>
                <a:gd name="connsiteX5689" fmla="*/ 3584607 w 3785031"/>
                <a:gd name="connsiteY5689" fmla="*/ 3556673 h 3826932"/>
                <a:gd name="connsiteX5690" fmla="*/ 3583210 w 3785031"/>
                <a:gd name="connsiteY5690" fmla="*/ 3562260 h 3826932"/>
                <a:gd name="connsiteX5691" fmla="*/ 3581813 w 3785031"/>
                <a:gd name="connsiteY5691" fmla="*/ 3565053 h 3826932"/>
                <a:gd name="connsiteX5692" fmla="*/ 3581813 w 3785031"/>
                <a:gd name="connsiteY5692" fmla="*/ 3563656 h 3826932"/>
                <a:gd name="connsiteX5693" fmla="*/ 3580417 w 3785031"/>
                <a:gd name="connsiteY5693" fmla="*/ 3559466 h 3826932"/>
                <a:gd name="connsiteX5694" fmla="*/ 3580417 w 3785031"/>
                <a:gd name="connsiteY5694" fmla="*/ 3558070 h 3826932"/>
                <a:gd name="connsiteX5695" fmla="*/ 3580417 w 3785031"/>
                <a:gd name="connsiteY5695" fmla="*/ 3556673 h 3826932"/>
                <a:gd name="connsiteX5696" fmla="*/ 3580417 w 3785031"/>
                <a:gd name="connsiteY5696" fmla="*/ 3555276 h 3826932"/>
                <a:gd name="connsiteX5697" fmla="*/ 3580417 w 3785031"/>
                <a:gd name="connsiteY5697" fmla="*/ 3553879 h 3826932"/>
                <a:gd name="connsiteX5698" fmla="*/ 3580417 w 3785031"/>
                <a:gd name="connsiteY5698" fmla="*/ 3552483 h 3826932"/>
                <a:gd name="connsiteX5699" fmla="*/ 3581813 w 3785031"/>
                <a:gd name="connsiteY5699" fmla="*/ 3546896 h 3826932"/>
                <a:gd name="connsiteX5700" fmla="*/ 3583210 w 3785031"/>
                <a:gd name="connsiteY5700" fmla="*/ 3544103 h 3826932"/>
                <a:gd name="connsiteX5701" fmla="*/ 3584607 w 3785031"/>
                <a:gd name="connsiteY5701" fmla="*/ 3551086 h 3826932"/>
                <a:gd name="connsiteX5702" fmla="*/ 3584607 w 3785031"/>
                <a:gd name="connsiteY5702" fmla="*/ 3555276 h 3826932"/>
                <a:gd name="connsiteX5703" fmla="*/ 3584607 w 3785031"/>
                <a:gd name="connsiteY5703" fmla="*/ 3555276 h 3826932"/>
                <a:gd name="connsiteX5704" fmla="*/ 3584607 w 3785031"/>
                <a:gd name="connsiteY5704" fmla="*/ 3555276 h 3826932"/>
                <a:gd name="connsiteX5705" fmla="*/ 3777350 w 3785031"/>
                <a:gd name="connsiteY5705" fmla="*/ 3284318 h 3826932"/>
                <a:gd name="connsiteX5706" fmla="*/ 3774556 w 3785031"/>
                <a:gd name="connsiteY5706" fmla="*/ 3287111 h 3826932"/>
                <a:gd name="connsiteX5707" fmla="*/ 3768970 w 3785031"/>
                <a:gd name="connsiteY5707" fmla="*/ 3296888 h 3826932"/>
                <a:gd name="connsiteX5708" fmla="*/ 3766176 w 3785031"/>
                <a:gd name="connsiteY5708" fmla="*/ 3308062 h 3826932"/>
                <a:gd name="connsiteX5709" fmla="*/ 3766176 w 3785031"/>
                <a:gd name="connsiteY5709" fmla="*/ 3312252 h 3826932"/>
                <a:gd name="connsiteX5710" fmla="*/ 3766176 w 3785031"/>
                <a:gd name="connsiteY5710" fmla="*/ 3313649 h 3826932"/>
                <a:gd name="connsiteX5711" fmla="*/ 3766176 w 3785031"/>
                <a:gd name="connsiteY5711" fmla="*/ 3315045 h 3826932"/>
                <a:gd name="connsiteX5712" fmla="*/ 3766176 w 3785031"/>
                <a:gd name="connsiteY5712" fmla="*/ 3316442 h 3826932"/>
                <a:gd name="connsiteX5713" fmla="*/ 3766176 w 3785031"/>
                <a:gd name="connsiteY5713" fmla="*/ 3319236 h 3826932"/>
                <a:gd name="connsiteX5714" fmla="*/ 3767573 w 3785031"/>
                <a:gd name="connsiteY5714" fmla="*/ 3326219 h 3826932"/>
                <a:gd name="connsiteX5715" fmla="*/ 3771763 w 3785031"/>
                <a:gd name="connsiteY5715" fmla="*/ 3334599 h 3826932"/>
                <a:gd name="connsiteX5716" fmla="*/ 3748019 w 3785031"/>
                <a:gd name="connsiteY5716" fmla="*/ 3358343 h 3826932"/>
                <a:gd name="connsiteX5717" fmla="*/ 3748019 w 3785031"/>
                <a:gd name="connsiteY5717" fmla="*/ 3358343 h 3826932"/>
                <a:gd name="connsiteX5718" fmla="*/ 3581813 w 3785031"/>
                <a:gd name="connsiteY5718" fmla="*/ 3520359 h 3826932"/>
                <a:gd name="connsiteX5719" fmla="*/ 3411417 w 3785031"/>
                <a:gd name="connsiteY5719" fmla="*/ 3345773 h 3826932"/>
                <a:gd name="connsiteX5720" fmla="*/ 3398847 w 3785031"/>
                <a:gd name="connsiteY5720" fmla="*/ 3331806 h 3826932"/>
                <a:gd name="connsiteX5721" fmla="*/ 3404433 w 3785031"/>
                <a:gd name="connsiteY5721" fmla="*/ 3323425 h 3826932"/>
                <a:gd name="connsiteX5722" fmla="*/ 3407227 w 3785031"/>
                <a:gd name="connsiteY5722" fmla="*/ 3313649 h 3826932"/>
                <a:gd name="connsiteX5723" fmla="*/ 3407227 w 3785031"/>
                <a:gd name="connsiteY5723" fmla="*/ 3310855 h 3826932"/>
                <a:gd name="connsiteX5724" fmla="*/ 3407227 w 3785031"/>
                <a:gd name="connsiteY5724" fmla="*/ 3309459 h 3826932"/>
                <a:gd name="connsiteX5725" fmla="*/ 3407227 w 3785031"/>
                <a:gd name="connsiteY5725" fmla="*/ 3308062 h 3826932"/>
                <a:gd name="connsiteX5726" fmla="*/ 3407227 w 3785031"/>
                <a:gd name="connsiteY5726" fmla="*/ 3303872 h 3826932"/>
                <a:gd name="connsiteX5727" fmla="*/ 3400244 w 3785031"/>
                <a:gd name="connsiteY5727" fmla="*/ 3284318 h 3826932"/>
                <a:gd name="connsiteX5728" fmla="*/ 3566450 w 3785031"/>
                <a:gd name="connsiteY5728" fmla="*/ 3122302 h 3826932"/>
                <a:gd name="connsiteX5729" fmla="*/ 3566450 w 3785031"/>
                <a:gd name="connsiteY5729" fmla="*/ 3122302 h 3826932"/>
                <a:gd name="connsiteX5730" fmla="*/ 3591590 w 3785031"/>
                <a:gd name="connsiteY5730" fmla="*/ 3097162 h 3826932"/>
                <a:gd name="connsiteX5731" fmla="*/ 3591590 w 3785031"/>
                <a:gd name="connsiteY5731" fmla="*/ 3097162 h 3826932"/>
                <a:gd name="connsiteX5732" fmla="*/ 3592987 w 3785031"/>
                <a:gd name="connsiteY5732" fmla="*/ 3095765 h 3826932"/>
                <a:gd name="connsiteX5733" fmla="*/ 3604160 w 3785031"/>
                <a:gd name="connsiteY5733" fmla="*/ 3106938 h 3826932"/>
                <a:gd name="connsiteX5734" fmla="*/ 3777350 w 3785031"/>
                <a:gd name="connsiteY5734" fmla="*/ 3284318 h 3826932"/>
                <a:gd name="connsiteX5735" fmla="*/ 3588797 w 3785031"/>
                <a:gd name="connsiteY5735" fmla="*/ 3063641 h 3826932"/>
                <a:gd name="connsiteX5736" fmla="*/ 3588797 w 3785031"/>
                <a:gd name="connsiteY5736" fmla="*/ 3062245 h 3826932"/>
                <a:gd name="connsiteX5737" fmla="*/ 3590194 w 3785031"/>
                <a:gd name="connsiteY5737" fmla="*/ 3056657 h 3826932"/>
                <a:gd name="connsiteX5738" fmla="*/ 3592987 w 3785031"/>
                <a:gd name="connsiteY5738" fmla="*/ 3051071 h 3826932"/>
                <a:gd name="connsiteX5739" fmla="*/ 3594383 w 3785031"/>
                <a:gd name="connsiteY5739" fmla="*/ 3049674 h 3826932"/>
                <a:gd name="connsiteX5740" fmla="*/ 3594383 w 3785031"/>
                <a:gd name="connsiteY5740" fmla="*/ 3049674 h 3826932"/>
                <a:gd name="connsiteX5741" fmla="*/ 3594383 w 3785031"/>
                <a:gd name="connsiteY5741" fmla="*/ 3049674 h 3826932"/>
                <a:gd name="connsiteX5742" fmla="*/ 3594383 w 3785031"/>
                <a:gd name="connsiteY5742" fmla="*/ 3049674 h 3826932"/>
                <a:gd name="connsiteX5743" fmla="*/ 3592987 w 3785031"/>
                <a:gd name="connsiteY5743" fmla="*/ 3052468 h 3826932"/>
                <a:gd name="connsiteX5744" fmla="*/ 3595780 w 3785031"/>
                <a:gd name="connsiteY5744" fmla="*/ 3059451 h 3826932"/>
                <a:gd name="connsiteX5745" fmla="*/ 3595780 w 3785031"/>
                <a:gd name="connsiteY5745" fmla="*/ 3060848 h 3826932"/>
                <a:gd name="connsiteX5746" fmla="*/ 3595780 w 3785031"/>
                <a:gd name="connsiteY5746" fmla="*/ 3060848 h 3826932"/>
                <a:gd name="connsiteX5747" fmla="*/ 3595780 w 3785031"/>
                <a:gd name="connsiteY5747" fmla="*/ 3060848 h 3826932"/>
                <a:gd name="connsiteX5748" fmla="*/ 3595780 w 3785031"/>
                <a:gd name="connsiteY5748" fmla="*/ 3062245 h 3826932"/>
                <a:gd name="connsiteX5749" fmla="*/ 3594383 w 3785031"/>
                <a:gd name="connsiteY5749" fmla="*/ 3067831 h 3826932"/>
                <a:gd name="connsiteX5750" fmla="*/ 3591590 w 3785031"/>
                <a:gd name="connsiteY5750" fmla="*/ 3072021 h 3826932"/>
                <a:gd name="connsiteX5751" fmla="*/ 3591590 w 3785031"/>
                <a:gd name="connsiteY5751" fmla="*/ 3072021 h 3826932"/>
                <a:gd name="connsiteX5752" fmla="*/ 3590194 w 3785031"/>
                <a:gd name="connsiteY5752" fmla="*/ 3070624 h 3826932"/>
                <a:gd name="connsiteX5753" fmla="*/ 3588797 w 3785031"/>
                <a:gd name="connsiteY5753" fmla="*/ 3066434 h 3826932"/>
                <a:gd name="connsiteX5754" fmla="*/ 3588797 w 3785031"/>
                <a:gd name="connsiteY5754" fmla="*/ 3065038 h 3826932"/>
                <a:gd name="connsiteX5755" fmla="*/ 3588797 w 3785031"/>
                <a:gd name="connsiteY5755" fmla="*/ 3063641 h 3826932"/>
                <a:gd name="connsiteX5756" fmla="*/ 3588797 w 3785031"/>
                <a:gd name="connsiteY5756" fmla="*/ 3063641 h 3826932"/>
                <a:gd name="connsiteX5757" fmla="*/ 3588797 w 3785031"/>
                <a:gd name="connsiteY5757" fmla="*/ 3063641 h 3826932"/>
                <a:gd name="connsiteX5758" fmla="*/ 3411417 w 3785031"/>
                <a:gd name="connsiteY5758" fmla="*/ 2862518 h 3826932"/>
                <a:gd name="connsiteX5759" fmla="*/ 3581813 w 3785031"/>
                <a:gd name="connsiteY5759" fmla="*/ 3037104 h 3826932"/>
                <a:gd name="connsiteX5760" fmla="*/ 3581813 w 3785031"/>
                <a:gd name="connsiteY5760" fmla="*/ 3037104 h 3826932"/>
                <a:gd name="connsiteX5761" fmla="*/ 3579020 w 3785031"/>
                <a:gd name="connsiteY5761" fmla="*/ 3039897 h 3826932"/>
                <a:gd name="connsiteX5762" fmla="*/ 3573433 w 3785031"/>
                <a:gd name="connsiteY5762" fmla="*/ 3049674 h 3826932"/>
                <a:gd name="connsiteX5763" fmla="*/ 3570640 w 3785031"/>
                <a:gd name="connsiteY5763" fmla="*/ 3060848 h 3826932"/>
                <a:gd name="connsiteX5764" fmla="*/ 3570640 w 3785031"/>
                <a:gd name="connsiteY5764" fmla="*/ 3065038 h 3826932"/>
                <a:gd name="connsiteX5765" fmla="*/ 3570640 w 3785031"/>
                <a:gd name="connsiteY5765" fmla="*/ 3066434 h 3826932"/>
                <a:gd name="connsiteX5766" fmla="*/ 3570640 w 3785031"/>
                <a:gd name="connsiteY5766" fmla="*/ 3067831 h 3826932"/>
                <a:gd name="connsiteX5767" fmla="*/ 3570640 w 3785031"/>
                <a:gd name="connsiteY5767" fmla="*/ 3069228 h 3826932"/>
                <a:gd name="connsiteX5768" fmla="*/ 3570640 w 3785031"/>
                <a:gd name="connsiteY5768" fmla="*/ 3072021 h 3826932"/>
                <a:gd name="connsiteX5769" fmla="*/ 3572036 w 3785031"/>
                <a:gd name="connsiteY5769" fmla="*/ 3079005 h 3826932"/>
                <a:gd name="connsiteX5770" fmla="*/ 3576226 w 3785031"/>
                <a:gd name="connsiteY5770" fmla="*/ 3087385 h 3826932"/>
                <a:gd name="connsiteX5771" fmla="*/ 3552483 w 3785031"/>
                <a:gd name="connsiteY5771" fmla="*/ 3109732 h 3826932"/>
                <a:gd name="connsiteX5772" fmla="*/ 3552483 w 3785031"/>
                <a:gd name="connsiteY5772" fmla="*/ 3109732 h 3826932"/>
                <a:gd name="connsiteX5773" fmla="*/ 3386277 w 3785031"/>
                <a:gd name="connsiteY5773" fmla="*/ 3271748 h 3826932"/>
                <a:gd name="connsiteX5774" fmla="*/ 3215880 w 3785031"/>
                <a:gd name="connsiteY5774" fmla="*/ 3097162 h 3826932"/>
                <a:gd name="connsiteX5775" fmla="*/ 3203310 w 3785031"/>
                <a:gd name="connsiteY5775" fmla="*/ 3083195 h 3826932"/>
                <a:gd name="connsiteX5776" fmla="*/ 3208897 w 3785031"/>
                <a:gd name="connsiteY5776" fmla="*/ 3074815 h 3826932"/>
                <a:gd name="connsiteX5777" fmla="*/ 3211690 w 3785031"/>
                <a:gd name="connsiteY5777" fmla="*/ 3065038 h 3826932"/>
                <a:gd name="connsiteX5778" fmla="*/ 3211690 w 3785031"/>
                <a:gd name="connsiteY5778" fmla="*/ 3062245 h 3826932"/>
                <a:gd name="connsiteX5779" fmla="*/ 3211690 w 3785031"/>
                <a:gd name="connsiteY5779" fmla="*/ 3060848 h 3826932"/>
                <a:gd name="connsiteX5780" fmla="*/ 3211690 w 3785031"/>
                <a:gd name="connsiteY5780" fmla="*/ 3059451 h 3826932"/>
                <a:gd name="connsiteX5781" fmla="*/ 3211690 w 3785031"/>
                <a:gd name="connsiteY5781" fmla="*/ 3055261 h 3826932"/>
                <a:gd name="connsiteX5782" fmla="*/ 3204707 w 3785031"/>
                <a:gd name="connsiteY5782" fmla="*/ 3035707 h 3826932"/>
                <a:gd name="connsiteX5783" fmla="*/ 3370913 w 3785031"/>
                <a:gd name="connsiteY5783" fmla="*/ 2873691 h 3826932"/>
                <a:gd name="connsiteX5784" fmla="*/ 3370913 w 3785031"/>
                <a:gd name="connsiteY5784" fmla="*/ 2873691 h 3826932"/>
                <a:gd name="connsiteX5785" fmla="*/ 3396053 w 3785031"/>
                <a:gd name="connsiteY5785" fmla="*/ 2848551 h 3826932"/>
                <a:gd name="connsiteX5786" fmla="*/ 3396053 w 3785031"/>
                <a:gd name="connsiteY5786" fmla="*/ 2848551 h 3826932"/>
                <a:gd name="connsiteX5787" fmla="*/ 3397450 w 3785031"/>
                <a:gd name="connsiteY5787" fmla="*/ 2847154 h 3826932"/>
                <a:gd name="connsiteX5788" fmla="*/ 3411417 w 3785031"/>
                <a:gd name="connsiteY5788" fmla="*/ 2862518 h 3826932"/>
                <a:gd name="connsiteX5789" fmla="*/ 3394657 w 3785031"/>
                <a:gd name="connsiteY5789" fmla="*/ 2816427 h 3826932"/>
                <a:gd name="connsiteX5790" fmla="*/ 3394657 w 3785031"/>
                <a:gd name="connsiteY5790" fmla="*/ 2816427 h 3826932"/>
                <a:gd name="connsiteX5791" fmla="*/ 3394657 w 3785031"/>
                <a:gd name="connsiteY5791" fmla="*/ 2813633 h 3826932"/>
                <a:gd name="connsiteX5792" fmla="*/ 3396053 w 3785031"/>
                <a:gd name="connsiteY5792" fmla="*/ 2808047 h 3826932"/>
                <a:gd name="connsiteX5793" fmla="*/ 3398847 w 3785031"/>
                <a:gd name="connsiteY5793" fmla="*/ 2803857 h 3826932"/>
                <a:gd name="connsiteX5794" fmla="*/ 3401640 w 3785031"/>
                <a:gd name="connsiteY5794" fmla="*/ 2810840 h 3826932"/>
                <a:gd name="connsiteX5795" fmla="*/ 3401640 w 3785031"/>
                <a:gd name="connsiteY5795" fmla="*/ 2812237 h 3826932"/>
                <a:gd name="connsiteX5796" fmla="*/ 3401640 w 3785031"/>
                <a:gd name="connsiteY5796" fmla="*/ 2812237 h 3826932"/>
                <a:gd name="connsiteX5797" fmla="*/ 3401640 w 3785031"/>
                <a:gd name="connsiteY5797" fmla="*/ 2812237 h 3826932"/>
                <a:gd name="connsiteX5798" fmla="*/ 3401640 w 3785031"/>
                <a:gd name="connsiteY5798" fmla="*/ 2813633 h 3826932"/>
                <a:gd name="connsiteX5799" fmla="*/ 3400244 w 3785031"/>
                <a:gd name="connsiteY5799" fmla="*/ 2819220 h 3826932"/>
                <a:gd name="connsiteX5800" fmla="*/ 3397450 w 3785031"/>
                <a:gd name="connsiteY5800" fmla="*/ 2823410 h 3826932"/>
                <a:gd name="connsiteX5801" fmla="*/ 3396053 w 3785031"/>
                <a:gd name="connsiteY5801" fmla="*/ 2822014 h 3826932"/>
                <a:gd name="connsiteX5802" fmla="*/ 3394657 w 3785031"/>
                <a:gd name="connsiteY5802" fmla="*/ 2817824 h 3826932"/>
                <a:gd name="connsiteX5803" fmla="*/ 3394657 w 3785031"/>
                <a:gd name="connsiteY5803" fmla="*/ 2816427 h 3826932"/>
                <a:gd name="connsiteX5804" fmla="*/ 3394657 w 3785031"/>
                <a:gd name="connsiteY5804" fmla="*/ 2816427 h 3826932"/>
                <a:gd name="connsiteX5805" fmla="*/ 3394657 w 3785031"/>
                <a:gd name="connsiteY5805" fmla="*/ 2816427 h 3826932"/>
                <a:gd name="connsiteX5806" fmla="*/ 3601367 w 3785031"/>
                <a:gd name="connsiteY5806" fmla="*/ 2569213 h 3826932"/>
                <a:gd name="connsiteX5807" fmla="*/ 3601367 w 3785031"/>
                <a:gd name="connsiteY5807" fmla="*/ 2567816 h 3826932"/>
                <a:gd name="connsiteX5808" fmla="*/ 3602764 w 3785031"/>
                <a:gd name="connsiteY5808" fmla="*/ 2562229 h 3826932"/>
                <a:gd name="connsiteX5809" fmla="*/ 3604160 w 3785031"/>
                <a:gd name="connsiteY5809" fmla="*/ 2559436 h 3826932"/>
                <a:gd name="connsiteX5810" fmla="*/ 3605557 w 3785031"/>
                <a:gd name="connsiteY5810" fmla="*/ 2566419 h 3826932"/>
                <a:gd name="connsiteX5811" fmla="*/ 3605557 w 3785031"/>
                <a:gd name="connsiteY5811" fmla="*/ 2567816 h 3826932"/>
                <a:gd name="connsiteX5812" fmla="*/ 3605557 w 3785031"/>
                <a:gd name="connsiteY5812" fmla="*/ 2567816 h 3826932"/>
                <a:gd name="connsiteX5813" fmla="*/ 3605557 w 3785031"/>
                <a:gd name="connsiteY5813" fmla="*/ 2567816 h 3826932"/>
                <a:gd name="connsiteX5814" fmla="*/ 3605557 w 3785031"/>
                <a:gd name="connsiteY5814" fmla="*/ 2569213 h 3826932"/>
                <a:gd name="connsiteX5815" fmla="*/ 3604160 w 3785031"/>
                <a:gd name="connsiteY5815" fmla="*/ 2574799 h 3826932"/>
                <a:gd name="connsiteX5816" fmla="*/ 3602764 w 3785031"/>
                <a:gd name="connsiteY5816" fmla="*/ 2577593 h 3826932"/>
                <a:gd name="connsiteX5817" fmla="*/ 3602764 w 3785031"/>
                <a:gd name="connsiteY5817" fmla="*/ 2576196 h 3826932"/>
                <a:gd name="connsiteX5818" fmla="*/ 3601367 w 3785031"/>
                <a:gd name="connsiteY5818" fmla="*/ 2572006 h 3826932"/>
                <a:gd name="connsiteX5819" fmla="*/ 3601367 w 3785031"/>
                <a:gd name="connsiteY5819" fmla="*/ 2570609 h 3826932"/>
                <a:gd name="connsiteX5820" fmla="*/ 3601367 w 3785031"/>
                <a:gd name="connsiteY5820" fmla="*/ 2569213 h 3826932"/>
                <a:gd name="connsiteX5821" fmla="*/ 3601367 w 3785031"/>
                <a:gd name="connsiteY5821" fmla="*/ 2569213 h 3826932"/>
                <a:gd name="connsiteX5822" fmla="*/ 3601367 w 3785031"/>
                <a:gd name="connsiteY5822" fmla="*/ 2569213 h 3826932"/>
                <a:gd name="connsiteX5823" fmla="*/ 3594383 w 3785031"/>
                <a:gd name="connsiteY5823" fmla="*/ 2544072 h 3826932"/>
                <a:gd name="connsiteX5824" fmla="*/ 3592987 w 3785031"/>
                <a:gd name="connsiteY5824" fmla="*/ 2545469 h 3826932"/>
                <a:gd name="connsiteX5825" fmla="*/ 3587400 w 3785031"/>
                <a:gd name="connsiteY5825" fmla="*/ 2555246 h 3826932"/>
                <a:gd name="connsiteX5826" fmla="*/ 3584607 w 3785031"/>
                <a:gd name="connsiteY5826" fmla="*/ 2566419 h 3826932"/>
                <a:gd name="connsiteX5827" fmla="*/ 3584607 w 3785031"/>
                <a:gd name="connsiteY5827" fmla="*/ 2570609 h 3826932"/>
                <a:gd name="connsiteX5828" fmla="*/ 3584607 w 3785031"/>
                <a:gd name="connsiteY5828" fmla="*/ 2572006 h 3826932"/>
                <a:gd name="connsiteX5829" fmla="*/ 3584607 w 3785031"/>
                <a:gd name="connsiteY5829" fmla="*/ 2573403 h 3826932"/>
                <a:gd name="connsiteX5830" fmla="*/ 3584607 w 3785031"/>
                <a:gd name="connsiteY5830" fmla="*/ 2574799 h 3826932"/>
                <a:gd name="connsiteX5831" fmla="*/ 3584607 w 3785031"/>
                <a:gd name="connsiteY5831" fmla="*/ 2577593 h 3826932"/>
                <a:gd name="connsiteX5832" fmla="*/ 3586003 w 3785031"/>
                <a:gd name="connsiteY5832" fmla="*/ 2584576 h 3826932"/>
                <a:gd name="connsiteX5833" fmla="*/ 3590194 w 3785031"/>
                <a:gd name="connsiteY5833" fmla="*/ 2591560 h 3826932"/>
                <a:gd name="connsiteX5834" fmla="*/ 3565053 w 3785031"/>
                <a:gd name="connsiteY5834" fmla="*/ 2615303 h 3826932"/>
                <a:gd name="connsiteX5835" fmla="*/ 3565053 w 3785031"/>
                <a:gd name="connsiteY5835" fmla="*/ 2615303 h 3826932"/>
                <a:gd name="connsiteX5836" fmla="*/ 3400244 w 3785031"/>
                <a:gd name="connsiteY5836" fmla="*/ 2775923 h 3826932"/>
                <a:gd name="connsiteX5837" fmla="*/ 3228451 w 3785031"/>
                <a:gd name="connsiteY5837" fmla="*/ 2599940 h 3826932"/>
                <a:gd name="connsiteX5838" fmla="*/ 3217277 w 3785031"/>
                <a:gd name="connsiteY5838" fmla="*/ 2588766 h 3826932"/>
                <a:gd name="connsiteX5839" fmla="*/ 3221467 w 3785031"/>
                <a:gd name="connsiteY5839" fmla="*/ 2580386 h 3826932"/>
                <a:gd name="connsiteX5840" fmla="*/ 3224260 w 3785031"/>
                <a:gd name="connsiteY5840" fmla="*/ 2570609 h 3826932"/>
                <a:gd name="connsiteX5841" fmla="*/ 3224260 w 3785031"/>
                <a:gd name="connsiteY5841" fmla="*/ 2567816 h 3826932"/>
                <a:gd name="connsiteX5842" fmla="*/ 3224260 w 3785031"/>
                <a:gd name="connsiteY5842" fmla="*/ 2566419 h 3826932"/>
                <a:gd name="connsiteX5843" fmla="*/ 3224260 w 3785031"/>
                <a:gd name="connsiteY5843" fmla="*/ 2565023 h 3826932"/>
                <a:gd name="connsiteX5844" fmla="*/ 3224260 w 3785031"/>
                <a:gd name="connsiteY5844" fmla="*/ 2560833 h 3826932"/>
                <a:gd name="connsiteX5845" fmla="*/ 3217277 w 3785031"/>
                <a:gd name="connsiteY5845" fmla="*/ 2541279 h 3826932"/>
                <a:gd name="connsiteX5846" fmla="*/ 3382086 w 3785031"/>
                <a:gd name="connsiteY5846" fmla="*/ 2380659 h 3826932"/>
                <a:gd name="connsiteX5847" fmla="*/ 3382086 w 3785031"/>
                <a:gd name="connsiteY5847" fmla="*/ 2380659 h 3826932"/>
                <a:gd name="connsiteX5848" fmla="*/ 3407227 w 3785031"/>
                <a:gd name="connsiteY5848" fmla="*/ 2355519 h 3826932"/>
                <a:gd name="connsiteX5849" fmla="*/ 3407227 w 3785031"/>
                <a:gd name="connsiteY5849" fmla="*/ 2355519 h 3826932"/>
                <a:gd name="connsiteX5850" fmla="*/ 3408624 w 3785031"/>
                <a:gd name="connsiteY5850" fmla="*/ 2354122 h 3826932"/>
                <a:gd name="connsiteX5851" fmla="*/ 3421194 w 3785031"/>
                <a:gd name="connsiteY5851" fmla="*/ 2366692 h 3826932"/>
                <a:gd name="connsiteX5852" fmla="*/ 3594383 w 3785031"/>
                <a:gd name="connsiteY5852" fmla="*/ 2544072 h 3826932"/>
                <a:gd name="connsiteX5853" fmla="*/ 3407227 w 3785031"/>
                <a:gd name="connsiteY5853" fmla="*/ 2323395 h 3826932"/>
                <a:gd name="connsiteX5854" fmla="*/ 3407227 w 3785031"/>
                <a:gd name="connsiteY5854" fmla="*/ 2323395 h 3826932"/>
                <a:gd name="connsiteX5855" fmla="*/ 3407227 w 3785031"/>
                <a:gd name="connsiteY5855" fmla="*/ 2320602 h 3826932"/>
                <a:gd name="connsiteX5856" fmla="*/ 3408624 w 3785031"/>
                <a:gd name="connsiteY5856" fmla="*/ 2315015 h 3826932"/>
                <a:gd name="connsiteX5857" fmla="*/ 3410020 w 3785031"/>
                <a:gd name="connsiteY5857" fmla="*/ 2312222 h 3826932"/>
                <a:gd name="connsiteX5858" fmla="*/ 3411417 w 3785031"/>
                <a:gd name="connsiteY5858" fmla="*/ 2319205 h 3826932"/>
                <a:gd name="connsiteX5859" fmla="*/ 3411417 w 3785031"/>
                <a:gd name="connsiteY5859" fmla="*/ 2320602 h 3826932"/>
                <a:gd name="connsiteX5860" fmla="*/ 3411417 w 3785031"/>
                <a:gd name="connsiteY5860" fmla="*/ 2320602 h 3826932"/>
                <a:gd name="connsiteX5861" fmla="*/ 3411417 w 3785031"/>
                <a:gd name="connsiteY5861" fmla="*/ 2320602 h 3826932"/>
                <a:gd name="connsiteX5862" fmla="*/ 3411417 w 3785031"/>
                <a:gd name="connsiteY5862" fmla="*/ 2321998 h 3826932"/>
                <a:gd name="connsiteX5863" fmla="*/ 3410020 w 3785031"/>
                <a:gd name="connsiteY5863" fmla="*/ 2327585 h 3826932"/>
                <a:gd name="connsiteX5864" fmla="*/ 3408624 w 3785031"/>
                <a:gd name="connsiteY5864" fmla="*/ 2330379 h 3826932"/>
                <a:gd name="connsiteX5865" fmla="*/ 3408624 w 3785031"/>
                <a:gd name="connsiteY5865" fmla="*/ 2328982 h 3826932"/>
                <a:gd name="connsiteX5866" fmla="*/ 3407227 w 3785031"/>
                <a:gd name="connsiteY5866" fmla="*/ 2324792 h 3826932"/>
                <a:gd name="connsiteX5867" fmla="*/ 3407227 w 3785031"/>
                <a:gd name="connsiteY5867" fmla="*/ 2323395 h 3826932"/>
                <a:gd name="connsiteX5868" fmla="*/ 3407227 w 3785031"/>
                <a:gd name="connsiteY5868" fmla="*/ 2323395 h 3826932"/>
                <a:gd name="connsiteX5869" fmla="*/ 3407227 w 3785031"/>
                <a:gd name="connsiteY5869" fmla="*/ 2323395 h 3826932"/>
                <a:gd name="connsiteX5870" fmla="*/ 3602764 w 3785031"/>
                <a:gd name="connsiteY5870" fmla="*/ 2052437 h 3826932"/>
                <a:gd name="connsiteX5871" fmla="*/ 3602764 w 3785031"/>
                <a:gd name="connsiteY5871" fmla="*/ 2052437 h 3826932"/>
                <a:gd name="connsiteX5872" fmla="*/ 3599970 w 3785031"/>
                <a:gd name="connsiteY5872" fmla="*/ 2056627 h 3826932"/>
                <a:gd name="connsiteX5873" fmla="*/ 3594383 w 3785031"/>
                <a:gd name="connsiteY5873" fmla="*/ 2066404 h 3826932"/>
                <a:gd name="connsiteX5874" fmla="*/ 3591590 w 3785031"/>
                <a:gd name="connsiteY5874" fmla="*/ 2077577 h 3826932"/>
                <a:gd name="connsiteX5875" fmla="*/ 3591590 w 3785031"/>
                <a:gd name="connsiteY5875" fmla="*/ 2081768 h 3826932"/>
                <a:gd name="connsiteX5876" fmla="*/ 3591590 w 3785031"/>
                <a:gd name="connsiteY5876" fmla="*/ 2083164 h 3826932"/>
                <a:gd name="connsiteX5877" fmla="*/ 3591590 w 3785031"/>
                <a:gd name="connsiteY5877" fmla="*/ 2084561 h 3826932"/>
                <a:gd name="connsiteX5878" fmla="*/ 3591590 w 3785031"/>
                <a:gd name="connsiteY5878" fmla="*/ 2085958 h 3826932"/>
                <a:gd name="connsiteX5879" fmla="*/ 3591590 w 3785031"/>
                <a:gd name="connsiteY5879" fmla="*/ 2088751 h 3826932"/>
                <a:gd name="connsiteX5880" fmla="*/ 3592987 w 3785031"/>
                <a:gd name="connsiteY5880" fmla="*/ 2095734 h 3826932"/>
                <a:gd name="connsiteX5881" fmla="*/ 3594383 w 3785031"/>
                <a:gd name="connsiteY5881" fmla="*/ 2099925 h 3826932"/>
                <a:gd name="connsiteX5882" fmla="*/ 3570640 w 3785031"/>
                <a:gd name="connsiteY5882" fmla="*/ 2123668 h 3826932"/>
                <a:gd name="connsiteX5883" fmla="*/ 3570640 w 3785031"/>
                <a:gd name="connsiteY5883" fmla="*/ 2123668 h 3826932"/>
                <a:gd name="connsiteX5884" fmla="*/ 3405830 w 3785031"/>
                <a:gd name="connsiteY5884" fmla="*/ 2284288 h 3826932"/>
                <a:gd name="connsiteX5885" fmla="*/ 3235434 w 3785031"/>
                <a:gd name="connsiteY5885" fmla="*/ 2109701 h 3826932"/>
                <a:gd name="connsiteX5886" fmla="*/ 3222864 w 3785031"/>
                <a:gd name="connsiteY5886" fmla="*/ 2095734 h 3826932"/>
                <a:gd name="connsiteX5887" fmla="*/ 3228451 w 3785031"/>
                <a:gd name="connsiteY5887" fmla="*/ 2087354 h 3826932"/>
                <a:gd name="connsiteX5888" fmla="*/ 3231244 w 3785031"/>
                <a:gd name="connsiteY5888" fmla="*/ 2077577 h 3826932"/>
                <a:gd name="connsiteX5889" fmla="*/ 3231244 w 3785031"/>
                <a:gd name="connsiteY5889" fmla="*/ 2074784 h 3826932"/>
                <a:gd name="connsiteX5890" fmla="*/ 3231244 w 3785031"/>
                <a:gd name="connsiteY5890" fmla="*/ 2073387 h 3826932"/>
                <a:gd name="connsiteX5891" fmla="*/ 3231244 w 3785031"/>
                <a:gd name="connsiteY5891" fmla="*/ 2071991 h 3826932"/>
                <a:gd name="connsiteX5892" fmla="*/ 3231244 w 3785031"/>
                <a:gd name="connsiteY5892" fmla="*/ 2067801 h 3826932"/>
                <a:gd name="connsiteX5893" fmla="*/ 3224260 w 3785031"/>
                <a:gd name="connsiteY5893" fmla="*/ 2048247 h 3826932"/>
                <a:gd name="connsiteX5894" fmla="*/ 3390466 w 3785031"/>
                <a:gd name="connsiteY5894" fmla="*/ 1886231 h 3826932"/>
                <a:gd name="connsiteX5895" fmla="*/ 3390466 w 3785031"/>
                <a:gd name="connsiteY5895" fmla="*/ 1886231 h 3826932"/>
                <a:gd name="connsiteX5896" fmla="*/ 3415607 w 3785031"/>
                <a:gd name="connsiteY5896" fmla="*/ 1861090 h 3826932"/>
                <a:gd name="connsiteX5897" fmla="*/ 3415607 w 3785031"/>
                <a:gd name="connsiteY5897" fmla="*/ 1861090 h 3826932"/>
                <a:gd name="connsiteX5898" fmla="*/ 3417004 w 3785031"/>
                <a:gd name="connsiteY5898" fmla="*/ 1859694 h 3826932"/>
                <a:gd name="connsiteX5899" fmla="*/ 3429574 w 3785031"/>
                <a:gd name="connsiteY5899" fmla="*/ 1872264 h 3826932"/>
                <a:gd name="connsiteX5900" fmla="*/ 3602764 w 3785031"/>
                <a:gd name="connsiteY5900" fmla="*/ 2052437 h 3826932"/>
                <a:gd name="connsiteX5901" fmla="*/ 3421194 w 3785031"/>
                <a:gd name="connsiteY5901" fmla="*/ 1833157 h 3826932"/>
                <a:gd name="connsiteX5902" fmla="*/ 3421194 w 3785031"/>
                <a:gd name="connsiteY5902" fmla="*/ 1833157 h 3826932"/>
                <a:gd name="connsiteX5903" fmla="*/ 3421194 w 3785031"/>
                <a:gd name="connsiteY5903" fmla="*/ 1830363 h 3826932"/>
                <a:gd name="connsiteX5904" fmla="*/ 3422590 w 3785031"/>
                <a:gd name="connsiteY5904" fmla="*/ 1824777 h 3826932"/>
                <a:gd name="connsiteX5905" fmla="*/ 3423987 w 3785031"/>
                <a:gd name="connsiteY5905" fmla="*/ 1821983 h 3826932"/>
                <a:gd name="connsiteX5906" fmla="*/ 3423987 w 3785031"/>
                <a:gd name="connsiteY5906" fmla="*/ 1823380 h 3826932"/>
                <a:gd name="connsiteX5907" fmla="*/ 3423987 w 3785031"/>
                <a:gd name="connsiteY5907" fmla="*/ 1824777 h 3826932"/>
                <a:gd name="connsiteX5908" fmla="*/ 3423987 w 3785031"/>
                <a:gd name="connsiteY5908" fmla="*/ 1824777 h 3826932"/>
                <a:gd name="connsiteX5909" fmla="*/ 3423987 w 3785031"/>
                <a:gd name="connsiteY5909" fmla="*/ 1824777 h 3826932"/>
                <a:gd name="connsiteX5910" fmla="*/ 3423987 w 3785031"/>
                <a:gd name="connsiteY5910" fmla="*/ 1826173 h 3826932"/>
                <a:gd name="connsiteX5911" fmla="*/ 3422590 w 3785031"/>
                <a:gd name="connsiteY5911" fmla="*/ 1831760 h 3826932"/>
                <a:gd name="connsiteX5912" fmla="*/ 3419797 w 3785031"/>
                <a:gd name="connsiteY5912" fmla="*/ 1834553 h 3826932"/>
                <a:gd name="connsiteX5913" fmla="*/ 3419797 w 3785031"/>
                <a:gd name="connsiteY5913" fmla="*/ 1834553 h 3826932"/>
                <a:gd name="connsiteX5914" fmla="*/ 3419797 w 3785031"/>
                <a:gd name="connsiteY5914" fmla="*/ 1833157 h 3826932"/>
                <a:gd name="connsiteX5915" fmla="*/ 3421194 w 3785031"/>
                <a:gd name="connsiteY5915" fmla="*/ 1833157 h 3826932"/>
                <a:gd name="connsiteX5916" fmla="*/ 3421194 w 3785031"/>
                <a:gd name="connsiteY5916" fmla="*/ 1833157 h 3826932"/>
                <a:gd name="connsiteX5917" fmla="*/ 3619524 w 3785031"/>
                <a:gd name="connsiteY5917" fmla="*/ 1585942 h 3826932"/>
                <a:gd name="connsiteX5918" fmla="*/ 3619524 w 3785031"/>
                <a:gd name="connsiteY5918" fmla="*/ 1584546 h 3826932"/>
                <a:gd name="connsiteX5919" fmla="*/ 3620920 w 3785031"/>
                <a:gd name="connsiteY5919" fmla="*/ 1578959 h 3826932"/>
                <a:gd name="connsiteX5920" fmla="*/ 3622317 w 3785031"/>
                <a:gd name="connsiteY5920" fmla="*/ 1576166 h 3826932"/>
                <a:gd name="connsiteX5921" fmla="*/ 3623714 w 3785031"/>
                <a:gd name="connsiteY5921" fmla="*/ 1583149 h 3826932"/>
                <a:gd name="connsiteX5922" fmla="*/ 3623714 w 3785031"/>
                <a:gd name="connsiteY5922" fmla="*/ 1584546 h 3826932"/>
                <a:gd name="connsiteX5923" fmla="*/ 3623714 w 3785031"/>
                <a:gd name="connsiteY5923" fmla="*/ 1584546 h 3826932"/>
                <a:gd name="connsiteX5924" fmla="*/ 3623714 w 3785031"/>
                <a:gd name="connsiteY5924" fmla="*/ 1584546 h 3826932"/>
                <a:gd name="connsiteX5925" fmla="*/ 3623714 w 3785031"/>
                <a:gd name="connsiteY5925" fmla="*/ 1585942 h 3826932"/>
                <a:gd name="connsiteX5926" fmla="*/ 3622317 w 3785031"/>
                <a:gd name="connsiteY5926" fmla="*/ 1591529 h 3826932"/>
                <a:gd name="connsiteX5927" fmla="*/ 3620920 w 3785031"/>
                <a:gd name="connsiteY5927" fmla="*/ 1594323 h 3826932"/>
                <a:gd name="connsiteX5928" fmla="*/ 3620920 w 3785031"/>
                <a:gd name="connsiteY5928" fmla="*/ 1592926 h 3826932"/>
                <a:gd name="connsiteX5929" fmla="*/ 3619524 w 3785031"/>
                <a:gd name="connsiteY5929" fmla="*/ 1588736 h 3826932"/>
                <a:gd name="connsiteX5930" fmla="*/ 3619524 w 3785031"/>
                <a:gd name="connsiteY5930" fmla="*/ 1587339 h 3826932"/>
                <a:gd name="connsiteX5931" fmla="*/ 3619524 w 3785031"/>
                <a:gd name="connsiteY5931" fmla="*/ 1585942 h 3826932"/>
                <a:gd name="connsiteX5932" fmla="*/ 3619524 w 3785031"/>
                <a:gd name="connsiteY5932" fmla="*/ 1585942 h 3826932"/>
                <a:gd name="connsiteX5933" fmla="*/ 3619524 w 3785031"/>
                <a:gd name="connsiteY5933" fmla="*/ 1585942 h 3826932"/>
                <a:gd name="connsiteX5934" fmla="*/ 3616731 w 3785031"/>
                <a:gd name="connsiteY5934" fmla="*/ 1560802 h 3826932"/>
                <a:gd name="connsiteX5935" fmla="*/ 3615334 w 3785031"/>
                <a:gd name="connsiteY5935" fmla="*/ 1562199 h 3826932"/>
                <a:gd name="connsiteX5936" fmla="*/ 3609747 w 3785031"/>
                <a:gd name="connsiteY5936" fmla="*/ 1571975 h 3826932"/>
                <a:gd name="connsiteX5937" fmla="*/ 3606954 w 3785031"/>
                <a:gd name="connsiteY5937" fmla="*/ 1583149 h 3826932"/>
                <a:gd name="connsiteX5938" fmla="*/ 3606954 w 3785031"/>
                <a:gd name="connsiteY5938" fmla="*/ 1587339 h 3826932"/>
                <a:gd name="connsiteX5939" fmla="*/ 3606954 w 3785031"/>
                <a:gd name="connsiteY5939" fmla="*/ 1588736 h 3826932"/>
                <a:gd name="connsiteX5940" fmla="*/ 3606954 w 3785031"/>
                <a:gd name="connsiteY5940" fmla="*/ 1590132 h 3826932"/>
                <a:gd name="connsiteX5941" fmla="*/ 3606954 w 3785031"/>
                <a:gd name="connsiteY5941" fmla="*/ 1591529 h 3826932"/>
                <a:gd name="connsiteX5942" fmla="*/ 3606954 w 3785031"/>
                <a:gd name="connsiteY5942" fmla="*/ 1594323 h 3826932"/>
                <a:gd name="connsiteX5943" fmla="*/ 3608350 w 3785031"/>
                <a:gd name="connsiteY5943" fmla="*/ 1601306 h 3826932"/>
                <a:gd name="connsiteX5944" fmla="*/ 3612540 w 3785031"/>
                <a:gd name="connsiteY5944" fmla="*/ 1608289 h 3826932"/>
                <a:gd name="connsiteX5945" fmla="*/ 3587400 w 3785031"/>
                <a:gd name="connsiteY5945" fmla="*/ 1632033 h 3826932"/>
                <a:gd name="connsiteX5946" fmla="*/ 3587400 w 3785031"/>
                <a:gd name="connsiteY5946" fmla="*/ 1632033 h 3826932"/>
                <a:gd name="connsiteX5947" fmla="*/ 3422590 w 3785031"/>
                <a:gd name="connsiteY5947" fmla="*/ 1792653 h 3826932"/>
                <a:gd name="connsiteX5948" fmla="*/ 3249401 w 3785031"/>
                <a:gd name="connsiteY5948" fmla="*/ 1615273 h 3826932"/>
                <a:gd name="connsiteX5949" fmla="*/ 3236831 w 3785031"/>
                <a:gd name="connsiteY5949" fmla="*/ 1601306 h 3826932"/>
                <a:gd name="connsiteX5950" fmla="*/ 3242417 w 3785031"/>
                <a:gd name="connsiteY5950" fmla="*/ 1592926 h 3826932"/>
                <a:gd name="connsiteX5951" fmla="*/ 3245211 w 3785031"/>
                <a:gd name="connsiteY5951" fmla="*/ 1583149 h 3826932"/>
                <a:gd name="connsiteX5952" fmla="*/ 3245211 w 3785031"/>
                <a:gd name="connsiteY5952" fmla="*/ 1580356 h 3826932"/>
                <a:gd name="connsiteX5953" fmla="*/ 3245211 w 3785031"/>
                <a:gd name="connsiteY5953" fmla="*/ 1578959 h 3826932"/>
                <a:gd name="connsiteX5954" fmla="*/ 3245211 w 3785031"/>
                <a:gd name="connsiteY5954" fmla="*/ 1577562 h 3826932"/>
                <a:gd name="connsiteX5955" fmla="*/ 3245211 w 3785031"/>
                <a:gd name="connsiteY5955" fmla="*/ 1573372 h 3826932"/>
                <a:gd name="connsiteX5956" fmla="*/ 3241021 w 3785031"/>
                <a:gd name="connsiteY5956" fmla="*/ 1559405 h 3826932"/>
                <a:gd name="connsiteX5957" fmla="*/ 3407227 w 3785031"/>
                <a:gd name="connsiteY5957" fmla="*/ 1397389 h 3826932"/>
                <a:gd name="connsiteX5958" fmla="*/ 3407227 w 3785031"/>
                <a:gd name="connsiteY5958" fmla="*/ 1397389 h 3826932"/>
                <a:gd name="connsiteX5959" fmla="*/ 3432367 w 3785031"/>
                <a:gd name="connsiteY5959" fmla="*/ 1372249 h 3826932"/>
                <a:gd name="connsiteX5960" fmla="*/ 3432367 w 3785031"/>
                <a:gd name="connsiteY5960" fmla="*/ 1372249 h 3826932"/>
                <a:gd name="connsiteX5961" fmla="*/ 3433764 w 3785031"/>
                <a:gd name="connsiteY5961" fmla="*/ 1370852 h 3826932"/>
                <a:gd name="connsiteX5962" fmla="*/ 3446334 w 3785031"/>
                <a:gd name="connsiteY5962" fmla="*/ 1383422 h 3826932"/>
                <a:gd name="connsiteX5963" fmla="*/ 3616731 w 3785031"/>
                <a:gd name="connsiteY5963" fmla="*/ 1560802 h 3826932"/>
                <a:gd name="connsiteX5964" fmla="*/ 3433764 w 3785031"/>
                <a:gd name="connsiteY5964" fmla="*/ 1338728 h 3826932"/>
                <a:gd name="connsiteX5965" fmla="*/ 3433764 w 3785031"/>
                <a:gd name="connsiteY5965" fmla="*/ 1338728 h 3826932"/>
                <a:gd name="connsiteX5966" fmla="*/ 3433764 w 3785031"/>
                <a:gd name="connsiteY5966" fmla="*/ 1335935 h 3826932"/>
                <a:gd name="connsiteX5967" fmla="*/ 3435161 w 3785031"/>
                <a:gd name="connsiteY5967" fmla="*/ 1330348 h 3826932"/>
                <a:gd name="connsiteX5968" fmla="*/ 3436557 w 3785031"/>
                <a:gd name="connsiteY5968" fmla="*/ 1327555 h 3826932"/>
                <a:gd name="connsiteX5969" fmla="*/ 3437954 w 3785031"/>
                <a:gd name="connsiteY5969" fmla="*/ 1334538 h 3826932"/>
                <a:gd name="connsiteX5970" fmla="*/ 3437954 w 3785031"/>
                <a:gd name="connsiteY5970" fmla="*/ 1335935 h 3826932"/>
                <a:gd name="connsiteX5971" fmla="*/ 3437954 w 3785031"/>
                <a:gd name="connsiteY5971" fmla="*/ 1335935 h 3826932"/>
                <a:gd name="connsiteX5972" fmla="*/ 3437954 w 3785031"/>
                <a:gd name="connsiteY5972" fmla="*/ 1335935 h 3826932"/>
                <a:gd name="connsiteX5973" fmla="*/ 3437954 w 3785031"/>
                <a:gd name="connsiteY5973" fmla="*/ 1337331 h 3826932"/>
                <a:gd name="connsiteX5974" fmla="*/ 3436557 w 3785031"/>
                <a:gd name="connsiteY5974" fmla="*/ 1342918 h 3826932"/>
                <a:gd name="connsiteX5975" fmla="*/ 3435161 w 3785031"/>
                <a:gd name="connsiteY5975" fmla="*/ 1345712 h 3826932"/>
                <a:gd name="connsiteX5976" fmla="*/ 3435161 w 3785031"/>
                <a:gd name="connsiteY5976" fmla="*/ 1344315 h 3826932"/>
                <a:gd name="connsiteX5977" fmla="*/ 3433764 w 3785031"/>
                <a:gd name="connsiteY5977" fmla="*/ 1340125 h 3826932"/>
                <a:gd name="connsiteX5978" fmla="*/ 3433764 w 3785031"/>
                <a:gd name="connsiteY5978" fmla="*/ 1338728 h 3826932"/>
                <a:gd name="connsiteX5979" fmla="*/ 3433764 w 3785031"/>
                <a:gd name="connsiteY5979" fmla="*/ 1338728 h 3826932"/>
                <a:gd name="connsiteX5980" fmla="*/ 3433764 w 3785031"/>
                <a:gd name="connsiteY5980" fmla="*/ 1338728 h 3826932"/>
                <a:gd name="connsiteX5981" fmla="*/ 3639078 w 3785031"/>
                <a:gd name="connsiteY5981" fmla="*/ 1092910 h 3826932"/>
                <a:gd name="connsiteX5982" fmla="*/ 3639078 w 3785031"/>
                <a:gd name="connsiteY5982" fmla="*/ 1091514 h 3826932"/>
                <a:gd name="connsiteX5983" fmla="*/ 3640474 w 3785031"/>
                <a:gd name="connsiteY5983" fmla="*/ 1085927 h 3826932"/>
                <a:gd name="connsiteX5984" fmla="*/ 3643268 w 3785031"/>
                <a:gd name="connsiteY5984" fmla="*/ 1080340 h 3826932"/>
                <a:gd name="connsiteX5985" fmla="*/ 3644664 w 3785031"/>
                <a:gd name="connsiteY5985" fmla="*/ 1078944 h 3826932"/>
                <a:gd name="connsiteX5986" fmla="*/ 3644664 w 3785031"/>
                <a:gd name="connsiteY5986" fmla="*/ 1078944 h 3826932"/>
                <a:gd name="connsiteX5987" fmla="*/ 3644664 w 3785031"/>
                <a:gd name="connsiteY5987" fmla="*/ 1078944 h 3826932"/>
                <a:gd name="connsiteX5988" fmla="*/ 3644664 w 3785031"/>
                <a:gd name="connsiteY5988" fmla="*/ 1078944 h 3826932"/>
                <a:gd name="connsiteX5989" fmla="*/ 3643268 w 3785031"/>
                <a:gd name="connsiteY5989" fmla="*/ 1081737 h 3826932"/>
                <a:gd name="connsiteX5990" fmla="*/ 3646061 w 3785031"/>
                <a:gd name="connsiteY5990" fmla="*/ 1088720 h 3826932"/>
                <a:gd name="connsiteX5991" fmla="*/ 3646061 w 3785031"/>
                <a:gd name="connsiteY5991" fmla="*/ 1090117 h 3826932"/>
                <a:gd name="connsiteX5992" fmla="*/ 3646061 w 3785031"/>
                <a:gd name="connsiteY5992" fmla="*/ 1090117 h 3826932"/>
                <a:gd name="connsiteX5993" fmla="*/ 3646061 w 3785031"/>
                <a:gd name="connsiteY5993" fmla="*/ 1090117 h 3826932"/>
                <a:gd name="connsiteX5994" fmla="*/ 3646061 w 3785031"/>
                <a:gd name="connsiteY5994" fmla="*/ 1091514 h 3826932"/>
                <a:gd name="connsiteX5995" fmla="*/ 3644664 w 3785031"/>
                <a:gd name="connsiteY5995" fmla="*/ 1097101 h 3826932"/>
                <a:gd name="connsiteX5996" fmla="*/ 3641871 w 3785031"/>
                <a:gd name="connsiteY5996" fmla="*/ 1101291 h 3826932"/>
                <a:gd name="connsiteX5997" fmla="*/ 3641871 w 3785031"/>
                <a:gd name="connsiteY5997" fmla="*/ 1101291 h 3826932"/>
                <a:gd name="connsiteX5998" fmla="*/ 3640474 w 3785031"/>
                <a:gd name="connsiteY5998" fmla="*/ 1099894 h 3826932"/>
                <a:gd name="connsiteX5999" fmla="*/ 3639078 w 3785031"/>
                <a:gd name="connsiteY5999" fmla="*/ 1095704 h 3826932"/>
                <a:gd name="connsiteX6000" fmla="*/ 3639078 w 3785031"/>
                <a:gd name="connsiteY6000" fmla="*/ 1094307 h 3826932"/>
                <a:gd name="connsiteX6001" fmla="*/ 3639078 w 3785031"/>
                <a:gd name="connsiteY6001" fmla="*/ 1092910 h 3826932"/>
                <a:gd name="connsiteX6002" fmla="*/ 3639078 w 3785031"/>
                <a:gd name="connsiteY6002" fmla="*/ 1092910 h 3826932"/>
                <a:gd name="connsiteX6003" fmla="*/ 3639078 w 3785031"/>
                <a:gd name="connsiteY6003" fmla="*/ 1092910 h 3826932"/>
                <a:gd name="connsiteX6004" fmla="*/ 3465888 w 3785031"/>
                <a:gd name="connsiteY6004" fmla="*/ 891787 h 3826932"/>
                <a:gd name="connsiteX6005" fmla="*/ 3636284 w 3785031"/>
                <a:gd name="connsiteY6005" fmla="*/ 1066373 h 3826932"/>
                <a:gd name="connsiteX6006" fmla="*/ 3636284 w 3785031"/>
                <a:gd name="connsiteY6006" fmla="*/ 1066373 h 3826932"/>
                <a:gd name="connsiteX6007" fmla="*/ 3633491 w 3785031"/>
                <a:gd name="connsiteY6007" fmla="*/ 1069167 h 3826932"/>
                <a:gd name="connsiteX6008" fmla="*/ 3627904 w 3785031"/>
                <a:gd name="connsiteY6008" fmla="*/ 1078944 h 3826932"/>
                <a:gd name="connsiteX6009" fmla="*/ 3625111 w 3785031"/>
                <a:gd name="connsiteY6009" fmla="*/ 1090117 h 3826932"/>
                <a:gd name="connsiteX6010" fmla="*/ 3625111 w 3785031"/>
                <a:gd name="connsiteY6010" fmla="*/ 1094307 h 3826932"/>
                <a:gd name="connsiteX6011" fmla="*/ 3625111 w 3785031"/>
                <a:gd name="connsiteY6011" fmla="*/ 1095704 h 3826932"/>
                <a:gd name="connsiteX6012" fmla="*/ 3625111 w 3785031"/>
                <a:gd name="connsiteY6012" fmla="*/ 1097101 h 3826932"/>
                <a:gd name="connsiteX6013" fmla="*/ 3625111 w 3785031"/>
                <a:gd name="connsiteY6013" fmla="*/ 1098497 h 3826932"/>
                <a:gd name="connsiteX6014" fmla="*/ 3625111 w 3785031"/>
                <a:gd name="connsiteY6014" fmla="*/ 1101291 h 3826932"/>
                <a:gd name="connsiteX6015" fmla="*/ 3627904 w 3785031"/>
                <a:gd name="connsiteY6015" fmla="*/ 1108274 h 3826932"/>
                <a:gd name="connsiteX6016" fmla="*/ 3632094 w 3785031"/>
                <a:gd name="connsiteY6016" fmla="*/ 1116654 h 3826932"/>
                <a:gd name="connsiteX6017" fmla="*/ 3608350 w 3785031"/>
                <a:gd name="connsiteY6017" fmla="*/ 1139001 h 3826932"/>
                <a:gd name="connsiteX6018" fmla="*/ 3608350 w 3785031"/>
                <a:gd name="connsiteY6018" fmla="*/ 1139001 h 3826932"/>
                <a:gd name="connsiteX6019" fmla="*/ 3442144 w 3785031"/>
                <a:gd name="connsiteY6019" fmla="*/ 1301018 h 3826932"/>
                <a:gd name="connsiteX6020" fmla="*/ 3271748 w 3785031"/>
                <a:gd name="connsiteY6020" fmla="*/ 1126431 h 3826932"/>
                <a:gd name="connsiteX6021" fmla="*/ 3259178 w 3785031"/>
                <a:gd name="connsiteY6021" fmla="*/ 1112464 h 3826932"/>
                <a:gd name="connsiteX6022" fmla="*/ 3264764 w 3785031"/>
                <a:gd name="connsiteY6022" fmla="*/ 1104084 h 3826932"/>
                <a:gd name="connsiteX6023" fmla="*/ 3267558 w 3785031"/>
                <a:gd name="connsiteY6023" fmla="*/ 1094307 h 3826932"/>
                <a:gd name="connsiteX6024" fmla="*/ 3267558 w 3785031"/>
                <a:gd name="connsiteY6024" fmla="*/ 1091514 h 3826932"/>
                <a:gd name="connsiteX6025" fmla="*/ 3267558 w 3785031"/>
                <a:gd name="connsiteY6025" fmla="*/ 1090117 h 3826932"/>
                <a:gd name="connsiteX6026" fmla="*/ 3267558 w 3785031"/>
                <a:gd name="connsiteY6026" fmla="*/ 1088720 h 3826932"/>
                <a:gd name="connsiteX6027" fmla="*/ 3267558 w 3785031"/>
                <a:gd name="connsiteY6027" fmla="*/ 1084530 h 3826932"/>
                <a:gd name="connsiteX6028" fmla="*/ 3260574 w 3785031"/>
                <a:gd name="connsiteY6028" fmla="*/ 1064977 h 3826932"/>
                <a:gd name="connsiteX6029" fmla="*/ 3426781 w 3785031"/>
                <a:gd name="connsiteY6029" fmla="*/ 902961 h 3826932"/>
                <a:gd name="connsiteX6030" fmla="*/ 3426781 w 3785031"/>
                <a:gd name="connsiteY6030" fmla="*/ 902961 h 3826932"/>
                <a:gd name="connsiteX6031" fmla="*/ 3451921 w 3785031"/>
                <a:gd name="connsiteY6031" fmla="*/ 877820 h 3826932"/>
                <a:gd name="connsiteX6032" fmla="*/ 3451921 w 3785031"/>
                <a:gd name="connsiteY6032" fmla="*/ 877820 h 3826932"/>
                <a:gd name="connsiteX6033" fmla="*/ 3453318 w 3785031"/>
                <a:gd name="connsiteY6033" fmla="*/ 876423 h 3826932"/>
                <a:gd name="connsiteX6034" fmla="*/ 3465888 w 3785031"/>
                <a:gd name="connsiteY6034" fmla="*/ 891787 h 3826932"/>
                <a:gd name="connsiteX6035" fmla="*/ 3651648 w 3785031"/>
                <a:gd name="connsiteY6035" fmla="*/ 598482 h 3826932"/>
                <a:gd name="connsiteX6036" fmla="*/ 3651648 w 3785031"/>
                <a:gd name="connsiteY6036" fmla="*/ 597085 h 3826932"/>
                <a:gd name="connsiteX6037" fmla="*/ 3653045 w 3785031"/>
                <a:gd name="connsiteY6037" fmla="*/ 591499 h 3826932"/>
                <a:gd name="connsiteX6038" fmla="*/ 3654441 w 3785031"/>
                <a:gd name="connsiteY6038" fmla="*/ 588705 h 3826932"/>
                <a:gd name="connsiteX6039" fmla="*/ 3655838 w 3785031"/>
                <a:gd name="connsiteY6039" fmla="*/ 595689 h 3826932"/>
                <a:gd name="connsiteX6040" fmla="*/ 3655838 w 3785031"/>
                <a:gd name="connsiteY6040" fmla="*/ 597085 h 3826932"/>
                <a:gd name="connsiteX6041" fmla="*/ 3655838 w 3785031"/>
                <a:gd name="connsiteY6041" fmla="*/ 597085 h 3826932"/>
                <a:gd name="connsiteX6042" fmla="*/ 3655838 w 3785031"/>
                <a:gd name="connsiteY6042" fmla="*/ 597085 h 3826932"/>
                <a:gd name="connsiteX6043" fmla="*/ 3655838 w 3785031"/>
                <a:gd name="connsiteY6043" fmla="*/ 598482 h 3826932"/>
                <a:gd name="connsiteX6044" fmla="*/ 3654441 w 3785031"/>
                <a:gd name="connsiteY6044" fmla="*/ 604069 h 3826932"/>
                <a:gd name="connsiteX6045" fmla="*/ 3653045 w 3785031"/>
                <a:gd name="connsiteY6045" fmla="*/ 606862 h 3826932"/>
                <a:gd name="connsiteX6046" fmla="*/ 3653045 w 3785031"/>
                <a:gd name="connsiteY6046" fmla="*/ 605465 h 3826932"/>
                <a:gd name="connsiteX6047" fmla="*/ 3651648 w 3785031"/>
                <a:gd name="connsiteY6047" fmla="*/ 601275 h 3826932"/>
                <a:gd name="connsiteX6048" fmla="*/ 3651648 w 3785031"/>
                <a:gd name="connsiteY6048" fmla="*/ 599879 h 3826932"/>
                <a:gd name="connsiteX6049" fmla="*/ 3651648 w 3785031"/>
                <a:gd name="connsiteY6049" fmla="*/ 598482 h 3826932"/>
                <a:gd name="connsiteX6050" fmla="*/ 3651648 w 3785031"/>
                <a:gd name="connsiteY6050" fmla="*/ 598482 h 3826932"/>
                <a:gd name="connsiteX6051" fmla="*/ 3651648 w 3785031"/>
                <a:gd name="connsiteY6051" fmla="*/ 598482 h 3826932"/>
                <a:gd name="connsiteX6052" fmla="*/ 3636284 w 3785031"/>
                <a:gd name="connsiteY6052" fmla="*/ 573342 h 3826932"/>
                <a:gd name="connsiteX6053" fmla="*/ 3634887 w 3785031"/>
                <a:gd name="connsiteY6053" fmla="*/ 574738 h 3826932"/>
                <a:gd name="connsiteX6054" fmla="*/ 3629301 w 3785031"/>
                <a:gd name="connsiteY6054" fmla="*/ 584515 h 3826932"/>
                <a:gd name="connsiteX6055" fmla="*/ 3626507 w 3785031"/>
                <a:gd name="connsiteY6055" fmla="*/ 595689 h 3826932"/>
                <a:gd name="connsiteX6056" fmla="*/ 3626507 w 3785031"/>
                <a:gd name="connsiteY6056" fmla="*/ 599879 h 3826932"/>
                <a:gd name="connsiteX6057" fmla="*/ 3626507 w 3785031"/>
                <a:gd name="connsiteY6057" fmla="*/ 601275 h 3826932"/>
                <a:gd name="connsiteX6058" fmla="*/ 3626507 w 3785031"/>
                <a:gd name="connsiteY6058" fmla="*/ 602672 h 3826932"/>
                <a:gd name="connsiteX6059" fmla="*/ 3626507 w 3785031"/>
                <a:gd name="connsiteY6059" fmla="*/ 604069 h 3826932"/>
                <a:gd name="connsiteX6060" fmla="*/ 3626507 w 3785031"/>
                <a:gd name="connsiteY6060" fmla="*/ 606862 h 3826932"/>
                <a:gd name="connsiteX6061" fmla="*/ 3627904 w 3785031"/>
                <a:gd name="connsiteY6061" fmla="*/ 613846 h 3826932"/>
                <a:gd name="connsiteX6062" fmla="*/ 3632094 w 3785031"/>
                <a:gd name="connsiteY6062" fmla="*/ 620829 h 3826932"/>
                <a:gd name="connsiteX6063" fmla="*/ 3606954 w 3785031"/>
                <a:gd name="connsiteY6063" fmla="*/ 644573 h 3826932"/>
                <a:gd name="connsiteX6064" fmla="*/ 3606954 w 3785031"/>
                <a:gd name="connsiteY6064" fmla="*/ 644573 h 3826932"/>
                <a:gd name="connsiteX6065" fmla="*/ 3442144 w 3785031"/>
                <a:gd name="connsiteY6065" fmla="*/ 805192 h 3826932"/>
                <a:gd name="connsiteX6066" fmla="*/ 3271748 w 3785031"/>
                <a:gd name="connsiteY6066" fmla="*/ 630606 h 3826932"/>
                <a:gd name="connsiteX6067" fmla="*/ 3259178 w 3785031"/>
                <a:gd name="connsiteY6067" fmla="*/ 616639 h 3826932"/>
                <a:gd name="connsiteX6068" fmla="*/ 3264764 w 3785031"/>
                <a:gd name="connsiteY6068" fmla="*/ 608259 h 3826932"/>
                <a:gd name="connsiteX6069" fmla="*/ 3267558 w 3785031"/>
                <a:gd name="connsiteY6069" fmla="*/ 598482 h 3826932"/>
                <a:gd name="connsiteX6070" fmla="*/ 3267558 w 3785031"/>
                <a:gd name="connsiteY6070" fmla="*/ 595689 h 3826932"/>
                <a:gd name="connsiteX6071" fmla="*/ 3267558 w 3785031"/>
                <a:gd name="connsiteY6071" fmla="*/ 594292 h 3826932"/>
                <a:gd name="connsiteX6072" fmla="*/ 3267558 w 3785031"/>
                <a:gd name="connsiteY6072" fmla="*/ 592895 h 3826932"/>
                <a:gd name="connsiteX6073" fmla="*/ 3267558 w 3785031"/>
                <a:gd name="connsiteY6073" fmla="*/ 588705 h 3826932"/>
                <a:gd name="connsiteX6074" fmla="*/ 3260574 w 3785031"/>
                <a:gd name="connsiteY6074" fmla="*/ 569151 h 3826932"/>
                <a:gd name="connsiteX6075" fmla="*/ 3425384 w 3785031"/>
                <a:gd name="connsiteY6075" fmla="*/ 408532 h 3826932"/>
                <a:gd name="connsiteX6076" fmla="*/ 3425384 w 3785031"/>
                <a:gd name="connsiteY6076" fmla="*/ 408532 h 3826932"/>
                <a:gd name="connsiteX6077" fmla="*/ 3450524 w 3785031"/>
                <a:gd name="connsiteY6077" fmla="*/ 383392 h 3826932"/>
                <a:gd name="connsiteX6078" fmla="*/ 3450524 w 3785031"/>
                <a:gd name="connsiteY6078" fmla="*/ 383392 h 3826932"/>
                <a:gd name="connsiteX6079" fmla="*/ 3451921 w 3785031"/>
                <a:gd name="connsiteY6079" fmla="*/ 381995 h 3826932"/>
                <a:gd name="connsiteX6080" fmla="*/ 3464491 w 3785031"/>
                <a:gd name="connsiteY6080" fmla="*/ 394565 h 3826932"/>
                <a:gd name="connsiteX6081" fmla="*/ 3636284 w 3785031"/>
                <a:gd name="connsiteY6081" fmla="*/ 573342 h 3826932"/>
                <a:gd name="connsiteX6082" fmla="*/ 3457508 w 3785031"/>
                <a:gd name="connsiteY6082" fmla="*/ 351268 h 3826932"/>
                <a:gd name="connsiteX6083" fmla="*/ 3457508 w 3785031"/>
                <a:gd name="connsiteY6083" fmla="*/ 351268 h 3826932"/>
                <a:gd name="connsiteX6084" fmla="*/ 3457508 w 3785031"/>
                <a:gd name="connsiteY6084" fmla="*/ 348474 h 3826932"/>
                <a:gd name="connsiteX6085" fmla="*/ 3458904 w 3785031"/>
                <a:gd name="connsiteY6085" fmla="*/ 342888 h 3826932"/>
                <a:gd name="connsiteX6086" fmla="*/ 3460301 w 3785031"/>
                <a:gd name="connsiteY6086" fmla="*/ 340094 h 3826932"/>
                <a:gd name="connsiteX6087" fmla="*/ 3461698 w 3785031"/>
                <a:gd name="connsiteY6087" fmla="*/ 347078 h 3826932"/>
                <a:gd name="connsiteX6088" fmla="*/ 3461698 w 3785031"/>
                <a:gd name="connsiteY6088" fmla="*/ 348474 h 3826932"/>
                <a:gd name="connsiteX6089" fmla="*/ 3461698 w 3785031"/>
                <a:gd name="connsiteY6089" fmla="*/ 348474 h 3826932"/>
                <a:gd name="connsiteX6090" fmla="*/ 3461698 w 3785031"/>
                <a:gd name="connsiteY6090" fmla="*/ 348474 h 3826932"/>
                <a:gd name="connsiteX6091" fmla="*/ 3461698 w 3785031"/>
                <a:gd name="connsiteY6091" fmla="*/ 349871 h 3826932"/>
                <a:gd name="connsiteX6092" fmla="*/ 3460301 w 3785031"/>
                <a:gd name="connsiteY6092" fmla="*/ 355458 h 3826932"/>
                <a:gd name="connsiteX6093" fmla="*/ 3458904 w 3785031"/>
                <a:gd name="connsiteY6093" fmla="*/ 358251 h 3826932"/>
                <a:gd name="connsiteX6094" fmla="*/ 3458904 w 3785031"/>
                <a:gd name="connsiteY6094" fmla="*/ 356854 h 3826932"/>
                <a:gd name="connsiteX6095" fmla="*/ 3457508 w 3785031"/>
                <a:gd name="connsiteY6095" fmla="*/ 352664 h 3826932"/>
                <a:gd name="connsiteX6096" fmla="*/ 3457508 w 3785031"/>
                <a:gd name="connsiteY6096" fmla="*/ 351268 h 3826932"/>
                <a:gd name="connsiteX6097" fmla="*/ 3457508 w 3785031"/>
                <a:gd name="connsiteY6097" fmla="*/ 351268 h 3826932"/>
                <a:gd name="connsiteX6098" fmla="*/ 3457508 w 3785031"/>
                <a:gd name="connsiteY6098" fmla="*/ 351268 h 3826932"/>
                <a:gd name="connsiteX6099" fmla="*/ 3288508 w 3785031"/>
                <a:gd name="connsiteY6099" fmla="*/ 116624 h 3826932"/>
                <a:gd name="connsiteX6100" fmla="*/ 3291302 w 3785031"/>
                <a:gd name="connsiteY6100" fmla="*/ 106847 h 3826932"/>
                <a:gd name="connsiteX6101" fmla="*/ 3291302 w 3785031"/>
                <a:gd name="connsiteY6101" fmla="*/ 104053 h 3826932"/>
                <a:gd name="connsiteX6102" fmla="*/ 3291302 w 3785031"/>
                <a:gd name="connsiteY6102" fmla="*/ 102657 h 3826932"/>
                <a:gd name="connsiteX6103" fmla="*/ 3291302 w 3785031"/>
                <a:gd name="connsiteY6103" fmla="*/ 101260 h 3826932"/>
                <a:gd name="connsiteX6104" fmla="*/ 3291302 w 3785031"/>
                <a:gd name="connsiteY6104" fmla="*/ 98467 h 3826932"/>
                <a:gd name="connsiteX6105" fmla="*/ 3673995 w 3785031"/>
                <a:gd name="connsiteY6105" fmla="*/ 98467 h 3826932"/>
                <a:gd name="connsiteX6106" fmla="*/ 3673995 w 3785031"/>
                <a:gd name="connsiteY6106" fmla="*/ 99863 h 3826932"/>
                <a:gd name="connsiteX6107" fmla="*/ 3673995 w 3785031"/>
                <a:gd name="connsiteY6107" fmla="*/ 101260 h 3826932"/>
                <a:gd name="connsiteX6108" fmla="*/ 3673995 w 3785031"/>
                <a:gd name="connsiteY6108" fmla="*/ 101260 h 3826932"/>
                <a:gd name="connsiteX6109" fmla="*/ 3673995 w 3785031"/>
                <a:gd name="connsiteY6109" fmla="*/ 101260 h 3826932"/>
                <a:gd name="connsiteX6110" fmla="*/ 3673995 w 3785031"/>
                <a:gd name="connsiteY6110" fmla="*/ 102657 h 3826932"/>
                <a:gd name="connsiteX6111" fmla="*/ 3672598 w 3785031"/>
                <a:gd name="connsiteY6111" fmla="*/ 108243 h 3826932"/>
                <a:gd name="connsiteX6112" fmla="*/ 3669805 w 3785031"/>
                <a:gd name="connsiteY6112" fmla="*/ 112434 h 3826932"/>
                <a:gd name="connsiteX6113" fmla="*/ 3668408 w 3785031"/>
                <a:gd name="connsiteY6113" fmla="*/ 113830 h 3826932"/>
                <a:gd name="connsiteX6114" fmla="*/ 3668408 w 3785031"/>
                <a:gd name="connsiteY6114" fmla="*/ 113830 h 3826932"/>
                <a:gd name="connsiteX6115" fmla="*/ 3668408 w 3785031"/>
                <a:gd name="connsiteY6115" fmla="*/ 113830 h 3826932"/>
                <a:gd name="connsiteX6116" fmla="*/ 3658631 w 3785031"/>
                <a:gd name="connsiteY6116" fmla="*/ 123607 h 3826932"/>
                <a:gd name="connsiteX6117" fmla="*/ 3658631 w 3785031"/>
                <a:gd name="connsiteY6117" fmla="*/ 123607 h 3826932"/>
                <a:gd name="connsiteX6118" fmla="*/ 3633491 w 3785031"/>
                <a:gd name="connsiteY6118" fmla="*/ 148748 h 3826932"/>
                <a:gd name="connsiteX6119" fmla="*/ 3633491 w 3785031"/>
                <a:gd name="connsiteY6119" fmla="*/ 148748 h 3826932"/>
                <a:gd name="connsiteX6120" fmla="*/ 3467284 w 3785031"/>
                <a:gd name="connsiteY6120" fmla="*/ 310764 h 3826932"/>
                <a:gd name="connsiteX6121" fmla="*/ 3296888 w 3785031"/>
                <a:gd name="connsiteY6121" fmla="*/ 136177 h 3826932"/>
                <a:gd name="connsiteX6122" fmla="*/ 3284318 w 3785031"/>
                <a:gd name="connsiteY6122" fmla="*/ 122210 h 3826932"/>
                <a:gd name="connsiteX6123" fmla="*/ 3288508 w 3785031"/>
                <a:gd name="connsiteY6123" fmla="*/ 116624 h 3826932"/>
                <a:gd name="connsiteX6124" fmla="*/ 3447731 w 3785031"/>
                <a:gd name="connsiteY6124" fmla="*/ 326127 h 3826932"/>
                <a:gd name="connsiteX6125" fmla="*/ 3446334 w 3785031"/>
                <a:gd name="connsiteY6125" fmla="*/ 327524 h 3826932"/>
                <a:gd name="connsiteX6126" fmla="*/ 3440747 w 3785031"/>
                <a:gd name="connsiteY6126" fmla="*/ 337301 h 3826932"/>
                <a:gd name="connsiteX6127" fmla="*/ 3437954 w 3785031"/>
                <a:gd name="connsiteY6127" fmla="*/ 348474 h 3826932"/>
                <a:gd name="connsiteX6128" fmla="*/ 3437954 w 3785031"/>
                <a:gd name="connsiteY6128" fmla="*/ 352664 h 3826932"/>
                <a:gd name="connsiteX6129" fmla="*/ 3437954 w 3785031"/>
                <a:gd name="connsiteY6129" fmla="*/ 354061 h 3826932"/>
                <a:gd name="connsiteX6130" fmla="*/ 3437954 w 3785031"/>
                <a:gd name="connsiteY6130" fmla="*/ 355458 h 3826932"/>
                <a:gd name="connsiteX6131" fmla="*/ 3437954 w 3785031"/>
                <a:gd name="connsiteY6131" fmla="*/ 356854 h 3826932"/>
                <a:gd name="connsiteX6132" fmla="*/ 3437954 w 3785031"/>
                <a:gd name="connsiteY6132" fmla="*/ 359648 h 3826932"/>
                <a:gd name="connsiteX6133" fmla="*/ 3439351 w 3785031"/>
                <a:gd name="connsiteY6133" fmla="*/ 366631 h 3826932"/>
                <a:gd name="connsiteX6134" fmla="*/ 3443541 w 3785031"/>
                <a:gd name="connsiteY6134" fmla="*/ 373615 h 3826932"/>
                <a:gd name="connsiteX6135" fmla="*/ 3418400 w 3785031"/>
                <a:gd name="connsiteY6135" fmla="*/ 397359 h 3826932"/>
                <a:gd name="connsiteX6136" fmla="*/ 3418400 w 3785031"/>
                <a:gd name="connsiteY6136" fmla="*/ 397359 h 3826932"/>
                <a:gd name="connsiteX6137" fmla="*/ 3253591 w 3785031"/>
                <a:gd name="connsiteY6137" fmla="*/ 557978 h 3826932"/>
                <a:gd name="connsiteX6138" fmla="*/ 3083195 w 3785031"/>
                <a:gd name="connsiteY6138" fmla="*/ 383392 h 3826932"/>
                <a:gd name="connsiteX6139" fmla="*/ 3070624 w 3785031"/>
                <a:gd name="connsiteY6139" fmla="*/ 369425 h 3826932"/>
                <a:gd name="connsiteX6140" fmla="*/ 3076211 w 3785031"/>
                <a:gd name="connsiteY6140" fmla="*/ 361045 h 3826932"/>
                <a:gd name="connsiteX6141" fmla="*/ 3079005 w 3785031"/>
                <a:gd name="connsiteY6141" fmla="*/ 351268 h 3826932"/>
                <a:gd name="connsiteX6142" fmla="*/ 3079005 w 3785031"/>
                <a:gd name="connsiteY6142" fmla="*/ 348474 h 3826932"/>
                <a:gd name="connsiteX6143" fmla="*/ 3079005 w 3785031"/>
                <a:gd name="connsiteY6143" fmla="*/ 347078 h 3826932"/>
                <a:gd name="connsiteX6144" fmla="*/ 3079005 w 3785031"/>
                <a:gd name="connsiteY6144" fmla="*/ 345681 h 3826932"/>
                <a:gd name="connsiteX6145" fmla="*/ 3079005 w 3785031"/>
                <a:gd name="connsiteY6145" fmla="*/ 341491 h 3826932"/>
                <a:gd name="connsiteX6146" fmla="*/ 3072021 w 3785031"/>
                <a:gd name="connsiteY6146" fmla="*/ 321937 h 3826932"/>
                <a:gd name="connsiteX6147" fmla="*/ 3238227 w 3785031"/>
                <a:gd name="connsiteY6147" fmla="*/ 162714 h 3826932"/>
                <a:gd name="connsiteX6148" fmla="*/ 3238227 w 3785031"/>
                <a:gd name="connsiteY6148" fmla="*/ 162714 h 3826932"/>
                <a:gd name="connsiteX6149" fmla="*/ 3263368 w 3785031"/>
                <a:gd name="connsiteY6149" fmla="*/ 137574 h 3826932"/>
                <a:gd name="connsiteX6150" fmla="*/ 3263368 w 3785031"/>
                <a:gd name="connsiteY6150" fmla="*/ 137574 h 3826932"/>
                <a:gd name="connsiteX6151" fmla="*/ 3264764 w 3785031"/>
                <a:gd name="connsiteY6151" fmla="*/ 136177 h 3826932"/>
                <a:gd name="connsiteX6152" fmla="*/ 3277335 w 3785031"/>
                <a:gd name="connsiteY6152" fmla="*/ 148748 h 3826932"/>
                <a:gd name="connsiteX6153" fmla="*/ 3447731 w 3785031"/>
                <a:gd name="connsiteY6153" fmla="*/ 326127 h 3826932"/>
                <a:gd name="connsiteX6154" fmla="*/ 2889055 w 3785031"/>
                <a:gd name="connsiteY6154" fmla="*/ 115227 h 3826932"/>
                <a:gd name="connsiteX6155" fmla="*/ 2891848 w 3785031"/>
                <a:gd name="connsiteY6155" fmla="*/ 105450 h 3826932"/>
                <a:gd name="connsiteX6156" fmla="*/ 2891848 w 3785031"/>
                <a:gd name="connsiteY6156" fmla="*/ 102657 h 3826932"/>
                <a:gd name="connsiteX6157" fmla="*/ 2891848 w 3785031"/>
                <a:gd name="connsiteY6157" fmla="*/ 101260 h 3826932"/>
                <a:gd name="connsiteX6158" fmla="*/ 2891848 w 3785031"/>
                <a:gd name="connsiteY6158" fmla="*/ 99863 h 3826932"/>
                <a:gd name="connsiteX6159" fmla="*/ 2891848 w 3785031"/>
                <a:gd name="connsiteY6159" fmla="*/ 98467 h 3826932"/>
                <a:gd name="connsiteX6160" fmla="*/ 3274541 w 3785031"/>
                <a:gd name="connsiteY6160" fmla="*/ 98467 h 3826932"/>
                <a:gd name="connsiteX6161" fmla="*/ 3274541 w 3785031"/>
                <a:gd name="connsiteY6161" fmla="*/ 98467 h 3826932"/>
                <a:gd name="connsiteX6162" fmla="*/ 3274541 w 3785031"/>
                <a:gd name="connsiteY6162" fmla="*/ 99863 h 3826932"/>
                <a:gd name="connsiteX6163" fmla="*/ 3274541 w 3785031"/>
                <a:gd name="connsiteY6163" fmla="*/ 99863 h 3826932"/>
                <a:gd name="connsiteX6164" fmla="*/ 3274541 w 3785031"/>
                <a:gd name="connsiteY6164" fmla="*/ 99863 h 3826932"/>
                <a:gd name="connsiteX6165" fmla="*/ 3274541 w 3785031"/>
                <a:gd name="connsiteY6165" fmla="*/ 101260 h 3826932"/>
                <a:gd name="connsiteX6166" fmla="*/ 3273145 w 3785031"/>
                <a:gd name="connsiteY6166" fmla="*/ 106847 h 3826932"/>
                <a:gd name="connsiteX6167" fmla="*/ 3270351 w 3785031"/>
                <a:gd name="connsiteY6167" fmla="*/ 111037 h 3826932"/>
                <a:gd name="connsiteX6168" fmla="*/ 3268954 w 3785031"/>
                <a:gd name="connsiteY6168" fmla="*/ 112434 h 3826932"/>
                <a:gd name="connsiteX6169" fmla="*/ 3268954 w 3785031"/>
                <a:gd name="connsiteY6169" fmla="*/ 112434 h 3826932"/>
                <a:gd name="connsiteX6170" fmla="*/ 3268954 w 3785031"/>
                <a:gd name="connsiteY6170" fmla="*/ 112434 h 3826932"/>
                <a:gd name="connsiteX6171" fmla="*/ 3259178 w 3785031"/>
                <a:gd name="connsiteY6171" fmla="*/ 122210 h 3826932"/>
                <a:gd name="connsiteX6172" fmla="*/ 3259178 w 3785031"/>
                <a:gd name="connsiteY6172" fmla="*/ 122210 h 3826932"/>
                <a:gd name="connsiteX6173" fmla="*/ 3234037 w 3785031"/>
                <a:gd name="connsiteY6173" fmla="*/ 147351 h 3826932"/>
                <a:gd name="connsiteX6174" fmla="*/ 3234037 w 3785031"/>
                <a:gd name="connsiteY6174" fmla="*/ 147351 h 3826932"/>
                <a:gd name="connsiteX6175" fmla="*/ 3069228 w 3785031"/>
                <a:gd name="connsiteY6175" fmla="*/ 307970 h 3826932"/>
                <a:gd name="connsiteX6176" fmla="*/ 2898831 w 3785031"/>
                <a:gd name="connsiteY6176" fmla="*/ 133384 h 3826932"/>
                <a:gd name="connsiteX6177" fmla="*/ 2886261 w 3785031"/>
                <a:gd name="connsiteY6177" fmla="*/ 119417 h 3826932"/>
                <a:gd name="connsiteX6178" fmla="*/ 2889055 w 3785031"/>
                <a:gd name="connsiteY6178" fmla="*/ 115227 h 3826932"/>
                <a:gd name="connsiteX6179" fmla="*/ 3053864 w 3785031"/>
                <a:gd name="connsiteY6179" fmla="*/ 323334 h 3826932"/>
                <a:gd name="connsiteX6180" fmla="*/ 3053864 w 3785031"/>
                <a:gd name="connsiteY6180" fmla="*/ 323334 h 3826932"/>
                <a:gd name="connsiteX6181" fmla="*/ 3051071 w 3785031"/>
                <a:gd name="connsiteY6181" fmla="*/ 326127 h 3826932"/>
                <a:gd name="connsiteX6182" fmla="*/ 3045484 w 3785031"/>
                <a:gd name="connsiteY6182" fmla="*/ 335904 h 3826932"/>
                <a:gd name="connsiteX6183" fmla="*/ 3042691 w 3785031"/>
                <a:gd name="connsiteY6183" fmla="*/ 347078 h 3826932"/>
                <a:gd name="connsiteX6184" fmla="*/ 3042691 w 3785031"/>
                <a:gd name="connsiteY6184" fmla="*/ 351268 h 3826932"/>
                <a:gd name="connsiteX6185" fmla="*/ 3042691 w 3785031"/>
                <a:gd name="connsiteY6185" fmla="*/ 352664 h 3826932"/>
                <a:gd name="connsiteX6186" fmla="*/ 3042691 w 3785031"/>
                <a:gd name="connsiteY6186" fmla="*/ 354061 h 3826932"/>
                <a:gd name="connsiteX6187" fmla="*/ 3042691 w 3785031"/>
                <a:gd name="connsiteY6187" fmla="*/ 355458 h 3826932"/>
                <a:gd name="connsiteX6188" fmla="*/ 3042691 w 3785031"/>
                <a:gd name="connsiteY6188" fmla="*/ 358251 h 3826932"/>
                <a:gd name="connsiteX6189" fmla="*/ 3044087 w 3785031"/>
                <a:gd name="connsiteY6189" fmla="*/ 365235 h 3826932"/>
                <a:gd name="connsiteX6190" fmla="*/ 3048277 w 3785031"/>
                <a:gd name="connsiteY6190" fmla="*/ 373615 h 3826932"/>
                <a:gd name="connsiteX6191" fmla="*/ 3024534 w 3785031"/>
                <a:gd name="connsiteY6191" fmla="*/ 397359 h 3826932"/>
                <a:gd name="connsiteX6192" fmla="*/ 3024534 w 3785031"/>
                <a:gd name="connsiteY6192" fmla="*/ 397359 h 3826932"/>
                <a:gd name="connsiteX6193" fmla="*/ 2858328 w 3785031"/>
                <a:gd name="connsiteY6193" fmla="*/ 559375 h 3826932"/>
                <a:gd name="connsiteX6194" fmla="*/ 2687931 w 3785031"/>
                <a:gd name="connsiteY6194" fmla="*/ 384788 h 3826932"/>
                <a:gd name="connsiteX6195" fmla="*/ 2675361 w 3785031"/>
                <a:gd name="connsiteY6195" fmla="*/ 370821 h 3826932"/>
                <a:gd name="connsiteX6196" fmla="*/ 2680948 w 3785031"/>
                <a:gd name="connsiteY6196" fmla="*/ 362441 h 3826932"/>
                <a:gd name="connsiteX6197" fmla="*/ 2683741 w 3785031"/>
                <a:gd name="connsiteY6197" fmla="*/ 352664 h 3826932"/>
                <a:gd name="connsiteX6198" fmla="*/ 2683741 w 3785031"/>
                <a:gd name="connsiteY6198" fmla="*/ 349871 h 3826932"/>
                <a:gd name="connsiteX6199" fmla="*/ 2683741 w 3785031"/>
                <a:gd name="connsiteY6199" fmla="*/ 348474 h 3826932"/>
                <a:gd name="connsiteX6200" fmla="*/ 2683741 w 3785031"/>
                <a:gd name="connsiteY6200" fmla="*/ 347078 h 3826932"/>
                <a:gd name="connsiteX6201" fmla="*/ 2683741 w 3785031"/>
                <a:gd name="connsiteY6201" fmla="*/ 342888 h 3826932"/>
                <a:gd name="connsiteX6202" fmla="*/ 2676758 w 3785031"/>
                <a:gd name="connsiteY6202" fmla="*/ 324731 h 3826932"/>
                <a:gd name="connsiteX6203" fmla="*/ 2844361 w 3785031"/>
                <a:gd name="connsiteY6203" fmla="*/ 161318 h 3826932"/>
                <a:gd name="connsiteX6204" fmla="*/ 2844361 w 3785031"/>
                <a:gd name="connsiteY6204" fmla="*/ 161318 h 3826932"/>
                <a:gd name="connsiteX6205" fmla="*/ 2869501 w 3785031"/>
                <a:gd name="connsiteY6205" fmla="*/ 136177 h 3826932"/>
                <a:gd name="connsiteX6206" fmla="*/ 2869501 w 3785031"/>
                <a:gd name="connsiteY6206" fmla="*/ 136177 h 3826932"/>
                <a:gd name="connsiteX6207" fmla="*/ 2870898 w 3785031"/>
                <a:gd name="connsiteY6207" fmla="*/ 134781 h 3826932"/>
                <a:gd name="connsiteX6208" fmla="*/ 2883468 w 3785031"/>
                <a:gd name="connsiteY6208" fmla="*/ 147351 h 3826932"/>
                <a:gd name="connsiteX6209" fmla="*/ 3053864 w 3785031"/>
                <a:gd name="connsiteY6209" fmla="*/ 323334 h 3826932"/>
                <a:gd name="connsiteX6210" fmla="*/ 2486808 w 3785031"/>
                <a:gd name="connsiteY6210" fmla="*/ 113830 h 3826932"/>
                <a:gd name="connsiteX6211" fmla="*/ 2489601 w 3785031"/>
                <a:gd name="connsiteY6211" fmla="*/ 104053 h 3826932"/>
                <a:gd name="connsiteX6212" fmla="*/ 2489601 w 3785031"/>
                <a:gd name="connsiteY6212" fmla="*/ 101260 h 3826932"/>
                <a:gd name="connsiteX6213" fmla="*/ 2489601 w 3785031"/>
                <a:gd name="connsiteY6213" fmla="*/ 99863 h 3826932"/>
                <a:gd name="connsiteX6214" fmla="*/ 2489601 w 3785031"/>
                <a:gd name="connsiteY6214" fmla="*/ 98467 h 3826932"/>
                <a:gd name="connsiteX6215" fmla="*/ 2489601 w 3785031"/>
                <a:gd name="connsiteY6215" fmla="*/ 98467 h 3826932"/>
                <a:gd name="connsiteX6216" fmla="*/ 2873691 w 3785031"/>
                <a:gd name="connsiteY6216" fmla="*/ 98467 h 3826932"/>
                <a:gd name="connsiteX6217" fmla="*/ 2873691 w 3785031"/>
                <a:gd name="connsiteY6217" fmla="*/ 99863 h 3826932"/>
                <a:gd name="connsiteX6218" fmla="*/ 2873691 w 3785031"/>
                <a:gd name="connsiteY6218" fmla="*/ 99863 h 3826932"/>
                <a:gd name="connsiteX6219" fmla="*/ 2873691 w 3785031"/>
                <a:gd name="connsiteY6219" fmla="*/ 99863 h 3826932"/>
                <a:gd name="connsiteX6220" fmla="*/ 2873691 w 3785031"/>
                <a:gd name="connsiteY6220" fmla="*/ 101260 h 3826932"/>
                <a:gd name="connsiteX6221" fmla="*/ 2872294 w 3785031"/>
                <a:gd name="connsiteY6221" fmla="*/ 106847 h 3826932"/>
                <a:gd name="connsiteX6222" fmla="*/ 2869501 w 3785031"/>
                <a:gd name="connsiteY6222" fmla="*/ 111037 h 3826932"/>
                <a:gd name="connsiteX6223" fmla="*/ 2868104 w 3785031"/>
                <a:gd name="connsiteY6223" fmla="*/ 112434 h 3826932"/>
                <a:gd name="connsiteX6224" fmla="*/ 2868104 w 3785031"/>
                <a:gd name="connsiteY6224" fmla="*/ 112434 h 3826932"/>
                <a:gd name="connsiteX6225" fmla="*/ 2868104 w 3785031"/>
                <a:gd name="connsiteY6225" fmla="*/ 112434 h 3826932"/>
                <a:gd name="connsiteX6226" fmla="*/ 2858328 w 3785031"/>
                <a:gd name="connsiteY6226" fmla="*/ 122210 h 3826932"/>
                <a:gd name="connsiteX6227" fmla="*/ 2858328 w 3785031"/>
                <a:gd name="connsiteY6227" fmla="*/ 122210 h 3826932"/>
                <a:gd name="connsiteX6228" fmla="*/ 2833187 w 3785031"/>
                <a:gd name="connsiteY6228" fmla="*/ 147351 h 3826932"/>
                <a:gd name="connsiteX6229" fmla="*/ 2833187 w 3785031"/>
                <a:gd name="connsiteY6229" fmla="*/ 147351 h 3826932"/>
                <a:gd name="connsiteX6230" fmla="*/ 2666981 w 3785031"/>
                <a:gd name="connsiteY6230" fmla="*/ 309367 h 3826932"/>
                <a:gd name="connsiteX6231" fmla="*/ 2496585 w 3785031"/>
                <a:gd name="connsiteY6231" fmla="*/ 134781 h 3826932"/>
                <a:gd name="connsiteX6232" fmla="*/ 2484014 w 3785031"/>
                <a:gd name="connsiteY6232" fmla="*/ 120814 h 3826932"/>
                <a:gd name="connsiteX6233" fmla="*/ 2486808 w 3785031"/>
                <a:gd name="connsiteY6233" fmla="*/ 113830 h 3826932"/>
                <a:gd name="connsiteX6234" fmla="*/ 2648824 w 3785031"/>
                <a:gd name="connsiteY6234" fmla="*/ 323334 h 3826932"/>
                <a:gd name="connsiteX6235" fmla="*/ 2647427 w 3785031"/>
                <a:gd name="connsiteY6235" fmla="*/ 324731 h 3826932"/>
                <a:gd name="connsiteX6236" fmla="*/ 2641840 w 3785031"/>
                <a:gd name="connsiteY6236" fmla="*/ 334507 h 3826932"/>
                <a:gd name="connsiteX6237" fmla="*/ 2639047 w 3785031"/>
                <a:gd name="connsiteY6237" fmla="*/ 345681 h 3826932"/>
                <a:gd name="connsiteX6238" fmla="*/ 2639047 w 3785031"/>
                <a:gd name="connsiteY6238" fmla="*/ 349871 h 3826932"/>
                <a:gd name="connsiteX6239" fmla="*/ 2639047 w 3785031"/>
                <a:gd name="connsiteY6239" fmla="*/ 351268 h 3826932"/>
                <a:gd name="connsiteX6240" fmla="*/ 2639047 w 3785031"/>
                <a:gd name="connsiteY6240" fmla="*/ 352664 h 3826932"/>
                <a:gd name="connsiteX6241" fmla="*/ 2639047 w 3785031"/>
                <a:gd name="connsiteY6241" fmla="*/ 354061 h 3826932"/>
                <a:gd name="connsiteX6242" fmla="*/ 2639047 w 3785031"/>
                <a:gd name="connsiteY6242" fmla="*/ 356854 h 3826932"/>
                <a:gd name="connsiteX6243" fmla="*/ 2641840 w 3785031"/>
                <a:gd name="connsiteY6243" fmla="*/ 363838 h 3826932"/>
                <a:gd name="connsiteX6244" fmla="*/ 2646031 w 3785031"/>
                <a:gd name="connsiteY6244" fmla="*/ 370821 h 3826932"/>
                <a:gd name="connsiteX6245" fmla="*/ 2620890 w 3785031"/>
                <a:gd name="connsiteY6245" fmla="*/ 394565 h 3826932"/>
                <a:gd name="connsiteX6246" fmla="*/ 2620890 w 3785031"/>
                <a:gd name="connsiteY6246" fmla="*/ 394565 h 3826932"/>
                <a:gd name="connsiteX6247" fmla="*/ 2456081 w 3785031"/>
                <a:gd name="connsiteY6247" fmla="*/ 555185 h 3826932"/>
                <a:gd name="connsiteX6248" fmla="*/ 2282891 w 3785031"/>
                <a:gd name="connsiteY6248" fmla="*/ 377805 h 3826932"/>
                <a:gd name="connsiteX6249" fmla="*/ 2270321 w 3785031"/>
                <a:gd name="connsiteY6249" fmla="*/ 363838 h 3826932"/>
                <a:gd name="connsiteX6250" fmla="*/ 2275908 w 3785031"/>
                <a:gd name="connsiteY6250" fmla="*/ 355458 h 3826932"/>
                <a:gd name="connsiteX6251" fmla="*/ 2278701 w 3785031"/>
                <a:gd name="connsiteY6251" fmla="*/ 345681 h 3826932"/>
                <a:gd name="connsiteX6252" fmla="*/ 2278701 w 3785031"/>
                <a:gd name="connsiteY6252" fmla="*/ 342888 h 3826932"/>
                <a:gd name="connsiteX6253" fmla="*/ 2278701 w 3785031"/>
                <a:gd name="connsiteY6253" fmla="*/ 341491 h 3826932"/>
                <a:gd name="connsiteX6254" fmla="*/ 2278701 w 3785031"/>
                <a:gd name="connsiteY6254" fmla="*/ 340094 h 3826932"/>
                <a:gd name="connsiteX6255" fmla="*/ 2278701 w 3785031"/>
                <a:gd name="connsiteY6255" fmla="*/ 335904 h 3826932"/>
                <a:gd name="connsiteX6256" fmla="*/ 2274511 w 3785031"/>
                <a:gd name="connsiteY6256" fmla="*/ 321937 h 3826932"/>
                <a:gd name="connsiteX6257" fmla="*/ 2439320 w 3785031"/>
                <a:gd name="connsiteY6257" fmla="*/ 161318 h 3826932"/>
                <a:gd name="connsiteX6258" fmla="*/ 2439320 w 3785031"/>
                <a:gd name="connsiteY6258" fmla="*/ 161318 h 3826932"/>
                <a:gd name="connsiteX6259" fmla="*/ 2464461 w 3785031"/>
                <a:gd name="connsiteY6259" fmla="*/ 136177 h 3826932"/>
                <a:gd name="connsiteX6260" fmla="*/ 2464461 w 3785031"/>
                <a:gd name="connsiteY6260" fmla="*/ 136177 h 3826932"/>
                <a:gd name="connsiteX6261" fmla="*/ 2465857 w 3785031"/>
                <a:gd name="connsiteY6261" fmla="*/ 134781 h 3826932"/>
                <a:gd name="connsiteX6262" fmla="*/ 2478428 w 3785031"/>
                <a:gd name="connsiteY6262" fmla="*/ 147351 h 3826932"/>
                <a:gd name="connsiteX6263" fmla="*/ 2648824 w 3785031"/>
                <a:gd name="connsiteY6263" fmla="*/ 323334 h 3826932"/>
                <a:gd name="connsiteX6264" fmla="*/ 2084561 w 3785031"/>
                <a:gd name="connsiteY6264" fmla="*/ 108243 h 3826932"/>
                <a:gd name="connsiteX6265" fmla="*/ 2087354 w 3785031"/>
                <a:gd name="connsiteY6265" fmla="*/ 98467 h 3826932"/>
                <a:gd name="connsiteX6266" fmla="*/ 2087354 w 3785031"/>
                <a:gd name="connsiteY6266" fmla="*/ 98467 h 3826932"/>
                <a:gd name="connsiteX6267" fmla="*/ 2472841 w 3785031"/>
                <a:gd name="connsiteY6267" fmla="*/ 98467 h 3826932"/>
                <a:gd name="connsiteX6268" fmla="*/ 2472841 w 3785031"/>
                <a:gd name="connsiteY6268" fmla="*/ 98467 h 3826932"/>
                <a:gd name="connsiteX6269" fmla="*/ 2472841 w 3785031"/>
                <a:gd name="connsiteY6269" fmla="*/ 98467 h 3826932"/>
                <a:gd name="connsiteX6270" fmla="*/ 2472841 w 3785031"/>
                <a:gd name="connsiteY6270" fmla="*/ 98467 h 3826932"/>
                <a:gd name="connsiteX6271" fmla="*/ 2472841 w 3785031"/>
                <a:gd name="connsiteY6271" fmla="*/ 99863 h 3826932"/>
                <a:gd name="connsiteX6272" fmla="*/ 2471444 w 3785031"/>
                <a:gd name="connsiteY6272" fmla="*/ 105450 h 3826932"/>
                <a:gd name="connsiteX6273" fmla="*/ 2468651 w 3785031"/>
                <a:gd name="connsiteY6273" fmla="*/ 109640 h 3826932"/>
                <a:gd name="connsiteX6274" fmla="*/ 2467254 w 3785031"/>
                <a:gd name="connsiteY6274" fmla="*/ 111037 h 3826932"/>
                <a:gd name="connsiteX6275" fmla="*/ 2467254 w 3785031"/>
                <a:gd name="connsiteY6275" fmla="*/ 111037 h 3826932"/>
                <a:gd name="connsiteX6276" fmla="*/ 2467254 w 3785031"/>
                <a:gd name="connsiteY6276" fmla="*/ 111037 h 3826932"/>
                <a:gd name="connsiteX6277" fmla="*/ 2457477 w 3785031"/>
                <a:gd name="connsiteY6277" fmla="*/ 120814 h 3826932"/>
                <a:gd name="connsiteX6278" fmla="*/ 2457477 w 3785031"/>
                <a:gd name="connsiteY6278" fmla="*/ 120814 h 3826932"/>
                <a:gd name="connsiteX6279" fmla="*/ 2432337 w 3785031"/>
                <a:gd name="connsiteY6279" fmla="*/ 145954 h 3826932"/>
                <a:gd name="connsiteX6280" fmla="*/ 2432337 w 3785031"/>
                <a:gd name="connsiteY6280" fmla="*/ 145954 h 3826932"/>
                <a:gd name="connsiteX6281" fmla="*/ 2267527 w 3785031"/>
                <a:gd name="connsiteY6281" fmla="*/ 306574 h 3826932"/>
                <a:gd name="connsiteX6282" fmla="*/ 2092941 w 3785031"/>
                <a:gd name="connsiteY6282" fmla="*/ 127797 h 3826932"/>
                <a:gd name="connsiteX6283" fmla="*/ 2080371 w 3785031"/>
                <a:gd name="connsiteY6283" fmla="*/ 113830 h 3826932"/>
                <a:gd name="connsiteX6284" fmla="*/ 2084561 w 3785031"/>
                <a:gd name="connsiteY6284" fmla="*/ 108243 h 3826932"/>
                <a:gd name="connsiteX6285" fmla="*/ 2246577 w 3785031"/>
                <a:gd name="connsiteY6285" fmla="*/ 320541 h 3826932"/>
                <a:gd name="connsiteX6286" fmla="*/ 2246577 w 3785031"/>
                <a:gd name="connsiteY6286" fmla="*/ 320541 h 3826932"/>
                <a:gd name="connsiteX6287" fmla="*/ 2243784 w 3785031"/>
                <a:gd name="connsiteY6287" fmla="*/ 324731 h 3826932"/>
                <a:gd name="connsiteX6288" fmla="*/ 2238197 w 3785031"/>
                <a:gd name="connsiteY6288" fmla="*/ 334507 h 3826932"/>
                <a:gd name="connsiteX6289" fmla="*/ 2235403 w 3785031"/>
                <a:gd name="connsiteY6289" fmla="*/ 345681 h 3826932"/>
                <a:gd name="connsiteX6290" fmla="*/ 2235403 w 3785031"/>
                <a:gd name="connsiteY6290" fmla="*/ 349871 h 3826932"/>
                <a:gd name="connsiteX6291" fmla="*/ 2235403 w 3785031"/>
                <a:gd name="connsiteY6291" fmla="*/ 351268 h 3826932"/>
                <a:gd name="connsiteX6292" fmla="*/ 2235403 w 3785031"/>
                <a:gd name="connsiteY6292" fmla="*/ 352664 h 3826932"/>
                <a:gd name="connsiteX6293" fmla="*/ 2235403 w 3785031"/>
                <a:gd name="connsiteY6293" fmla="*/ 354061 h 3826932"/>
                <a:gd name="connsiteX6294" fmla="*/ 2235403 w 3785031"/>
                <a:gd name="connsiteY6294" fmla="*/ 356854 h 3826932"/>
                <a:gd name="connsiteX6295" fmla="*/ 2236800 w 3785031"/>
                <a:gd name="connsiteY6295" fmla="*/ 363838 h 3826932"/>
                <a:gd name="connsiteX6296" fmla="*/ 2238197 w 3785031"/>
                <a:gd name="connsiteY6296" fmla="*/ 368028 h 3826932"/>
                <a:gd name="connsiteX6297" fmla="*/ 2214453 w 3785031"/>
                <a:gd name="connsiteY6297" fmla="*/ 391772 h 3826932"/>
                <a:gd name="connsiteX6298" fmla="*/ 2214453 w 3785031"/>
                <a:gd name="connsiteY6298" fmla="*/ 391772 h 3826932"/>
                <a:gd name="connsiteX6299" fmla="*/ 2049643 w 3785031"/>
                <a:gd name="connsiteY6299" fmla="*/ 552391 h 3826932"/>
                <a:gd name="connsiteX6300" fmla="*/ 1879247 w 3785031"/>
                <a:gd name="connsiteY6300" fmla="*/ 377805 h 3826932"/>
                <a:gd name="connsiteX6301" fmla="*/ 1866677 w 3785031"/>
                <a:gd name="connsiteY6301" fmla="*/ 363838 h 3826932"/>
                <a:gd name="connsiteX6302" fmla="*/ 1872264 w 3785031"/>
                <a:gd name="connsiteY6302" fmla="*/ 355458 h 3826932"/>
                <a:gd name="connsiteX6303" fmla="*/ 1875057 w 3785031"/>
                <a:gd name="connsiteY6303" fmla="*/ 345681 h 3826932"/>
                <a:gd name="connsiteX6304" fmla="*/ 1875057 w 3785031"/>
                <a:gd name="connsiteY6304" fmla="*/ 342888 h 3826932"/>
                <a:gd name="connsiteX6305" fmla="*/ 1875057 w 3785031"/>
                <a:gd name="connsiteY6305" fmla="*/ 341491 h 3826932"/>
                <a:gd name="connsiteX6306" fmla="*/ 1875057 w 3785031"/>
                <a:gd name="connsiteY6306" fmla="*/ 340094 h 3826932"/>
                <a:gd name="connsiteX6307" fmla="*/ 1875057 w 3785031"/>
                <a:gd name="connsiteY6307" fmla="*/ 335904 h 3826932"/>
                <a:gd name="connsiteX6308" fmla="*/ 1868074 w 3785031"/>
                <a:gd name="connsiteY6308" fmla="*/ 316350 h 3826932"/>
                <a:gd name="connsiteX6309" fmla="*/ 2034280 w 3785031"/>
                <a:gd name="connsiteY6309" fmla="*/ 154334 h 3826932"/>
                <a:gd name="connsiteX6310" fmla="*/ 2034280 w 3785031"/>
                <a:gd name="connsiteY6310" fmla="*/ 154334 h 3826932"/>
                <a:gd name="connsiteX6311" fmla="*/ 2059420 w 3785031"/>
                <a:gd name="connsiteY6311" fmla="*/ 129194 h 3826932"/>
                <a:gd name="connsiteX6312" fmla="*/ 2059420 w 3785031"/>
                <a:gd name="connsiteY6312" fmla="*/ 129194 h 3826932"/>
                <a:gd name="connsiteX6313" fmla="*/ 2060817 w 3785031"/>
                <a:gd name="connsiteY6313" fmla="*/ 127797 h 3826932"/>
                <a:gd name="connsiteX6314" fmla="*/ 2073387 w 3785031"/>
                <a:gd name="connsiteY6314" fmla="*/ 140367 h 3826932"/>
                <a:gd name="connsiteX6315" fmla="*/ 2246577 w 3785031"/>
                <a:gd name="connsiteY6315" fmla="*/ 320541 h 3826932"/>
                <a:gd name="connsiteX6316" fmla="*/ 1682314 w 3785031"/>
                <a:gd name="connsiteY6316" fmla="*/ 108243 h 3826932"/>
                <a:gd name="connsiteX6317" fmla="*/ 1685107 w 3785031"/>
                <a:gd name="connsiteY6317" fmla="*/ 98467 h 3826932"/>
                <a:gd name="connsiteX6318" fmla="*/ 2069197 w 3785031"/>
                <a:gd name="connsiteY6318" fmla="*/ 98467 h 3826932"/>
                <a:gd name="connsiteX6319" fmla="*/ 2067800 w 3785031"/>
                <a:gd name="connsiteY6319" fmla="*/ 101260 h 3826932"/>
                <a:gd name="connsiteX6320" fmla="*/ 2065007 w 3785031"/>
                <a:gd name="connsiteY6320" fmla="*/ 105450 h 3826932"/>
                <a:gd name="connsiteX6321" fmla="*/ 2063610 w 3785031"/>
                <a:gd name="connsiteY6321" fmla="*/ 106847 h 3826932"/>
                <a:gd name="connsiteX6322" fmla="*/ 2063610 w 3785031"/>
                <a:gd name="connsiteY6322" fmla="*/ 106847 h 3826932"/>
                <a:gd name="connsiteX6323" fmla="*/ 2063610 w 3785031"/>
                <a:gd name="connsiteY6323" fmla="*/ 106847 h 3826932"/>
                <a:gd name="connsiteX6324" fmla="*/ 2053834 w 3785031"/>
                <a:gd name="connsiteY6324" fmla="*/ 116624 h 3826932"/>
                <a:gd name="connsiteX6325" fmla="*/ 2053834 w 3785031"/>
                <a:gd name="connsiteY6325" fmla="*/ 116624 h 3826932"/>
                <a:gd name="connsiteX6326" fmla="*/ 2028693 w 3785031"/>
                <a:gd name="connsiteY6326" fmla="*/ 141764 h 3826932"/>
                <a:gd name="connsiteX6327" fmla="*/ 2028693 w 3785031"/>
                <a:gd name="connsiteY6327" fmla="*/ 141764 h 3826932"/>
                <a:gd name="connsiteX6328" fmla="*/ 1862487 w 3785031"/>
                <a:gd name="connsiteY6328" fmla="*/ 303780 h 3826932"/>
                <a:gd name="connsiteX6329" fmla="*/ 1692091 w 3785031"/>
                <a:gd name="connsiteY6329" fmla="*/ 129194 h 3826932"/>
                <a:gd name="connsiteX6330" fmla="*/ 1679521 w 3785031"/>
                <a:gd name="connsiteY6330" fmla="*/ 115227 h 3826932"/>
                <a:gd name="connsiteX6331" fmla="*/ 1682314 w 3785031"/>
                <a:gd name="connsiteY6331" fmla="*/ 108243 h 3826932"/>
                <a:gd name="connsiteX6332" fmla="*/ 1281464 w 3785031"/>
                <a:gd name="connsiteY6332" fmla="*/ 106847 h 3826932"/>
                <a:gd name="connsiteX6333" fmla="*/ 1284257 w 3785031"/>
                <a:gd name="connsiteY6333" fmla="*/ 98467 h 3826932"/>
                <a:gd name="connsiteX6334" fmla="*/ 1666950 w 3785031"/>
                <a:gd name="connsiteY6334" fmla="*/ 98467 h 3826932"/>
                <a:gd name="connsiteX6335" fmla="*/ 1666950 w 3785031"/>
                <a:gd name="connsiteY6335" fmla="*/ 101260 h 3826932"/>
                <a:gd name="connsiteX6336" fmla="*/ 1664157 w 3785031"/>
                <a:gd name="connsiteY6336" fmla="*/ 105450 h 3826932"/>
                <a:gd name="connsiteX6337" fmla="*/ 1662760 w 3785031"/>
                <a:gd name="connsiteY6337" fmla="*/ 106847 h 3826932"/>
                <a:gd name="connsiteX6338" fmla="*/ 1662760 w 3785031"/>
                <a:gd name="connsiteY6338" fmla="*/ 106847 h 3826932"/>
                <a:gd name="connsiteX6339" fmla="*/ 1662760 w 3785031"/>
                <a:gd name="connsiteY6339" fmla="*/ 106847 h 3826932"/>
                <a:gd name="connsiteX6340" fmla="*/ 1652983 w 3785031"/>
                <a:gd name="connsiteY6340" fmla="*/ 116624 h 3826932"/>
                <a:gd name="connsiteX6341" fmla="*/ 1652983 w 3785031"/>
                <a:gd name="connsiteY6341" fmla="*/ 116624 h 3826932"/>
                <a:gd name="connsiteX6342" fmla="*/ 1627843 w 3785031"/>
                <a:gd name="connsiteY6342" fmla="*/ 141764 h 3826932"/>
                <a:gd name="connsiteX6343" fmla="*/ 1627843 w 3785031"/>
                <a:gd name="connsiteY6343" fmla="*/ 141764 h 3826932"/>
                <a:gd name="connsiteX6344" fmla="*/ 1461637 w 3785031"/>
                <a:gd name="connsiteY6344" fmla="*/ 303780 h 3826932"/>
                <a:gd name="connsiteX6345" fmla="*/ 1291241 w 3785031"/>
                <a:gd name="connsiteY6345" fmla="*/ 129194 h 3826932"/>
                <a:gd name="connsiteX6346" fmla="*/ 1278670 w 3785031"/>
                <a:gd name="connsiteY6346" fmla="*/ 115227 h 3826932"/>
                <a:gd name="connsiteX6347" fmla="*/ 1281464 w 3785031"/>
                <a:gd name="connsiteY6347" fmla="*/ 106847 h 3826932"/>
                <a:gd name="connsiteX6348" fmla="*/ 1446273 w 3785031"/>
                <a:gd name="connsiteY6348" fmla="*/ 314954 h 3826932"/>
                <a:gd name="connsiteX6349" fmla="*/ 1446273 w 3785031"/>
                <a:gd name="connsiteY6349" fmla="*/ 314954 h 3826932"/>
                <a:gd name="connsiteX6350" fmla="*/ 1443480 w 3785031"/>
                <a:gd name="connsiteY6350" fmla="*/ 317747 h 3826932"/>
                <a:gd name="connsiteX6351" fmla="*/ 1437893 w 3785031"/>
                <a:gd name="connsiteY6351" fmla="*/ 327524 h 3826932"/>
                <a:gd name="connsiteX6352" fmla="*/ 1435100 w 3785031"/>
                <a:gd name="connsiteY6352" fmla="*/ 338697 h 3826932"/>
                <a:gd name="connsiteX6353" fmla="*/ 1435100 w 3785031"/>
                <a:gd name="connsiteY6353" fmla="*/ 342888 h 3826932"/>
                <a:gd name="connsiteX6354" fmla="*/ 1435100 w 3785031"/>
                <a:gd name="connsiteY6354" fmla="*/ 344284 h 3826932"/>
                <a:gd name="connsiteX6355" fmla="*/ 1435100 w 3785031"/>
                <a:gd name="connsiteY6355" fmla="*/ 345681 h 3826932"/>
                <a:gd name="connsiteX6356" fmla="*/ 1435100 w 3785031"/>
                <a:gd name="connsiteY6356" fmla="*/ 347078 h 3826932"/>
                <a:gd name="connsiteX6357" fmla="*/ 1435100 w 3785031"/>
                <a:gd name="connsiteY6357" fmla="*/ 349871 h 3826932"/>
                <a:gd name="connsiteX6358" fmla="*/ 1436496 w 3785031"/>
                <a:gd name="connsiteY6358" fmla="*/ 356854 h 3826932"/>
                <a:gd name="connsiteX6359" fmla="*/ 1440686 w 3785031"/>
                <a:gd name="connsiteY6359" fmla="*/ 365235 h 3826932"/>
                <a:gd name="connsiteX6360" fmla="*/ 1416943 w 3785031"/>
                <a:gd name="connsiteY6360" fmla="*/ 388978 h 3826932"/>
                <a:gd name="connsiteX6361" fmla="*/ 1416943 w 3785031"/>
                <a:gd name="connsiteY6361" fmla="*/ 388978 h 3826932"/>
                <a:gd name="connsiteX6362" fmla="*/ 1250736 w 3785031"/>
                <a:gd name="connsiteY6362" fmla="*/ 550995 h 3826932"/>
                <a:gd name="connsiteX6363" fmla="*/ 1080340 w 3785031"/>
                <a:gd name="connsiteY6363" fmla="*/ 376408 h 3826932"/>
                <a:gd name="connsiteX6364" fmla="*/ 1067770 w 3785031"/>
                <a:gd name="connsiteY6364" fmla="*/ 362441 h 3826932"/>
                <a:gd name="connsiteX6365" fmla="*/ 1073357 w 3785031"/>
                <a:gd name="connsiteY6365" fmla="*/ 354061 h 3826932"/>
                <a:gd name="connsiteX6366" fmla="*/ 1076150 w 3785031"/>
                <a:gd name="connsiteY6366" fmla="*/ 344284 h 3826932"/>
                <a:gd name="connsiteX6367" fmla="*/ 1076150 w 3785031"/>
                <a:gd name="connsiteY6367" fmla="*/ 341491 h 3826932"/>
                <a:gd name="connsiteX6368" fmla="*/ 1076150 w 3785031"/>
                <a:gd name="connsiteY6368" fmla="*/ 340094 h 3826932"/>
                <a:gd name="connsiteX6369" fmla="*/ 1076150 w 3785031"/>
                <a:gd name="connsiteY6369" fmla="*/ 338697 h 3826932"/>
                <a:gd name="connsiteX6370" fmla="*/ 1076150 w 3785031"/>
                <a:gd name="connsiteY6370" fmla="*/ 334507 h 3826932"/>
                <a:gd name="connsiteX6371" fmla="*/ 1069167 w 3785031"/>
                <a:gd name="connsiteY6371" fmla="*/ 314954 h 3826932"/>
                <a:gd name="connsiteX6372" fmla="*/ 1235373 w 3785031"/>
                <a:gd name="connsiteY6372" fmla="*/ 152938 h 3826932"/>
                <a:gd name="connsiteX6373" fmla="*/ 1235373 w 3785031"/>
                <a:gd name="connsiteY6373" fmla="*/ 152938 h 3826932"/>
                <a:gd name="connsiteX6374" fmla="*/ 1260513 w 3785031"/>
                <a:gd name="connsiteY6374" fmla="*/ 127797 h 3826932"/>
                <a:gd name="connsiteX6375" fmla="*/ 1260513 w 3785031"/>
                <a:gd name="connsiteY6375" fmla="*/ 127797 h 3826932"/>
                <a:gd name="connsiteX6376" fmla="*/ 1261910 w 3785031"/>
                <a:gd name="connsiteY6376" fmla="*/ 126400 h 3826932"/>
                <a:gd name="connsiteX6377" fmla="*/ 1274480 w 3785031"/>
                <a:gd name="connsiteY6377" fmla="*/ 138971 h 3826932"/>
                <a:gd name="connsiteX6378" fmla="*/ 1446273 w 3785031"/>
                <a:gd name="connsiteY6378" fmla="*/ 314954 h 3826932"/>
                <a:gd name="connsiteX6379" fmla="*/ 880613 w 3785031"/>
                <a:gd name="connsiteY6379" fmla="*/ 105450 h 3826932"/>
                <a:gd name="connsiteX6380" fmla="*/ 883407 w 3785031"/>
                <a:gd name="connsiteY6380" fmla="*/ 98467 h 3826932"/>
                <a:gd name="connsiteX6381" fmla="*/ 1266100 w 3785031"/>
                <a:gd name="connsiteY6381" fmla="*/ 98467 h 3826932"/>
                <a:gd name="connsiteX6382" fmla="*/ 1266100 w 3785031"/>
                <a:gd name="connsiteY6382" fmla="*/ 99863 h 3826932"/>
                <a:gd name="connsiteX6383" fmla="*/ 1263307 w 3785031"/>
                <a:gd name="connsiteY6383" fmla="*/ 104053 h 3826932"/>
                <a:gd name="connsiteX6384" fmla="*/ 1261910 w 3785031"/>
                <a:gd name="connsiteY6384" fmla="*/ 105450 h 3826932"/>
                <a:gd name="connsiteX6385" fmla="*/ 1261910 w 3785031"/>
                <a:gd name="connsiteY6385" fmla="*/ 105450 h 3826932"/>
                <a:gd name="connsiteX6386" fmla="*/ 1261910 w 3785031"/>
                <a:gd name="connsiteY6386" fmla="*/ 105450 h 3826932"/>
                <a:gd name="connsiteX6387" fmla="*/ 1252133 w 3785031"/>
                <a:gd name="connsiteY6387" fmla="*/ 115227 h 3826932"/>
                <a:gd name="connsiteX6388" fmla="*/ 1252133 w 3785031"/>
                <a:gd name="connsiteY6388" fmla="*/ 115227 h 3826932"/>
                <a:gd name="connsiteX6389" fmla="*/ 1226993 w 3785031"/>
                <a:gd name="connsiteY6389" fmla="*/ 140367 h 3826932"/>
                <a:gd name="connsiteX6390" fmla="*/ 1226993 w 3785031"/>
                <a:gd name="connsiteY6390" fmla="*/ 140367 h 3826932"/>
                <a:gd name="connsiteX6391" fmla="*/ 1059390 w 3785031"/>
                <a:gd name="connsiteY6391" fmla="*/ 302384 h 3826932"/>
                <a:gd name="connsiteX6392" fmla="*/ 888994 w 3785031"/>
                <a:gd name="connsiteY6392" fmla="*/ 127797 h 3826932"/>
                <a:gd name="connsiteX6393" fmla="*/ 876423 w 3785031"/>
                <a:gd name="connsiteY6393" fmla="*/ 113830 h 3826932"/>
                <a:gd name="connsiteX6394" fmla="*/ 880613 w 3785031"/>
                <a:gd name="connsiteY6394" fmla="*/ 105450 h 3826932"/>
                <a:gd name="connsiteX6395" fmla="*/ 1044026 w 3785031"/>
                <a:gd name="connsiteY6395" fmla="*/ 314954 h 3826932"/>
                <a:gd name="connsiteX6396" fmla="*/ 1042630 w 3785031"/>
                <a:gd name="connsiteY6396" fmla="*/ 316350 h 3826932"/>
                <a:gd name="connsiteX6397" fmla="*/ 1037043 w 3785031"/>
                <a:gd name="connsiteY6397" fmla="*/ 326127 h 3826932"/>
                <a:gd name="connsiteX6398" fmla="*/ 1034249 w 3785031"/>
                <a:gd name="connsiteY6398" fmla="*/ 337301 h 3826932"/>
                <a:gd name="connsiteX6399" fmla="*/ 1034249 w 3785031"/>
                <a:gd name="connsiteY6399" fmla="*/ 341491 h 3826932"/>
                <a:gd name="connsiteX6400" fmla="*/ 1034249 w 3785031"/>
                <a:gd name="connsiteY6400" fmla="*/ 342888 h 3826932"/>
                <a:gd name="connsiteX6401" fmla="*/ 1034249 w 3785031"/>
                <a:gd name="connsiteY6401" fmla="*/ 344284 h 3826932"/>
                <a:gd name="connsiteX6402" fmla="*/ 1034249 w 3785031"/>
                <a:gd name="connsiteY6402" fmla="*/ 345681 h 3826932"/>
                <a:gd name="connsiteX6403" fmla="*/ 1034249 w 3785031"/>
                <a:gd name="connsiteY6403" fmla="*/ 348474 h 3826932"/>
                <a:gd name="connsiteX6404" fmla="*/ 1035646 w 3785031"/>
                <a:gd name="connsiteY6404" fmla="*/ 355458 h 3826932"/>
                <a:gd name="connsiteX6405" fmla="*/ 1039836 w 3785031"/>
                <a:gd name="connsiteY6405" fmla="*/ 362441 h 3826932"/>
                <a:gd name="connsiteX6406" fmla="*/ 1014696 w 3785031"/>
                <a:gd name="connsiteY6406" fmla="*/ 386185 h 3826932"/>
                <a:gd name="connsiteX6407" fmla="*/ 1014696 w 3785031"/>
                <a:gd name="connsiteY6407" fmla="*/ 386185 h 3826932"/>
                <a:gd name="connsiteX6408" fmla="*/ 849886 w 3785031"/>
                <a:gd name="connsiteY6408" fmla="*/ 546804 h 3826932"/>
                <a:gd name="connsiteX6409" fmla="*/ 676697 w 3785031"/>
                <a:gd name="connsiteY6409" fmla="*/ 370821 h 3826932"/>
                <a:gd name="connsiteX6410" fmla="*/ 664126 w 3785031"/>
                <a:gd name="connsiteY6410" fmla="*/ 356854 h 3826932"/>
                <a:gd name="connsiteX6411" fmla="*/ 669713 w 3785031"/>
                <a:gd name="connsiteY6411" fmla="*/ 348474 h 3826932"/>
                <a:gd name="connsiteX6412" fmla="*/ 672507 w 3785031"/>
                <a:gd name="connsiteY6412" fmla="*/ 338697 h 3826932"/>
                <a:gd name="connsiteX6413" fmla="*/ 672507 w 3785031"/>
                <a:gd name="connsiteY6413" fmla="*/ 335904 h 3826932"/>
                <a:gd name="connsiteX6414" fmla="*/ 672507 w 3785031"/>
                <a:gd name="connsiteY6414" fmla="*/ 334507 h 3826932"/>
                <a:gd name="connsiteX6415" fmla="*/ 672507 w 3785031"/>
                <a:gd name="connsiteY6415" fmla="*/ 333111 h 3826932"/>
                <a:gd name="connsiteX6416" fmla="*/ 672507 w 3785031"/>
                <a:gd name="connsiteY6416" fmla="*/ 328921 h 3826932"/>
                <a:gd name="connsiteX6417" fmla="*/ 666920 w 3785031"/>
                <a:gd name="connsiteY6417" fmla="*/ 312160 h 3826932"/>
                <a:gd name="connsiteX6418" fmla="*/ 831729 w 3785031"/>
                <a:gd name="connsiteY6418" fmla="*/ 151541 h 3826932"/>
                <a:gd name="connsiteX6419" fmla="*/ 831729 w 3785031"/>
                <a:gd name="connsiteY6419" fmla="*/ 151541 h 3826932"/>
                <a:gd name="connsiteX6420" fmla="*/ 856870 w 3785031"/>
                <a:gd name="connsiteY6420" fmla="*/ 126400 h 3826932"/>
                <a:gd name="connsiteX6421" fmla="*/ 856870 w 3785031"/>
                <a:gd name="connsiteY6421" fmla="*/ 126400 h 3826932"/>
                <a:gd name="connsiteX6422" fmla="*/ 858266 w 3785031"/>
                <a:gd name="connsiteY6422" fmla="*/ 125004 h 3826932"/>
                <a:gd name="connsiteX6423" fmla="*/ 870837 w 3785031"/>
                <a:gd name="connsiteY6423" fmla="*/ 137574 h 3826932"/>
                <a:gd name="connsiteX6424" fmla="*/ 1044026 w 3785031"/>
                <a:gd name="connsiteY6424" fmla="*/ 314954 h 3826932"/>
                <a:gd name="connsiteX6425" fmla="*/ 478367 w 3785031"/>
                <a:gd name="connsiteY6425" fmla="*/ 101260 h 3826932"/>
                <a:gd name="connsiteX6426" fmla="*/ 479763 w 3785031"/>
                <a:gd name="connsiteY6426" fmla="*/ 98467 h 3826932"/>
                <a:gd name="connsiteX6427" fmla="*/ 863853 w 3785031"/>
                <a:gd name="connsiteY6427" fmla="*/ 98467 h 3826932"/>
                <a:gd name="connsiteX6428" fmla="*/ 863853 w 3785031"/>
                <a:gd name="connsiteY6428" fmla="*/ 98467 h 3826932"/>
                <a:gd name="connsiteX6429" fmla="*/ 861060 w 3785031"/>
                <a:gd name="connsiteY6429" fmla="*/ 102657 h 3826932"/>
                <a:gd name="connsiteX6430" fmla="*/ 859663 w 3785031"/>
                <a:gd name="connsiteY6430" fmla="*/ 104053 h 3826932"/>
                <a:gd name="connsiteX6431" fmla="*/ 859663 w 3785031"/>
                <a:gd name="connsiteY6431" fmla="*/ 104053 h 3826932"/>
                <a:gd name="connsiteX6432" fmla="*/ 859663 w 3785031"/>
                <a:gd name="connsiteY6432" fmla="*/ 104053 h 3826932"/>
                <a:gd name="connsiteX6433" fmla="*/ 849886 w 3785031"/>
                <a:gd name="connsiteY6433" fmla="*/ 115227 h 3826932"/>
                <a:gd name="connsiteX6434" fmla="*/ 849886 w 3785031"/>
                <a:gd name="connsiteY6434" fmla="*/ 115227 h 3826932"/>
                <a:gd name="connsiteX6435" fmla="*/ 824746 w 3785031"/>
                <a:gd name="connsiteY6435" fmla="*/ 140367 h 3826932"/>
                <a:gd name="connsiteX6436" fmla="*/ 824746 w 3785031"/>
                <a:gd name="connsiteY6436" fmla="*/ 140367 h 3826932"/>
                <a:gd name="connsiteX6437" fmla="*/ 659936 w 3785031"/>
                <a:gd name="connsiteY6437" fmla="*/ 300987 h 3826932"/>
                <a:gd name="connsiteX6438" fmla="*/ 486747 w 3785031"/>
                <a:gd name="connsiteY6438" fmla="*/ 123607 h 3826932"/>
                <a:gd name="connsiteX6439" fmla="*/ 474176 w 3785031"/>
                <a:gd name="connsiteY6439" fmla="*/ 109640 h 3826932"/>
                <a:gd name="connsiteX6440" fmla="*/ 478367 w 3785031"/>
                <a:gd name="connsiteY6440" fmla="*/ 101260 h 3826932"/>
                <a:gd name="connsiteX6441" fmla="*/ 460210 w 3785031"/>
                <a:gd name="connsiteY6441" fmla="*/ 123607 h 3826932"/>
                <a:gd name="connsiteX6442" fmla="*/ 460210 w 3785031"/>
                <a:gd name="connsiteY6442" fmla="*/ 123607 h 3826932"/>
                <a:gd name="connsiteX6443" fmla="*/ 474176 w 3785031"/>
                <a:gd name="connsiteY6443" fmla="*/ 136177 h 3826932"/>
                <a:gd name="connsiteX6444" fmla="*/ 647366 w 3785031"/>
                <a:gd name="connsiteY6444" fmla="*/ 312160 h 3826932"/>
                <a:gd name="connsiteX6445" fmla="*/ 645969 w 3785031"/>
                <a:gd name="connsiteY6445" fmla="*/ 313557 h 3826932"/>
                <a:gd name="connsiteX6446" fmla="*/ 643176 w 3785031"/>
                <a:gd name="connsiteY6446" fmla="*/ 316350 h 3826932"/>
                <a:gd name="connsiteX6447" fmla="*/ 637589 w 3785031"/>
                <a:gd name="connsiteY6447" fmla="*/ 326127 h 3826932"/>
                <a:gd name="connsiteX6448" fmla="*/ 634796 w 3785031"/>
                <a:gd name="connsiteY6448" fmla="*/ 337301 h 3826932"/>
                <a:gd name="connsiteX6449" fmla="*/ 634796 w 3785031"/>
                <a:gd name="connsiteY6449" fmla="*/ 341491 h 3826932"/>
                <a:gd name="connsiteX6450" fmla="*/ 634796 w 3785031"/>
                <a:gd name="connsiteY6450" fmla="*/ 342888 h 3826932"/>
                <a:gd name="connsiteX6451" fmla="*/ 634796 w 3785031"/>
                <a:gd name="connsiteY6451" fmla="*/ 344284 h 3826932"/>
                <a:gd name="connsiteX6452" fmla="*/ 634796 w 3785031"/>
                <a:gd name="connsiteY6452" fmla="*/ 345681 h 3826932"/>
                <a:gd name="connsiteX6453" fmla="*/ 634796 w 3785031"/>
                <a:gd name="connsiteY6453" fmla="*/ 348474 h 3826932"/>
                <a:gd name="connsiteX6454" fmla="*/ 636193 w 3785031"/>
                <a:gd name="connsiteY6454" fmla="*/ 355458 h 3826932"/>
                <a:gd name="connsiteX6455" fmla="*/ 638986 w 3785031"/>
                <a:gd name="connsiteY6455" fmla="*/ 361045 h 3826932"/>
                <a:gd name="connsiteX6456" fmla="*/ 615242 w 3785031"/>
                <a:gd name="connsiteY6456" fmla="*/ 384788 h 3826932"/>
                <a:gd name="connsiteX6457" fmla="*/ 615242 w 3785031"/>
                <a:gd name="connsiteY6457" fmla="*/ 384788 h 3826932"/>
                <a:gd name="connsiteX6458" fmla="*/ 449036 w 3785031"/>
                <a:gd name="connsiteY6458" fmla="*/ 546804 h 3826932"/>
                <a:gd name="connsiteX6459" fmla="*/ 278640 w 3785031"/>
                <a:gd name="connsiteY6459" fmla="*/ 372218 h 3826932"/>
                <a:gd name="connsiteX6460" fmla="*/ 266070 w 3785031"/>
                <a:gd name="connsiteY6460" fmla="*/ 358251 h 3826932"/>
                <a:gd name="connsiteX6461" fmla="*/ 271656 w 3785031"/>
                <a:gd name="connsiteY6461" fmla="*/ 349871 h 3826932"/>
                <a:gd name="connsiteX6462" fmla="*/ 274450 w 3785031"/>
                <a:gd name="connsiteY6462" fmla="*/ 340094 h 3826932"/>
                <a:gd name="connsiteX6463" fmla="*/ 274450 w 3785031"/>
                <a:gd name="connsiteY6463" fmla="*/ 337301 h 3826932"/>
                <a:gd name="connsiteX6464" fmla="*/ 274450 w 3785031"/>
                <a:gd name="connsiteY6464" fmla="*/ 335904 h 3826932"/>
                <a:gd name="connsiteX6465" fmla="*/ 274450 w 3785031"/>
                <a:gd name="connsiteY6465" fmla="*/ 334507 h 3826932"/>
                <a:gd name="connsiteX6466" fmla="*/ 274450 w 3785031"/>
                <a:gd name="connsiteY6466" fmla="*/ 330317 h 3826932"/>
                <a:gd name="connsiteX6467" fmla="*/ 267466 w 3785031"/>
                <a:gd name="connsiteY6467" fmla="*/ 310764 h 3826932"/>
                <a:gd name="connsiteX6468" fmla="*/ 433672 w 3785031"/>
                <a:gd name="connsiteY6468" fmla="*/ 148748 h 3826932"/>
                <a:gd name="connsiteX6469" fmla="*/ 433672 w 3785031"/>
                <a:gd name="connsiteY6469" fmla="*/ 148748 h 3826932"/>
                <a:gd name="connsiteX6470" fmla="*/ 460210 w 3785031"/>
                <a:gd name="connsiteY6470" fmla="*/ 123607 h 3826932"/>
                <a:gd name="connsiteX6471" fmla="*/ 460210 w 3785031"/>
                <a:gd name="connsiteY6471" fmla="*/ 123607 h 3826932"/>
                <a:gd name="connsiteX6472" fmla="*/ 84500 w 3785031"/>
                <a:gd name="connsiteY6472" fmla="*/ 122210 h 3826932"/>
                <a:gd name="connsiteX6473" fmla="*/ 71930 w 3785031"/>
                <a:gd name="connsiteY6473" fmla="*/ 108243 h 3826932"/>
                <a:gd name="connsiteX6474" fmla="*/ 77516 w 3785031"/>
                <a:gd name="connsiteY6474" fmla="*/ 99863 h 3826932"/>
                <a:gd name="connsiteX6475" fmla="*/ 78913 w 3785031"/>
                <a:gd name="connsiteY6475" fmla="*/ 97070 h 3826932"/>
                <a:gd name="connsiteX6476" fmla="*/ 458813 w 3785031"/>
                <a:gd name="connsiteY6476" fmla="*/ 97070 h 3826932"/>
                <a:gd name="connsiteX6477" fmla="*/ 458813 w 3785031"/>
                <a:gd name="connsiteY6477" fmla="*/ 97070 h 3826932"/>
                <a:gd name="connsiteX6478" fmla="*/ 457416 w 3785031"/>
                <a:gd name="connsiteY6478" fmla="*/ 98467 h 3826932"/>
                <a:gd name="connsiteX6479" fmla="*/ 457416 w 3785031"/>
                <a:gd name="connsiteY6479" fmla="*/ 98467 h 3826932"/>
                <a:gd name="connsiteX6480" fmla="*/ 457416 w 3785031"/>
                <a:gd name="connsiteY6480" fmla="*/ 98467 h 3826932"/>
                <a:gd name="connsiteX6481" fmla="*/ 447639 w 3785031"/>
                <a:gd name="connsiteY6481" fmla="*/ 108243 h 3826932"/>
                <a:gd name="connsiteX6482" fmla="*/ 447639 w 3785031"/>
                <a:gd name="connsiteY6482" fmla="*/ 108243 h 3826932"/>
                <a:gd name="connsiteX6483" fmla="*/ 422499 w 3785031"/>
                <a:gd name="connsiteY6483" fmla="*/ 133384 h 3826932"/>
                <a:gd name="connsiteX6484" fmla="*/ 422499 w 3785031"/>
                <a:gd name="connsiteY6484" fmla="*/ 133384 h 3826932"/>
                <a:gd name="connsiteX6485" fmla="*/ 254896 w 3785031"/>
                <a:gd name="connsiteY6485" fmla="*/ 298194 h 3826932"/>
                <a:gd name="connsiteX6486" fmla="*/ 84500 w 3785031"/>
                <a:gd name="connsiteY6486" fmla="*/ 122210 h 3826932"/>
                <a:gd name="connsiteX6487" fmla="*/ 257689 w 3785031"/>
                <a:gd name="connsiteY6487" fmla="*/ 333111 h 3826932"/>
                <a:gd name="connsiteX6488" fmla="*/ 257689 w 3785031"/>
                <a:gd name="connsiteY6488" fmla="*/ 333111 h 3826932"/>
                <a:gd name="connsiteX6489" fmla="*/ 257689 w 3785031"/>
                <a:gd name="connsiteY6489" fmla="*/ 335904 h 3826932"/>
                <a:gd name="connsiteX6490" fmla="*/ 256293 w 3785031"/>
                <a:gd name="connsiteY6490" fmla="*/ 341491 h 3826932"/>
                <a:gd name="connsiteX6491" fmla="*/ 254896 w 3785031"/>
                <a:gd name="connsiteY6491" fmla="*/ 344284 h 3826932"/>
                <a:gd name="connsiteX6492" fmla="*/ 254896 w 3785031"/>
                <a:gd name="connsiteY6492" fmla="*/ 342888 h 3826932"/>
                <a:gd name="connsiteX6493" fmla="*/ 253499 w 3785031"/>
                <a:gd name="connsiteY6493" fmla="*/ 338697 h 3826932"/>
                <a:gd name="connsiteX6494" fmla="*/ 253499 w 3785031"/>
                <a:gd name="connsiteY6494" fmla="*/ 337301 h 3826932"/>
                <a:gd name="connsiteX6495" fmla="*/ 253499 w 3785031"/>
                <a:gd name="connsiteY6495" fmla="*/ 335904 h 3826932"/>
                <a:gd name="connsiteX6496" fmla="*/ 253499 w 3785031"/>
                <a:gd name="connsiteY6496" fmla="*/ 334507 h 3826932"/>
                <a:gd name="connsiteX6497" fmla="*/ 253499 w 3785031"/>
                <a:gd name="connsiteY6497" fmla="*/ 333111 h 3826932"/>
                <a:gd name="connsiteX6498" fmla="*/ 253499 w 3785031"/>
                <a:gd name="connsiteY6498" fmla="*/ 331714 h 3826932"/>
                <a:gd name="connsiteX6499" fmla="*/ 254896 w 3785031"/>
                <a:gd name="connsiteY6499" fmla="*/ 326127 h 3826932"/>
                <a:gd name="connsiteX6500" fmla="*/ 256293 w 3785031"/>
                <a:gd name="connsiteY6500" fmla="*/ 323334 h 3826932"/>
                <a:gd name="connsiteX6501" fmla="*/ 257689 w 3785031"/>
                <a:gd name="connsiteY6501" fmla="*/ 330317 h 3826932"/>
                <a:gd name="connsiteX6502" fmla="*/ 257689 w 3785031"/>
                <a:gd name="connsiteY6502" fmla="*/ 333111 h 3826932"/>
                <a:gd name="connsiteX6503" fmla="*/ 257689 w 3785031"/>
                <a:gd name="connsiteY6503" fmla="*/ 333111 h 3826932"/>
                <a:gd name="connsiteX6504" fmla="*/ 77516 w 3785031"/>
                <a:gd name="connsiteY6504" fmla="*/ 613846 h 3826932"/>
                <a:gd name="connsiteX6505" fmla="*/ 66343 w 3785031"/>
                <a:gd name="connsiteY6505" fmla="*/ 602672 h 3826932"/>
                <a:gd name="connsiteX6506" fmla="*/ 70533 w 3785031"/>
                <a:gd name="connsiteY6506" fmla="*/ 594292 h 3826932"/>
                <a:gd name="connsiteX6507" fmla="*/ 73326 w 3785031"/>
                <a:gd name="connsiteY6507" fmla="*/ 584515 h 3826932"/>
                <a:gd name="connsiteX6508" fmla="*/ 73326 w 3785031"/>
                <a:gd name="connsiteY6508" fmla="*/ 581722 h 3826932"/>
                <a:gd name="connsiteX6509" fmla="*/ 73326 w 3785031"/>
                <a:gd name="connsiteY6509" fmla="*/ 580325 h 3826932"/>
                <a:gd name="connsiteX6510" fmla="*/ 73326 w 3785031"/>
                <a:gd name="connsiteY6510" fmla="*/ 578928 h 3826932"/>
                <a:gd name="connsiteX6511" fmla="*/ 73326 w 3785031"/>
                <a:gd name="connsiteY6511" fmla="*/ 574738 h 3826932"/>
                <a:gd name="connsiteX6512" fmla="*/ 66343 w 3785031"/>
                <a:gd name="connsiteY6512" fmla="*/ 555185 h 3826932"/>
                <a:gd name="connsiteX6513" fmla="*/ 231152 w 3785031"/>
                <a:gd name="connsiteY6513" fmla="*/ 394565 h 3826932"/>
                <a:gd name="connsiteX6514" fmla="*/ 231152 w 3785031"/>
                <a:gd name="connsiteY6514" fmla="*/ 394565 h 3826932"/>
                <a:gd name="connsiteX6515" fmla="*/ 256293 w 3785031"/>
                <a:gd name="connsiteY6515" fmla="*/ 369425 h 3826932"/>
                <a:gd name="connsiteX6516" fmla="*/ 256293 w 3785031"/>
                <a:gd name="connsiteY6516" fmla="*/ 369425 h 3826932"/>
                <a:gd name="connsiteX6517" fmla="*/ 257689 w 3785031"/>
                <a:gd name="connsiteY6517" fmla="*/ 368028 h 3826932"/>
                <a:gd name="connsiteX6518" fmla="*/ 270260 w 3785031"/>
                <a:gd name="connsiteY6518" fmla="*/ 380598 h 3826932"/>
                <a:gd name="connsiteX6519" fmla="*/ 440656 w 3785031"/>
                <a:gd name="connsiteY6519" fmla="*/ 555185 h 3826932"/>
                <a:gd name="connsiteX6520" fmla="*/ 439259 w 3785031"/>
                <a:gd name="connsiteY6520" fmla="*/ 556581 h 3826932"/>
                <a:gd name="connsiteX6521" fmla="*/ 433672 w 3785031"/>
                <a:gd name="connsiteY6521" fmla="*/ 566358 h 3826932"/>
                <a:gd name="connsiteX6522" fmla="*/ 430879 w 3785031"/>
                <a:gd name="connsiteY6522" fmla="*/ 577532 h 3826932"/>
                <a:gd name="connsiteX6523" fmla="*/ 430879 w 3785031"/>
                <a:gd name="connsiteY6523" fmla="*/ 581722 h 3826932"/>
                <a:gd name="connsiteX6524" fmla="*/ 430879 w 3785031"/>
                <a:gd name="connsiteY6524" fmla="*/ 583118 h 3826932"/>
                <a:gd name="connsiteX6525" fmla="*/ 430879 w 3785031"/>
                <a:gd name="connsiteY6525" fmla="*/ 584515 h 3826932"/>
                <a:gd name="connsiteX6526" fmla="*/ 430879 w 3785031"/>
                <a:gd name="connsiteY6526" fmla="*/ 585912 h 3826932"/>
                <a:gd name="connsiteX6527" fmla="*/ 430879 w 3785031"/>
                <a:gd name="connsiteY6527" fmla="*/ 588705 h 3826932"/>
                <a:gd name="connsiteX6528" fmla="*/ 432276 w 3785031"/>
                <a:gd name="connsiteY6528" fmla="*/ 595689 h 3826932"/>
                <a:gd name="connsiteX6529" fmla="*/ 436466 w 3785031"/>
                <a:gd name="connsiteY6529" fmla="*/ 602672 h 3826932"/>
                <a:gd name="connsiteX6530" fmla="*/ 411325 w 3785031"/>
                <a:gd name="connsiteY6530" fmla="*/ 626416 h 3826932"/>
                <a:gd name="connsiteX6531" fmla="*/ 411325 w 3785031"/>
                <a:gd name="connsiteY6531" fmla="*/ 626416 h 3826932"/>
                <a:gd name="connsiteX6532" fmla="*/ 249309 w 3785031"/>
                <a:gd name="connsiteY6532" fmla="*/ 789829 h 3826932"/>
                <a:gd name="connsiteX6533" fmla="*/ 77516 w 3785031"/>
                <a:gd name="connsiteY6533" fmla="*/ 613846 h 3826932"/>
                <a:gd name="connsiteX6534" fmla="*/ 249309 w 3785031"/>
                <a:gd name="connsiteY6534" fmla="*/ 827539 h 3826932"/>
                <a:gd name="connsiteX6535" fmla="*/ 249309 w 3785031"/>
                <a:gd name="connsiteY6535" fmla="*/ 827539 h 3826932"/>
                <a:gd name="connsiteX6536" fmla="*/ 249309 w 3785031"/>
                <a:gd name="connsiteY6536" fmla="*/ 830333 h 3826932"/>
                <a:gd name="connsiteX6537" fmla="*/ 247913 w 3785031"/>
                <a:gd name="connsiteY6537" fmla="*/ 835919 h 3826932"/>
                <a:gd name="connsiteX6538" fmla="*/ 245119 w 3785031"/>
                <a:gd name="connsiteY6538" fmla="*/ 840109 h 3826932"/>
                <a:gd name="connsiteX6539" fmla="*/ 243723 w 3785031"/>
                <a:gd name="connsiteY6539" fmla="*/ 838713 h 3826932"/>
                <a:gd name="connsiteX6540" fmla="*/ 242326 w 3785031"/>
                <a:gd name="connsiteY6540" fmla="*/ 834523 h 3826932"/>
                <a:gd name="connsiteX6541" fmla="*/ 242326 w 3785031"/>
                <a:gd name="connsiteY6541" fmla="*/ 833126 h 3826932"/>
                <a:gd name="connsiteX6542" fmla="*/ 242326 w 3785031"/>
                <a:gd name="connsiteY6542" fmla="*/ 831729 h 3826932"/>
                <a:gd name="connsiteX6543" fmla="*/ 242326 w 3785031"/>
                <a:gd name="connsiteY6543" fmla="*/ 830333 h 3826932"/>
                <a:gd name="connsiteX6544" fmla="*/ 242326 w 3785031"/>
                <a:gd name="connsiteY6544" fmla="*/ 828936 h 3826932"/>
                <a:gd name="connsiteX6545" fmla="*/ 242326 w 3785031"/>
                <a:gd name="connsiteY6545" fmla="*/ 827539 h 3826932"/>
                <a:gd name="connsiteX6546" fmla="*/ 243723 w 3785031"/>
                <a:gd name="connsiteY6546" fmla="*/ 821953 h 3826932"/>
                <a:gd name="connsiteX6547" fmla="*/ 246516 w 3785031"/>
                <a:gd name="connsiteY6547" fmla="*/ 817762 h 3826932"/>
                <a:gd name="connsiteX6548" fmla="*/ 249309 w 3785031"/>
                <a:gd name="connsiteY6548" fmla="*/ 824746 h 3826932"/>
                <a:gd name="connsiteX6549" fmla="*/ 249309 w 3785031"/>
                <a:gd name="connsiteY6549" fmla="*/ 827539 h 3826932"/>
                <a:gd name="connsiteX6550" fmla="*/ 249309 w 3785031"/>
                <a:gd name="connsiteY6550" fmla="*/ 827539 h 3826932"/>
                <a:gd name="connsiteX6551" fmla="*/ 59359 w 3785031"/>
                <a:gd name="connsiteY6551" fmla="*/ 1111067 h 3826932"/>
                <a:gd name="connsiteX6552" fmla="*/ 46789 w 3785031"/>
                <a:gd name="connsiteY6552" fmla="*/ 1097101 h 3826932"/>
                <a:gd name="connsiteX6553" fmla="*/ 52376 w 3785031"/>
                <a:gd name="connsiteY6553" fmla="*/ 1088720 h 3826932"/>
                <a:gd name="connsiteX6554" fmla="*/ 55169 w 3785031"/>
                <a:gd name="connsiteY6554" fmla="*/ 1078944 h 3826932"/>
                <a:gd name="connsiteX6555" fmla="*/ 55169 w 3785031"/>
                <a:gd name="connsiteY6555" fmla="*/ 1076150 h 3826932"/>
                <a:gd name="connsiteX6556" fmla="*/ 55169 w 3785031"/>
                <a:gd name="connsiteY6556" fmla="*/ 1074753 h 3826932"/>
                <a:gd name="connsiteX6557" fmla="*/ 55169 w 3785031"/>
                <a:gd name="connsiteY6557" fmla="*/ 1073357 h 3826932"/>
                <a:gd name="connsiteX6558" fmla="*/ 55169 w 3785031"/>
                <a:gd name="connsiteY6558" fmla="*/ 1069167 h 3826932"/>
                <a:gd name="connsiteX6559" fmla="*/ 48186 w 3785031"/>
                <a:gd name="connsiteY6559" fmla="*/ 1049613 h 3826932"/>
                <a:gd name="connsiteX6560" fmla="*/ 214392 w 3785031"/>
                <a:gd name="connsiteY6560" fmla="*/ 887597 h 3826932"/>
                <a:gd name="connsiteX6561" fmla="*/ 214392 w 3785031"/>
                <a:gd name="connsiteY6561" fmla="*/ 887597 h 3826932"/>
                <a:gd name="connsiteX6562" fmla="*/ 239532 w 3785031"/>
                <a:gd name="connsiteY6562" fmla="*/ 862456 h 3826932"/>
                <a:gd name="connsiteX6563" fmla="*/ 239532 w 3785031"/>
                <a:gd name="connsiteY6563" fmla="*/ 862456 h 3826932"/>
                <a:gd name="connsiteX6564" fmla="*/ 240929 w 3785031"/>
                <a:gd name="connsiteY6564" fmla="*/ 861060 h 3826932"/>
                <a:gd name="connsiteX6565" fmla="*/ 253499 w 3785031"/>
                <a:gd name="connsiteY6565" fmla="*/ 873630 h 3826932"/>
                <a:gd name="connsiteX6566" fmla="*/ 423896 w 3785031"/>
                <a:gd name="connsiteY6566" fmla="*/ 1048216 h 3826932"/>
                <a:gd name="connsiteX6567" fmla="*/ 423896 w 3785031"/>
                <a:gd name="connsiteY6567" fmla="*/ 1048216 h 3826932"/>
                <a:gd name="connsiteX6568" fmla="*/ 421102 w 3785031"/>
                <a:gd name="connsiteY6568" fmla="*/ 1051010 h 3826932"/>
                <a:gd name="connsiteX6569" fmla="*/ 415515 w 3785031"/>
                <a:gd name="connsiteY6569" fmla="*/ 1060787 h 3826932"/>
                <a:gd name="connsiteX6570" fmla="*/ 412722 w 3785031"/>
                <a:gd name="connsiteY6570" fmla="*/ 1071960 h 3826932"/>
                <a:gd name="connsiteX6571" fmla="*/ 412722 w 3785031"/>
                <a:gd name="connsiteY6571" fmla="*/ 1076150 h 3826932"/>
                <a:gd name="connsiteX6572" fmla="*/ 412722 w 3785031"/>
                <a:gd name="connsiteY6572" fmla="*/ 1077547 h 3826932"/>
                <a:gd name="connsiteX6573" fmla="*/ 412722 w 3785031"/>
                <a:gd name="connsiteY6573" fmla="*/ 1078944 h 3826932"/>
                <a:gd name="connsiteX6574" fmla="*/ 412722 w 3785031"/>
                <a:gd name="connsiteY6574" fmla="*/ 1080340 h 3826932"/>
                <a:gd name="connsiteX6575" fmla="*/ 412722 w 3785031"/>
                <a:gd name="connsiteY6575" fmla="*/ 1083134 h 3826932"/>
                <a:gd name="connsiteX6576" fmla="*/ 414119 w 3785031"/>
                <a:gd name="connsiteY6576" fmla="*/ 1090117 h 3826932"/>
                <a:gd name="connsiteX6577" fmla="*/ 418309 w 3785031"/>
                <a:gd name="connsiteY6577" fmla="*/ 1098497 h 3826932"/>
                <a:gd name="connsiteX6578" fmla="*/ 394565 w 3785031"/>
                <a:gd name="connsiteY6578" fmla="*/ 1120844 h 3826932"/>
                <a:gd name="connsiteX6579" fmla="*/ 394565 w 3785031"/>
                <a:gd name="connsiteY6579" fmla="*/ 1120844 h 3826932"/>
                <a:gd name="connsiteX6580" fmla="*/ 228359 w 3785031"/>
                <a:gd name="connsiteY6580" fmla="*/ 1282860 h 3826932"/>
                <a:gd name="connsiteX6581" fmla="*/ 59359 w 3785031"/>
                <a:gd name="connsiteY6581" fmla="*/ 1111067 h 3826932"/>
                <a:gd name="connsiteX6582" fmla="*/ 235342 w 3785031"/>
                <a:gd name="connsiteY6582" fmla="*/ 1321968 h 3826932"/>
                <a:gd name="connsiteX6583" fmla="*/ 235342 w 3785031"/>
                <a:gd name="connsiteY6583" fmla="*/ 1321968 h 3826932"/>
                <a:gd name="connsiteX6584" fmla="*/ 235342 w 3785031"/>
                <a:gd name="connsiteY6584" fmla="*/ 1324761 h 3826932"/>
                <a:gd name="connsiteX6585" fmla="*/ 233946 w 3785031"/>
                <a:gd name="connsiteY6585" fmla="*/ 1330348 h 3826932"/>
                <a:gd name="connsiteX6586" fmla="*/ 232549 w 3785031"/>
                <a:gd name="connsiteY6586" fmla="*/ 1333141 h 3826932"/>
                <a:gd name="connsiteX6587" fmla="*/ 232549 w 3785031"/>
                <a:gd name="connsiteY6587" fmla="*/ 1331745 h 3826932"/>
                <a:gd name="connsiteX6588" fmla="*/ 231152 w 3785031"/>
                <a:gd name="connsiteY6588" fmla="*/ 1327555 h 3826932"/>
                <a:gd name="connsiteX6589" fmla="*/ 231152 w 3785031"/>
                <a:gd name="connsiteY6589" fmla="*/ 1326158 h 3826932"/>
                <a:gd name="connsiteX6590" fmla="*/ 231152 w 3785031"/>
                <a:gd name="connsiteY6590" fmla="*/ 1324761 h 3826932"/>
                <a:gd name="connsiteX6591" fmla="*/ 231152 w 3785031"/>
                <a:gd name="connsiteY6591" fmla="*/ 1323364 h 3826932"/>
                <a:gd name="connsiteX6592" fmla="*/ 231152 w 3785031"/>
                <a:gd name="connsiteY6592" fmla="*/ 1321968 h 3826932"/>
                <a:gd name="connsiteX6593" fmla="*/ 231152 w 3785031"/>
                <a:gd name="connsiteY6593" fmla="*/ 1320571 h 3826932"/>
                <a:gd name="connsiteX6594" fmla="*/ 232549 w 3785031"/>
                <a:gd name="connsiteY6594" fmla="*/ 1314984 h 3826932"/>
                <a:gd name="connsiteX6595" fmla="*/ 233946 w 3785031"/>
                <a:gd name="connsiteY6595" fmla="*/ 1312191 h 3826932"/>
                <a:gd name="connsiteX6596" fmla="*/ 235342 w 3785031"/>
                <a:gd name="connsiteY6596" fmla="*/ 1319174 h 3826932"/>
                <a:gd name="connsiteX6597" fmla="*/ 235342 w 3785031"/>
                <a:gd name="connsiteY6597" fmla="*/ 1321968 h 3826932"/>
                <a:gd name="connsiteX6598" fmla="*/ 235342 w 3785031"/>
                <a:gd name="connsiteY6598" fmla="*/ 1321968 h 3826932"/>
                <a:gd name="connsiteX6599" fmla="*/ 57963 w 3785031"/>
                <a:gd name="connsiteY6599" fmla="*/ 1601306 h 3826932"/>
                <a:gd name="connsiteX6600" fmla="*/ 46789 w 3785031"/>
                <a:gd name="connsiteY6600" fmla="*/ 1590132 h 3826932"/>
                <a:gd name="connsiteX6601" fmla="*/ 46789 w 3785031"/>
                <a:gd name="connsiteY6601" fmla="*/ 1590132 h 3826932"/>
                <a:gd name="connsiteX6602" fmla="*/ 52376 w 3785031"/>
                <a:gd name="connsiteY6602" fmla="*/ 1581752 h 3826932"/>
                <a:gd name="connsiteX6603" fmla="*/ 55169 w 3785031"/>
                <a:gd name="connsiteY6603" fmla="*/ 1571975 h 3826932"/>
                <a:gd name="connsiteX6604" fmla="*/ 55169 w 3785031"/>
                <a:gd name="connsiteY6604" fmla="*/ 1569182 h 3826932"/>
                <a:gd name="connsiteX6605" fmla="*/ 55169 w 3785031"/>
                <a:gd name="connsiteY6605" fmla="*/ 1567785 h 3826932"/>
                <a:gd name="connsiteX6606" fmla="*/ 55169 w 3785031"/>
                <a:gd name="connsiteY6606" fmla="*/ 1566389 h 3826932"/>
                <a:gd name="connsiteX6607" fmla="*/ 55169 w 3785031"/>
                <a:gd name="connsiteY6607" fmla="*/ 1562199 h 3826932"/>
                <a:gd name="connsiteX6608" fmla="*/ 48186 w 3785031"/>
                <a:gd name="connsiteY6608" fmla="*/ 1542645 h 3826932"/>
                <a:gd name="connsiteX6609" fmla="*/ 212995 w 3785031"/>
                <a:gd name="connsiteY6609" fmla="*/ 1382025 h 3826932"/>
                <a:gd name="connsiteX6610" fmla="*/ 212995 w 3785031"/>
                <a:gd name="connsiteY6610" fmla="*/ 1382025 h 3826932"/>
                <a:gd name="connsiteX6611" fmla="*/ 238136 w 3785031"/>
                <a:gd name="connsiteY6611" fmla="*/ 1356885 h 3826932"/>
                <a:gd name="connsiteX6612" fmla="*/ 238136 w 3785031"/>
                <a:gd name="connsiteY6612" fmla="*/ 1356885 h 3826932"/>
                <a:gd name="connsiteX6613" fmla="*/ 239532 w 3785031"/>
                <a:gd name="connsiteY6613" fmla="*/ 1355488 h 3826932"/>
                <a:gd name="connsiteX6614" fmla="*/ 252103 w 3785031"/>
                <a:gd name="connsiteY6614" fmla="*/ 1368058 h 3826932"/>
                <a:gd name="connsiteX6615" fmla="*/ 422499 w 3785031"/>
                <a:gd name="connsiteY6615" fmla="*/ 1542645 h 3826932"/>
                <a:gd name="connsiteX6616" fmla="*/ 421102 w 3785031"/>
                <a:gd name="connsiteY6616" fmla="*/ 1544042 h 3826932"/>
                <a:gd name="connsiteX6617" fmla="*/ 415515 w 3785031"/>
                <a:gd name="connsiteY6617" fmla="*/ 1553818 h 3826932"/>
                <a:gd name="connsiteX6618" fmla="*/ 412722 w 3785031"/>
                <a:gd name="connsiteY6618" fmla="*/ 1564992 h 3826932"/>
                <a:gd name="connsiteX6619" fmla="*/ 412722 w 3785031"/>
                <a:gd name="connsiteY6619" fmla="*/ 1569182 h 3826932"/>
                <a:gd name="connsiteX6620" fmla="*/ 412722 w 3785031"/>
                <a:gd name="connsiteY6620" fmla="*/ 1570579 h 3826932"/>
                <a:gd name="connsiteX6621" fmla="*/ 412722 w 3785031"/>
                <a:gd name="connsiteY6621" fmla="*/ 1571975 h 3826932"/>
                <a:gd name="connsiteX6622" fmla="*/ 412722 w 3785031"/>
                <a:gd name="connsiteY6622" fmla="*/ 1573372 h 3826932"/>
                <a:gd name="connsiteX6623" fmla="*/ 412722 w 3785031"/>
                <a:gd name="connsiteY6623" fmla="*/ 1576166 h 3826932"/>
                <a:gd name="connsiteX6624" fmla="*/ 414119 w 3785031"/>
                <a:gd name="connsiteY6624" fmla="*/ 1583149 h 3826932"/>
                <a:gd name="connsiteX6625" fmla="*/ 418309 w 3785031"/>
                <a:gd name="connsiteY6625" fmla="*/ 1590132 h 3826932"/>
                <a:gd name="connsiteX6626" fmla="*/ 393168 w 3785031"/>
                <a:gd name="connsiteY6626" fmla="*/ 1613876 h 3826932"/>
                <a:gd name="connsiteX6627" fmla="*/ 393168 w 3785031"/>
                <a:gd name="connsiteY6627" fmla="*/ 1613876 h 3826932"/>
                <a:gd name="connsiteX6628" fmla="*/ 228359 w 3785031"/>
                <a:gd name="connsiteY6628" fmla="*/ 1774496 h 3826932"/>
                <a:gd name="connsiteX6629" fmla="*/ 57963 w 3785031"/>
                <a:gd name="connsiteY6629" fmla="*/ 1601306 h 3826932"/>
                <a:gd name="connsiteX6630" fmla="*/ 224169 w 3785031"/>
                <a:gd name="connsiteY6630" fmla="*/ 1810810 h 3826932"/>
                <a:gd name="connsiteX6631" fmla="*/ 224169 w 3785031"/>
                <a:gd name="connsiteY6631" fmla="*/ 1812206 h 3826932"/>
                <a:gd name="connsiteX6632" fmla="*/ 224169 w 3785031"/>
                <a:gd name="connsiteY6632" fmla="*/ 1812206 h 3826932"/>
                <a:gd name="connsiteX6633" fmla="*/ 224169 w 3785031"/>
                <a:gd name="connsiteY6633" fmla="*/ 1812206 h 3826932"/>
                <a:gd name="connsiteX6634" fmla="*/ 224169 w 3785031"/>
                <a:gd name="connsiteY6634" fmla="*/ 1813603 h 3826932"/>
                <a:gd name="connsiteX6635" fmla="*/ 222772 w 3785031"/>
                <a:gd name="connsiteY6635" fmla="*/ 1819190 h 3826932"/>
                <a:gd name="connsiteX6636" fmla="*/ 219979 w 3785031"/>
                <a:gd name="connsiteY6636" fmla="*/ 1823380 h 3826932"/>
                <a:gd name="connsiteX6637" fmla="*/ 218582 w 3785031"/>
                <a:gd name="connsiteY6637" fmla="*/ 1824777 h 3826932"/>
                <a:gd name="connsiteX6638" fmla="*/ 217185 w 3785031"/>
                <a:gd name="connsiteY6638" fmla="*/ 1823380 h 3826932"/>
                <a:gd name="connsiteX6639" fmla="*/ 215789 w 3785031"/>
                <a:gd name="connsiteY6639" fmla="*/ 1819190 h 3826932"/>
                <a:gd name="connsiteX6640" fmla="*/ 215789 w 3785031"/>
                <a:gd name="connsiteY6640" fmla="*/ 1817793 h 3826932"/>
                <a:gd name="connsiteX6641" fmla="*/ 215789 w 3785031"/>
                <a:gd name="connsiteY6641" fmla="*/ 1816396 h 3826932"/>
                <a:gd name="connsiteX6642" fmla="*/ 215789 w 3785031"/>
                <a:gd name="connsiteY6642" fmla="*/ 1815000 h 3826932"/>
                <a:gd name="connsiteX6643" fmla="*/ 215789 w 3785031"/>
                <a:gd name="connsiteY6643" fmla="*/ 1813603 h 3826932"/>
                <a:gd name="connsiteX6644" fmla="*/ 215789 w 3785031"/>
                <a:gd name="connsiteY6644" fmla="*/ 1812206 h 3826932"/>
                <a:gd name="connsiteX6645" fmla="*/ 217185 w 3785031"/>
                <a:gd name="connsiteY6645" fmla="*/ 1806619 h 3826932"/>
                <a:gd name="connsiteX6646" fmla="*/ 219979 w 3785031"/>
                <a:gd name="connsiteY6646" fmla="*/ 1801033 h 3826932"/>
                <a:gd name="connsiteX6647" fmla="*/ 221375 w 3785031"/>
                <a:gd name="connsiteY6647" fmla="*/ 1799636 h 3826932"/>
                <a:gd name="connsiteX6648" fmla="*/ 221375 w 3785031"/>
                <a:gd name="connsiteY6648" fmla="*/ 1799636 h 3826932"/>
                <a:gd name="connsiteX6649" fmla="*/ 221375 w 3785031"/>
                <a:gd name="connsiteY6649" fmla="*/ 1801033 h 3826932"/>
                <a:gd name="connsiteX6650" fmla="*/ 224169 w 3785031"/>
                <a:gd name="connsiteY6650" fmla="*/ 1810810 h 3826932"/>
                <a:gd name="connsiteX6651" fmla="*/ 206012 w 3785031"/>
                <a:gd name="connsiteY6651" fmla="*/ 2308031 h 3826932"/>
                <a:gd name="connsiteX6652" fmla="*/ 206012 w 3785031"/>
                <a:gd name="connsiteY6652" fmla="*/ 2308031 h 3826932"/>
                <a:gd name="connsiteX6653" fmla="*/ 206012 w 3785031"/>
                <a:gd name="connsiteY6653" fmla="*/ 2310825 h 3826932"/>
                <a:gd name="connsiteX6654" fmla="*/ 204615 w 3785031"/>
                <a:gd name="connsiteY6654" fmla="*/ 2316412 h 3826932"/>
                <a:gd name="connsiteX6655" fmla="*/ 203218 w 3785031"/>
                <a:gd name="connsiteY6655" fmla="*/ 2319205 h 3826932"/>
                <a:gd name="connsiteX6656" fmla="*/ 203218 w 3785031"/>
                <a:gd name="connsiteY6656" fmla="*/ 2317808 h 3826932"/>
                <a:gd name="connsiteX6657" fmla="*/ 201822 w 3785031"/>
                <a:gd name="connsiteY6657" fmla="*/ 2313618 h 3826932"/>
                <a:gd name="connsiteX6658" fmla="*/ 201822 w 3785031"/>
                <a:gd name="connsiteY6658" fmla="*/ 2312222 h 3826932"/>
                <a:gd name="connsiteX6659" fmla="*/ 201822 w 3785031"/>
                <a:gd name="connsiteY6659" fmla="*/ 2310825 h 3826932"/>
                <a:gd name="connsiteX6660" fmla="*/ 201822 w 3785031"/>
                <a:gd name="connsiteY6660" fmla="*/ 2309428 h 3826932"/>
                <a:gd name="connsiteX6661" fmla="*/ 201822 w 3785031"/>
                <a:gd name="connsiteY6661" fmla="*/ 2308031 h 3826932"/>
                <a:gd name="connsiteX6662" fmla="*/ 201822 w 3785031"/>
                <a:gd name="connsiteY6662" fmla="*/ 2306635 h 3826932"/>
                <a:gd name="connsiteX6663" fmla="*/ 203218 w 3785031"/>
                <a:gd name="connsiteY6663" fmla="*/ 2301048 h 3826932"/>
                <a:gd name="connsiteX6664" fmla="*/ 204615 w 3785031"/>
                <a:gd name="connsiteY6664" fmla="*/ 2298255 h 3826932"/>
                <a:gd name="connsiteX6665" fmla="*/ 206012 w 3785031"/>
                <a:gd name="connsiteY6665" fmla="*/ 2305238 h 3826932"/>
                <a:gd name="connsiteX6666" fmla="*/ 206012 w 3785031"/>
                <a:gd name="connsiteY6666" fmla="*/ 2308031 h 3826932"/>
                <a:gd name="connsiteX6667" fmla="*/ 206012 w 3785031"/>
                <a:gd name="connsiteY6667" fmla="*/ 2308031 h 3826932"/>
                <a:gd name="connsiteX6668" fmla="*/ 211599 w 3785031"/>
                <a:gd name="connsiteY6668" fmla="*/ 2271718 h 3826932"/>
                <a:gd name="connsiteX6669" fmla="*/ 41202 w 3785031"/>
                <a:gd name="connsiteY6669" fmla="*/ 2097131 h 3826932"/>
                <a:gd name="connsiteX6670" fmla="*/ 28632 w 3785031"/>
                <a:gd name="connsiteY6670" fmla="*/ 2083164 h 3826932"/>
                <a:gd name="connsiteX6671" fmla="*/ 34219 w 3785031"/>
                <a:gd name="connsiteY6671" fmla="*/ 2074784 h 3826932"/>
                <a:gd name="connsiteX6672" fmla="*/ 37012 w 3785031"/>
                <a:gd name="connsiteY6672" fmla="*/ 2065007 h 3826932"/>
                <a:gd name="connsiteX6673" fmla="*/ 37012 w 3785031"/>
                <a:gd name="connsiteY6673" fmla="*/ 2062214 h 3826932"/>
                <a:gd name="connsiteX6674" fmla="*/ 37012 w 3785031"/>
                <a:gd name="connsiteY6674" fmla="*/ 2060817 h 3826932"/>
                <a:gd name="connsiteX6675" fmla="*/ 37012 w 3785031"/>
                <a:gd name="connsiteY6675" fmla="*/ 2059420 h 3826932"/>
                <a:gd name="connsiteX6676" fmla="*/ 37012 w 3785031"/>
                <a:gd name="connsiteY6676" fmla="*/ 2055230 h 3826932"/>
                <a:gd name="connsiteX6677" fmla="*/ 30029 w 3785031"/>
                <a:gd name="connsiteY6677" fmla="*/ 2035677 h 3826932"/>
                <a:gd name="connsiteX6678" fmla="*/ 196235 w 3785031"/>
                <a:gd name="connsiteY6678" fmla="*/ 1873661 h 3826932"/>
                <a:gd name="connsiteX6679" fmla="*/ 196235 w 3785031"/>
                <a:gd name="connsiteY6679" fmla="*/ 1873661 h 3826932"/>
                <a:gd name="connsiteX6680" fmla="*/ 221375 w 3785031"/>
                <a:gd name="connsiteY6680" fmla="*/ 1848520 h 3826932"/>
                <a:gd name="connsiteX6681" fmla="*/ 221375 w 3785031"/>
                <a:gd name="connsiteY6681" fmla="*/ 1848520 h 3826932"/>
                <a:gd name="connsiteX6682" fmla="*/ 221375 w 3785031"/>
                <a:gd name="connsiteY6682" fmla="*/ 1848520 h 3826932"/>
                <a:gd name="connsiteX6683" fmla="*/ 232549 w 3785031"/>
                <a:gd name="connsiteY6683" fmla="*/ 1859694 h 3826932"/>
                <a:gd name="connsiteX6684" fmla="*/ 404342 w 3785031"/>
                <a:gd name="connsiteY6684" fmla="*/ 2035677 h 3826932"/>
                <a:gd name="connsiteX6685" fmla="*/ 404342 w 3785031"/>
                <a:gd name="connsiteY6685" fmla="*/ 2035677 h 3826932"/>
                <a:gd name="connsiteX6686" fmla="*/ 401549 w 3785031"/>
                <a:gd name="connsiteY6686" fmla="*/ 2038470 h 3826932"/>
                <a:gd name="connsiteX6687" fmla="*/ 395962 w 3785031"/>
                <a:gd name="connsiteY6687" fmla="*/ 2048247 h 3826932"/>
                <a:gd name="connsiteX6688" fmla="*/ 393168 w 3785031"/>
                <a:gd name="connsiteY6688" fmla="*/ 2059420 h 3826932"/>
                <a:gd name="connsiteX6689" fmla="*/ 393168 w 3785031"/>
                <a:gd name="connsiteY6689" fmla="*/ 2063610 h 3826932"/>
                <a:gd name="connsiteX6690" fmla="*/ 393168 w 3785031"/>
                <a:gd name="connsiteY6690" fmla="*/ 2065007 h 3826932"/>
                <a:gd name="connsiteX6691" fmla="*/ 393168 w 3785031"/>
                <a:gd name="connsiteY6691" fmla="*/ 2066404 h 3826932"/>
                <a:gd name="connsiteX6692" fmla="*/ 393168 w 3785031"/>
                <a:gd name="connsiteY6692" fmla="*/ 2067801 h 3826932"/>
                <a:gd name="connsiteX6693" fmla="*/ 393168 w 3785031"/>
                <a:gd name="connsiteY6693" fmla="*/ 2070594 h 3826932"/>
                <a:gd name="connsiteX6694" fmla="*/ 394565 w 3785031"/>
                <a:gd name="connsiteY6694" fmla="*/ 2077577 h 3826932"/>
                <a:gd name="connsiteX6695" fmla="*/ 398755 w 3785031"/>
                <a:gd name="connsiteY6695" fmla="*/ 2085958 h 3826932"/>
                <a:gd name="connsiteX6696" fmla="*/ 376408 w 3785031"/>
                <a:gd name="connsiteY6696" fmla="*/ 2108305 h 3826932"/>
                <a:gd name="connsiteX6697" fmla="*/ 376408 w 3785031"/>
                <a:gd name="connsiteY6697" fmla="*/ 2108305 h 3826932"/>
                <a:gd name="connsiteX6698" fmla="*/ 211599 w 3785031"/>
                <a:gd name="connsiteY6698" fmla="*/ 2271718 h 3826932"/>
                <a:gd name="connsiteX6699" fmla="*/ 233946 w 3785031"/>
                <a:gd name="connsiteY6699" fmla="*/ 2344345 h 3826932"/>
                <a:gd name="connsiteX6700" fmla="*/ 221375 w 3785031"/>
                <a:gd name="connsiteY6700" fmla="*/ 2330379 h 3826932"/>
                <a:gd name="connsiteX6701" fmla="*/ 226962 w 3785031"/>
                <a:gd name="connsiteY6701" fmla="*/ 2321998 h 3826932"/>
                <a:gd name="connsiteX6702" fmla="*/ 229756 w 3785031"/>
                <a:gd name="connsiteY6702" fmla="*/ 2312222 h 3826932"/>
                <a:gd name="connsiteX6703" fmla="*/ 229756 w 3785031"/>
                <a:gd name="connsiteY6703" fmla="*/ 2309428 h 3826932"/>
                <a:gd name="connsiteX6704" fmla="*/ 229756 w 3785031"/>
                <a:gd name="connsiteY6704" fmla="*/ 2308031 h 3826932"/>
                <a:gd name="connsiteX6705" fmla="*/ 229756 w 3785031"/>
                <a:gd name="connsiteY6705" fmla="*/ 2306635 h 3826932"/>
                <a:gd name="connsiteX6706" fmla="*/ 229756 w 3785031"/>
                <a:gd name="connsiteY6706" fmla="*/ 2302445 h 3826932"/>
                <a:gd name="connsiteX6707" fmla="*/ 222772 w 3785031"/>
                <a:gd name="connsiteY6707" fmla="*/ 2282891 h 3826932"/>
                <a:gd name="connsiteX6708" fmla="*/ 388978 w 3785031"/>
                <a:gd name="connsiteY6708" fmla="*/ 2122272 h 3826932"/>
                <a:gd name="connsiteX6709" fmla="*/ 388978 w 3785031"/>
                <a:gd name="connsiteY6709" fmla="*/ 2122272 h 3826932"/>
                <a:gd name="connsiteX6710" fmla="*/ 414119 w 3785031"/>
                <a:gd name="connsiteY6710" fmla="*/ 2097131 h 3826932"/>
                <a:gd name="connsiteX6711" fmla="*/ 414119 w 3785031"/>
                <a:gd name="connsiteY6711" fmla="*/ 2097131 h 3826932"/>
                <a:gd name="connsiteX6712" fmla="*/ 414119 w 3785031"/>
                <a:gd name="connsiteY6712" fmla="*/ 2097131 h 3826932"/>
                <a:gd name="connsiteX6713" fmla="*/ 425292 w 3785031"/>
                <a:gd name="connsiteY6713" fmla="*/ 2108305 h 3826932"/>
                <a:gd name="connsiteX6714" fmla="*/ 597085 w 3785031"/>
                <a:gd name="connsiteY6714" fmla="*/ 2284288 h 3826932"/>
                <a:gd name="connsiteX6715" fmla="*/ 597085 w 3785031"/>
                <a:gd name="connsiteY6715" fmla="*/ 2284288 h 3826932"/>
                <a:gd name="connsiteX6716" fmla="*/ 594292 w 3785031"/>
                <a:gd name="connsiteY6716" fmla="*/ 2287081 h 3826932"/>
                <a:gd name="connsiteX6717" fmla="*/ 588705 w 3785031"/>
                <a:gd name="connsiteY6717" fmla="*/ 2296858 h 3826932"/>
                <a:gd name="connsiteX6718" fmla="*/ 585912 w 3785031"/>
                <a:gd name="connsiteY6718" fmla="*/ 2308031 h 3826932"/>
                <a:gd name="connsiteX6719" fmla="*/ 585912 w 3785031"/>
                <a:gd name="connsiteY6719" fmla="*/ 2312222 h 3826932"/>
                <a:gd name="connsiteX6720" fmla="*/ 585912 w 3785031"/>
                <a:gd name="connsiteY6720" fmla="*/ 2313618 h 3826932"/>
                <a:gd name="connsiteX6721" fmla="*/ 585912 w 3785031"/>
                <a:gd name="connsiteY6721" fmla="*/ 2315015 h 3826932"/>
                <a:gd name="connsiteX6722" fmla="*/ 585912 w 3785031"/>
                <a:gd name="connsiteY6722" fmla="*/ 2316412 h 3826932"/>
                <a:gd name="connsiteX6723" fmla="*/ 585912 w 3785031"/>
                <a:gd name="connsiteY6723" fmla="*/ 2319205 h 3826932"/>
                <a:gd name="connsiteX6724" fmla="*/ 587308 w 3785031"/>
                <a:gd name="connsiteY6724" fmla="*/ 2326188 h 3826932"/>
                <a:gd name="connsiteX6725" fmla="*/ 591499 w 3785031"/>
                <a:gd name="connsiteY6725" fmla="*/ 2334569 h 3826932"/>
                <a:gd name="connsiteX6726" fmla="*/ 569151 w 3785031"/>
                <a:gd name="connsiteY6726" fmla="*/ 2356916 h 3826932"/>
                <a:gd name="connsiteX6727" fmla="*/ 569151 w 3785031"/>
                <a:gd name="connsiteY6727" fmla="*/ 2356916 h 3826932"/>
                <a:gd name="connsiteX6728" fmla="*/ 402945 w 3785031"/>
                <a:gd name="connsiteY6728" fmla="*/ 2518932 h 3826932"/>
                <a:gd name="connsiteX6729" fmla="*/ 233946 w 3785031"/>
                <a:gd name="connsiteY6729" fmla="*/ 2344345 h 3826932"/>
                <a:gd name="connsiteX6730" fmla="*/ 412722 w 3785031"/>
                <a:gd name="connsiteY6730" fmla="*/ 2555246 h 3826932"/>
                <a:gd name="connsiteX6731" fmla="*/ 412722 w 3785031"/>
                <a:gd name="connsiteY6731" fmla="*/ 2555246 h 3826932"/>
                <a:gd name="connsiteX6732" fmla="*/ 412722 w 3785031"/>
                <a:gd name="connsiteY6732" fmla="*/ 2555246 h 3826932"/>
                <a:gd name="connsiteX6733" fmla="*/ 412722 w 3785031"/>
                <a:gd name="connsiteY6733" fmla="*/ 2558039 h 3826932"/>
                <a:gd name="connsiteX6734" fmla="*/ 411325 w 3785031"/>
                <a:gd name="connsiteY6734" fmla="*/ 2563626 h 3826932"/>
                <a:gd name="connsiteX6735" fmla="*/ 409929 w 3785031"/>
                <a:gd name="connsiteY6735" fmla="*/ 2566419 h 3826932"/>
                <a:gd name="connsiteX6736" fmla="*/ 409929 w 3785031"/>
                <a:gd name="connsiteY6736" fmla="*/ 2565023 h 3826932"/>
                <a:gd name="connsiteX6737" fmla="*/ 408532 w 3785031"/>
                <a:gd name="connsiteY6737" fmla="*/ 2560833 h 3826932"/>
                <a:gd name="connsiteX6738" fmla="*/ 408532 w 3785031"/>
                <a:gd name="connsiteY6738" fmla="*/ 2559436 h 3826932"/>
                <a:gd name="connsiteX6739" fmla="*/ 408532 w 3785031"/>
                <a:gd name="connsiteY6739" fmla="*/ 2558039 h 3826932"/>
                <a:gd name="connsiteX6740" fmla="*/ 408532 w 3785031"/>
                <a:gd name="connsiteY6740" fmla="*/ 2556642 h 3826932"/>
                <a:gd name="connsiteX6741" fmla="*/ 408532 w 3785031"/>
                <a:gd name="connsiteY6741" fmla="*/ 2555246 h 3826932"/>
                <a:gd name="connsiteX6742" fmla="*/ 408532 w 3785031"/>
                <a:gd name="connsiteY6742" fmla="*/ 2553849 h 3826932"/>
                <a:gd name="connsiteX6743" fmla="*/ 409929 w 3785031"/>
                <a:gd name="connsiteY6743" fmla="*/ 2548262 h 3826932"/>
                <a:gd name="connsiteX6744" fmla="*/ 411325 w 3785031"/>
                <a:gd name="connsiteY6744" fmla="*/ 2545469 h 3826932"/>
                <a:gd name="connsiteX6745" fmla="*/ 412722 w 3785031"/>
                <a:gd name="connsiteY6745" fmla="*/ 2552452 h 3826932"/>
                <a:gd name="connsiteX6746" fmla="*/ 412722 w 3785031"/>
                <a:gd name="connsiteY6746" fmla="*/ 2555246 h 3826932"/>
                <a:gd name="connsiteX6747" fmla="*/ 228359 w 3785031"/>
                <a:gd name="connsiteY6747" fmla="*/ 2837377 h 3826932"/>
                <a:gd name="connsiteX6748" fmla="*/ 215789 w 3785031"/>
                <a:gd name="connsiteY6748" fmla="*/ 2823410 h 3826932"/>
                <a:gd name="connsiteX6749" fmla="*/ 221375 w 3785031"/>
                <a:gd name="connsiteY6749" fmla="*/ 2815030 h 3826932"/>
                <a:gd name="connsiteX6750" fmla="*/ 224169 w 3785031"/>
                <a:gd name="connsiteY6750" fmla="*/ 2805253 h 3826932"/>
                <a:gd name="connsiteX6751" fmla="*/ 224169 w 3785031"/>
                <a:gd name="connsiteY6751" fmla="*/ 2802460 h 3826932"/>
                <a:gd name="connsiteX6752" fmla="*/ 224169 w 3785031"/>
                <a:gd name="connsiteY6752" fmla="*/ 2801063 h 3826932"/>
                <a:gd name="connsiteX6753" fmla="*/ 224169 w 3785031"/>
                <a:gd name="connsiteY6753" fmla="*/ 2799666 h 3826932"/>
                <a:gd name="connsiteX6754" fmla="*/ 224169 w 3785031"/>
                <a:gd name="connsiteY6754" fmla="*/ 2795477 h 3826932"/>
                <a:gd name="connsiteX6755" fmla="*/ 217185 w 3785031"/>
                <a:gd name="connsiteY6755" fmla="*/ 2775923 h 3826932"/>
                <a:gd name="connsiteX6756" fmla="*/ 381995 w 3785031"/>
                <a:gd name="connsiteY6756" fmla="*/ 2615303 h 3826932"/>
                <a:gd name="connsiteX6757" fmla="*/ 381995 w 3785031"/>
                <a:gd name="connsiteY6757" fmla="*/ 2615303 h 3826932"/>
                <a:gd name="connsiteX6758" fmla="*/ 407135 w 3785031"/>
                <a:gd name="connsiteY6758" fmla="*/ 2590163 h 3826932"/>
                <a:gd name="connsiteX6759" fmla="*/ 407135 w 3785031"/>
                <a:gd name="connsiteY6759" fmla="*/ 2590163 h 3826932"/>
                <a:gd name="connsiteX6760" fmla="*/ 408532 w 3785031"/>
                <a:gd name="connsiteY6760" fmla="*/ 2588766 h 3826932"/>
                <a:gd name="connsiteX6761" fmla="*/ 421102 w 3785031"/>
                <a:gd name="connsiteY6761" fmla="*/ 2601336 h 3826932"/>
                <a:gd name="connsiteX6762" fmla="*/ 591499 w 3785031"/>
                <a:gd name="connsiteY6762" fmla="*/ 2775923 h 3826932"/>
                <a:gd name="connsiteX6763" fmla="*/ 590102 w 3785031"/>
                <a:gd name="connsiteY6763" fmla="*/ 2777319 h 3826932"/>
                <a:gd name="connsiteX6764" fmla="*/ 584515 w 3785031"/>
                <a:gd name="connsiteY6764" fmla="*/ 2787096 h 3826932"/>
                <a:gd name="connsiteX6765" fmla="*/ 581722 w 3785031"/>
                <a:gd name="connsiteY6765" fmla="*/ 2798270 h 3826932"/>
                <a:gd name="connsiteX6766" fmla="*/ 581722 w 3785031"/>
                <a:gd name="connsiteY6766" fmla="*/ 2802460 h 3826932"/>
                <a:gd name="connsiteX6767" fmla="*/ 581722 w 3785031"/>
                <a:gd name="connsiteY6767" fmla="*/ 2803857 h 3826932"/>
                <a:gd name="connsiteX6768" fmla="*/ 581722 w 3785031"/>
                <a:gd name="connsiteY6768" fmla="*/ 2805253 h 3826932"/>
                <a:gd name="connsiteX6769" fmla="*/ 581722 w 3785031"/>
                <a:gd name="connsiteY6769" fmla="*/ 2806650 h 3826932"/>
                <a:gd name="connsiteX6770" fmla="*/ 581722 w 3785031"/>
                <a:gd name="connsiteY6770" fmla="*/ 2809443 h 3826932"/>
                <a:gd name="connsiteX6771" fmla="*/ 583118 w 3785031"/>
                <a:gd name="connsiteY6771" fmla="*/ 2816427 h 3826932"/>
                <a:gd name="connsiteX6772" fmla="*/ 587308 w 3785031"/>
                <a:gd name="connsiteY6772" fmla="*/ 2824807 h 3826932"/>
                <a:gd name="connsiteX6773" fmla="*/ 562168 w 3785031"/>
                <a:gd name="connsiteY6773" fmla="*/ 2848551 h 3826932"/>
                <a:gd name="connsiteX6774" fmla="*/ 562168 w 3785031"/>
                <a:gd name="connsiteY6774" fmla="*/ 2848551 h 3826932"/>
                <a:gd name="connsiteX6775" fmla="*/ 397358 w 3785031"/>
                <a:gd name="connsiteY6775" fmla="*/ 3009170 h 3826932"/>
                <a:gd name="connsiteX6776" fmla="*/ 228359 w 3785031"/>
                <a:gd name="connsiteY6776" fmla="*/ 2837377 h 3826932"/>
                <a:gd name="connsiteX6777" fmla="*/ 395962 w 3785031"/>
                <a:gd name="connsiteY6777" fmla="*/ 3048278 h 3826932"/>
                <a:gd name="connsiteX6778" fmla="*/ 395962 w 3785031"/>
                <a:gd name="connsiteY6778" fmla="*/ 3048278 h 3826932"/>
                <a:gd name="connsiteX6779" fmla="*/ 395962 w 3785031"/>
                <a:gd name="connsiteY6779" fmla="*/ 3051071 h 3826932"/>
                <a:gd name="connsiteX6780" fmla="*/ 394565 w 3785031"/>
                <a:gd name="connsiteY6780" fmla="*/ 3056657 h 3826932"/>
                <a:gd name="connsiteX6781" fmla="*/ 391772 w 3785031"/>
                <a:gd name="connsiteY6781" fmla="*/ 3060848 h 3826932"/>
                <a:gd name="connsiteX6782" fmla="*/ 390375 w 3785031"/>
                <a:gd name="connsiteY6782" fmla="*/ 3059451 h 3826932"/>
                <a:gd name="connsiteX6783" fmla="*/ 388978 w 3785031"/>
                <a:gd name="connsiteY6783" fmla="*/ 3055261 h 3826932"/>
                <a:gd name="connsiteX6784" fmla="*/ 388978 w 3785031"/>
                <a:gd name="connsiteY6784" fmla="*/ 3053864 h 3826932"/>
                <a:gd name="connsiteX6785" fmla="*/ 388978 w 3785031"/>
                <a:gd name="connsiteY6785" fmla="*/ 3052468 h 3826932"/>
                <a:gd name="connsiteX6786" fmla="*/ 388978 w 3785031"/>
                <a:gd name="connsiteY6786" fmla="*/ 3051071 h 3826932"/>
                <a:gd name="connsiteX6787" fmla="*/ 388978 w 3785031"/>
                <a:gd name="connsiteY6787" fmla="*/ 3049674 h 3826932"/>
                <a:gd name="connsiteX6788" fmla="*/ 388978 w 3785031"/>
                <a:gd name="connsiteY6788" fmla="*/ 3048278 h 3826932"/>
                <a:gd name="connsiteX6789" fmla="*/ 390375 w 3785031"/>
                <a:gd name="connsiteY6789" fmla="*/ 3042691 h 3826932"/>
                <a:gd name="connsiteX6790" fmla="*/ 393168 w 3785031"/>
                <a:gd name="connsiteY6790" fmla="*/ 3038501 h 3826932"/>
                <a:gd name="connsiteX6791" fmla="*/ 395962 w 3785031"/>
                <a:gd name="connsiteY6791" fmla="*/ 3045484 h 3826932"/>
                <a:gd name="connsiteX6792" fmla="*/ 395962 w 3785031"/>
                <a:gd name="connsiteY6792" fmla="*/ 3048278 h 3826932"/>
                <a:gd name="connsiteX6793" fmla="*/ 395962 w 3785031"/>
                <a:gd name="connsiteY6793" fmla="*/ 3048278 h 3826932"/>
                <a:gd name="connsiteX6794" fmla="*/ 208805 w 3785031"/>
                <a:gd name="connsiteY6794" fmla="*/ 3331806 h 3826932"/>
                <a:gd name="connsiteX6795" fmla="*/ 196235 w 3785031"/>
                <a:gd name="connsiteY6795" fmla="*/ 3317839 h 3826932"/>
                <a:gd name="connsiteX6796" fmla="*/ 201822 w 3785031"/>
                <a:gd name="connsiteY6796" fmla="*/ 3309459 h 3826932"/>
                <a:gd name="connsiteX6797" fmla="*/ 204615 w 3785031"/>
                <a:gd name="connsiteY6797" fmla="*/ 3299682 h 3826932"/>
                <a:gd name="connsiteX6798" fmla="*/ 204615 w 3785031"/>
                <a:gd name="connsiteY6798" fmla="*/ 3296888 h 3826932"/>
                <a:gd name="connsiteX6799" fmla="*/ 204615 w 3785031"/>
                <a:gd name="connsiteY6799" fmla="*/ 3295492 h 3826932"/>
                <a:gd name="connsiteX6800" fmla="*/ 204615 w 3785031"/>
                <a:gd name="connsiteY6800" fmla="*/ 3294095 h 3826932"/>
                <a:gd name="connsiteX6801" fmla="*/ 204615 w 3785031"/>
                <a:gd name="connsiteY6801" fmla="*/ 3289905 h 3826932"/>
                <a:gd name="connsiteX6802" fmla="*/ 197632 w 3785031"/>
                <a:gd name="connsiteY6802" fmla="*/ 3270351 h 3826932"/>
                <a:gd name="connsiteX6803" fmla="*/ 363838 w 3785031"/>
                <a:gd name="connsiteY6803" fmla="*/ 3108335 h 3826932"/>
                <a:gd name="connsiteX6804" fmla="*/ 363838 w 3785031"/>
                <a:gd name="connsiteY6804" fmla="*/ 3108335 h 3826932"/>
                <a:gd name="connsiteX6805" fmla="*/ 388978 w 3785031"/>
                <a:gd name="connsiteY6805" fmla="*/ 3083195 h 3826932"/>
                <a:gd name="connsiteX6806" fmla="*/ 388978 w 3785031"/>
                <a:gd name="connsiteY6806" fmla="*/ 3083195 h 3826932"/>
                <a:gd name="connsiteX6807" fmla="*/ 390375 w 3785031"/>
                <a:gd name="connsiteY6807" fmla="*/ 3081798 h 3826932"/>
                <a:gd name="connsiteX6808" fmla="*/ 402945 w 3785031"/>
                <a:gd name="connsiteY6808" fmla="*/ 3094368 h 3826932"/>
                <a:gd name="connsiteX6809" fmla="*/ 573342 w 3785031"/>
                <a:gd name="connsiteY6809" fmla="*/ 3268955 h 3826932"/>
                <a:gd name="connsiteX6810" fmla="*/ 573342 w 3785031"/>
                <a:gd name="connsiteY6810" fmla="*/ 3268955 h 3826932"/>
                <a:gd name="connsiteX6811" fmla="*/ 570548 w 3785031"/>
                <a:gd name="connsiteY6811" fmla="*/ 3271748 h 3826932"/>
                <a:gd name="connsiteX6812" fmla="*/ 564961 w 3785031"/>
                <a:gd name="connsiteY6812" fmla="*/ 3281525 h 3826932"/>
                <a:gd name="connsiteX6813" fmla="*/ 562168 w 3785031"/>
                <a:gd name="connsiteY6813" fmla="*/ 3292699 h 3826932"/>
                <a:gd name="connsiteX6814" fmla="*/ 562168 w 3785031"/>
                <a:gd name="connsiteY6814" fmla="*/ 3296888 h 3826932"/>
                <a:gd name="connsiteX6815" fmla="*/ 562168 w 3785031"/>
                <a:gd name="connsiteY6815" fmla="*/ 3298285 h 3826932"/>
                <a:gd name="connsiteX6816" fmla="*/ 562168 w 3785031"/>
                <a:gd name="connsiteY6816" fmla="*/ 3299682 h 3826932"/>
                <a:gd name="connsiteX6817" fmla="*/ 562168 w 3785031"/>
                <a:gd name="connsiteY6817" fmla="*/ 3301078 h 3826932"/>
                <a:gd name="connsiteX6818" fmla="*/ 562168 w 3785031"/>
                <a:gd name="connsiteY6818" fmla="*/ 3303872 h 3826932"/>
                <a:gd name="connsiteX6819" fmla="*/ 563565 w 3785031"/>
                <a:gd name="connsiteY6819" fmla="*/ 3310855 h 3826932"/>
                <a:gd name="connsiteX6820" fmla="*/ 567755 w 3785031"/>
                <a:gd name="connsiteY6820" fmla="*/ 3319236 h 3826932"/>
                <a:gd name="connsiteX6821" fmla="*/ 544011 w 3785031"/>
                <a:gd name="connsiteY6821" fmla="*/ 3342979 h 3826932"/>
                <a:gd name="connsiteX6822" fmla="*/ 544011 w 3785031"/>
                <a:gd name="connsiteY6822" fmla="*/ 3342979 h 3826932"/>
                <a:gd name="connsiteX6823" fmla="*/ 377805 w 3785031"/>
                <a:gd name="connsiteY6823" fmla="*/ 3504995 h 3826932"/>
                <a:gd name="connsiteX6824" fmla="*/ 208805 w 3785031"/>
                <a:gd name="connsiteY6824" fmla="*/ 3331806 h 3826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Lst>
              <a:rect l="l" t="t" r="r" b="b"/>
              <a:pathLst>
                <a:path w="3785031" h="3826932">
                  <a:moveTo>
                    <a:pt x="168301" y="3764780"/>
                  </a:moveTo>
                  <a:cubicBezTo>
                    <a:pt x="168301" y="3764780"/>
                    <a:pt x="166905" y="3766177"/>
                    <a:pt x="165508" y="3767573"/>
                  </a:cubicBezTo>
                  <a:cubicBezTo>
                    <a:pt x="164111" y="3770367"/>
                    <a:pt x="161318" y="3773160"/>
                    <a:pt x="159921" y="3777350"/>
                  </a:cubicBezTo>
                  <a:cubicBezTo>
                    <a:pt x="158524" y="3781540"/>
                    <a:pt x="157128" y="3784333"/>
                    <a:pt x="157128" y="3788524"/>
                  </a:cubicBezTo>
                  <a:cubicBezTo>
                    <a:pt x="157128" y="3789920"/>
                    <a:pt x="157128" y="3791317"/>
                    <a:pt x="157128" y="3792714"/>
                  </a:cubicBezTo>
                  <a:cubicBezTo>
                    <a:pt x="157128" y="3794110"/>
                    <a:pt x="157128" y="3794110"/>
                    <a:pt x="157128" y="3794110"/>
                  </a:cubicBezTo>
                  <a:cubicBezTo>
                    <a:pt x="157128" y="3794110"/>
                    <a:pt x="157128" y="3794110"/>
                    <a:pt x="157128" y="3795507"/>
                  </a:cubicBezTo>
                  <a:cubicBezTo>
                    <a:pt x="157128" y="3795507"/>
                    <a:pt x="157128" y="3796904"/>
                    <a:pt x="157128" y="3796904"/>
                  </a:cubicBezTo>
                  <a:cubicBezTo>
                    <a:pt x="157128" y="3798300"/>
                    <a:pt x="157128" y="3798300"/>
                    <a:pt x="157128" y="3799697"/>
                  </a:cubicBezTo>
                  <a:cubicBezTo>
                    <a:pt x="157128" y="3801094"/>
                    <a:pt x="158524" y="3803887"/>
                    <a:pt x="158524" y="3806681"/>
                  </a:cubicBezTo>
                  <a:cubicBezTo>
                    <a:pt x="159921" y="3809474"/>
                    <a:pt x="161318" y="3812267"/>
                    <a:pt x="164111" y="3816458"/>
                  </a:cubicBezTo>
                  <a:cubicBezTo>
                    <a:pt x="166905" y="3815061"/>
                    <a:pt x="168301" y="3813664"/>
                    <a:pt x="168301" y="3813664"/>
                  </a:cubicBezTo>
                  <a:lnTo>
                    <a:pt x="172491" y="3810870"/>
                  </a:lnTo>
                  <a:lnTo>
                    <a:pt x="176681" y="3808077"/>
                  </a:lnTo>
                  <a:cubicBezTo>
                    <a:pt x="176681" y="3808077"/>
                    <a:pt x="178078" y="3806681"/>
                    <a:pt x="180871" y="3805284"/>
                  </a:cubicBezTo>
                  <a:cubicBezTo>
                    <a:pt x="179475" y="3803887"/>
                    <a:pt x="178078" y="3801094"/>
                    <a:pt x="178078" y="3799697"/>
                  </a:cubicBezTo>
                  <a:cubicBezTo>
                    <a:pt x="178078" y="3798300"/>
                    <a:pt x="176681" y="3796904"/>
                    <a:pt x="176681" y="3795507"/>
                  </a:cubicBezTo>
                  <a:cubicBezTo>
                    <a:pt x="176681" y="3795507"/>
                    <a:pt x="176681" y="3794110"/>
                    <a:pt x="176681" y="3794110"/>
                  </a:cubicBezTo>
                  <a:cubicBezTo>
                    <a:pt x="176681" y="3794110"/>
                    <a:pt x="176681" y="3792714"/>
                    <a:pt x="176681" y="3792714"/>
                  </a:cubicBezTo>
                  <a:cubicBezTo>
                    <a:pt x="176681" y="3792714"/>
                    <a:pt x="176681" y="3791317"/>
                    <a:pt x="176681" y="3791317"/>
                  </a:cubicBezTo>
                  <a:cubicBezTo>
                    <a:pt x="176681" y="3791317"/>
                    <a:pt x="176681" y="3791317"/>
                    <a:pt x="176681" y="3789920"/>
                  </a:cubicBezTo>
                  <a:cubicBezTo>
                    <a:pt x="176681" y="3789920"/>
                    <a:pt x="176681" y="3788524"/>
                    <a:pt x="176681" y="3788524"/>
                  </a:cubicBezTo>
                  <a:cubicBezTo>
                    <a:pt x="176681" y="3787127"/>
                    <a:pt x="176681" y="3784333"/>
                    <a:pt x="178078" y="3782937"/>
                  </a:cubicBezTo>
                  <a:cubicBezTo>
                    <a:pt x="179475" y="3781540"/>
                    <a:pt x="179475" y="3778747"/>
                    <a:pt x="180871" y="3777350"/>
                  </a:cubicBezTo>
                  <a:cubicBezTo>
                    <a:pt x="180871" y="3777350"/>
                    <a:pt x="182268" y="3775953"/>
                    <a:pt x="182268" y="3775953"/>
                  </a:cubicBezTo>
                  <a:cubicBezTo>
                    <a:pt x="182268" y="3775953"/>
                    <a:pt x="182268" y="3775953"/>
                    <a:pt x="182268" y="3775953"/>
                  </a:cubicBezTo>
                  <a:lnTo>
                    <a:pt x="182268" y="3775953"/>
                  </a:lnTo>
                  <a:lnTo>
                    <a:pt x="359648" y="3602764"/>
                  </a:lnTo>
                  <a:lnTo>
                    <a:pt x="359648" y="3602764"/>
                  </a:lnTo>
                  <a:lnTo>
                    <a:pt x="384788" y="3579020"/>
                  </a:lnTo>
                  <a:cubicBezTo>
                    <a:pt x="387582" y="3581813"/>
                    <a:pt x="391772" y="3586004"/>
                    <a:pt x="394565" y="3588797"/>
                  </a:cubicBezTo>
                  <a:cubicBezTo>
                    <a:pt x="453226" y="3648855"/>
                    <a:pt x="510490" y="3707515"/>
                    <a:pt x="569151" y="3767573"/>
                  </a:cubicBezTo>
                  <a:cubicBezTo>
                    <a:pt x="569151" y="3767573"/>
                    <a:pt x="569151" y="3767573"/>
                    <a:pt x="569151" y="3767573"/>
                  </a:cubicBezTo>
                  <a:cubicBezTo>
                    <a:pt x="567755" y="3770367"/>
                    <a:pt x="564961" y="3773160"/>
                    <a:pt x="563565" y="3777350"/>
                  </a:cubicBezTo>
                  <a:cubicBezTo>
                    <a:pt x="562168" y="3781540"/>
                    <a:pt x="560771" y="3784333"/>
                    <a:pt x="560771" y="3788524"/>
                  </a:cubicBezTo>
                  <a:cubicBezTo>
                    <a:pt x="560771" y="3789920"/>
                    <a:pt x="560771" y="3791317"/>
                    <a:pt x="560771" y="3792714"/>
                  </a:cubicBezTo>
                  <a:cubicBezTo>
                    <a:pt x="560771" y="3794110"/>
                    <a:pt x="560771" y="3794110"/>
                    <a:pt x="560771" y="3794110"/>
                  </a:cubicBezTo>
                  <a:cubicBezTo>
                    <a:pt x="560771" y="3794110"/>
                    <a:pt x="560771" y="3794110"/>
                    <a:pt x="560771" y="3795507"/>
                  </a:cubicBezTo>
                  <a:cubicBezTo>
                    <a:pt x="560771" y="3795507"/>
                    <a:pt x="560771" y="3796904"/>
                    <a:pt x="560771" y="3796904"/>
                  </a:cubicBezTo>
                  <a:cubicBezTo>
                    <a:pt x="560771" y="3798300"/>
                    <a:pt x="560771" y="3798300"/>
                    <a:pt x="560771" y="3799697"/>
                  </a:cubicBezTo>
                  <a:cubicBezTo>
                    <a:pt x="560771" y="3801094"/>
                    <a:pt x="562168" y="3803887"/>
                    <a:pt x="562168" y="3806681"/>
                  </a:cubicBezTo>
                  <a:cubicBezTo>
                    <a:pt x="563565" y="3809474"/>
                    <a:pt x="564961" y="3812267"/>
                    <a:pt x="567755" y="3816458"/>
                  </a:cubicBezTo>
                  <a:cubicBezTo>
                    <a:pt x="570548" y="3815061"/>
                    <a:pt x="571945" y="3813664"/>
                    <a:pt x="571945" y="3813664"/>
                  </a:cubicBezTo>
                  <a:lnTo>
                    <a:pt x="576135" y="3810870"/>
                  </a:lnTo>
                  <a:lnTo>
                    <a:pt x="580325" y="3808077"/>
                  </a:lnTo>
                  <a:cubicBezTo>
                    <a:pt x="580325" y="3808077"/>
                    <a:pt x="581722" y="3806681"/>
                    <a:pt x="584515" y="3805284"/>
                  </a:cubicBezTo>
                  <a:cubicBezTo>
                    <a:pt x="583118" y="3803887"/>
                    <a:pt x="581722" y="3801094"/>
                    <a:pt x="581722" y="3799697"/>
                  </a:cubicBezTo>
                  <a:cubicBezTo>
                    <a:pt x="581722" y="3798300"/>
                    <a:pt x="580325" y="3796904"/>
                    <a:pt x="580325" y="3795507"/>
                  </a:cubicBezTo>
                  <a:cubicBezTo>
                    <a:pt x="580325" y="3795507"/>
                    <a:pt x="580325" y="3794110"/>
                    <a:pt x="580325" y="3794110"/>
                  </a:cubicBezTo>
                  <a:cubicBezTo>
                    <a:pt x="580325" y="3794110"/>
                    <a:pt x="580325" y="3792714"/>
                    <a:pt x="580325" y="3792714"/>
                  </a:cubicBezTo>
                  <a:cubicBezTo>
                    <a:pt x="580325" y="3792714"/>
                    <a:pt x="580325" y="3791317"/>
                    <a:pt x="580325" y="3791317"/>
                  </a:cubicBezTo>
                  <a:cubicBezTo>
                    <a:pt x="580325" y="3791317"/>
                    <a:pt x="580325" y="3791317"/>
                    <a:pt x="580325" y="3789920"/>
                  </a:cubicBezTo>
                  <a:cubicBezTo>
                    <a:pt x="580325" y="3789920"/>
                    <a:pt x="580325" y="3788524"/>
                    <a:pt x="580325" y="3788524"/>
                  </a:cubicBezTo>
                  <a:cubicBezTo>
                    <a:pt x="580325" y="3787127"/>
                    <a:pt x="580325" y="3784333"/>
                    <a:pt x="581722" y="3782937"/>
                  </a:cubicBezTo>
                  <a:cubicBezTo>
                    <a:pt x="583118" y="3781540"/>
                    <a:pt x="583118" y="3778747"/>
                    <a:pt x="584515" y="3777350"/>
                  </a:cubicBezTo>
                  <a:cubicBezTo>
                    <a:pt x="584515" y="3777350"/>
                    <a:pt x="585912" y="3775953"/>
                    <a:pt x="585912" y="3775953"/>
                  </a:cubicBezTo>
                  <a:cubicBezTo>
                    <a:pt x="585912" y="3775953"/>
                    <a:pt x="585912" y="3775953"/>
                    <a:pt x="585912" y="3775953"/>
                  </a:cubicBezTo>
                  <a:lnTo>
                    <a:pt x="585912" y="3775953"/>
                  </a:lnTo>
                  <a:lnTo>
                    <a:pt x="763291" y="3602764"/>
                  </a:lnTo>
                  <a:lnTo>
                    <a:pt x="763291" y="3602764"/>
                  </a:lnTo>
                  <a:lnTo>
                    <a:pt x="788432" y="3577623"/>
                  </a:lnTo>
                  <a:lnTo>
                    <a:pt x="788432" y="3577623"/>
                  </a:lnTo>
                  <a:lnTo>
                    <a:pt x="789829" y="3576227"/>
                  </a:lnTo>
                  <a:cubicBezTo>
                    <a:pt x="794019" y="3580416"/>
                    <a:pt x="796812" y="3583210"/>
                    <a:pt x="801002" y="3587400"/>
                  </a:cubicBezTo>
                  <a:cubicBezTo>
                    <a:pt x="858266" y="3646061"/>
                    <a:pt x="915531" y="3704722"/>
                    <a:pt x="972795" y="3763383"/>
                  </a:cubicBezTo>
                  <a:cubicBezTo>
                    <a:pt x="972795" y="3763383"/>
                    <a:pt x="972795" y="3763383"/>
                    <a:pt x="972795" y="3763383"/>
                  </a:cubicBezTo>
                  <a:cubicBezTo>
                    <a:pt x="972795" y="3763383"/>
                    <a:pt x="971398" y="3764780"/>
                    <a:pt x="970002" y="3766177"/>
                  </a:cubicBezTo>
                  <a:cubicBezTo>
                    <a:pt x="968605" y="3768970"/>
                    <a:pt x="965812" y="3771763"/>
                    <a:pt x="964415" y="3775953"/>
                  </a:cubicBezTo>
                  <a:cubicBezTo>
                    <a:pt x="963018" y="3780144"/>
                    <a:pt x="961622" y="3782937"/>
                    <a:pt x="961622" y="3787127"/>
                  </a:cubicBezTo>
                  <a:cubicBezTo>
                    <a:pt x="961622" y="3788524"/>
                    <a:pt x="961622" y="3789920"/>
                    <a:pt x="961622" y="3791317"/>
                  </a:cubicBezTo>
                  <a:cubicBezTo>
                    <a:pt x="961622" y="3792714"/>
                    <a:pt x="961622" y="3792714"/>
                    <a:pt x="961622" y="3792714"/>
                  </a:cubicBezTo>
                  <a:cubicBezTo>
                    <a:pt x="961622" y="3792714"/>
                    <a:pt x="961622" y="3792714"/>
                    <a:pt x="961622" y="3794110"/>
                  </a:cubicBezTo>
                  <a:cubicBezTo>
                    <a:pt x="961622" y="3794110"/>
                    <a:pt x="961622" y="3795507"/>
                    <a:pt x="961622" y="3795507"/>
                  </a:cubicBezTo>
                  <a:cubicBezTo>
                    <a:pt x="961622" y="3796904"/>
                    <a:pt x="961622" y="3796904"/>
                    <a:pt x="961622" y="3798300"/>
                  </a:cubicBezTo>
                  <a:cubicBezTo>
                    <a:pt x="961622" y="3799697"/>
                    <a:pt x="963018" y="3802491"/>
                    <a:pt x="963018" y="3805284"/>
                  </a:cubicBezTo>
                  <a:cubicBezTo>
                    <a:pt x="964415" y="3808077"/>
                    <a:pt x="965812" y="3810870"/>
                    <a:pt x="967208" y="3813664"/>
                  </a:cubicBezTo>
                  <a:lnTo>
                    <a:pt x="970002" y="3813664"/>
                  </a:lnTo>
                  <a:cubicBezTo>
                    <a:pt x="971398" y="3812267"/>
                    <a:pt x="971398" y="3812267"/>
                    <a:pt x="971398" y="3812267"/>
                  </a:cubicBezTo>
                  <a:lnTo>
                    <a:pt x="975588" y="3809474"/>
                  </a:lnTo>
                  <a:lnTo>
                    <a:pt x="979779" y="3806681"/>
                  </a:lnTo>
                  <a:cubicBezTo>
                    <a:pt x="979779" y="3806681"/>
                    <a:pt x="981175" y="3805284"/>
                    <a:pt x="983969" y="3803887"/>
                  </a:cubicBezTo>
                  <a:cubicBezTo>
                    <a:pt x="982572" y="3802491"/>
                    <a:pt x="981175" y="3799697"/>
                    <a:pt x="981175" y="3798300"/>
                  </a:cubicBezTo>
                  <a:cubicBezTo>
                    <a:pt x="981175" y="3796904"/>
                    <a:pt x="979779" y="3795507"/>
                    <a:pt x="979779" y="3794110"/>
                  </a:cubicBezTo>
                  <a:cubicBezTo>
                    <a:pt x="979779" y="3794110"/>
                    <a:pt x="979779" y="3792714"/>
                    <a:pt x="979779" y="3792714"/>
                  </a:cubicBezTo>
                  <a:cubicBezTo>
                    <a:pt x="979779" y="3792714"/>
                    <a:pt x="979779" y="3791317"/>
                    <a:pt x="979779" y="3791317"/>
                  </a:cubicBezTo>
                  <a:cubicBezTo>
                    <a:pt x="979779" y="3791317"/>
                    <a:pt x="979779" y="3789920"/>
                    <a:pt x="979779" y="3789920"/>
                  </a:cubicBezTo>
                  <a:cubicBezTo>
                    <a:pt x="979779" y="3789920"/>
                    <a:pt x="979779" y="3789920"/>
                    <a:pt x="979779" y="3788524"/>
                  </a:cubicBezTo>
                  <a:cubicBezTo>
                    <a:pt x="979779" y="3788524"/>
                    <a:pt x="979779" y="3787127"/>
                    <a:pt x="979779" y="3787127"/>
                  </a:cubicBezTo>
                  <a:cubicBezTo>
                    <a:pt x="979779" y="3785730"/>
                    <a:pt x="979779" y="3782937"/>
                    <a:pt x="981175" y="3781540"/>
                  </a:cubicBezTo>
                  <a:cubicBezTo>
                    <a:pt x="982572" y="3780144"/>
                    <a:pt x="982572" y="3777350"/>
                    <a:pt x="983969" y="3775953"/>
                  </a:cubicBezTo>
                  <a:cubicBezTo>
                    <a:pt x="983969" y="3775953"/>
                    <a:pt x="985365" y="3774557"/>
                    <a:pt x="985365" y="3774557"/>
                  </a:cubicBezTo>
                  <a:cubicBezTo>
                    <a:pt x="985365" y="3774557"/>
                    <a:pt x="985365" y="3774557"/>
                    <a:pt x="985365" y="3774557"/>
                  </a:cubicBezTo>
                  <a:lnTo>
                    <a:pt x="985365" y="3774557"/>
                  </a:lnTo>
                  <a:lnTo>
                    <a:pt x="1162745" y="3601367"/>
                  </a:lnTo>
                  <a:lnTo>
                    <a:pt x="1162745" y="3601367"/>
                  </a:lnTo>
                  <a:lnTo>
                    <a:pt x="1187885" y="3577623"/>
                  </a:lnTo>
                  <a:cubicBezTo>
                    <a:pt x="1190679" y="3580416"/>
                    <a:pt x="1194869" y="3584607"/>
                    <a:pt x="1197662" y="3587400"/>
                  </a:cubicBezTo>
                  <a:cubicBezTo>
                    <a:pt x="1256323" y="3647458"/>
                    <a:pt x="1313588" y="3706119"/>
                    <a:pt x="1372249" y="3766177"/>
                  </a:cubicBezTo>
                  <a:cubicBezTo>
                    <a:pt x="1372249" y="3766177"/>
                    <a:pt x="1372249" y="3766177"/>
                    <a:pt x="1372249" y="3766177"/>
                  </a:cubicBezTo>
                  <a:cubicBezTo>
                    <a:pt x="1370852" y="3768970"/>
                    <a:pt x="1368058" y="3771763"/>
                    <a:pt x="1366662" y="3775953"/>
                  </a:cubicBezTo>
                  <a:cubicBezTo>
                    <a:pt x="1365265" y="3780144"/>
                    <a:pt x="1363868" y="3782937"/>
                    <a:pt x="1363868" y="3787127"/>
                  </a:cubicBezTo>
                  <a:cubicBezTo>
                    <a:pt x="1363868" y="3788524"/>
                    <a:pt x="1363868" y="3789920"/>
                    <a:pt x="1363868" y="3791317"/>
                  </a:cubicBezTo>
                  <a:cubicBezTo>
                    <a:pt x="1363868" y="3792714"/>
                    <a:pt x="1363868" y="3792714"/>
                    <a:pt x="1363868" y="3792714"/>
                  </a:cubicBezTo>
                  <a:cubicBezTo>
                    <a:pt x="1363868" y="3792714"/>
                    <a:pt x="1363868" y="3792714"/>
                    <a:pt x="1363868" y="3794110"/>
                  </a:cubicBezTo>
                  <a:cubicBezTo>
                    <a:pt x="1363868" y="3794110"/>
                    <a:pt x="1363868" y="3795507"/>
                    <a:pt x="1363868" y="3795507"/>
                  </a:cubicBezTo>
                  <a:cubicBezTo>
                    <a:pt x="1363868" y="3796904"/>
                    <a:pt x="1363868" y="3796904"/>
                    <a:pt x="1363868" y="3798300"/>
                  </a:cubicBezTo>
                  <a:cubicBezTo>
                    <a:pt x="1363868" y="3799697"/>
                    <a:pt x="1365265" y="3802491"/>
                    <a:pt x="1365265" y="3805284"/>
                  </a:cubicBezTo>
                  <a:cubicBezTo>
                    <a:pt x="1366662" y="3808077"/>
                    <a:pt x="1368058" y="3809474"/>
                    <a:pt x="1369455" y="3812267"/>
                  </a:cubicBezTo>
                  <a:lnTo>
                    <a:pt x="1373645" y="3812267"/>
                  </a:lnTo>
                  <a:cubicBezTo>
                    <a:pt x="1373645" y="3812267"/>
                    <a:pt x="1375042" y="3810870"/>
                    <a:pt x="1375042" y="3810870"/>
                  </a:cubicBezTo>
                  <a:lnTo>
                    <a:pt x="1379232" y="3808077"/>
                  </a:lnTo>
                  <a:lnTo>
                    <a:pt x="1383422" y="3805284"/>
                  </a:lnTo>
                  <a:cubicBezTo>
                    <a:pt x="1383422" y="3805284"/>
                    <a:pt x="1384819" y="3803887"/>
                    <a:pt x="1387612" y="3802491"/>
                  </a:cubicBezTo>
                  <a:cubicBezTo>
                    <a:pt x="1386216" y="3801094"/>
                    <a:pt x="1384819" y="3798300"/>
                    <a:pt x="1384819" y="3796904"/>
                  </a:cubicBezTo>
                  <a:cubicBezTo>
                    <a:pt x="1384819" y="3795507"/>
                    <a:pt x="1383422" y="3794110"/>
                    <a:pt x="1383422" y="3792714"/>
                  </a:cubicBezTo>
                  <a:cubicBezTo>
                    <a:pt x="1383422" y="3792714"/>
                    <a:pt x="1383422" y="3791317"/>
                    <a:pt x="1383422" y="3791317"/>
                  </a:cubicBezTo>
                  <a:cubicBezTo>
                    <a:pt x="1383422" y="3791317"/>
                    <a:pt x="1383422" y="3789920"/>
                    <a:pt x="1383422" y="3789920"/>
                  </a:cubicBezTo>
                  <a:cubicBezTo>
                    <a:pt x="1383422" y="3789920"/>
                    <a:pt x="1383422" y="3788524"/>
                    <a:pt x="1383422" y="3788524"/>
                  </a:cubicBezTo>
                  <a:cubicBezTo>
                    <a:pt x="1383422" y="3788524"/>
                    <a:pt x="1383422" y="3788524"/>
                    <a:pt x="1383422" y="3787127"/>
                  </a:cubicBezTo>
                  <a:cubicBezTo>
                    <a:pt x="1383422" y="3787127"/>
                    <a:pt x="1383422" y="3785730"/>
                    <a:pt x="1383422" y="3785730"/>
                  </a:cubicBezTo>
                  <a:cubicBezTo>
                    <a:pt x="1383422" y="3784333"/>
                    <a:pt x="1383422" y="3781540"/>
                    <a:pt x="1384819" y="3780144"/>
                  </a:cubicBezTo>
                  <a:cubicBezTo>
                    <a:pt x="1386216" y="3778747"/>
                    <a:pt x="1386216" y="3775953"/>
                    <a:pt x="1387612" y="3774557"/>
                  </a:cubicBezTo>
                  <a:cubicBezTo>
                    <a:pt x="1387612" y="3774557"/>
                    <a:pt x="1389009" y="3773160"/>
                    <a:pt x="1389009" y="3773160"/>
                  </a:cubicBezTo>
                  <a:cubicBezTo>
                    <a:pt x="1389009" y="3773160"/>
                    <a:pt x="1389009" y="3773160"/>
                    <a:pt x="1389009" y="3773160"/>
                  </a:cubicBezTo>
                  <a:lnTo>
                    <a:pt x="1389009" y="3773160"/>
                  </a:lnTo>
                  <a:lnTo>
                    <a:pt x="1566389" y="3599971"/>
                  </a:lnTo>
                  <a:lnTo>
                    <a:pt x="1566389" y="3599971"/>
                  </a:lnTo>
                  <a:lnTo>
                    <a:pt x="1591529" y="3574830"/>
                  </a:lnTo>
                  <a:lnTo>
                    <a:pt x="1591529" y="3574830"/>
                  </a:lnTo>
                  <a:lnTo>
                    <a:pt x="1591529" y="3574830"/>
                  </a:lnTo>
                  <a:cubicBezTo>
                    <a:pt x="1595719" y="3579020"/>
                    <a:pt x="1598512" y="3581813"/>
                    <a:pt x="1602703" y="3586004"/>
                  </a:cubicBezTo>
                  <a:cubicBezTo>
                    <a:pt x="1659967" y="3644664"/>
                    <a:pt x="1717231" y="3703326"/>
                    <a:pt x="1774495" y="3761986"/>
                  </a:cubicBezTo>
                  <a:cubicBezTo>
                    <a:pt x="1774495" y="3761986"/>
                    <a:pt x="1774495" y="3761986"/>
                    <a:pt x="1774495" y="3761986"/>
                  </a:cubicBezTo>
                  <a:cubicBezTo>
                    <a:pt x="1774495" y="3761986"/>
                    <a:pt x="1773099" y="3763383"/>
                    <a:pt x="1771702" y="3764780"/>
                  </a:cubicBezTo>
                  <a:cubicBezTo>
                    <a:pt x="1770305" y="3767573"/>
                    <a:pt x="1767512" y="3770367"/>
                    <a:pt x="1766115" y="3774557"/>
                  </a:cubicBezTo>
                  <a:cubicBezTo>
                    <a:pt x="1764719" y="3778747"/>
                    <a:pt x="1763322" y="3781540"/>
                    <a:pt x="1763322" y="3785730"/>
                  </a:cubicBezTo>
                  <a:cubicBezTo>
                    <a:pt x="1763322" y="3787127"/>
                    <a:pt x="1763322" y="3788524"/>
                    <a:pt x="1763322" y="3789920"/>
                  </a:cubicBezTo>
                  <a:cubicBezTo>
                    <a:pt x="1763322" y="3791317"/>
                    <a:pt x="1763322" y="3791317"/>
                    <a:pt x="1763322" y="3791317"/>
                  </a:cubicBezTo>
                  <a:cubicBezTo>
                    <a:pt x="1763322" y="3791317"/>
                    <a:pt x="1763322" y="3791317"/>
                    <a:pt x="1763322" y="3792714"/>
                  </a:cubicBezTo>
                  <a:cubicBezTo>
                    <a:pt x="1763322" y="3792714"/>
                    <a:pt x="1763322" y="3794110"/>
                    <a:pt x="1763322" y="3794110"/>
                  </a:cubicBezTo>
                  <a:cubicBezTo>
                    <a:pt x="1763322" y="3795507"/>
                    <a:pt x="1763322" y="3795507"/>
                    <a:pt x="1763322" y="3796904"/>
                  </a:cubicBezTo>
                  <a:cubicBezTo>
                    <a:pt x="1763322" y="3798300"/>
                    <a:pt x="1764719" y="3801094"/>
                    <a:pt x="1764719" y="3803887"/>
                  </a:cubicBezTo>
                  <a:cubicBezTo>
                    <a:pt x="1764719" y="3805284"/>
                    <a:pt x="1766115" y="3806681"/>
                    <a:pt x="1767512" y="3809474"/>
                  </a:cubicBezTo>
                  <a:lnTo>
                    <a:pt x="1775892" y="3809474"/>
                  </a:lnTo>
                  <a:lnTo>
                    <a:pt x="1777289" y="3808077"/>
                  </a:lnTo>
                  <a:lnTo>
                    <a:pt x="1781479" y="3805284"/>
                  </a:lnTo>
                  <a:cubicBezTo>
                    <a:pt x="1781479" y="3805284"/>
                    <a:pt x="1782876" y="3803887"/>
                    <a:pt x="1785669" y="3802491"/>
                  </a:cubicBezTo>
                  <a:cubicBezTo>
                    <a:pt x="1784272" y="3801094"/>
                    <a:pt x="1782876" y="3798300"/>
                    <a:pt x="1782876" y="3796904"/>
                  </a:cubicBezTo>
                  <a:cubicBezTo>
                    <a:pt x="1782876" y="3795507"/>
                    <a:pt x="1781479" y="3794110"/>
                    <a:pt x="1781479" y="3792714"/>
                  </a:cubicBezTo>
                  <a:cubicBezTo>
                    <a:pt x="1781479" y="3792714"/>
                    <a:pt x="1781479" y="3791317"/>
                    <a:pt x="1781479" y="3791317"/>
                  </a:cubicBezTo>
                  <a:cubicBezTo>
                    <a:pt x="1781479" y="3791317"/>
                    <a:pt x="1781479" y="3789920"/>
                    <a:pt x="1781479" y="3789920"/>
                  </a:cubicBezTo>
                  <a:cubicBezTo>
                    <a:pt x="1781479" y="3789920"/>
                    <a:pt x="1781479" y="3788524"/>
                    <a:pt x="1781479" y="3788524"/>
                  </a:cubicBezTo>
                  <a:cubicBezTo>
                    <a:pt x="1781479" y="3788524"/>
                    <a:pt x="1781479" y="3788524"/>
                    <a:pt x="1781479" y="3787127"/>
                  </a:cubicBezTo>
                  <a:cubicBezTo>
                    <a:pt x="1781479" y="3787127"/>
                    <a:pt x="1781479" y="3785730"/>
                    <a:pt x="1781479" y="3785730"/>
                  </a:cubicBezTo>
                  <a:cubicBezTo>
                    <a:pt x="1781479" y="3784333"/>
                    <a:pt x="1781479" y="3781540"/>
                    <a:pt x="1782876" y="3780144"/>
                  </a:cubicBezTo>
                  <a:cubicBezTo>
                    <a:pt x="1784272" y="3778747"/>
                    <a:pt x="1784272" y="3775953"/>
                    <a:pt x="1785669" y="3774557"/>
                  </a:cubicBezTo>
                  <a:cubicBezTo>
                    <a:pt x="1785669" y="3774557"/>
                    <a:pt x="1787066" y="3773160"/>
                    <a:pt x="1787066" y="3773160"/>
                  </a:cubicBezTo>
                  <a:cubicBezTo>
                    <a:pt x="1787066" y="3773160"/>
                    <a:pt x="1787066" y="3773160"/>
                    <a:pt x="1787066" y="3773160"/>
                  </a:cubicBezTo>
                  <a:lnTo>
                    <a:pt x="1787066" y="3773160"/>
                  </a:lnTo>
                  <a:lnTo>
                    <a:pt x="1964445" y="3599971"/>
                  </a:lnTo>
                  <a:lnTo>
                    <a:pt x="1964445" y="3599971"/>
                  </a:lnTo>
                  <a:lnTo>
                    <a:pt x="1989586" y="3574830"/>
                  </a:lnTo>
                  <a:lnTo>
                    <a:pt x="1989586" y="3574830"/>
                  </a:lnTo>
                  <a:lnTo>
                    <a:pt x="1990982" y="3573433"/>
                  </a:lnTo>
                  <a:cubicBezTo>
                    <a:pt x="1995173" y="3577623"/>
                    <a:pt x="1999363" y="3581813"/>
                    <a:pt x="2003553" y="3586004"/>
                  </a:cubicBezTo>
                  <a:cubicBezTo>
                    <a:pt x="2060817" y="3644664"/>
                    <a:pt x="2118081" y="3701929"/>
                    <a:pt x="2173949" y="3760590"/>
                  </a:cubicBezTo>
                  <a:cubicBezTo>
                    <a:pt x="2173949" y="3760590"/>
                    <a:pt x="2172552" y="3761986"/>
                    <a:pt x="2172552" y="3761986"/>
                  </a:cubicBezTo>
                  <a:cubicBezTo>
                    <a:pt x="2171156" y="3764780"/>
                    <a:pt x="2168362" y="3767573"/>
                    <a:pt x="2166966" y="3771763"/>
                  </a:cubicBezTo>
                  <a:cubicBezTo>
                    <a:pt x="2165569" y="3775953"/>
                    <a:pt x="2164172" y="3778747"/>
                    <a:pt x="2164172" y="3782937"/>
                  </a:cubicBezTo>
                  <a:cubicBezTo>
                    <a:pt x="2164172" y="3784333"/>
                    <a:pt x="2164172" y="3785730"/>
                    <a:pt x="2164172" y="3787127"/>
                  </a:cubicBezTo>
                  <a:cubicBezTo>
                    <a:pt x="2164172" y="3788524"/>
                    <a:pt x="2164172" y="3788524"/>
                    <a:pt x="2164172" y="3788524"/>
                  </a:cubicBezTo>
                  <a:cubicBezTo>
                    <a:pt x="2164172" y="3788524"/>
                    <a:pt x="2164172" y="3788524"/>
                    <a:pt x="2164172" y="3789920"/>
                  </a:cubicBezTo>
                  <a:cubicBezTo>
                    <a:pt x="2164172" y="3789920"/>
                    <a:pt x="2164172" y="3791317"/>
                    <a:pt x="2164172" y="3791317"/>
                  </a:cubicBezTo>
                  <a:cubicBezTo>
                    <a:pt x="2164172" y="3792714"/>
                    <a:pt x="2164172" y="3792714"/>
                    <a:pt x="2164172" y="3794110"/>
                  </a:cubicBezTo>
                  <a:cubicBezTo>
                    <a:pt x="2164172" y="3795507"/>
                    <a:pt x="2165569" y="3798300"/>
                    <a:pt x="2165569" y="3801094"/>
                  </a:cubicBezTo>
                  <a:cubicBezTo>
                    <a:pt x="2165569" y="3802491"/>
                    <a:pt x="2166966" y="3803887"/>
                    <a:pt x="2168362" y="3806681"/>
                  </a:cubicBezTo>
                  <a:lnTo>
                    <a:pt x="2176742" y="3806681"/>
                  </a:lnTo>
                  <a:lnTo>
                    <a:pt x="2178139" y="3805284"/>
                  </a:lnTo>
                  <a:lnTo>
                    <a:pt x="2182329" y="3802491"/>
                  </a:lnTo>
                  <a:cubicBezTo>
                    <a:pt x="2182329" y="3802491"/>
                    <a:pt x="2183726" y="3801094"/>
                    <a:pt x="2186519" y="3799697"/>
                  </a:cubicBezTo>
                  <a:cubicBezTo>
                    <a:pt x="2185123" y="3798300"/>
                    <a:pt x="2183726" y="3795507"/>
                    <a:pt x="2183726" y="3794110"/>
                  </a:cubicBezTo>
                  <a:cubicBezTo>
                    <a:pt x="2183726" y="3792714"/>
                    <a:pt x="2182329" y="3791317"/>
                    <a:pt x="2182329" y="3789920"/>
                  </a:cubicBezTo>
                  <a:cubicBezTo>
                    <a:pt x="2182329" y="3789920"/>
                    <a:pt x="2182329" y="3788524"/>
                    <a:pt x="2182329" y="3788524"/>
                  </a:cubicBezTo>
                  <a:cubicBezTo>
                    <a:pt x="2182329" y="3788524"/>
                    <a:pt x="2182329" y="3787127"/>
                    <a:pt x="2182329" y="3787127"/>
                  </a:cubicBezTo>
                  <a:cubicBezTo>
                    <a:pt x="2182329" y="3787127"/>
                    <a:pt x="2182329" y="3785730"/>
                    <a:pt x="2182329" y="3785730"/>
                  </a:cubicBezTo>
                  <a:cubicBezTo>
                    <a:pt x="2182329" y="3785730"/>
                    <a:pt x="2182329" y="3785730"/>
                    <a:pt x="2182329" y="3784333"/>
                  </a:cubicBezTo>
                  <a:cubicBezTo>
                    <a:pt x="2182329" y="3784333"/>
                    <a:pt x="2182329" y="3782937"/>
                    <a:pt x="2182329" y="3782937"/>
                  </a:cubicBezTo>
                  <a:cubicBezTo>
                    <a:pt x="2182329" y="3781540"/>
                    <a:pt x="2182329" y="3778747"/>
                    <a:pt x="2183726" y="3777350"/>
                  </a:cubicBezTo>
                  <a:cubicBezTo>
                    <a:pt x="2185123" y="3775953"/>
                    <a:pt x="2185123" y="3773160"/>
                    <a:pt x="2186519" y="3771763"/>
                  </a:cubicBezTo>
                  <a:cubicBezTo>
                    <a:pt x="2186519" y="3771763"/>
                    <a:pt x="2187916" y="3770367"/>
                    <a:pt x="2187916" y="3770367"/>
                  </a:cubicBezTo>
                  <a:cubicBezTo>
                    <a:pt x="2187916" y="3770367"/>
                    <a:pt x="2187916" y="3770367"/>
                    <a:pt x="2187916" y="3770367"/>
                  </a:cubicBezTo>
                  <a:lnTo>
                    <a:pt x="2187916" y="3770367"/>
                  </a:lnTo>
                  <a:lnTo>
                    <a:pt x="2363899" y="3598574"/>
                  </a:lnTo>
                  <a:lnTo>
                    <a:pt x="2363899" y="3598574"/>
                  </a:lnTo>
                  <a:lnTo>
                    <a:pt x="2389039" y="3574830"/>
                  </a:lnTo>
                  <a:lnTo>
                    <a:pt x="2389039" y="3574830"/>
                  </a:lnTo>
                  <a:lnTo>
                    <a:pt x="2390436" y="3573433"/>
                  </a:lnTo>
                  <a:cubicBezTo>
                    <a:pt x="2394626" y="3577623"/>
                    <a:pt x="2398816" y="3581813"/>
                    <a:pt x="2403006" y="3586004"/>
                  </a:cubicBezTo>
                  <a:cubicBezTo>
                    <a:pt x="2460271" y="3644664"/>
                    <a:pt x="2516138" y="3701929"/>
                    <a:pt x="2573402" y="3760590"/>
                  </a:cubicBezTo>
                  <a:cubicBezTo>
                    <a:pt x="2573402" y="3760590"/>
                    <a:pt x="2573402" y="3760590"/>
                    <a:pt x="2573402" y="3760590"/>
                  </a:cubicBezTo>
                  <a:cubicBezTo>
                    <a:pt x="2573402" y="3760590"/>
                    <a:pt x="2572006" y="3761986"/>
                    <a:pt x="2570609" y="3763383"/>
                  </a:cubicBezTo>
                  <a:cubicBezTo>
                    <a:pt x="2569213" y="3766177"/>
                    <a:pt x="2566419" y="3768970"/>
                    <a:pt x="2565022" y="3773160"/>
                  </a:cubicBezTo>
                  <a:cubicBezTo>
                    <a:pt x="2563626" y="3777350"/>
                    <a:pt x="2562229" y="3780144"/>
                    <a:pt x="2562229" y="3784333"/>
                  </a:cubicBezTo>
                  <a:cubicBezTo>
                    <a:pt x="2562229" y="3785730"/>
                    <a:pt x="2562229" y="3787127"/>
                    <a:pt x="2562229" y="3788524"/>
                  </a:cubicBezTo>
                  <a:cubicBezTo>
                    <a:pt x="2562229" y="3789920"/>
                    <a:pt x="2562229" y="3789920"/>
                    <a:pt x="2562229" y="3789920"/>
                  </a:cubicBezTo>
                  <a:cubicBezTo>
                    <a:pt x="2562229" y="3789920"/>
                    <a:pt x="2562229" y="3789920"/>
                    <a:pt x="2562229" y="3791317"/>
                  </a:cubicBezTo>
                  <a:cubicBezTo>
                    <a:pt x="2562229" y="3791317"/>
                    <a:pt x="2562229" y="3792714"/>
                    <a:pt x="2562229" y="3792714"/>
                  </a:cubicBezTo>
                  <a:cubicBezTo>
                    <a:pt x="2562229" y="3794110"/>
                    <a:pt x="2562229" y="3794110"/>
                    <a:pt x="2562229" y="3795507"/>
                  </a:cubicBezTo>
                  <a:cubicBezTo>
                    <a:pt x="2562229" y="3796904"/>
                    <a:pt x="2563626" y="3799697"/>
                    <a:pt x="2565022" y="3802491"/>
                  </a:cubicBezTo>
                  <a:cubicBezTo>
                    <a:pt x="2565022" y="3803887"/>
                    <a:pt x="2566419" y="3805284"/>
                    <a:pt x="2566419" y="3805284"/>
                  </a:cubicBezTo>
                  <a:lnTo>
                    <a:pt x="2577593" y="3805284"/>
                  </a:lnTo>
                  <a:lnTo>
                    <a:pt x="2580386" y="3802491"/>
                  </a:lnTo>
                  <a:cubicBezTo>
                    <a:pt x="2580386" y="3802491"/>
                    <a:pt x="2581783" y="3801094"/>
                    <a:pt x="2584576" y="3799697"/>
                  </a:cubicBezTo>
                  <a:cubicBezTo>
                    <a:pt x="2583179" y="3798300"/>
                    <a:pt x="2581783" y="3795507"/>
                    <a:pt x="2581783" y="3794110"/>
                  </a:cubicBezTo>
                  <a:cubicBezTo>
                    <a:pt x="2581783" y="3792714"/>
                    <a:pt x="2580386" y="3791317"/>
                    <a:pt x="2580386" y="3789920"/>
                  </a:cubicBezTo>
                  <a:cubicBezTo>
                    <a:pt x="2580386" y="3789920"/>
                    <a:pt x="2580386" y="3788524"/>
                    <a:pt x="2580386" y="3788524"/>
                  </a:cubicBezTo>
                  <a:cubicBezTo>
                    <a:pt x="2580386" y="3788524"/>
                    <a:pt x="2580386" y="3787127"/>
                    <a:pt x="2580386" y="3787127"/>
                  </a:cubicBezTo>
                  <a:cubicBezTo>
                    <a:pt x="2580386" y="3787127"/>
                    <a:pt x="2580386" y="3785730"/>
                    <a:pt x="2580386" y="3785730"/>
                  </a:cubicBezTo>
                  <a:cubicBezTo>
                    <a:pt x="2580386" y="3785730"/>
                    <a:pt x="2580386" y="3785730"/>
                    <a:pt x="2580386" y="3784333"/>
                  </a:cubicBezTo>
                  <a:cubicBezTo>
                    <a:pt x="2580386" y="3784333"/>
                    <a:pt x="2580386" y="3782937"/>
                    <a:pt x="2580386" y="3782937"/>
                  </a:cubicBezTo>
                  <a:cubicBezTo>
                    <a:pt x="2580386" y="3781540"/>
                    <a:pt x="2580386" y="3778747"/>
                    <a:pt x="2581783" y="3777350"/>
                  </a:cubicBezTo>
                  <a:cubicBezTo>
                    <a:pt x="2583179" y="3775953"/>
                    <a:pt x="2583179" y="3773160"/>
                    <a:pt x="2584576" y="3771763"/>
                  </a:cubicBezTo>
                  <a:cubicBezTo>
                    <a:pt x="2584576" y="3771763"/>
                    <a:pt x="2585973" y="3770367"/>
                    <a:pt x="2585973" y="3770367"/>
                  </a:cubicBezTo>
                  <a:cubicBezTo>
                    <a:pt x="2585973" y="3770367"/>
                    <a:pt x="2585973" y="3770367"/>
                    <a:pt x="2585973" y="3770367"/>
                  </a:cubicBezTo>
                  <a:lnTo>
                    <a:pt x="2585973" y="3770367"/>
                  </a:lnTo>
                  <a:lnTo>
                    <a:pt x="2761956" y="3598574"/>
                  </a:lnTo>
                  <a:lnTo>
                    <a:pt x="2761956" y="3598574"/>
                  </a:lnTo>
                  <a:lnTo>
                    <a:pt x="2787096" y="3574830"/>
                  </a:lnTo>
                  <a:lnTo>
                    <a:pt x="2787096" y="3574830"/>
                  </a:lnTo>
                  <a:lnTo>
                    <a:pt x="2788493" y="3573433"/>
                  </a:lnTo>
                  <a:cubicBezTo>
                    <a:pt x="2792683" y="3577623"/>
                    <a:pt x="2796873" y="3581813"/>
                    <a:pt x="2801063" y="3586004"/>
                  </a:cubicBezTo>
                  <a:cubicBezTo>
                    <a:pt x="2858328" y="3644664"/>
                    <a:pt x="2914195" y="3701929"/>
                    <a:pt x="2971459" y="3760590"/>
                  </a:cubicBezTo>
                  <a:cubicBezTo>
                    <a:pt x="2971459" y="3760590"/>
                    <a:pt x="2970063" y="3761986"/>
                    <a:pt x="2970063" y="3761986"/>
                  </a:cubicBezTo>
                  <a:cubicBezTo>
                    <a:pt x="2968666" y="3764780"/>
                    <a:pt x="2965873" y="3767573"/>
                    <a:pt x="2964476" y="3771763"/>
                  </a:cubicBezTo>
                  <a:cubicBezTo>
                    <a:pt x="2963079" y="3775953"/>
                    <a:pt x="2961683" y="3778747"/>
                    <a:pt x="2961683" y="3782937"/>
                  </a:cubicBezTo>
                  <a:cubicBezTo>
                    <a:pt x="2961683" y="3784333"/>
                    <a:pt x="2961683" y="3785730"/>
                    <a:pt x="2961683" y="3787127"/>
                  </a:cubicBezTo>
                  <a:cubicBezTo>
                    <a:pt x="2961683" y="3788524"/>
                    <a:pt x="2961683" y="3788524"/>
                    <a:pt x="2961683" y="3788524"/>
                  </a:cubicBezTo>
                  <a:cubicBezTo>
                    <a:pt x="2961683" y="3788524"/>
                    <a:pt x="2961683" y="3788524"/>
                    <a:pt x="2961683" y="3789920"/>
                  </a:cubicBezTo>
                  <a:cubicBezTo>
                    <a:pt x="2961683" y="3789920"/>
                    <a:pt x="2961683" y="3791317"/>
                    <a:pt x="2961683" y="3791317"/>
                  </a:cubicBezTo>
                  <a:cubicBezTo>
                    <a:pt x="2961683" y="3792714"/>
                    <a:pt x="2961683" y="3792714"/>
                    <a:pt x="2961683" y="3794110"/>
                  </a:cubicBezTo>
                  <a:cubicBezTo>
                    <a:pt x="2961683" y="3795507"/>
                    <a:pt x="2963079" y="3798300"/>
                    <a:pt x="2963079" y="3801094"/>
                  </a:cubicBezTo>
                  <a:cubicBezTo>
                    <a:pt x="2963079" y="3802491"/>
                    <a:pt x="2964476" y="3802491"/>
                    <a:pt x="2964476" y="3803887"/>
                  </a:cubicBezTo>
                  <a:lnTo>
                    <a:pt x="2977046" y="3803887"/>
                  </a:lnTo>
                  <a:lnTo>
                    <a:pt x="2978443" y="3802491"/>
                  </a:lnTo>
                  <a:cubicBezTo>
                    <a:pt x="2978443" y="3802491"/>
                    <a:pt x="2979840" y="3801094"/>
                    <a:pt x="2982633" y="3799697"/>
                  </a:cubicBezTo>
                  <a:cubicBezTo>
                    <a:pt x="2981236" y="3798300"/>
                    <a:pt x="2979840" y="3795507"/>
                    <a:pt x="2979840" y="3794110"/>
                  </a:cubicBezTo>
                  <a:cubicBezTo>
                    <a:pt x="2979840" y="3792714"/>
                    <a:pt x="2978443" y="3791317"/>
                    <a:pt x="2978443" y="3789920"/>
                  </a:cubicBezTo>
                  <a:cubicBezTo>
                    <a:pt x="2978443" y="3789920"/>
                    <a:pt x="2978443" y="3788524"/>
                    <a:pt x="2978443" y="3788524"/>
                  </a:cubicBezTo>
                  <a:cubicBezTo>
                    <a:pt x="2978443" y="3788524"/>
                    <a:pt x="2978443" y="3787127"/>
                    <a:pt x="2978443" y="3787127"/>
                  </a:cubicBezTo>
                  <a:cubicBezTo>
                    <a:pt x="2978443" y="3787127"/>
                    <a:pt x="2978443" y="3785730"/>
                    <a:pt x="2978443" y="3785730"/>
                  </a:cubicBezTo>
                  <a:cubicBezTo>
                    <a:pt x="2978443" y="3785730"/>
                    <a:pt x="2978443" y="3785730"/>
                    <a:pt x="2978443" y="3784333"/>
                  </a:cubicBezTo>
                  <a:cubicBezTo>
                    <a:pt x="2978443" y="3784333"/>
                    <a:pt x="2978443" y="3782937"/>
                    <a:pt x="2978443" y="3782937"/>
                  </a:cubicBezTo>
                  <a:cubicBezTo>
                    <a:pt x="2978443" y="3781540"/>
                    <a:pt x="2978443" y="3778747"/>
                    <a:pt x="2979840" y="3777350"/>
                  </a:cubicBezTo>
                  <a:cubicBezTo>
                    <a:pt x="2981236" y="3775953"/>
                    <a:pt x="2981236" y="3773160"/>
                    <a:pt x="2982633" y="3771763"/>
                  </a:cubicBezTo>
                  <a:cubicBezTo>
                    <a:pt x="2982633" y="3771763"/>
                    <a:pt x="2984030" y="3770367"/>
                    <a:pt x="2984030" y="3770367"/>
                  </a:cubicBezTo>
                  <a:cubicBezTo>
                    <a:pt x="2984030" y="3770367"/>
                    <a:pt x="2984030" y="3770367"/>
                    <a:pt x="2984030" y="3770367"/>
                  </a:cubicBezTo>
                  <a:lnTo>
                    <a:pt x="2984030" y="3770367"/>
                  </a:lnTo>
                  <a:lnTo>
                    <a:pt x="3160013" y="3598574"/>
                  </a:lnTo>
                  <a:lnTo>
                    <a:pt x="3160013" y="3598574"/>
                  </a:lnTo>
                  <a:lnTo>
                    <a:pt x="3185153" y="3574830"/>
                  </a:lnTo>
                  <a:lnTo>
                    <a:pt x="3185153" y="3574830"/>
                  </a:lnTo>
                  <a:lnTo>
                    <a:pt x="3185153" y="3574830"/>
                  </a:lnTo>
                  <a:cubicBezTo>
                    <a:pt x="3189343" y="3579020"/>
                    <a:pt x="3193533" y="3583210"/>
                    <a:pt x="3197723" y="3588797"/>
                  </a:cubicBezTo>
                  <a:cubicBezTo>
                    <a:pt x="3254988" y="3647458"/>
                    <a:pt x="3312252" y="3706119"/>
                    <a:pt x="3369516" y="3764780"/>
                  </a:cubicBezTo>
                  <a:cubicBezTo>
                    <a:pt x="3369516" y="3764780"/>
                    <a:pt x="3369516" y="3764780"/>
                    <a:pt x="3369516" y="3764780"/>
                  </a:cubicBezTo>
                  <a:cubicBezTo>
                    <a:pt x="3369516" y="3764780"/>
                    <a:pt x="3368120" y="3766177"/>
                    <a:pt x="3366723" y="3767573"/>
                  </a:cubicBezTo>
                  <a:cubicBezTo>
                    <a:pt x="3365326" y="3770367"/>
                    <a:pt x="3362533" y="3773160"/>
                    <a:pt x="3361136" y="3777350"/>
                  </a:cubicBezTo>
                  <a:cubicBezTo>
                    <a:pt x="3359739" y="3781540"/>
                    <a:pt x="3358343" y="3784333"/>
                    <a:pt x="3358343" y="3788524"/>
                  </a:cubicBezTo>
                  <a:cubicBezTo>
                    <a:pt x="3358343" y="3789920"/>
                    <a:pt x="3358343" y="3791317"/>
                    <a:pt x="3358343" y="3792714"/>
                  </a:cubicBezTo>
                  <a:cubicBezTo>
                    <a:pt x="3358343" y="3794110"/>
                    <a:pt x="3358343" y="3794110"/>
                    <a:pt x="3358343" y="3794110"/>
                  </a:cubicBezTo>
                  <a:cubicBezTo>
                    <a:pt x="3358343" y="3794110"/>
                    <a:pt x="3358343" y="3794110"/>
                    <a:pt x="3358343" y="3795507"/>
                  </a:cubicBezTo>
                  <a:cubicBezTo>
                    <a:pt x="3358343" y="3795507"/>
                    <a:pt x="3358343" y="3796904"/>
                    <a:pt x="3358343" y="3796904"/>
                  </a:cubicBezTo>
                  <a:cubicBezTo>
                    <a:pt x="3358343" y="3798300"/>
                    <a:pt x="3358343" y="3798300"/>
                    <a:pt x="3358343" y="3799697"/>
                  </a:cubicBezTo>
                  <a:cubicBezTo>
                    <a:pt x="3358343" y="3801094"/>
                    <a:pt x="3359739" y="3803887"/>
                    <a:pt x="3359739" y="3805284"/>
                  </a:cubicBezTo>
                  <a:lnTo>
                    <a:pt x="3379293" y="3805284"/>
                  </a:lnTo>
                  <a:cubicBezTo>
                    <a:pt x="3377896" y="3803887"/>
                    <a:pt x="3376500" y="3801094"/>
                    <a:pt x="3376500" y="3799697"/>
                  </a:cubicBezTo>
                  <a:cubicBezTo>
                    <a:pt x="3376500" y="3798300"/>
                    <a:pt x="3375103" y="3796904"/>
                    <a:pt x="3375103" y="3795507"/>
                  </a:cubicBezTo>
                  <a:cubicBezTo>
                    <a:pt x="3375103" y="3795507"/>
                    <a:pt x="3375103" y="3794110"/>
                    <a:pt x="3375103" y="3794110"/>
                  </a:cubicBezTo>
                  <a:cubicBezTo>
                    <a:pt x="3375103" y="3794110"/>
                    <a:pt x="3375103" y="3792714"/>
                    <a:pt x="3375103" y="3792714"/>
                  </a:cubicBezTo>
                  <a:cubicBezTo>
                    <a:pt x="3375103" y="3792714"/>
                    <a:pt x="3375103" y="3791317"/>
                    <a:pt x="3375103" y="3791317"/>
                  </a:cubicBezTo>
                  <a:cubicBezTo>
                    <a:pt x="3375103" y="3791317"/>
                    <a:pt x="3375103" y="3791317"/>
                    <a:pt x="3375103" y="3789920"/>
                  </a:cubicBezTo>
                  <a:cubicBezTo>
                    <a:pt x="3375103" y="3789920"/>
                    <a:pt x="3375103" y="3788524"/>
                    <a:pt x="3375103" y="3788524"/>
                  </a:cubicBezTo>
                  <a:cubicBezTo>
                    <a:pt x="3375103" y="3787127"/>
                    <a:pt x="3375103" y="3784333"/>
                    <a:pt x="3376500" y="3782937"/>
                  </a:cubicBezTo>
                  <a:cubicBezTo>
                    <a:pt x="3377896" y="3781540"/>
                    <a:pt x="3377896" y="3778747"/>
                    <a:pt x="3379293" y="3777350"/>
                  </a:cubicBezTo>
                  <a:cubicBezTo>
                    <a:pt x="3379293" y="3777350"/>
                    <a:pt x="3380690" y="3775953"/>
                    <a:pt x="3380690" y="3775953"/>
                  </a:cubicBezTo>
                  <a:cubicBezTo>
                    <a:pt x="3380690" y="3775953"/>
                    <a:pt x="3380690" y="3775953"/>
                    <a:pt x="3380690" y="3775953"/>
                  </a:cubicBezTo>
                  <a:lnTo>
                    <a:pt x="3380690" y="3775953"/>
                  </a:lnTo>
                  <a:lnTo>
                    <a:pt x="3556673" y="3604160"/>
                  </a:lnTo>
                  <a:lnTo>
                    <a:pt x="3556673" y="3604160"/>
                  </a:lnTo>
                  <a:lnTo>
                    <a:pt x="3581813" y="3580416"/>
                  </a:lnTo>
                  <a:lnTo>
                    <a:pt x="3581813" y="3580416"/>
                  </a:lnTo>
                  <a:lnTo>
                    <a:pt x="3583210" y="3579020"/>
                  </a:lnTo>
                  <a:cubicBezTo>
                    <a:pt x="3587400" y="3583210"/>
                    <a:pt x="3591590" y="3587400"/>
                    <a:pt x="3595780" y="3591590"/>
                  </a:cubicBezTo>
                  <a:cubicBezTo>
                    <a:pt x="3653045" y="3650251"/>
                    <a:pt x="3708912" y="3707515"/>
                    <a:pt x="3766176" y="3766177"/>
                  </a:cubicBezTo>
                  <a:cubicBezTo>
                    <a:pt x="3766176" y="3766177"/>
                    <a:pt x="3764780" y="3767573"/>
                    <a:pt x="3764780" y="3767573"/>
                  </a:cubicBezTo>
                  <a:cubicBezTo>
                    <a:pt x="3763383" y="3770367"/>
                    <a:pt x="3760590" y="3773160"/>
                    <a:pt x="3759193" y="3777350"/>
                  </a:cubicBezTo>
                  <a:cubicBezTo>
                    <a:pt x="3757796" y="3781540"/>
                    <a:pt x="3756400" y="3784333"/>
                    <a:pt x="3756400" y="3788524"/>
                  </a:cubicBezTo>
                  <a:cubicBezTo>
                    <a:pt x="3756400" y="3789920"/>
                    <a:pt x="3756400" y="3791317"/>
                    <a:pt x="3756400" y="3792714"/>
                  </a:cubicBezTo>
                  <a:cubicBezTo>
                    <a:pt x="3756400" y="3794110"/>
                    <a:pt x="3756400" y="3794110"/>
                    <a:pt x="3756400" y="3794110"/>
                  </a:cubicBezTo>
                  <a:cubicBezTo>
                    <a:pt x="3756400" y="3794110"/>
                    <a:pt x="3756400" y="3794110"/>
                    <a:pt x="3756400" y="3795507"/>
                  </a:cubicBezTo>
                  <a:cubicBezTo>
                    <a:pt x="3756400" y="3795507"/>
                    <a:pt x="3756400" y="3796904"/>
                    <a:pt x="3756400" y="3796904"/>
                  </a:cubicBezTo>
                  <a:cubicBezTo>
                    <a:pt x="3756400" y="3798300"/>
                    <a:pt x="3756400" y="3798300"/>
                    <a:pt x="3756400" y="3799697"/>
                  </a:cubicBezTo>
                  <a:cubicBezTo>
                    <a:pt x="3756400" y="3801094"/>
                    <a:pt x="3757796" y="3802491"/>
                    <a:pt x="3757796" y="3805284"/>
                  </a:cubicBezTo>
                  <a:lnTo>
                    <a:pt x="3777350" y="3805284"/>
                  </a:lnTo>
                  <a:cubicBezTo>
                    <a:pt x="3775953" y="3803887"/>
                    <a:pt x="3775953" y="3802491"/>
                    <a:pt x="3774556" y="3801094"/>
                  </a:cubicBezTo>
                  <a:cubicBezTo>
                    <a:pt x="3774556" y="3799697"/>
                    <a:pt x="3773160" y="3798300"/>
                    <a:pt x="3773160" y="3796904"/>
                  </a:cubicBezTo>
                  <a:cubicBezTo>
                    <a:pt x="3773160" y="3796904"/>
                    <a:pt x="3773160" y="3795507"/>
                    <a:pt x="3773160" y="3795507"/>
                  </a:cubicBezTo>
                  <a:cubicBezTo>
                    <a:pt x="3773160" y="3795507"/>
                    <a:pt x="3773160" y="3794110"/>
                    <a:pt x="3773160" y="3794110"/>
                  </a:cubicBezTo>
                  <a:cubicBezTo>
                    <a:pt x="3773160" y="3794110"/>
                    <a:pt x="3773160" y="3792714"/>
                    <a:pt x="3773160" y="3792714"/>
                  </a:cubicBezTo>
                  <a:cubicBezTo>
                    <a:pt x="3773160" y="3792714"/>
                    <a:pt x="3773160" y="3792714"/>
                    <a:pt x="3773160" y="3791317"/>
                  </a:cubicBezTo>
                  <a:cubicBezTo>
                    <a:pt x="3773160" y="3791317"/>
                    <a:pt x="3773160" y="3789920"/>
                    <a:pt x="3773160" y="3789920"/>
                  </a:cubicBezTo>
                  <a:cubicBezTo>
                    <a:pt x="3773160" y="3788524"/>
                    <a:pt x="3773160" y="3785730"/>
                    <a:pt x="3774556" y="3784333"/>
                  </a:cubicBezTo>
                  <a:cubicBezTo>
                    <a:pt x="3775953" y="3782937"/>
                    <a:pt x="3775953" y="3780144"/>
                    <a:pt x="3777350" y="3778747"/>
                  </a:cubicBezTo>
                  <a:cubicBezTo>
                    <a:pt x="3777350" y="3778747"/>
                    <a:pt x="3778747" y="3777350"/>
                    <a:pt x="3778747" y="3777350"/>
                  </a:cubicBezTo>
                  <a:cubicBezTo>
                    <a:pt x="3778747" y="3777350"/>
                    <a:pt x="3778747" y="3777350"/>
                    <a:pt x="3778747" y="3777350"/>
                  </a:cubicBezTo>
                  <a:lnTo>
                    <a:pt x="3778747" y="3777350"/>
                  </a:lnTo>
                  <a:lnTo>
                    <a:pt x="3782937" y="3773160"/>
                  </a:lnTo>
                  <a:lnTo>
                    <a:pt x="3782937" y="3745226"/>
                  </a:lnTo>
                  <a:lnTo>
                    <a:pt x="3773160" y="3753606"/>
                  </a:lnTo>
                  <a:cubicBezTo>
                    <a:pt x="3715896" y="3694945"/>
                    <a:pt x="3660028" y="3637681"/>
                    <a:pt x="3602764" y="3579020"/>
                  </a:cubicBezTo>
                  <a:cubicBezTo>
                    <a:pt x="3598573" y="3574830"/>
                    <a:pt x="3594383" y="3570640"/>
                    <a:pt x="3590194" y="3565053"/>
                  </a:cubicBezTo>
                  <a:cubicBezTo>
                    <a:pt x="3591590" y="3562260"/>
                    <a:pt x="3594383" y="3559466"/>
                    <a:pt x="3595780" y="3556673"/>
                  </a:cubicBezTo>
                  <a:cubicBezTo>
                    <a:pt x="3597177" y="3553879"/>
                    <a:pt x="3598573" y="3549690"/>
                    <a:pt x="3598573" y="3546896"/>
                  </a:cubicBezTo>
                  <a:cubicBezTo>
                    <a:pt x="3598573" y="3545499"/>
                    <a:pt x="3598573" y="3544103"/>
                    <a:pt x="3598573" y="3544103"/>
                  </a:cubicBezTo>
                  <a:cubicBezTo>
                    <a:pt x="3598573" y="3542706"/>
                    <a:pt x="3598573" y="3542706"/>
                    <a:pt x="3598573" y="3542706"/>
                  </a:cubicBezTo>
                  <a:cubicBezTo>
                    <a:pt x="3598573" y="3542706"/>
                    <a:pt x="3598573" y="3542706"/>
                    <a:pt x="3598573" y="3541309"/>
                  </a:cubicBezTo>
                  <a:cubicBezTo>
                    <a:pt x="3598573" y="3539913"/>
                    <a:pt x="3598573" y="3538516"/>
                    <a:pt x="3598573" y="3537119"/>
                  </a:cubicBezTo>
                  <a:cubicBezTo>
                    <a:pt x="3598573" y="3532929"/>
                    <a:pt x="3597177" y="3525946"/>
                    <a:pt x="3591590" y="3517565"/>
                  </a:cubicBezTo>
                  <a:lnTo>
                    <a:pt x="3757796" y="3355550"/>
                  </a:lnTo>
                  <a:lnTo>
                    <a:pt x="3757796" y="3355550"/>
                  </a:lnTo>
                  <a:lnTo>
                    <a:pt x="3782937" y="3331806"/>
                  </a:lnTo>
                  <a:lnTo>
                    <a:pt x="3782937" y="3306665"/>
                  </a:lnTo>
                  <a:cubicBezTo>
                    <a:pt x="3782937" y="3306665"/>
                    <a:pt x="3782937" y="3306665"/>
                    <a:pt x="3782937" y="3308062"/>
                  </a:cubicBezTo>
                  <a:cubicBezTo>
                    <a:pt x="3782937" y="3308062"/>
                    <a:pt x="3782937" y="3306665"/>
                    <a:pt x="3781540" y="3306665"/>
                  </a:cubicBezTo>
                  <a:cubicBezTo>
                    <a:pt x="3781540" y="3305269"/>
                    <a:pt x="3780143" y="3303872"/>
                    <a:pt x="3780143" y="3302475"/>
                  </a:cubicBezTo>
                  <a:cubicBezTo>
                    <a:pt x="3780143" y="3302475"/>
                    <a:pt x="3780143" y="3301078"/>
                    <a:pt x="3780143" y="3301078"/>
                  </a:cubicBezTo>
                  <a:cubicBezTo>
                    <a:pt x="3780143" y="3301078"/>
                    <a:pt x="3780143" y="3299682"/>
                    <a:pt x="3780143" y="3299682"/>
                  </a:cubicBezTo>
                  <a:cubicBezTo>
                    <a:pt x="3780143" y="3299682"/>
                    <a:pt x="3780143" y="3298285"/>
                    <a:pt x="3780143" y="3298285"/>
                  </a:cubicBezTo>
                  <a:cubicBezTo>
                    <a:pt x="3780143" y="3298285"/>
                    <a:pt x="3780143" y="3298285"/>
                    <a:pt x="3780143" y="3296888"/>
                  </a:cubicBezTo>
                  <a:cubicBezTo>
                    <a:pt x="3780143" y="3296888"/>
                    <a:pt x="3780143" y="3295492"/>
                    <a:pt x="3780143" y="3295492"/>
                  </a:cubicBezTo>
                  <a:cubicBezTo>
                    <a:pt x="3780143" y="3294095"/>
                    <a:pt x="3780143" y="3291302"/>
                    <a:pt x="3781540" y="3289905"/>
                  </a:cubicBezTo>
                  <a:cubicBezTo>
                    <a:pt x="3781540" y="3288508"/>
                    <a:pt x="3782937" y="3288508"/>
                    <a:pt x="3782937" y="3288508"/>
                  </a:cubicBezTo>
                  <a:lnTo>
                    <a:pt x="3782937" y="3252194"/>
                  </a:lnTo>
                  <a:cubicBezTo>
                    <a:pt x="3728466" y="3196327"/>
                    <a:pt x="3673995" y="3140459"/>
                    <a:pt x="3619524" y="3085988"/>
                  </a:cubicBezTo>
                  <a:cubicBezTo>
                    <a:pt x="3615334" y="3081798"/>
                    <a:pt x="3611144" y="3077608"/>
                    <a:pt x="3606954" y="3072021"/>
                  </a:cubicBezTo>
                  <a:cubicBezTo>
                    <a:pt x="3608350" y="3069228"/>
                    <a:pt x="3611144" y="3066434"/>
                    <a:pt x="3612540" y="3063641"/>
                  </a:cubicBezTo>
                  <a:cubicBezTo>
                    <a:pt x="3613937" y="3060848"/>
                    <a:pt x="3615334" y="3056657"/>
                    <a:pt x="3615334" y="3053864"/>
                  </a:cubicBezTo>
                  <a:cubicBezTo>
                    <a:pt x="3615334" y="3052468"/>
                    <a:pt x="3615334" y="3051071"/>
                    <a:pt x="3615334" y="3051071"/>
                  </a:cubicBezTo>
                  <a:cubicBezTo>
                    <a:pt x="3615334" y="3049674"/>
                    <a:pt x="3615334" y="3049674"/>
                    <a:pt x="3615334" y="3049674"/>
                  </a:cubicBezTo>
                  <a:cubicBezTo>
                    <a:pt x="3615334" y="3049674"/>
                    <a:pt x="3615334" y="3049674"/>
                    <a:pt x="3615334" y="3048278"/>
                  </a:cubicBezTo>
                  <a:cubicBezTo>
                    <a:pt x="3615334" y="3046881"/>
                    <a:pt x="3615334" y="3045484"/>
                    <a:pt x="3615334" y="3044087"/>
                  </a:cubicBezTo>
                  <a:cubicBezTo>
                    <a:pt x="3615334" y="3039897"/>
                    <a:pt x="3613937" y="3031517"/>
                    <a:pt x="3608350" y="3024534"/>
                  </a:cubicBezTo>
                  <a:lnTo>
                    <a:pt x="3773160" y="2863914"/>
                  </a:lnTo>
                  <a:lnTo>
                    <a:pt x="3773160" y="2863914"/>
                  </a:lnTo>
                  <a:lnTo>
                    <a:pt x="3782937" y="2854137"/>
                  </a:lnTo>
                  <a:lnTo>
                    <a:pt x="3782937" y="2819220"/>
                  </a:lnTo>
                  <a:lnTo>
                    <a:pt x="3774556" y="2827600"/>
                  </a:lnTo>
                  <a:lnTo>
                    <a:pt x="3774556" y="2827600"/>
                  </a:lnTo>
                  <a:lnTo>
                    <a:pt x="3749416" y="2851344"/>
                  </a:lnTo>
                  <a:lnTo>
                    <a:pt x="3749416" y="2851344"/>
                  </a:lnTo>
                  <a:lnTo>
                    <a:pt x="3587400" y="3010567"/>
                  </a:lnTo>
                  <a:cubicBezTo>
                    <a:pt x="3530136" y="2951906"/>
                    <a:pt x="3474268" y="2894642"/>
                    <a:pt x="3417004" y="2835981"/>
                  </a:cubicBezTo>
                  <a:cubicBezTo>
                    <a:pt x="3412814" y="2831791"/>
                    <a:pt x="3410020" y="2827600"/>
                    <a:pt x="3405830" y="2824807"/>
                  </a:cubicBezTo>
                  <a:cubicBezTo>
                    <a:pt x="3407227" y="2823410"/>
                    <a:pt x="3408624" y="2820617"/>
                    <a:pt x="3410020" y="2817824"/>
                  </a:cubicBezTo>
                  <a:cubicBezTo>
                    <a:pt x="3411417" y="2815030"/>
                    <a:pt x="3412814" y="2810840"/>
                    <a:pt x="3412814" y="2808047"/>
                  </a:cubicBezTo>
                  <a:cubicBezTo>
                    <a:pt x="3412814" y="2806650"/>
                    <a:pt x="3412814" y="2805253"/>
                    <a:pt x="3412814" y="2805253"/>
                  </a:cubicBezTo>
                  <a:cubicBezTo>
                    <a:pt x="3412814" y="2803857"/>
                    <a:pt x="3412814" y="2803857"/>
                    <a:pt x="3412814" y="2803857"/>
                  </a:cubicBezTo>
                  <a:cubicBezTo>
                    <a:pt x="3412814" y="2803857"/>
                    <a:pt x="3412814" y="2802460"/>
                    <a:pt x="3412814" y="2802460"/>
                  </a:cubicBezTo>
                  <a:cubicBezTo>
                    <a:pt x="3412814" y="2801063"/>
                    <a:pt x="3412814" y="2799666"/>
                    <a:pt x="3412814" y="2798270"/>
                  </a:cubicBezTo>
                  <a:cubicBezTo>
                    <a:pt x="3412814" y="2794080"/>
                    <a:pt x="3411417" y="2787096"/>
                    <a:pt x="3405830" y="2778716"/>
                  </a:cubicBezTo>
                  <a:lnTo>
                    <a:pt x="3572036" y="2616700"/>
                  </a:lnTo>
                  <a:lnTo>
                    <a:pt x="3572036" y="2616700"/>
                  </a:lnTo>
                  <a:lnTo>
                    <a:pt x="3597177" y="2591560"/>
                  </a:lnTo>
                  <a:lnTo>
                    <a:pt x="3597177" y="2591560"/>
                  </a:lnTo>
                  <a:lnTo>
                    <a:pt x="3598573" y="2590163"/>
                  </a:lnTo>
                  <a:cubicBezTo>
                    <a:pt x="3602764" y="2594353"/>
                    <a:pt x="3606954" y="2598543"/>
                    <a:pt x="3611144" y="2602733"/>
                  </a:cubicBezTo>
                  <a:cubicBezTo>
                    <a:pt x="3668408" y="2661394"/>
                    <a:pt x="3724275" y="2718659"/>
                    <a:pt x="3781540" y="2777319"/>
                  </a:cubicBezTo>
                  <a:lnTo>
                    <a:pt x="3781540" y="2752179"/>
                  </a:lnTo>
                  <a:cubicBezTo>
                    <a:pt x="3728466" y="2699105"/>
                    <a:pt x="3676788" y="2644634"/>
                    <a:pt x="3623714" y="2591560"/>
                  </a:cubicBezTo>
                  <a:cubicBezTo>
                    <a:pt x="3619524" y="2587370"/>
                    <a:pt x="3615334" y="2583179"/>
                    <a:pt x="3611144" y="2577593"/>
                  </a:cubicBezTo>
                  <a:cubicBezTo>
                    <a:pt x="3612540" y="2574799"/>
                    <a:pt x="3615334" y="2572006"/>
                    <a:pt x="3616731" y="2569213"/>
                  </a:cubicBezTo>
                  <a:cubicBezTo>
                    <a:pt x="3618127" y="2566419"/>
                    <a:pt x="3619524" y="2562229"/>
                    <a:pt x="3619524" y="2559436"/>
                  </a:cubicBezTo>
                  <a:cubicBezTo>
                    <a:pt x="3619524" y="2558039"/>
                    <a:pt x="3619524" y="2556642"/>
                    <a:pt x="3619524" y="2556642"/>
                  </a:cubicBezTo>
                  <a:cubicBezTo>
                    <a:pt x="3619524" y="2555246"/>
                    <a:pt x="3619524" y="2555246"/>
                    <a:pt x="3619524" y="2555246"/>
                  </a:cubicBezTo>
                  <a:cubicBezTo>
                    <a:pt x="3619524" y="2555246"/>
                    <a:pt x="3619524" y="2555246"/>
                    <a:pt x="3619524" y="2553849"/>
                  </a:cubicBezTo>
                  <a:cubicBezTo>
                    <a:pt x="3619524" y="2552452"/>
                    <a:pt x="3619524" y="2551056"/>
                    <a:pt x="3619524" y="2549659"/>
                  </a:cubicBezTo>
                  <a:cubicBezTo>
                    <a:pt x="3619524" y="2545469"/>
                    <a:pt x="3618127" y="2538485"/>
                    <a:pt x="3612540" y="2531502"/>
                  </a:cubicBezTo>
                  <a:lnTo>
                    <a:pt x="3778747" y="2369486"/>
                  </a:lnTo>
                  <a:lnTo>
                    <a:pt x="3778747" y="2369486"/>
                  </a:lnTo>
                  <a:lnTo>
                    <a:pt x="3781540" y="2366692"/>
                  </a:lnTo>
                  <a:lnTo>
                    <a:pt x="3781540" y="2341552"/>
                  </a:lnTo>
                  <a:lnTo>
                    <a:pt x="3766176" y="2356916"/>
                  </a:lnTo>
                  <a:lnTo>
                    <a:pt x="3766176" y="2356916"/>
                  </a:lnTo>
                  <a:lnTo>
                    <a:pt x="3602764" y="2516138"/>
                  </a:lnTo>
                  <a:cubicBezTo>
                    <a:pt x="3546896" y="2458874"/>
                    <a:pt x="3491028" y="2401610"/>
                    <a:pt x="3435161" y="2344345"/>
                  </a:cubicBezTo>
                  <a:cubicBezTo>
                    <a:pt x="3430971" y="2340155"/>
                    <a:pt x="3426781" y="2335965"/>
                    <a:pt x="3422590" y="2331775"/>
                  </a:cubicBezTo>
                  <a:cubicBezTo>
                    <a:pt x="3423987" y="2330379"/>
                    <a:pt x="3426781" y="2327585"/>
                    <a:pt x="3428177" y="2323395"/>
                  </a:cubicBezTo>
                  <a:cubicBezTo>
                    <a:pt x="3429574" y="2320602"/>
                    <a:pt x="3430971" y="2316412"/>
                    <a:pt x="3430971" y="2313618"/>
                  </a:cubicBezTo>
                  <a:cubicBezTo>
                    <a:pt x="3430971" y="2312222"/>
                    <a:pt x="3430971" y="2310825"/>
                    <a:pt x="3430971" y="2310825"/>
                  </a:cubicBezTo>
                  <a:cubicBezTo>
                    <a:pt x="3430971" y="2309428"/>
                    <a:pt x="3430971" y="2309428"/>
                    <a:pt x="3430971" y="2309428"/>
                  </a:cubicBezTo>
                  <a:cubicBezTo>
                    <a:pt x="3430971" y="2309428"/>
                    <a:pt x="3430971" y="2309428"/>
                    <a:pt x="3430971" y="2308031"/>
                  </a:cubicBezTo>
                  <a:cubicBezTo>
                    <a:pt x="3430971" y="2306635"/>
                    <a:pt x="3430971" y="2306635"/>
                    <a:pt x="3430971" y="2303841"/>
                  </a:cubicBezTo>
                  <a:cubicBezTo>
                    <a:pt x="3430971" y="2299651"/>
                    <a:pt x="3429574" y="2292668"/>
                    <a:pt x="3423987" y="2285684"/>
                  </a:cubicBezTo>
                  <a:lnTo>
                    <a:pt x="3587400" y="2126462"/>
                  </a:lnTo>
                  <a:lnTo>
                    <a:pt x="3587400" y="2126462"/>
                  </a:lnTo>
                  <a:lnTo>
                    <a:pt x="3612540" y="2102718"/>
                  </a:lnTo>
                  <a:lnTo>
                    <a:pt x="3612540" y="2102718"/>
                  </a:lnTo>
                  <a:lnTo>
                    <a:pt x="3613937" y="2101321"/>
                  </a:lnTo>
                  <a:cubicBezTo>
                    <a:pt x="3618127" y="2105511"/>
                    <a:pt x="3622317" y="2109701"/>
                    <a:pt x="3626507" y="2113891"/>
                  </a:cubicBezTo>
                  <a:cubicBezTo>
                    <a:pt x="3678185" y="2166966"/>
                    <a:pt x="3729863" y="2220040"/>
                    <a:pt x="3781540" y="2273114"/>
                  </a:cubicBezTo>
                  <a:lnTo>
                    <a:pt x="3781540" y="2250767"/>
                  </a:lnTo>
                  <a:cubicBezTo>
                    <a:pt x="3728466" y="2199089"/>
                    <a:pt x="3675391" y="2148809"/>
                    <a:pt x="3622317" y="2097131"/>
                  </a:cubicBezTo>
                  <a:cubicBezTo>
                    <a:pt x="3618127" y="2092941"/>
                    <a:pt x="3612540" y="2088751"/>
                    <a:pt x="3608350" y="2083164"/>
                  </a:cubicBezTo>
                  <a:cubicBezTo>
                    <a:pt x="3609747" y="2080371"/>
                    <a:pt x="3612540" y="2077577"/>
                    <a:pt x="3613937" y="2074784"/>
                  </a:cubicBezTo>
                  <a:cubicBezTo>
                    <a:pt x="3615334" y="2073387"/>
                    <a:pt x="3615334" y="2071991"/>
                    <a:pt x="3615334" y="2070594"/>
                  </a:cubicBezTo>
                  <a:cubicBezTo>
                    <a:pt x="3615334" y="2070594"/>
                    <a:pt x="3615334" y="2069197"/>
                    <a:pt x="3615334" y="2069197"/>
                  </a:cubicBezTo>
                  <a:cubicBezTo>
                    <a:pt x="3615334" y="2069197"/>
                    <a:pt x="3615334" y="2067801"/>
                    <a:pt x="3615334" y="2067801"/>
                  </a:cubicBezTo>
                  <a:cubicBezTo>
                    <a:pt x="3615334" y="2067801"/>
                    <a:pt x="3615334" y="2066404"/>
                    <a:pt x="3615334" y="2066404"/>
                  </a:cubicBezTo>
                  <a:cubicBezTo>
                    <a:pt x="3615334" y="2066404"/>
                    <a:pt x="3615334" y="2066404"/>
                    <a:pt x="3615334" y="2065007"/>
                  </a:cubicBezTo>
                  <a:cubicBezTo>
                    <a:pt x="3615334" y="2065007"/>
                    <a:pt x="3615334" y="2063610"/>
                    <a:pt x="3615334" y="2063610"/>
                  </a:cubicBezTo>
                  <a:cubicBezTo>
                    <a:pt x="3615334" y="2062214"/>
                    <a:pt x="3615334" y="2059420"/>
                    <a:pt x="3616731" y="2058024"/>
                  </a:cubicBezTo>
                  <a:cubicBezTo>
                    <a:pt x="3616731" y="2058024"/>
                    <a:pt x="3616731" y="2058024"/>
                    <a:pt x="3616731" y="2056627"/>
                  </a:cubicBezTo>
                  <a:cubicBezTo>
                    <a:pt x="3616731" y="2055230"/>
                    <a:pt x="3616731" y="2055230"/>
                    <a:pt x="3616731" y="2053834"/>
                  </a:cubicBezTo>
                  <a:cubicBezTo>
                    <a:pt x="3616731" y="2051040"/>
                    <a:pt x="3615334" y="2045453"/>
                    <a:pt x="3612540" y="2039867"/>
                  </a:cubicBezTo>
                  <a:lnTo>
                    <a:pt x="3782937" y="1884834"/>
                  </a:lnTo>
                  <a:lnTo>
                    <a:pt x="3782937" y="1868074"/>
                  </a:lnTo>
                  <a:lnTo>
                    <a:pt x="3620920" y="2025900"/>
                  </a:lnTo>
                  <a:cubicBezTo>
                    <a:pt x="3563656" y="1967239"/>
                    <a:pt x="3504995" y="1907181"/>
                    <a:pt x="3447731" y="1848520"/>
                  </a:cubicBezTo>
                  <a:cubicBezTo>
                    <a:pt x="3443541" y="1844330"/>
                    <a:pt x="3439351" y="1840140"/>
                    <a:pt x="3435161" y="1834553"/>
                  </a:cubicBezTo>
                  <a:cubicBezTo>
                    <a:pt x="3436557" y="1833157"/>
                    <a:pt x="3439351" y="1828966"/>
                    <a:pt x="3440747" y="1826173"/>
                  </a:cubicBezTo>
                  <a:cubicBezTo>
                    <a:pt x="3442144" y="1823380"/>
                    <a:pt x="3443541" y="1819190"/>
                    <a:pt x="3443541" y="1816396"/>
                  </a:cubicBezTo>
                  <a:cubicBezTo>
                    <a:pt x="3443541" y="1815000"/>
                    <a:pt x="3443541" y="1813603"/>
                    <a:pt x="3443541" y="1813603"/>
                  </a:cubicBezTo>
                  <a:cubicBezTo>
                    <a:pt x="3443541" y="1812206"/>
                    <a:pt x="3443541" y="1812206"/>
                    <a:pt x="3443541" y="1812206"/>
                  </a:cubicBezTo>
                  <a:cubicBezTo>
                    <a:pt x="3443541" y="1812206"/>
                    <a:pt x="3443541" y="1812206"/>
                    <a:pt x="3443541" y="1810810"/>
                  </a:cubicBezTo>
                  <a:cubicBezTo>
                    <a:pt x="3443541" y="1809413"/>
                    <a:pt x="3443541" y="1808016"/>
                    <a:pt x="3443541" y="1806619"/>
                  </a:cubicBezTo>
                  <a:cubicBezTo>
                    <a:pt x="3443541" y="1803826"/>
                    <a:pt x="3442144" y="1798239"/>
                    <a:pt x="3439351" y="1792653"/>
                  </a:cubicBezTo>
                  <a:lnTo>
                    <a:pt x="3605557" y="1630636"/>
                  </a:lnTo>
                  <a:lnTo>
                    <a:pt x="3605557" y="1630636"/>
                  </a:lnTo>
                  <a:lnTo>
                    <a:pt x="3630697" y="1605496"/>
                  </a:lnTo>
                  <a:lnTo>
                    <a:pt x="3630697" y="1605496"/>
                  </a:lnTo>
                  <a:lnTo>
                    <a:pt x="3632094" y="1604099"/>
                  </a:lnTo>
                  <a:cubicBezTo>
                    <a:pt x="3636284" y="1608289"/>
                    <a:pt x="3640474" y="1612479"/>
                    <a:pt x="3644664" y="1616669"/>
                  </a:cubicBezTo>
                  <a:cubicBezTo>
                    <a:pt x="3690755" y="1664157"/>
                    <a:pt x="3738242" y="1713041"/>
                    <a:pt x="3784333" y="1760529"/>
                  </a:cubicBezTo>
                  <a:lnTo>
                    <a:pt x="3784333" y="1743768"/>
                  </a:lnTo>
                  <a:cubicBezTo>
                    <a:pt x="3735449" y="1697678"/>
                    <a:pt x="3687962" y="1651587"/>
                    <a:pt x="3639078" y="1604099"/>
                  </a:cubicBezTo>
                  <a:cubicBezTo>
                    <a:pt x="3634887" y="1599909"/>
                    <a:pt x="3629301" y="1595719"/>
                    <a:pt x="3625111" y="1590132"/>
                  </a:cubicBezTo>
                  <a:cubicBezTo>
                    <a:pt x="3626507" y="1587339"/>
                    <a:pt x="3629301" y="1584546"/>
                    <a:pt x="3630697" y="1581752"/>
                  </a:cubicBezTo>
                  <a:cubicBezTo>
                    <a:pt x="3632094" y="1578959"/>
                    <a:pt x="3633491" y="1574769"/>
                    <a:pt x="3633491" y="1571975"/>
                  </a:cubicBezTo>
                  <a:cubicBezTo>
                    <a:pt x="3633491" y="1570579"/>
                    <a:pt x="3633491" y="1569182"/>
                    <a:pt x="3633491" y="1569182"/>
                  </a:cubicBezTo>
                  <a:cubicBezTo>
                    <a:pt x="3633491" y="1567785"/>
                    <a:pt x="3633491" y="1567785"/>
                    <a:pt x="3633491" y="1567785"/>
                  </a:cubicBezTo>
                  <a:cubicBezTo>
                    <a:pt x="3633491" y="1567785"/>
                    <a:pt x="3633491" y="1567785"/>
                    <a:pt x="3633491" y="1566389"/>
                  </a:cubicBezTo>
                  <a:cubicBezTo>
                    <a:pt x="3633491" y="1564992"/>
                    <a:pt x="3633491" y="1563595"/>
                    <a:pt x="3633491" y="1562199"/>
                  </a:cubicBezTo>
                  <a:cubicBezTo>
                    <a:pt x="3633491" y="1558009"/>
                    <a:pt x="3632094" y="1551025"/>
                    <a:pt x="3626507" y="1542645"/>
                  </a:cubicBezTo>
                  <a:lnTo>
                    <a:pt x="3784333" y="1398786"/>
                  </a:lnTo>
                  <a:lnTo>
                    <a:pt x="3784333" y="1377835"/>
                  </a:lnTo>
                  <a:lnTo>
                    <a:pt x="3629301" y="1528678"/>
                  </a:lnTo>
                  <a:cubicBezTo>
                    <a:pt x="3572036" y="1470017"/>
                    <a:pt x="3516169" y="1412753"/>
                    <a:pt x="3458904" y="1354092"/>
                  </a:cubicBezTo>
                  <a:cubicBezTo>
                    <a:pt x="3454714" y="1349902"/>
                    <a:pt x="3450524" y="1345712"/>
                    <a:pt x="3446334" y="1340125"/>
                  </a:cubicBezTo>
                  <a:cubicBezTo>
                    <a:pt x="3447731" y="1337331"/>
                    <a:pt x="3450524" y="1334538"/>
                    <a:pt x="3451921" y="1331745"/>
                  </a:cubicBezTo>
                  <a:cubicBezTo>
                    <a:pt x="3453318" y="1328951"/>
                    <a:pt x="3454714" y="1324761"/>
                    <a:pt x="3454714" y="1321968"/>
                  </a:cubicBezTo>
                  <a:cubicBezTo>
                    <a:pt x="3454714" y="1320571"/>
                    <a:pt x="3454714" y="1319174"/>
                    <a:pt x="3454714" y="1319174"/>
                  </a:cubicBezTo>
                  <a:cubicBezTo>
                    <a:pt x="3454714" y="1317778"/>
                    <a:pt x="3454714" y="1317778"/>
                    <a:pt x="3454714" y="1317778"/>
                  </a:cubicBezTo>
                  <a:cubicBezTo>
                    <a:pt x="3454714" y="1317778"/>
                    <a:pt x="3454714" y="1317778"/>
                    <a:pt x="3454714" y="1316381"/>
                  </a:cubicBezTo>
                  <a:cubicBezTo>
                    <a:pt x="3454714" y="1314984"/>
                    <a:pt x="3454714" y="1313588"/>
                    <a:pt x="3454714" y="1312191"/>
                  </a:cubicBezTo>
                  <a:cubicBezTo>
                    <a:pt x="3454714" y="1308001"/>
                    <a:pt x="3453318" y="1301018"/>
                    <a:pt x="3447731" y="1292637"/>
                  </a:cubicBezTo>
                  <a:lnTo>
                    <a:pt x="3613937" y="1130621"/>
                  </a:lnTo>
                  <a:lnTo>
                    <a:pt x="3613937" y="1130621"/>
                  </a:lnTo>
                  <a:lnTo>
                    <a:pt x="3639078" y="1105481"/>
                  </a:lnTo>
                  <a:lnTo>
                    <a:pt x="3639078" y="1105481"/>
                  </a:lnTo>
                  <a:lnTo>
                    <a:pt x="3640474" y="1104084"/>
                  </a:lnTo>
                  <a:cubicBezTo>
                    <a:pt x="3644664" y="1108274"/>
                    <a:pt x="3648854" y="1112464"/>
                    <a:pt x="3653045" y="1116654"/>
                  </a:cubicBezTo>
                  <a:cubicBezTo>
                    <a:pt x="3696342" y="1161348"/>
                    <a:pt x="3741036" y="1206042"/>
                    <a:pt x="3784333" y="1250737"/>
                  </a:cubicBezTo>
                  <a:lnTo>
                    <a:pt x="3784333" y="1229786"/>
                  </a:lnTo>
                  <a:cubicBezTo>
                    <a:pt x="3741036" y="1187885"/>
                    <a:pt x="3696342" y="1145985"/>
                    <a:pt x="3653045" y="1102687"/>
                  </a:cubicBezTo>
                  <a:cubicBezTo>
                    <a:pt x="3648854" y="1098497"/>
                    <a:pt x="3643268" y="1094307"/>
                    <a:pt x="3639078" y="1088720"/>
                  </a:cubicBezTo>
                  <a:cubicBezTo>
                    <a:pt x="3640474" y="1085927"/>
                    <a:pt x="3643268" y="1083134"/>
                    <a:pt x="3644664" y="1080340"/>
                  </a:cubicBezTo>
                  <a:cubicBezTo>
                    <a:pt x="3646061" y="1077547"/>
                    <a:pt x="3647457" y="1073357"/>
                    <a:pt x="3647457" y="1070564"/>
                  </a:cubicBezTo>
                  <a:cubicBezTo>
                    <a:pt x="3647457" y="1069167"/>
                    <a:pt x="3647457" y="1067770"/>
                    <a:pt x="3647457" y="1067770"/>
                  </a:cubicBezTo>
                  <a:cubicBezTo>
                    <a:pt x="3647457" y="1066373"/>
                    <a:pt x="3647457" y="1066373"/>
                    <a:pt x="3647457" y="1066373"/>
                  </a:cubicBezTo>
                  <a:cubicBezTo>
                    <a:pt x="3647457" y="1066373"/>
                    <a:pt x="3647457" y="1066373"/>
                    <a:pt x="3647457" y="1064977"/>
                  </a:cubicBezTo>
                  <a:cubicBezTo>
                    <a:pt x="3647457" y="1063580"/>
                    <a:pt x="3647457" y="1062183"/>
                    <a:pt x="3647457" y="1060787"/>
                  </a:cubicBezTo>
                  <a:cubicBezTo>
                    <a:pt x="3647457" y="1056597"/>
                    <a:pt x="3646061" y="1048216"/>
                    <a:pt x="3640474" y="1041233"/>
                  </a:cubicBezTo>
                  <a:lnTo>
                    <a:pt x="3785730" y="908547"/>
                  </a:lnTo>
                  <a:lnTo>
                    <a:pt x="3785730" y="887597"/>
                  </a:lnTo>
                  <a:lnTo>
                    <a:pt x="3641871" y="1027266"/>
                  </a:lnTo>
                  <a:cubicBezTo>
                    <a:pt x="3584607" y="968605"/>
                    <a:pt x="3528739" y="911341"/>
                    <a:pt x="3471475" y="852680"/>
                  </a:cubicBezTo>
                  <a:cubicBezTo>
                    <a:pt x="3467284" y="848490"/>
                    <a:pt x="3463095" y="844300"/>
                    <a:pt x="3458904" y="838713"/>
                  </a:cubicBezTo>
                  <a:cubicBezTo>
                    <a:pt x="3460301" y="837316"/>
                    <a:pt x="3463095" y="833126"/>
                    <a:pt x="3464491" y="830333"/>
                  </a:cubicBezTo>
                  <a:cubicBezTo>
                    <a:pt x="3465888" y="827539"/>
                    <a:pt x="3467284" y="823349"/>
                    <a:pt x="3467284" y="820556"/>
                  </a:cubicBezTo>
                  <a:cubicBezTo>
                    <a:pt x="3467284" y="819159"/>
                    <a:pt x="3467284" y="817762"/>
                    <a:pt x="3467284" y="817762"/>
                  </a:cubicBezTo>
                  <a:cubicBezTo>
                    <a:pt x="3467284" y="816366"/>
                    <a:pt x="3467284" y="816366"/>
                    <a:pt x="3467284" y="816366"/>
                  </a:cubicBezTo>
                  <a:cubicBezTo>
                    <a:pt x="3467284" y="816366"/>
                    <a:pt x="3467284" y="816366"/>
                    <a:pt x="3467284" y="814969"/>
                  </a:cubicBezTo>
                  <a:cubicBezTo>
                    <a:pt x="3467284" y="813572"/>
                    <a:pt x="3467284" y="812176"/>
                    <a:pt x="3467284" y="810779"/>
                  </a:cubicBezTo>
                  <a:cubicBezTo>
                    <a:pt x="3467284" y="806589"/>
                    <a:pt x="3465888" y="799605"/>
                    <a:pt x="3460301" y="791225"/>
                  </a:cubicBezTo>
                  <a:lnTo>
                    <a:pt x="3625111" y="630606"/>
                  </a:lnTo>
                  <a:lnTo>
                    <a:pt x="3625111" y="630606"/>
                  </a:lnTo>
                  <a:lnTo>
                    <a:pt x="3650251" y="605465"/>
                  </a:lnTo>
                  <a:lnTo>
                    <a:pt x="3650251" y="605465"/>
                  </a:lnTo>
                  <a:lnTo>
                    <a:pt x="3651648" y="604069"/>
                  </a:lnTo>
                  <a:cubicBezTo>
                    <a:pt x="3655838" y="608259"/>
                    <a:pt x="3660028" y="612449"/>
                    <a:pt x="3664218" y="616639"/>
                  </a:cubicBezTo>
                  <a:cubicBezTo>
                    <a:pt x="3704722" y="658540"/>
                    <a:pt x="3745226" y="699044"/>
                    <a:pt x="3785730" y="740944"/>
                  </a:cubicBezTo>
                  <a:lnTo>
                    <a:pt x="3785730" y="711614"/>
                  </a:lnTo>
                  <a:cubicBezTo>
                    <a:pt x="3752209" y="676697"/>
                    <a:pt x="3717292" y="641779"/>
                    <a:pt x="3683772" y="606862"/>
                  </a:cubicBezTo>
                  <a:cubicBezTo>
                    <a:pt x="3679582" y="602672"/>
                    <a:pt x="3675391" y="598482"/>
                    <a:pt x="3671201" y="594292"/>
                  </a:cubicBezTo>
                  <a:cubicBezTo>
                    <a:pt x="3672598" y="592895"/>
                    <a:pt x="3675391" y="590102"/>
                    <a:pt x="3675391" y="585912"/>
                  </a:cubicBezTo>
                  <a:cubicBezTo>
                    <a:pt x="3676788" y="583118"/>
                    <a:pt x="3678185" y="578928"/>
                    <a:pt x="3678185" y="576135"/>
                  </a:cubicBezTo>
                  <a:cubicBezTo>
                    <a:pt x="3678185" y="574738"/>
                    <a:pt x="3678185" y="573342"/>
                    <a:pt x="3678185" y="573342"/>
                  </a:cubicBezTo>
                  <a:cubicBezTo>
                    <a:pt x="3678185" y="571945"/>
                    <a:pt x="3678185" y="571945"/>
                    <a:pt x="3678185" y="571945"/>
                  </a:cubicBezTo>
                  <a:cubicBezTo>
                    <a:pt x="3678185" y="571945"/>
                    <a:pt x="3678185" y="567755"/>
                    <a:pt x="3678185" y="566358"/>
                  </a:cubicBezTo>
                  <a:cubicBezTo>
                    <a:pt x="3678185" y="564961"/>
                    <a:pt x="3678185" y="563565"/>
                    <a:pt x="3678185" y="562168"/>
                  </a:cubicBezTo>
                  <a:cubicBezTo>
                    <a:pt x="3678185" y="557978"/>
                    <a:pt x="3676788" y="550995"/>
                    <a:pt x="3671201" y="542614"/>
                  </a:cubicBezTo>
                  <a:lnTo>
                    <a:pt x="3784333" y="432276"/>
                  </a:lnTo>
                  <a:lnTo>
                    <a:pt x="3784333" y="401549"/>
                  </a:lnTo>
                  <a:lnTo>
                    <a:pt x="3651648" y="530044"/>
                  </a:lnTo>
                  <a:cubicBezTo>
                    <a:pt x="3594383" y="471383"/>
                    <a:pt x="3538516" y="414119"/>
                    <a:pt x="3481251" y="355458"/>
                  </a:cubicBezTo>
                  <a:cubicBezTo>
                    <a:pt x="3477061" y="351268"/>
                    <a:pt x="3472871" y="347078"/>
                    <a:pt x="3468681" y="341491"/>
                  </a:cubicBezTo>
                  <a:cubicBezTo>
                    <a:pt x="3470078" y="338697"/>
                    <a:pt x="3472871" y="335904"/>
                    <a:pt x="3474268" y="333111"/>
                  </a:cubicBezTo>
                  <a:cubicBezTo>
                    <a:pt x="3475665" y="330317"/>
                    <a:pt x="3477061" y="326127"/>
                    <a:pt x="3477061" y="323334"/>
                  </a:cubicBezTo>
                  <a:cubicBezTo>
                    <a:pt x="3477061" y="321937"/>
                    <a:pt x="3477061" y="320541"/>
                    <a:pt x="3477061" y="320541"/>
                  </a:cubicBezTo>
                  <a:cubicBezTo>
                    <a:pt x="3477061" y="319144"/>
                    <a:pt x="3477061" y="319144"/>
                    <a:pt x="3477061" y="319144"/>
                  </a:cubicBezTo>
                  <a:cubicBezTo>
                    <a:pt x="3477061" y="319144"/>
                    <a:pt x="3477061" y="319144"/>
                    <a:pt x="3477061" y="317747"/>
                  </a:cubicBezTo>
                  <a:cubicBezTo>
                    <a:pt x="3477061" y="316350"/>
                    <a:pt x="3477061" y="314954"/>
                    <a:pt x="3477061" y="313557"/>
                  </a:cubicBezTo>
                  <a:cubicBezTo>
                    <a:pt x="3477061" y="309367"/>
                    <a:pt x="3475665" y="302384"/>
                    <a:pt x="3470078" y="294003"/>
                  </a:cubicBezTo>
                  <a:lnTo>
                    <a:pt x="3636284" y="131987"/>
                  </a:lnTo>
                  <a:lnTo>
                    <a:pt x="3636284" y="131987"/>
                  </a:lnTo>
                  <a:lnTo>
                    <a:pt x="3661424" y="106847"/>
                  </a:lnTo>
                  <a:lnTo>
                    <a:pt x="3661424" y="106847"/>
                  </a:lnTo>
                  <a:lnTo>
                    <a:pt x="3662821" y="105450"/>
                  </a:lnTo>
                  <a:cubicBezTo>
                    <a:pt x="3667011" y="109640"/>
                    <a:pt x="3671201" y="113830"/>
                    <a:pt x="3675391" y="118020"/>
                  </a:cubicBezTo>
                  <a:cubicBezTo>
                    <a:pt x="3711705" y="155731"/>
                    <a:pt x="3748019" y="192045"/>
                    <a:pt x="3784333" y="229756"/>
                  </a:cubicBezTo>
                  <a:lnTo>
                    <a:pt x="3784333" y="197632"/>
                  </a:lnTo>
                  <a:cubicBezTo>
                    <a:pt x="3755003" y="166905"/>
                    <a:pt x="3724275" y="136177"/>
                    <a:pt x="3694945" y="105450"/>
                  </a:cubicBezTo>
                  <a:cubicBezTo>
                    <a:pt x="3690755" y="101260"/>
                    <a:pt x="3686565" y="97070"/>
                    <a:pt x="3682375" y="91483"/>
                  </a:cubicBezTo>
                  <a:cubicBezTo>
                    <a:pt x="3683772" y="88690"/>
                    <a:pt x="3686565" y="85896"/>
                    <a:pt x="3687962" y="83103"/>
                  </a:cubicBezTo>
                  <a:cubicBezTo>
                    <a:pt x="3689358" y="80310"/>
                    <a:pt x="3690755" y="76120"/>
                    <a:pt x="3690755" y="73326"/>
                  </a:cubicBezTo>
                  <a:cubicBezTo>
                    <a:pt x="3690755" y="71930"/>
                    <a:pt x="3690755" y="70533"/>
                    <a:pt x="3690755" y="70533"/>
                  </a:cubicBezTo>
                  <a:cubicBezTo>
                    <a:pt x="3690755" y="69136"/>
                    <a:pt x="3690755" y="69136"/>
                    <a:pt x="3690755" y="69136"/>
                  </a:cubicBezTo>
                  <a:cubicBezTo>
                    <a:pt x="3690755" y="69136"/>
                    <a:pt x="3690755" y="69136"/>
                    <a:pt x="3690755" y="67740"/>
                  </a:cubicBezTo>
                  <a:cubicBezTo>
                    <a:pt x="3690755" y="67740"/>
                    <a:pt x="3690755" y="66343"/>
                    <a:pt x="3690755" y="64946"/>
                  </a:cubicBezTo>
                  <a:lnTo>
                    <a:pt x="3785730" y="64946"/>
                  </a:lnTo>
                  <a:lnTo>
                    <a:pt x="3785730" y="10475"/>
                  </a:lnTo>
                  <a:lnTo>
                    <a:pt x="11872" y="10475"/>
                  </a:lnTo>
                  <a:lnTo>
                    <a:pt x="11872" y="64946"/>
                  </a:lnTo>
                  <a:lnTo>
                    <a:pt x="56566" y="64946"/>
                  </a:lnTo>
                  <a:cubicBezTo>
                    <a:pt x="56566" y="64946"/>
                    <a:pt x="55169" y="66343"/>
                    <a:pt x="55169" y="66343"/>
                  </a:cubicBezTo>
                  <a:cubicBezTo>
                    <a:pt x="55169" y="66343"/>
                    <a:pt x="55169" y="66343"/>
                    <a:pt x="55169" y="66343"/>
                  </a:cubicBezTo>
                  <a:lnTo>
                    <a:pt x="55169" y="66343"/>
                  </a:lnTo>
                  <a:lnTo>
                    <a:pt x="45392" y="76120"/>
                  </a:lnTo>
                  <a:lnTo>
                    <a:pt x="45392" y="76120"/>
                  </a:lnTo>
                  <a:lnTo>
                    <a:pt x="20252" y="101260"/>
                  </a:lnTo>
                  <a:lnTo>
                    <a:pt x="20252" y="101260"/>
                  </a:lnTo>
                  <a:lnTo>
                    <a:pt x="11872" y="143161"/>
                  </a:lnTo>
                  <a:lnTo>
                    <a:pt x="11872" y="161318"/>
                  </a:lnTo>
                  <a:lnTo>
                    <a:pt x="25839" y="147351"/>
                  </a:lnTo>
                  <a:lnTo>
                    <a:pt x="25839" y="147351"/>
                  </a:lnTo>
                  <a:lnTo>
                    <a:pt x="50979" y="122210"/>
                  </a:lnTo>
                  <a:lnTo>
                    <a:pt x="50979" y="122210"/>
                  </a:lnTo>
                  <a:lnTo>
                    <a:pt x="52376" y="120814"/>
                  </a:lnTo>
                  <a:cubicBezTo>
                    <a:pt x="56566" y="125004"/>
                    <a:pt x="60756" y="129194"/>
                    <a:pt x="64946" y="133384"/>
                  </a:cubicBezTo>
                  <a:cubicBezTo>
                    <a:pt x="122210" y="192045"/>
                    <a:pt x="179475" y="249309"/>
                    <a:pt x="235342" y="307970"/>
                  </a:cubicBezTo>
                  <a:cubicBezTo>
                    <a:pt x="235342" y="307970"/>
                    <a:pt x="233946" y="309367"/>
                    <a:pt x="233946" y="309367"/>
                  </a:cubicBezTo>
                  <a:cubicBezTo>
                    <a:pt x="232549" y="312160"/>
                    <a:pt x="229756" y="314954"/>
                    <a:pt x="228359" y="319144"/>
                  </a:cubicBezTo>
                  <a:cubicBezTo>
                    <a:pt x="226962" y="323334"/>
                    <a:pt x="225566" y="326127"/>
                    <a:pt x="225566" y="330317"/>
                  </a:cubicBezTo>
                  <a:cubicBezTo>
                    <a:pt x="225566" y="331714"/>
                    <a:pt x="225566" y="333111"/>
                    <a:pt x="225566" y="334507"/>
                  </a:cubicBezTo>
                  <a:cubicBezTo>
                    <a:pt x="225566" y="335904"/>
                    <a:pt x="225566" y="335904"/>
                    <a:pt x="225566" y="335904"/>
                  </a:cubicBezTo>
                  <a:cubicBezTo>
                    <a:pt x="225566" y="335904"/>
                    <a:pt x="225566" y="335904"/>
                    <a:pt x="225566" y="337301"/>
                  </a:cubicBezTo>
                  <a:cubicBezTo>
                    <a:pt x="225566" y="337301"/>
                    <a:pt x="225566" y="338697"/>
                    <a:pt x="225566" y="338697"/>
                  </a:cubicBezTo>
                  <a:cubicBezTo>
                    <a:pt x="225566" y="340094"/>
                    <a:pt x="225566" y="340094"/>
                    <a:pt x="225566" y="341491"/>
                  </a:cubicBezTo>
                  <a:cubicBezTo>
                    <a:pt x="225566" y="342888"/>
                    <a:pt x="226962" y="345681"/>
                    <a:pt x="226962" y="348474"/>
                  </a:cubicBezTo>
                  <a:cubicBezTo>
                    <a:pt x="228359" y="351268"/>
                    <a:pt x="229756" y="354061"/>
                    <a:pt x="231152" y="355458"/>
                  </a:cubicBezTo>
                  <a:lnTo>
                    <a:pt x="207409" y="381995"/>
                  </a:lnTo>
                  <a:lnTo>
                    <a:pt x="207409" y="381995"/>
                  </a:lnTo>
                  <a:lnTo>
                    <a:pt x="42599" y="542614"/>
                  </a:lnTo>
                  <a:cubicBezTo>
                    <a:pt x="32822" y="531441"/>
                    <a:pt x="21649" y="521664"/>
                    <a:pt x="11872" y="510490"/>
                  </a:cubicBezTo>
                  <a:lnTo>
                    <a:pt x="11872" y="527251"/>
                  </a:lnTo>
                  <a:cubicBezTo>
                    <a:pt x="20252" y="537028"/>
                    <a:pt x="30029" y="545408"/>
                    <a:pt x="38409" y="555185"/>
                  </a:cubicBezTo>
                  <a:cubicBezTo>
                    <a:pt x="38409" y="555185"/>
                    <a:pt x="38409" y="555185"/>
                    <a:pt x="38409" y="555185"/>
                  </a:cubicBezTo>
                  <a:cubicBezTo>
                    <a:pt x="38409" y="555185"/>
                    <a:pt x="37012" y="556581"/>
                    <a:pt x="35616" y="557978"/>
                  </a:cubicBezTo>
                  <a:cubicBezTo>
                    <a:pt x="34219" y="560771"/>
                    <a:pt x="31426" y="563565"/>
                    <a:pt x="30029" y="567755"/>
                  </a:cubicBezTo>
                  <a:cubicBezTo>
                    <a:pt x="28632" y="571945"/>
                    <a:pt x="27235" y="574738"/>
                    <a:pt x="27235" y="578928"/>
                  </a:cubicBezTo>
                  <a:cubicBezTo>
                    <a:pt x="27235" y="580325"/>
                    <a:pt x="27235" y="581722"/>
                    <a:pt x="27235" y="583118"/>
                  </a:cubicBezTo>
                  <a:cubicBezTo>
                    <a:pt x="27235" y="584515"/>
                    <a:pt x="27235" y="584515"/>
                    <a:pt x="27235" y="584515"/>
                  </a:cubicBezTo>
                  <a:cubicBezTo>
                    <a:pt x="27235" y="584515"/>
                    <a:pt x="27235" y="584515"/>
                    <a:pt x="27235" y="585912"/>
                  </a:cubicBezTo>
                  <a:cubicBezTo>
                    <a:pt x="27235" y="585912"/>
                    <a:pt x="27235" y="587308"/>
                    <a:pt x="27235" y="587308"/>
                  </a:cubicBezTo>
                  <a:cubicBezTo>
                    <a:pt x="27235" y="588705"/>
                    <a:pt x="27235" y="588705"/>
                    <a:pt x="27235" y="590102"/>
                  </a:cubicBezTo>
                  <a:cubicBezTo>
                    <a:pt x="27235" y="591499"/>
                    <a:pt x="28632" y="594292"/>
                    <a:pt x="28632" y="597085"/>
                  </a:cubicBezTo>
                  <a:cubicBezTo>
                    <a:pt x="30029" y="599879"/>
                    <a:pt x="31426" y="602672"/>
                    <a:pt x="32822" y="605465"/>
                  </a:cubicBezTo>
                  <a:lnTo>
                    <a:pt x="11872" y="627813"/>
                  </a:lnTo>
                  <a:lnTo>
                    <a:pt x="11872" y="652953"/>
                  </a:lnTo>
                  <a:lnTo>
                    <a:pt x="23045" y="641779"/>
                  </a:lnTo>
                  <a:lnTo>
                    <a:pt x="23045" y="641779"/>
                  </a:lnTo>
                  <a:lnTo>
                    <a:pt x="48186" y="618036"/>
                  </a:lnTo>
                  <a:lnTo>
                    <a:pt x="48186" y="618036"/>
                  </a:lnTo>
                  <a:lnTo>
                    <a:pt x="49583" y="616639"/>
                  </a:lnTo>
                  <a:cubicBezTo>
                    <a:pt x="53773" y="620829"/>
                    <a:pt x="57963" y="625019"/>
                    <a:pt x="62153" y="629209"/>
                  </a:cubicBezTo>
                  <a:cubicBezTo>
                    <a:pt x="119417" y="687870"/>
                    <a:pt x="175285" y="745135"/>
                    <a:pt x="232549" y="803796"/>
                  </a:cubicBezTo>
                  <a:cubicBezTo>
                    <a:pt x="232549" y="803796"/>
                    <a:pt x="232549" y="803796"/>
                    <a:pt x="232549" y="803796"/>
                  </a:cubicBezTo>
                  <a:cubicBezTo>
                    <a:pt x="232549" y="803796"/>
                    <a:pt x="231152" y="805192"/>
                    <a:pt x="229756" y="806589"/>
                  </a:cubicBezTo>
                  <a:cubicBezTo>
                    <a:pt x="228359" y="809382"/>
                    <a:pt x="225566" y="812176"/>
                    <a:pt x="224169" y="816366"/>
                  </a:cubicBezTo>
                  <a:cubicBezTo>
                    <a:pt x="222772" y="820556"/>
                    <a:pt x="221375" y="823349"/>
                    <a:pt x="221375" y="827539"/>
                  </a:cubicBezTo>
                  <a:cubicBezTo>
                    <a:pt x="221375" y="828936"/>
                    <a:pt x="221375" y="830333"/>
                    <a:pt x="221375" y="831729"/>
                  </a:cubicBezTo>
                  <a:cubicBezTo>
                    <a:pt x="221375" y="833126"/>
                    <a:pt x="221375" y="833126"/>
                    <a:pt x="221375" y="833126"/>
                  </a:cubicBezTo>
                  <a:cubicBezTo>
                    <a:pt x="221375" y="833126"/>
                    <a:pt x="221375" y="833126"/>
                    <a:pt x="221375" y="834523"/>
                  </a:cubicBezTo>
                  <a:cubicBezTo>
                    <a:pt x="221375" y="834523"/>
                    <a:pt x="221375" y="835919"/>
                    <a:pt x="221375" y="835919"/>
                  </a:cubicBezTo>
                  <a:cubicBezTo>
                    <a:pt x="221375" y="837316"/>
                    <a:pt x="221375" y="837316"/>
                    <a:pt x="221375" y="838713"/>
                  </a:cubicBezTo>
                  <a:cubicBezTo>
                    <a:pt x="221375" y="840109"/>
                    <a:pt x="222772" y="842903"/>
                    <a:pt x="222772" y="845696"/>
                  </a:cubicBezTo>
                  <a:cubicBezTo>
                    <a:pt x="224169" y="848490"/>
                    <a:pt x="225566" y="851283"/>
                    <a:pt x="226962" y="854076"/>
                  </a:cubicBezTo>
                  <a:lnTo>
                    <a:pt x="203218" y="877820"/>
                  </a:lnTo>
                  <a:lnTo>
                    <a:pt x="203218" y="877820"/>
                  </a:lnTo>
                  <a:lnTo>
                    <a:pt x="38409" y="1037043"/>
                  </a:lnTo>
                  <a:cubicBezTo>
                    <a:pt x="30029" y="1027266"/>
                    <a:pt x="20252" y="1018886"/>
                    <a:pt x="11872" y="1009109"/>
                  </a:cubicBezTo>
                  <a:lnTo>
                    <a:pt x="11872" y="1034249"/>
                  </a:lnTo>
                  <a:cubicBezTo>
                    <a:pt x="17459" y="1039836"/>
                    <a:pt x="21649" y="1044026"/>
                    <a:pt x="27235" y="1049613"/>
                  </a:cubicBezTo>
                  <a:cubicBezTo>
                    <a:pt x="27235" y="1049613"/>
                    <a:pt x="25839" y="1051010"/>
                    <a:pt x="25839" y="1051010"/>
                  </a:cubicBezTo>
                  <a:cubicBezTo>
                    <a:pt x="24442" y="1053803"/>
                    <a:pt x="21649" y="1056597"/>
                    <a:pt x="20252" y="1060787"/>
                  </a:cubicBezTo>
                  <a:cubicBezTo>
                    <a:pt x="18855" y="1064977"/>
                    <a:pt x="17459" y="1067770"/>
                    <a:pt x="17459" y="1071960"/>
                  </a:cubicBezTo>
                  <a:cubicBezTo>
                    <a:pt x="17459" y="1073357"/>
                    <a:pt x="17459" y="1074753"/>
                    <a:pt x="17459" y="1076150"/>
                  </a:cubicBezTo>
                  <a:cubicBezTo>
                    <a:pt x="17459" y="1077547"/>
                    <a:pt x="17459" y="1077547"/>
                    <a:pt x="17459" y="1077547"/>
                  </a:cubicBezTo>
                  <a:cubicBezTo>
                    <a:pt x="17459" y="1077547"/>
                    <a:pt x="17459" y="1077547"/>
                    <a:pt x="17459" y="1078944"/>
                  </a:cubicBezTo>
                  <a:cubicBezTo>
                    <a:pt x="17459" y="1078944"/>
                    <a:pt x="17459" y="1080340"/>
                    <a:pt x="17459" y="1080340"/>
                  </a:cubicBezTo>
                  <a:cubicBezTo>
                    <a:pt x="17459" y="1081737"/>
                    <a:pt x="17459" y="1081737"/>
                    <a:pt x="17459" y="1083134"/>
                  </a:cubicBezTo>
                  <a:cubicBezTo>
                    <a:pt x="17459" y="1084530"/>
                    <a:pt x="18855" y="1087324"/>
                    <a:pt x="18855" y="1090117"/>
                  </a:cubicBezTo>
                  <a:cubicBezTo>
                    <a:pt x="20252" y="1092910"/>
                    <a:pt x="21649" y="1095704"/>
                    <a:pt x="23045" y="1098497"/>
                  </a:cubicBezTo>
                  <a:lnTo>
                    <a:pt x="11872" y="1111067"/>
                  </a:lnTo>
                  <a:lnTo>
                    <a:pt x="11872" y="1130621"/>
                  </a:lnTo>
                  <a:lnTo>
                    <a:pt x="31426" y="1112464"/>
                  </a:lnTo>
                  <a:lnTo>
                    <a:pt x="31426" y="1112464"/>
                  </a:lnTo>
                  <a:lnTo>
                    <a:pt x="32822" y="1111067"/>
                  </a:lnTo>
                  <a:cubicBezTo>
                    <a:pt x="37012" y="1115258"/>
                    <a:pt x="41202" y="1119448"/>
                    <a:pt x="45392" y="1123638"/>
                  </a:cubicBezTo>
                  <a:cubicBezTo>
                    <a:pt x="102657" y="1182299"/>
                    <a:pt x="158524" y="1239563"/>
                    <a:pt x="215789" y="1298224"/>
                  </a:cubicBezTo>
                  <a:cubicBezTo>
                    <a:pt x="215789" y="1298224"/>
                    <a:pt x="214392" y="1299621"/>
                    <a:pt x="214392" y="1299621"/>
                  </a:cubicBezTo>
                  <a:cubicBezTo>
                    <a:pt x="212995" y="1302414"/>
                    <a:pt x="210202" y="1305207"/>
                    <a:pt x="208805" y="1309398"/>
                  </a:cubicBezTo>
                  <a:cubicBezTo>
                    <a:pt x="207409" y="1313588"/>
                    <a:pt x="206012" y="1316381"/>
                    <a:pt x="206012" y="1320571"/>
                  </a:cubicBezTo>
                  <a:cubicBezTo>
                    <a:pt x="206012" y="1321968"/>
                    <a:pt x="206012" y="1323364"/>
                    <a:pt x="206012" y="1324761"/>
                  </a:cubicBezTo>
                  <a:cubicBezTo>
                    <a:pt x="206012" y="1326158"/>
                    <a:pt x="206012" y="1326158"/>
                    <a:pt x="206012" y="1326158"/>
                  </a:cubicBezTo>
                  <a:cubicBezTo>
                    <a:pt x="206012" y="1326158"/>
                    <a:pt x="206012" y="1326158"/>
                    <a:pt x="206012" y="1327555"/>
                  </a:cubicBezTo>
                  <a:cubicBezTo>
                    <a:pt x="206012" y="1327555"/>
                    <a:pt x="206012" y="1328951"/>
                    <a:pt x="206012" y="1328951"/>
                  </a:cubicBezTo>
                  <a:cubicBezTo>
                    <a:pt x="206012" y="1330348"/>
                    <a:pt x="206012" y="1330348"/>
                    <a:pt x="206012" y="1331745"/>
                  </a:cubicBezTo>
                  <a:cubicBezTo>
                    <a:pt x="206012" y="1333141"/>
                    <a:pt x="207409" y="1335935"/>
                    <a:pt x="207409" y="1338728"/>
                  </a:cubicBezTo>
                  <a:cubicBezTo>
                    <a:pt x="208805" y="1341521"/>
                    <a:pt x="210202" y="1344315"/>
                    <a:pt x="211599" y="1345712"/>
                  </a:cubicBezTo>
                  <a:lnTo>
                    <a:pt x="186458" y="1369455"/>
                  </a:lnTo>
                  <a:lnTo>
                    <a:pt x="186458" y="1369455"/>
                  </a:lnTo>
                  <a:lnTo>
                    <a:pt x="23045" y="1530075"/>
                  </a:lnTo>
                  <a:cubicBezTo>
                    <a:pt x="18855" y="1525885"/>
                    <a:pt x="16062" y="1523091"/>
                    <a:pt x="11872" y="1518901"/>
                  </a:cubicBezTo>
                  <a:lnTo>
                    <a:pt x="11872" y="1538455"/>
                  </a:lnTo>
                  <a:cubicBezTo>
                    <a:pt x="13269" y="1539851"/>
                    <a:pt x="14665" y="1541248"/>
                    <a:pt x="16062" y="1542645"/>
                  </a:cubicBezTo>
                  <a:cubicBezTo>
                    <a:pt x="16062" y="1542645"/>
                    <a:pt x="16062" y="1542645"/>
                    <a:pt x="16062" y="1542645"/>
                  </a:cubicBezTo>
                  <a:cubicBezTo>
                    <a:pt x="16062" y="1542645"/>
                    <a:pt x="14665" y="1544042"/>
                    <a:pt x="13269" y="1545438"/>
                  </a:cubicBezTo>
                  <a:cubicBezTo>
                    <a:pt x="13269" y="1545438"/>
                    <a:pt x="11872" y="1546835"/>
                    <a:pt x="11872" y="1546835"/>
                  </a:cubicBezTo>
                  <a:lnTo>
                    <a:pt x="11872" y="1616669"/>
                  </a:lnTo>
                  <a:lnTo>
                    <a:pt x="25839" y="1602703"/>
                  </a:lnTo>
                  <a:lnTo>
                    <a:pt x="25839" y="1602703"/>
                  </a:lnTo>
                  <a:lnTo>
                    <a:pt x="25839" y="1602703"/>
                  </a:lnTo>
                  <a:cubicBezTo>
                    <a:pt x="30029" y="1606893"/>
                    <a:pt x="32822" y="1609686"/>
                    <a:pt x="37012" y="1613876"/>
                  </a:cubicBezTo>
                  <a:cubicBezTo>
                    <a:pt x="94277" y="1672537"/>
                    <a:pt x="151541" y="1731198"/>
                    <a:pt x="208805" y="1789859"/>
                  </a:cubicBezTo>
                  <a:cubicBezTo>
                    <a:pt x="208805" y="1789859"/>
                    <a:pt x="208805" y="1789859"/>
                    <a:pt x="208805" y="1789859"/>
                  </a:cubicBezTo>
                  <a:cubicBezTo>
                    <a:pt x="208805" y="1789859"/>
                    <a:pt x="207409" y="1791256"/>
                    <a:pt x="206012" y="1792653"/>
                  </a:cubicBezTo>
                  <a:cubicBezTo>
                    <a:pt x="204615" y="1795446"/>
                    <a:pt x="201822" y="1798239"/>
                    <a:pt x="200425" y="1802429"/>
                  </a:cubicBezTo>
                  <a:cubicBezTo>
                    <a:pt x="199028" y="1806619"/>
                    <a:pt x="197632" y="1809413"/>
                    <a:pt x="197632" y="1813603"/>
                  </a:cubicBezTo>
                  <a:cubicBezTo>
                    <a:pt x="197632" y="1815000"/>
                    <a:pt x="197632" y="1816396"/>
                    <a:pt x="197632" y="1817793"/>
                  </a:cubicBezTo>
                  <a:cubicBezTo>
                    <a:pt x="197632" y="1819190"/>
                    <a:pt x="197632" y="1819190"/>
                    <a:pt x="197632" y="1819190"/>
                  </a:cubicBezTo>
                  <a:cubicBezTo>
                    <a:pt x="197632" y="1819190"/>
                    <a:pt x="197632" y="1819190"/>
                    <a:pt x="197632" y="1820586"/>
                  </a:cubicBezTo>
                  <a:cubicBezTo>
                    <a:pt x="197632" y="1820586"/>
                    <a:pt x="197632" y="1821983"/>
                    <a:pt x="197632" y="1821983"/>
                  </a:cubicBezTo>
                  <a:cubicBezTo>
                    <a:pt x="197632" y="1823380"/>
                    <a:pt x="197632" y="1823380"/>
                    <a:pt x="197632" y="1824777"/>
                  </a:cubicBezTo>
                  <a:cubicBezTo>
                    <a:pt x="197632" y="1826173"/>
                    <a:pt x="199028" y="1828966"/>
                    <a:pt x="199028" y="1831760"/>
                  </a:cubicBezTo>
                  <a:cubicBezTo>
                    <a:pt x="200425" y="1834553"/>
                    <a:pt x="201822" y="1837347"/>
                    <a:pt x="203218" y="1840140"/>
                  </a:cubicBezTo>
                  <a:lnTo>
                    <a:pt x="180871" y="1862487"/>
                  </a:lnTo>
                  <a:lnTo>
                    <a:pt x="180871" y="1862487"/>
                  </a:lnTo>
                  <a:lnTo>
                    <a:pt x="17459" y="2024503"/>
                  </a:lnTo>
                  <a:cubicBezTo>
                    <a:pt x="16062" y="2023107"/>
                    <a:pt x="14665" y="2021710"/>
                    <a:pt x="11872" y="2018916"/>
                  </a:cubicBezTo>
                  <a:lnTo>
                    <a:pt x="11872" y="2062214"/>
                  </a:lnTo>
                  <a:cubicBezTo>
                    <a:pt x="11872" y="2062214"/>
                    <a:pt x="11872" y="2062214"/>
                    <a:pt x="11872" y="2060817"/>
                  </a:cubicBezTo>
                  <a:cubicBezTo>
                    <a:pt x="11872" y="2060817"/>
                    <a:pt x="11872" y="2059420"/>
                    <a:pt x="11872" y="2059420"/>
                  </a:cubicBezTo>
                  <a:cubicBezTo>
                    <a:pt x="11872" y="2058024"/>
                    <a:pt x="11872" y="2055230"/>
                    <a:pt x="13269" y="2053834"/>
                  </a:cubicBezTo>
                  <a:cubicBezTo>
                    <a:pt x="13269" y="2052437"/>
                    <a:pt x="14665" y="2051040"/>
                    <a:pt x="14665" y="2051040"/>
                  </a:cubicBezTo>
                  <a:cubicBezTo>
                    <a:pt x="16062" y="2053834"/>
                    <a:pt x="16062" y="2056627"/>
                    <a:pt x="16062" y="2058024"/>
                  </a:cubicBezTo>
                  <a:cubicBezTo>
                    <a:pt x="16062" y="2059420"/>
                    <a:pt x="16062" y="2059420"/>
                    <a:pt x="16062" y="2059420"/>
                  </a:cubicBezTo>
                  <a:cubicBezTo>
                    <a:pt x="16062" y="2059420"/>
                    <a:pt x="16062" y="2059420"/>
                    <a:pt x="16062" y="2059420"/>
                  </a:cubicBezTo>
                  <a:cubicBezTo>
                    <a:pt x="16062" y="2059420"/>
                    <a:pt x="16062" y="2059420"/>
                    <a:pt x="16062" y="2059420"/>
                  </a:cubicBezTo>
                  <a:cubicBezTo>
                    <a:pt x="16062" y="2059420"/>
                    <a:pt x="16062" y="2060817"/>
                    <a:pt x="16062" y="2060817"/>
                  </a:cubicBezTo>
                  <a:cubicBezTo>
                    <a:pt x="16062" y="2062214"/>
                    <a:pt x="14665" y="2063610"/>
                    <a:pt x="14665" y="2066404"/>
                  </a:cubicBezTo>
                  <a:cubicBezTo>
                    <a:pt x="14665" y="2067801"/>
                    <a:pt x="13269" y="2067801"/>
                    <a:pt x="13269" y="2069197"/>
                  </a:cubicBezTo>
                  <a:cubicBezTo>
                    <a:pt x="13269" y="2069197"/>
                    <a:pt x="13269" y="2069197"/>
                    <a:pt x="13269" y="2067801"/>
                  </a:cubicBezTo>
                  <a:cubicBezTo>
                    <a:pt x="13269" y="2066404"/>
                    <a:pt x="11872" y="2065007"/>
                    <a:pt x="11872" y="2063610"/>
                  </a:cubicBezTo>
                  <a:cubicBezTo>
                    <a:pt x="11872" y="2063610"/>
                    <a:pt x="11872" y="2062214"/>
                    <a:pt x="11872" y="2062214"/>
                  </a:cubicBezTo>
                  <a:cubicBezTo>
                    <a:pt x="11872" y="2062214"/>
                    <a:pt x="11872" y="2060817"/>
                    <a:pt x="11872" y="2060817"/>
                  </a:cubicBezTo>
                  <a:cubicBezTo>
                    <a:pt x="11872" y="2060817"/>
                    <a:pt x="11872" y="2059420"/>
                    <a:pt x="11872" y="2059420"/>
                  </a:cubicBezTo>
                  <a:lnTo>
                    <a:pt x="11872" y="2094338"/>
                  </a:lnTo>
                  <a:lnTo>
                    <a:pt x="11872" y="2094338"/>
                  </a:lnTo>
                  <a:lnTo>
                    <a:pt x="11872" y="2094338"/>
                  </a:lnTo>
                  <a:lnTo>
                    <a:pt x="13269" y="2092941"/>
                  </a:lnTo>
                  <a:cubicBezTo>
                    <a:pt x="17459" y="2097131"/>
                    <a:pt x="21649" y="2101321"/>
                    <a:pt x="25839" y="2105511"/>
                  </a:cubicBezTo>
                  <a:cubicBezTo>
                    <a:pt x="83103" y="2164172"/>
                    <a:pt x="138971" y="2221437"/>
                    <a:pt x="196235" y="2280098"/>
                  </a:cubicBezTo>
                  <a:cubicBezTo>
                    <a:pt x="196235" y="2280098"/>
                    <a:pt x="194838" y="2281494"/>
                    <a:pt x="194838" y="2281494"/>
                  </a:cubicBezTo>
                  <a:cubicBezTo>
                    <a:pt x="193442" y="2284288"/>
                    <a:pt x="190648" y="2287081"/>
                    <a:pt x="189252" y="2291271"/>
                  </a:cubicBezTo>
                  <a:cubicBezTo>
                    <a:pt x="187855" y="2295461"/>
                    <a:pt x="186458" y="2298255"/>
                    <a:pt x="186458" y="2302445"/>
                  </a:cubicBezTo>
                  <a:cubicBezTo>
                    <a:pt x="186458" y="2303841"/>
                    <a:pt x="186458" y="2305238"/>
                    <a:pt x="186458" y="2306635"/>
                  </a:cubicBezTo>
                  <a:cubicBezTo>
                    <a:pt x="186458" y="2308031"/>
                    <a:pt x="186458" y="2308031"/>
                    <a:pt x="186458" y="2308031"/>
                  </a:cubicBezTo>
                  <a:cubicBezTo>
                    <a:pt x="186458" y="2308031"/>
                    <a:pt x="186458" y="2308031"/>
                    <a:pt x="186458" y="2309428"/>
                  </a:cubicBezTo>
                  <a:cubicBezTo>
                    <a:pt x="186458" y="2309428"/>
                    <a:pt x="186458" y="2310825"/>
                    <a:pt x="186458" y="2310825"/>
                  </a:cubicBezTo>
                  <a:cubicBezTo>
                    <a:pt x="186458" y="2312222"/>
                    <a:pt x="186458" y="2312222"/>
                    <a:pt x="186458" y="2313618"/>
                  </a:cubicBezTo>
                  <a:cubicBezTo>
                    <a:pt x="186458" y="2315015"/>
                    <a:pt x="187855" y="2317808"/>
                    <a:pt x="187855" y="2320602"/>
                  </a:cubicBezTo>
                  <a:cubicBezTo>
                    <a:pt x="189252" y="2323395"/>
                    <a:pt x="190648" y="2326188"/>
                    <a:pt x="192045" y="2327585"/>
                  </a:cubicBezTo>
                  <a:lnTo>
                    <a:pt x="166905" y="2351329"/>
                  </a:lnTo>
                  <a:lnTo>
                    <a:pt x="166905" y="2351329"/>
                  </a:lnTo>
                  <a:lnTo>
                    <a:pt x="11872" y="2509155"/>
                  </a:lnTo>
                  <a:lnTo>
                    <a:pt x="11872" y="2528709"/>
                  </a:lnTo>
                  <a:lnTo>
                    <a:pt x="175285" y="2369486"/>
                  </a:lnTo>
                  <a:lnTo>
                    <a:pt x="175285" y="2369486"/>
                  </a:lnTo>
                  <a:lnTo>
                    <a:pt x="200425" y="2344345"/>
                  </a:lnTo>
                  <a:lnTo>
                    <a:pt x="200425" y="2344345"/>
                  </a:lnTo>
                  <a:lnTo>
                    <a:pt x="201822" y="2342949"/>
                  </a:lnTo>
                  <a:cubicBezTo>
                    <a:pt x="206012" y="2347139"/>
                    <a:pt x="210202" y="2351329"/>
                    <a:pt x="214392" y="2355519"/>
                  </a:cubicBezTo>
                  <a:cubicBezTo>
                    <a:pt x="271656" y="2414180"/>
                    <a:pt x="327524" y="2471444"/>
                    <a:pt x="384788" y="2530105"/>
                  </a:cubicBezTo>
                  <a:cubicBezTo>
                    <a:pt x="384788" y="2530105"/>
                    <a:pt x="383392" y="2531502"/>
                    <a:pt x="383392" y="2531502"/>
                  </a:cubicBezTo>
                  <a:cubicBezTo>
                    <a:pt x="381995" y="2534295"/>
                    <a:pt x="379202" y="2537089"/>
                    <a:pt x="377805" y="2541279"/>
                  </a:cubicBezTo>
                  <a:cubicBezTo>
                    <a:pt x="376408" y="2545469"/>
                    <a:pt x="375011" y="2548262"/>
                    <a:pt x="375011" y="2552452"/>
                  </a:cubicBezTo>
                  <a:cubicBezTo>
                    <a:pt x="375011" y="2553849"/>
                    <a:pt x="375011" y="2555246"/>
                    <a:pt x="375011" y="2556642"/>
                  </a:cubicBezTo>
                  <a:cubicBezTo>
                    <a:pt x="375011" y="2558039"/>
                    <a:pt x="375011" y="2558039"/>
                    <a:pt x="375011" y="2558039"/>
                  </a:cubicBezTo>
                  <a:cubicBezTo>
                    <a:pt x="375011" y="2558039"/>
                    <a:pt x="375011" y="2558039"/>
                    <a:pt x="375011" y="2559436"/>
                  </a:cubicBezTo>
                  <a:cubicBezTo>
                    <a:pt x="375011" y="2559436"/>
                    <a:pt x="375011" y="2560833"/>
                    <a:pt x="375011" y="2560833"/>
                  </a:cubicBezTo>
                  <a:cubicBezTo>
                    <a:pt x="375011" y="2562229"/>
                    <a:pt x="375011" y="2562229"/>
                    <a:pt x="375011" y="2563626"/>
                  </a:cubicBezTo>
                  <a:cubicBezTo>
                    <a:pt x="375011" y="2565023"/>
                    <a:pt x="376408" y="2567816"/>
                    <a:pt x="376408" y="2570609"/>
                  </a:cubicBezTo>
                  <a:cubicBezTo>
                    <a:pt x="377805" y="2573403"/>
                    <a:pt x="379202" y="2576196"/>
                    <a:pt x="380598" y="2577593"/>
                  </a:cubicBezTo>
                  <a:lnTo>
                    <a:pt x="355458" y="2601336"/>
                  </a:lnTo>
                  <a:lnTo>
                    <a:pt x="355458" y="2601336"/>
                  </a:lnTo>
                  <a:lnTo>
                    <a:pt x="190648" y="2761956"/>
                  </a:lnTo>
                  <a:cubicBezTo>
                    <a:pt x="133384" y="2703295"/>
                    <a:pt x="76120" y="2644634"/>
                    <a:pt x="18855" y="2585973"/>
                  </a:cubicBezTo>
                  <a:cubicBezTo>
                    <a:pt x="16062" y="2583179"/>
                    <a:pt x="13269" y="2580386"/>
                    <a:pt x="10475" y="2577593"/>
                  </a:cubicBezTo>
                  <a:lnTo>
                    <a:pt x="10475" y="2595750"/>
                  </a:lnTo>
                  <a:cubicBezTo>
                    <a:pt x="11872" y="2597146"/>
                    <a:pt x="13269" y="2598543"/>
                    <a:pt x="14665" y="2599940"/>
                  </a:cubicBezTo>
                  <a:cubicBezTo>
                    <a:pt x="71930" y="2658601"/>
                    <a:pt x="127797" y="2715865"/>
                    <a:pt x="185062" y="2774526"/>
                  </a:cubicBezTo>
                  <a:lnTo>
                    <a:pt x="185062" y="2774526"/>
                  </a:lnTo>
                  <a:cubicBezTo>
                    <a:pt x="185062" y="2774526"/>
                    <a:pt x="183665" y="2775923"/>
                    <a:pt x="182268" y="2777319"/>
                  </a:cubicBezTo>
                  <a:cubicBezTo>
                    <a:pt x="180871" y="2780113"/>
                    <a:pt x="178078" y="2782906"/>
                    <a:pt x="176681" y="2787096"/>
                  </a:cubicBezTo>
                  <a:cubicBezTo>
                    <a:pt x="175285" y="2791286"/>
                    <a:pt x="173888" y="2794080"/>
                    <a:pt x="173888" y="2798270"/>
                  </a:cubicBezTo>
                  <a:cubicBezTo>
                    <a:pt x="173888" y="2799666"/>
                    <a:pt x="173888" y="2801063"/>
                    <a:pt x="173888" y="2802460"/>
                  </a:cubicBezTo>
                  <a:cubicBezTo>
                    <a:pt x="173888" y="2803857"/>
                    <a:pt x="173888" y="2803857"/>
                    <a:pt x="173888" y="2803857"/>
                  </a:cubicBezTo>
                  <a:cubicBezTo>
                    <a:pt x="173888" y="2803857"/>
                    <a:pt x="173888" y="2803857"/>
                    <a:pt x="173888" y="2805253"/>
                  </a:cubicBezTo>
                  <a:cubicBezTo>
                    <a:pt x="173888" y="2805253"/>
                    <a:pt x="173888" y="2806650"/>
                    <a:pt x="173888" y="2806650"/>
                  </a:cubicBezTo>
                  <a:cubicBezTo>
                    <a:pt x="173888" y="2808047"/>
                    <a:pt x="173888" y="2808047"/>
                    <a:pt x="173888" y="2809443"/>
                  </a:cubicBezTo>
                  <a:cubicBezTo>
                    <a:pt x="173888" y="2810840"/>
                    <a:pt x="175285" y="2813633"/>
                    <a:pt x="175285" y="2816427"/>
                  </a:cubicBezTo>
                  <a:cubicBezTo>
                    <a:pt x="176681" y="2819220"/>
                    <a:pt x="178078" y="2822014"/>
                    <a:pt x="179475" y="2824807"/>
                  </a:cubicBezTo>
                  <a:lnTo>
                    <a:pt x="155731" y="2847154"/>
                  </a:lnTo>
                  <a:lnTo>
                    <a:pt x="155731" y="2847154"/>
                  </a:lnTo>
                  <a:lnTo>
                    <a:pt x="11872" y="2993806"/>
                  </a:lnTo>
                  <a:lnTo>
                    <a:pt x="11872" y="3023137"/>
                  </a:lnTo>
                  <a:lnTo>
                    <a:pt x="176681" y="2862518"/>
                  </a:lnTo>
                  <a:lnTo>
                    <a:pt x="176681" y="2862518"/>
                  </a:lnTo>
                  <a:lnTo>
                    <a:pt x="201822" y="2837377"/>
                  </a:lnTo>
                  <a:lnTo>
                    <a:pt x="201822" y="2837377"/>
                  </a:lnTo>
                  <a:lnTo>
                    <a:pt x="203218" y="2835981"/>
                  </a:lnTo>
                  <a:cubicBezTo>
                    <a:pt x="207409" y="2840170"/>
                    <a:pt x="210202" y="2842964"/>
                    <a:pt x="214392" y="2847154"/>
                  </a:cubicBezTo>
                  <a:cubicBezTo>
                    <a:pt x="271656" y="2905815"/>
                    <a:pt x="328921" y="2964476"/>
                    <a:pt x="387582" y="3023137"/>
                  </a:cubicBezTo>
                  <a:cubicBezTo>
                    <a:pt x="387582" y="3023137"/>
                    <a:pt x="386185" y="3024534"/>
                    <a:pt x="384788" y="3025931"/>
                  </a:cubicBezTo>
                  <a:cubicBezTo>
                    <a:pt x="383392" y="3028724"/>
                    <a:pt x="380598" y="3031517"/>
                    <a:pt x="379202" y="3035707"/>
                  </a:cubicBezTo>
                  <a:cubicBezTo>
                    <a:pt x="377805" y="3039897"/>
                    <a:pt x="376408" y="3042691"/>
                    <a:pt x="376408" y="3046881"/>
                  </a:cubicBezTo>
                  <a:cubicBezTo>
                    <a:pt x="376408" y="3048278"/>
                    <a:pt x="376408" y="3049674"/>
                    <a:pt x="376408" y="3051071"/>
                  </a:cubicBezTo>
                  <a:cubicBezTo>
                    <a:pt x="376408" y="3052468"/>
                    <a:pt x="376408" y="3052468"/>
                    <a:pt x="376408" y="3052468"/>
                  </a:cubicBezTo>
                  <a:cubicBezTo>
                    <a:pt x="376408" y="3052468"/>
                    <a:pt x="376408" y="3052468"/>
                    <a:pt x="376408" y="3053864"/>
                  </a:cubicBezTo>
                  <a:cubicBezTo>
                    <a:pt x="376408" y="3053864"/>
                    <a:pt x="376408" y="3055261"/>
                    <a:pt x="376408" y="3055261"/>
                  </a:cubicBezTo>
                  <a:cubicBezTo>
                    <a:pt x="376408" y="3056657"/>
                    <a:pt x="376408" y="3056657"/>
                    <a:pt x="376408" y="3058054"/>
                  </a:cubicBezTo>
                  <a:cubicBezTo>
                    <a:pt x="376408" y="3059451"/>
                    <a:pt x="377805" y="3062245"/>
                    <a:pt x="377805" y="3065038"/>
                  </a:cubicBezTo>
                  <a:cubicBezTo>
                    <a:pt x="379202" y="3067831"/>
                    <a:pt x="380598" y="3070624"/>
                    <a:pt x="381995" y="3073418"/>
                  </a:cubicBezTo>
                  <a:lnTo>
                    <a:pt x="358251" y="3097162"/>
                  </a:lnTo>
                  <a:lnTo>
                    <a:pt x="358251" y="3097162"/>
                  </a:lnTo>
                  <a:lnTo>
                    <a:pt x="192045" y="3259178"/>
                  </a:lnTo>
                  <a:cubicBezTo>
                    <a:pt x="134781" y="3200517"/>
                    <a:pt x="78913" y="3143252"/>
                    <a:pt x="21649" y="3084591"/>
                  </a:cubicBezTo>
                  <a:cubicBezTo>
                    <a:pt x="18855" y="3081798"/>
                    <a:pt x="16062" y="3079005"/>
                    <a:pt x="11872" y="3074815"/>
                  </a:cubicBezTo>
                  <a:lnTo>
                    <a:pt x="11872" y="3104145"/>
                  </a:lnTo>
                  <a:cubicBezTo>
                    <a:pt x="66343" y="3160013"/>
                    <a:pt x="120814" y="3215881"/>
                    <a:pt x="175285" y="3271748"/>
                  </a:cubicBezTo>
                  <a:cubicBezTo>
                    <a:pt x="175285" y="3271748"/>
                    <a:pt x="173888" y="3273145"/>
                    <a:pt x="173888" y="3273145"/>
                  </a:cubicBezTo>
                  <a:cubicBezTo>
                    <a:pt x="172491" y="3275938"/>
                    <a:pt x="169698" y="3278732"/>
                    <a:pt x="168301" y="3282922"/>
                  </a:cubicBezTo>
                  <a:cubicBezTo>
                    <a:pt x="166905" y="3287111"/>
                    <a:pt x="165508" y="3289905"/>
                    <a:pt x="165508" y="3294095"/>
                  </a:cubicBezTo>
                  <a:cubicBezTo>
                    <a:pt x="165508" y="3295492"/>
                    <a:pt x="165508" y="3296888"/>
                    <a:pt x="165508" y="3298285"/>
                  </a:cubicBezTo>
                  <a:cubicBezTo>
                    <a:pt x="165508" y="3299682"/>
                    <a:pt x="165508" y="3299682"/>
                    <a:pt x="165508" y="3299682"/>
                  </a:cubicBezTo>
                  <a:cubicBezTo>
                    <a:pt x="165508" y="3299682"/>
                    <a:pt x="165508" y="3299682"/>
                    <a:pt x="165508" y="3301078"/>
                  </a:cubicBezTo>
                  <a:cubicBezTo>
                    <a:pt x="165508" y="3301078"/>
                    <a:pt x="165508" y="3302475"/>
                    <a:pt x="165508" y="3302475"/>
                  </a:cubicBezTo>
                  <a:cubicBezTo>
                    <a:pt x="165508" y="3303872"/>
                    <a:pt x="165508" y="3303872"/>
                    <a:pt x="165508" y="3305269"/>
                  </a:cubicBezTo>
                  <a:cubicBezTo>
                    <a:pt x="165508" y="3306665"/>
                    <a:pt x="166905" y="3309459"/>
                    <a:pt x="168301" y="3312252"/>
                  </a:cubicBezTo>
                  <a:cubicBezTo>
                    <a:pt x="169698" y="3315045"/>
                    <a:pt x="171095" y="3317839"/>
                    <a:pt x="172491" y="3319236"/>
                  </a:cubicBezTo>
                  <a:lnTo>
                    <a:pt x="147351" y="3342979"/>
                  </a:lnTo>
                  <a:lnTo>
                    <a:pt x="147351" y="3342979"/>
                  </a:lnTo>
                  <a:lnTo>
                    <a:pt x="11872" y="3475665"/>
                  </a:lnTo>
                  <a:lnTo>
                    <a:pt x="11872" y="3500805"/>
                  </a:lnTo>
                  <a:lnTo>
                    <a:pt x="159921" y="3356946"/>
                  </a:lnTo>
                  <a:lnTo>
                    <a:pt x="159921" y="3356946"/>
                  </a:lnTo>
                  <a:lnTo>
                    <a:pt x="185062" y="3331806"/>
                  </a:lnTo>
                  <a:lnTo>
                    <a:pt x="185062" y="3331806"/>
                  </a:lnTo>
                  <a:lnTo>
                    <a:pt x="186458" y="3330409"/>
                  </a:lnTo>
                  <a:cubicBezTo>
                    <a:pt x="190648" y="3334599"/>
                    <a:pt x="194838" y="3338789"/>
                    <a:pt x="199028" y="3342979"/>
                  </a:cubicBezTo>
                  <a:cubicBezTo>
                    <a:pt x="256293" y="3401640"/>
                    <a:pt x="312160" y="3458905"/>
                    <a:pt x="369425" y="3517565"/>
                  </a:cubicBezTo>
                  <a:cubicBezTo>
                    <a:pt x="369425" y="3517565"/>
                    <a:pt x="368028" y="3518962"/>
                    <a:pt x="368028" y="3518962"/>
                  </a:cubicBezTo>
                  <a:cubicBezTo>
                    <a:pt x="366631" y="3521756"/>
                    <a:pt x="363838" y="3524549"/>
                    <a:pt x="362441" y="3528739"/>
                  </a:cubicBezTo>
                  <a:cubicBezTo>
                    <a:pt x="361045" y="3532929"/>
                    <a:pt x="359648" y="3535723"/>
                    <a:pt x="359648" y="3539913"/>
                  </a:cubicBezTo>
                  <a:cubicBezTo>
                    <a:pt x="359648" y="3541309"/>
                    <a:pt x="359648" y="3542706"/>
                    <a:pt x="359648" y="3544103"/>
                  </a:cubicBezTo>
                  <a:cubicBezTo>
                    <a:pt x="359648" y="3545499"/>
                    <a:pt x="359648" y="3545499"/>
                    <a:pt x="359648" y="3545499"/>
                  </a:cubicBezTo>
                  <a:cubicBezTo>
                    <a:pt x="359648" y="3545499"/>
                    <a:pt x="359648" y="3545499"/>
                    <a:pt x="359648" y="3546896"/>
                  </a:cubicBezTo>
                  <a:cubicBezTo>
                    <a:pt x="359648" y="3546896"/>
                    <a:pt x="359648" y="3548293"/>
                    <a:pt x="359648" y="3548293"/>
                  </a:cubicBezTo>
                  <a:cubicBezTo>
                    <a:pt x="359648" y="3549690"/>
                    <a:pt x="359648" y="3549690"/>
                    <a:pt x="359648" y="3551086"/>
                  </a:cubicBezTo>
                  <a:cubicBezTo>
                    <a:pt x="359648" y="3552483"/>
                    <a:pt x="361045" y="3555276"/>
                    <a:pt x="362441" y="3558070"/>
                  </a:cubicBezTo>
                  <a:cubicBezTo>
                    <a:pt x="363838" y="3560863"/>
                    <a:pt x="365235" y="3563656"/>
                    <a:pt x="366631" y="3565053"/>
                  </a:cubicBezTo>
                  <a:lnTo>
                    <a:pt x="341491" y="3588797"/>
                  </a:lnTo>
                  <a:lnTo>
                    <a:pt x="341491" y="3588797"/>
                  </a:lnTo>
                  <a:lnTo>
                    <a:pt x="176681" y="3749416"/>
                  </a:lnTo>
                  <a:cubicBezTo>
                    <a:pt x="122210" y="3693549"/>
                    <a:pt x="66343" y="3637681"/>
                    <a:pt x="11872" y="3580416"/>
                  </a:cubicBezTo>
                  <a:lnTo>
                    <a:pt x="11872" y="3601367"/>
                  </a:lnTo>
                  <a:cubicBezTo>
                    <a:pt x="63549" y="3658631"/>
                    <a:pt x="116624" y="3711706"/>
                    <a:pt x="168301" y="3764780"/>
                  </a:cubicBezTo>
                  <a:cubicBezTo>
                    <a:pt x="168301" y="3764780"/>
                    <a:pt x="168301" y="3764780"/>
                    <a:pt x="168301" y="3764780"/>
                  </a:cubicBezTo>
                  <a:close/>
                  <a:moveTo>
                    <a:pt x="52376" y="580325"/>
                  </a:moveTo>
                  <a:cubicBezTo>
                    <a:pt x="52376" y="580325"/>
                    <a:pt x="52376" y="581722"/>
                    <a:pt x="52376" y="581722"/>
                  </a:cubicBezTo>
                  <a:cubicBezTo>
                    <a:pt x="52376" y="583118"/>
                    <a:pt x="50979" y="584515"/>
                    <a:pt x="50979" y="587308"/>
                  </a:cubicBezTo>
                  <a:cubicBezTo>
                    <a:pt x="49583" y="588705"/>
                    <a:pt x="49583" y="590102"/>
                    <a:pt x="48186" y="591499"/>
                  </a:cubicBezTo>
                  <a:cubicBezTo>
                    <a:pt x="48186" y="591499"/>
                    <a:pt x="48186" y="590102"/>
                    <a:pt x="46789" y="590102"/>
                  </a:cubicBezTo>
                  <a:cubicBezTo>
                    <a:pt x="46789" y="588705"/>
                    <a:pt x="45392" y="587308"/>
                    <a:pt x="45392" y="585912"/>
                  </a:cubicBezTo>
                  <a:cubicBezTo>
                    <a:pt x="45392" y="585912"/>
                    <a:pt x="45392" y="584515"/>
                    <a:pt x="45392" y="584515"/>
                  </a:cubicBezTo>
                  <a:cubicBezTo>
                    <a:pt x="45392" y="584515"/>
                    <a:pt x="45392" y="583118"/>
                    <a:pt x="45392" y="583118"/>
                  </a:cubicBezTo>
                  <a:cubicBezTo>
                    <a:pt x="45392" y="583118"/>
                    <a:pt x="45392" y="581722"/>
                    <a:pt x="45392" y="581722"/>
                  </a:cubicBezTo>
                  <a:cubicBezTo>
                    <a:pt x="45392" y="581722"/>
                    <a:pt x="45392" y="581722"/>
                    <a:pt x="45392" y="580325"/>
                  </a:cubicBezTo>
                  <a:cubicBezTo>
                    <a:pt x="45392" y="580325"/>
                    <a:pt x="45392" y="578928"/>
                    <a:pt x="45392" y="578928"/>
                  </a:cubicBezTo>
                  <a:cubicBezTo>
                    <a:pt x="45392" y="577532"/>
                    <a:pt x="45392" y="574738"/>
                    <a:pt x="46789" y="573342"/>
                  </a:cubicBezTo>
                  <a:cubicBezTo>
                    <a:pt x="48186" y="571945"/>
                    <a:pt x="48186" y="569151"/>
                    <a:pt x="49583" y="567755"/>
                  </a:cubicBezTo>
                  <a:cubicBezTo>
                    <a:pt x="50979" y="570548"/>
                    <a:pt x="50979" y="573342"/>
                    <a:pt x="52376" y="574738"/>
                  </a:cubicBezTo>
                  <a:cubicBezTo>
                    <a:pt x="52376" y="577532"/>
                    <a:pt x="52376" y="578928"/>
                    <a:pt x="52376" y="580325"/>
                  </a:cubicBezTo>
                  <a:cubicBezTo>
                    <a:pt x="52376" y="578928"/>
                    <a:pt x="52376" y="578928"/>
                    <a:pt x="52376" y="580325"/>
                  </a:cubicBezTo>
                  <a:cubicBezTo>
                    <a:pt x="52376" y="578928"/>
                    <a:pt x="52376" y="580325"/>
                    <a:pt x="52376" y="580325"/>
                  </a:cubicBezTo>
                  <a:close/>
                  <a:moveTo>
                    <a:pt x="38409" y="1062183"/>
                  </a:moveTo>
                  <a:cubicBezTo>
                    <a:pt x="38409" y="1062183"/>
                    <a:pt x="38409" y="1062183"/>
                    <a:pt x="38409" y="1062183"/>
                  </a:cubicBezTo>
                  <a:cubicBezTo>
                    <a:pt x="38409" y="1063580"/>
                    <a:pt x="38409" y="1063580"/>
                    <a:pt x="38409" y="1062183"/>
                  </a:cubicBezTo>
                  <a:cubicBezTo>
                    <a:pt x="38409" y="1063580"/>
                    <a:pt x="38409" y="1063580"/>
                    <a:pt x="38409" y="1062183"/>
                  </a:cubicBezTo>
                  <a:close/>
                  <a:moveTo>
                    <a:pt x="41202" y="1074753"/>
                  </a:moveTo>
                  <a:cubicBezTo>
                    <a:pt x="41202" y="1074753"/>
                    <a:pt x="41202" y="1076150"/>
                    <a:pt x="41202" y="1076150"/>
                  </a:cubicBezTo>
                  <a:cubicBezTo>
                    <a:pt x="41202" y="1077547"/>
                    <a:pt x="39806" y="1078944"/>
                    <a:pt x="39806" y="1081737"/>
                  </a:cubicBezTo>
                  <a:cubicBezTo>
                    <a:pt x="39806" y="1083134"/>
                    <a:pt x="38409" y="1084530"/>
                    <a:pt x="37012" y="1085927"/>
                  </a:cubicBezTo>
                  <a:cubicBezTo>
                    <a:pt x="37012" y="1085927"/>
                    <a:pt x="37012" y="1084530"/>
                    <a:pt x="35616" y="1084530"/>
                  </a:cubicBezTo>
                  <a:cubicBezTo>
                    <a:pt x="35616" y="1083134"/>
                    <a:pt x="34219" y="1081737"/>
                    <a:pt x="34219" y="1080340"/>
                  </a:cubicBezTo>
                  <a:cubicBezTo>
                    <a:pt x="34219" y="1080340"/>
                    <a:pt x="34219" y="1078944"/>
                    <a:pt x="34219" y="1078944"/>
                  </a:cubicBezTo>
                  <a:cubicBezTo>
                    <a:pt x="34219" y="1078944"/>
                    <a:pt x="34219" y="1077547"/>
                    <a:pt x="34219" y="1077547"/>
                  </a:cubicBezTo>
                  <a:cubicBezTo>
                    <a:pt x="34219" y="1077547"/>
                    <a:pt x="34219" y="1076150"/>
                    <a:pt x="34219" y="1076150"/>
                  </a:cubicBezTo>
                  <a:cubicBezTo>
                    <a:pt x="34219" y="1076150"/>
                    <a:pt x="34219" y="1076150"/>
                    <a:pt x="34219" y="1074753"/>
                  </a:cubicBezTo>
                  <a:cubicBezTo>
                    <a:pt x="34219" y="1074753"/>
                    <a:pt x="34219" y="1073357"/>
                    <a:pt x="34219" y="1073357"/>
                  </a:cubicBezTo>
                  <a:cubicBezTo>
                    <a:pt x="34219" y="1071960"/>
                    <a:pt x="34219" y="1069167"/>
                    <a:pt x="35616" y="1067770"/>
                  </a:cubicBezTo>
                  <a:cubicBezTo>
                    <a:pt x="35616" y="1066373"/>
                    <a:pt x="37012" y="1064977"/>
                    <a:pt x="38409" y="1063580"/>
                  </a:cubicBezTo>
                  <a:cubicBezTo>
                    <a:pt x="39806" y="1066373"/>
                    <a:pt x="39806" y="1069167"/>
                    <a:pt x="41202" y="1070564"/>
                  </a:cubicBezTo>
                  <a:cubicBezTo>
                    <a:pt x="41202" y="1071960"/>
                    <a:pt x="41202" y="1073357"/>
                    <a:pt x="41202" y="1074753"/>
                  </a:cubicBezTo>
                  <a:cubicBezTo>
                    <a:pt x="41202" y="1073357"/>
                    <a:pt x="41202" y="1073357"/>
                    <a:pt x="41202" y="1074753"/>
                  </a:cubicBezTo>
                  <a:cubicBezTo>
                    <a:pt x="41202" y="1073357"/>
                    <a:pt x="41202" y="1074753"/>
                    <a:pt x="41202" y="1074753"/>
                  </a:cubicBezTo>
                  <a:close/>
                  <a:moveTo>
                    <a:pt x="30029" y="1567785"/>
                  </a:moveTo>
                  <a:cubicBezTo>
                    <a:pt x="30029" y="1567785"/>
                    <a:pt x="30029" y="1569182"/>
                    <a:pt x="30029" y="1569182"/>
                  </a:cubicBezTo>
                  <a:cubicBezTo>
                    <a:pt x="30029" y="1570579"/>
                    <a:pt x="28632" y="1571975"/>
                    <a:pt x="28632" y="1574769"/>
                  </a:cubicBezTo>
                  <a:cubicBezTo>
                    <a:pt x="27235" y="1576166"/>
                    <a:pt x="27235" y="1577562"/>
                    <a:pt x="25839" y="1578959"/>
                  </a:cubicBezTo>
                  <a:cubicBezTo>
                    <a:pt x="25839" y="1578959"/>
                    <a:pt x="25839" y="1578959"/>
                    <a:pt x="24442" y="1580356"/>
                  </a:cubicBezTo>
                  <a:cubicBezTo>
                    <a:pt x="24442" y="1580356"/>
                    <a:pt x="23045" y="1578959"/>
                    <a:pt x="23045" y="1578959"/>
                  </a:cubicBezTo>
                  <a:cubicBezTo>
                    <a:pt x="23045" y="1577562"/>
                    <a:pt x="21649" y="1576166"/>
                    <a:pt x="21649" y="1574769"/>
                  </a:cubicBezTo>
                  <a:cubicBezTo>
                    <a:pt x="21649" y="1574769"/>
                    <a:pt x="21649" y="1573372"/>
                    <a:pt x="21649" y="1573372"/>
                  </a:cubicBezTo>
                  <a:cubicBezTo>
                    <a:pt x="21649" y="1573372"/>
                    <a:pt x="21649" y="1571975"/>
                    <a:pt x="21649" y="1571975"/>
                  </a:cubicBezTo>
                  <a:cubicBezTo>
                    <a:pt x="21649" y="1571975"/>
                    <a:pt x="21649" y="1570579"/>
                    <a:pt x="21649" y="1570579"/>
                  </a:cubicBezTo>
                  <a:cubicBezTo>
                    <a:pt x="21649" y="1570579"/>
                    <a:pt x="21649" y="1570579"/>
                    <a:pt x="21649" y="1569182"/>
                  </a:cubicBezTo>
                  <a:cubicBezTo>
                    <a:pt x="21649" y="1569182"/>
                    <a:pt x="21649" y="1567785"/>
                    <a:pt x="21649" y="1567785"/>
                  </a:cubicBezTo>
                  <a:cubicBezTo>
                    <a:pt x="21649" y="1566389"/>
                    <a:pt x="21649" y="1563595"/>
                    <a:pt x="23045" y="1562199"/>
                  </a:cubicBezTo>
                  <a:cubicBezTo>
                    <a:pt x="24442" y="1560802"/>
                    <a:pt x="24442" y="1558009"/>
                    <a:pt x="25839" y="1556612"/>
                  </a:cubicBezTo>
                  <a:cubicBezTo>
                    <a:pt x="25839" y="1556612"/>
                    <a:pt x="27235" y="1555215"/>
                    <a:pt x="27235" y="1555215"/>
                  </a:cubicBezTo>
                  <a:cubicBezTo>
                    <a:pt x="27235" y="1555215"/>
                    <a:pt x="27235" y="1555215"/>
                    <a:pt x="27235" y="1555215"/>
                  </a:cubicBezTo>
                  <a:cubicBezTo>
                    <a:pt x="27235" y="1555215"/>
                    <a:pt x="27235" y="1555215"/>
                    <a:pt x="27235" y="1556612"/>
                  </a:cubicBezTo>
                  <a:cubicBezTo>
                    <a:pt x="28632" y="1559405"/>
                    <a:pt x="28632" y="1562199"/>
                    <a:pt x="30029" y="1563595"/>
                  </a:cubicBezTo>
                  <a:cubicBezTo>
                    <a:pt x="30029" y="1564992"/>
                    <a:pt x="30029" y="1564992"/>
                    <a:pt x="30029" y="1567785"/>
                  </a:cubicBezTo>
                  <a:cubicBezTo>
                    <a:pt x="30029" y="1566389"/>
                    <a:pt x="30029" y="1566389"/>
                    <a:pt x="30029" y="1567785"/>
                  </a:cubicBezTo>
                  <a:cubicBezTo>
                    <a:pt x="30029" y="1566389"/>
                    <a:pt x="30029" y="1566389"/>
                    <a:pt x="30029" y="1567785"/>
                  </a:cubicBezTo>
                  <a:close/>
                  <a:moveTo>
                    <a:pt x="201822" y="2802460"/>
                  </a:moveTo>
                  <a:cubicBezTo>
                    <a:pt x="201822" y="2802460"/>
                    <a:pt x="201822" y="2803857"/>
                    <a:pt x="201822" y="2803857"/>
                  </a:cubicBezTo>
                  <a:cubicBezTo>
                    <a:pt x="201822" y="2805253"/>
                    <a:pt x="200425" y="2806650"/>
                    <a:pt x="200425" y="2809443"/>
                  </a:cubicBezTo>
                  <a:cubicBezTo>
                    <a:pt x="199028" y="2810840"/>
                    <a:pt x="199028" y="2812237"/>
                    <a:pt x="197632" y="2813633"/>
                  </a:cubicBezTo>
                  <a:cubicBezTo>
                    <a:pt x="197632" y="2813633"/>
                    <a:pt x="197632" y="2813633"/>
                    <a:pt x="197632" y="2813633"/>
                  </a:cubicBezTo>
                  <a:cubicBezTo>
                    <a:pt x="197632" y="2813633"/>
                    <a:pt x="196235" y="2812237"/>
                    <a:pt x="196235" y="2812237"/>
                  </a:cubicBezTo>
                  <a:cubicBezTo>
                    <a:pt x="196235" y="2810840"/>
                    <a:pt x="194838" y="2809443"/>
                    <a:pt x="194838" y="2808047"/>
                  </a:cubicBezTo>
                  <a:cubicBezTo>
                    <a:pt x="194838" y="2808047"/>
                    <a:pt x="194838" y="2806650"/>
                    <a:pt x="194838" y="2806650"/>
                  </a:cubicBezTo>
                  <a:cubicBezTo>
                    <a:pt x="194838" y="2806650"/>
                    <a:pt x="194838" y="2805253"/>
                    <a:pt x="194838" y="2805253"/>
                  </a:cubicBezTo>
                  <a:cubicBezTo>
                    <a:pt x="194838" y="2805253"/>
                    <a:pt x="194838" y="2803857"/>
                    <a:pt x="194838" y="2803857"/>
                  </a:cubicBezTo>
                  <a:cubicBezTo>
                    <a:pt x="194838" y="2803857"/>
                    <a:pt x="194838" y="2803857"/>
                    <a:pt x="194838" y="2802460"/>
                  </a:cubicBezTo>
                  <a:cubicBezTo>
                    <a:pt x="194838" y="2802460"/>
                    <a:pt x="194838" y="2801063"/>
                    <a:pt x="194838" y="2801063"/>
                  </a:cubicBezTo>
                  <a:cubicBezTo>
                    <a:pt x="194838" y="2799666"/>
                    <a:pt x="194838" y="2796873"/>
                    <a:pt x="196235" y="2795477"/>
                  </a:cubicBezTo>
                  <a:cubicBezTo>
                    <a:pt x="197632" y="2794080"/>
                    <a:pt x="197632" y="2791286"/>
                    <a:pt x="199028" y="2789890"/>
                  </a:cubicBezTo>
                  <a:cubicBezTo>
                    <a:pt x="199028" y="2789890"/>
                    <a:pt x="200425" y="2788493"/>
                    <a:pt x="200425" y="2788493"/>
                  </a:cubicBezTo>
                  <a:cubicBezTo>
                    <a:pt x="200425" y="2788493"/>
                    <a:pt x="200425" y="2788493"/>
                    <a:pt x="200425" y="2788493"/>
                  </a:cubicBezTo>
                  <a:lnTo>
                    <a:pt x="200425" y="2788493"/>
                  </a:lnTo>
                  <a:lnTo>
                    <a:pt x="200425" y="2788493"/>
                  </a:lnTo>
                  <a:cubicBezTo>
                    <a:pt x="200425" y="2788493"/>
                    <a:pt x="199028" y="2789890"/>
                    <a:pt x="199028" y="2791286"/>
                  </a:cubicBezTo>
                  <a:cubicBezTo>
                    <a:pt x="200425" y="2794080"/>
                    <a:pt x="200425" y="2796873"/>
                    <a:pt x="201822" y="2798270"/>
                  </a:cubicBezTo>
                  <a:cubicBezTo>
                    <a:pt x="201822" y="2799666"/>
                    <a:pt x="201822" y="2801063"/>
                    <a:pt x="201822" y="2802460"/>
                  </a:cubicBezTo>
                  <a:cubicBezTo>
                    <a:pt x="201822" y="2801063"/>
                    <a:pt x="201822" y="2801063"/>
                    <a:pt x="201822" y="2802460"/>
                  </a:cubicBezTo>
                  <a:cubicBezTo>
                    <a:pt x="201822" y="2801063"/>
                    <a:pt x="201822" y="2801063"/>
                    <a:pt x="201822" y="2802460"/>
                  </a:cubicBezTo>
                  <a:close/>
                  <a:moveTo>
                    <a:pt x="189252" y="3296888"/>
                  </a:moveTo>
                  <a:cubicBezTo>
                    <a:pt x="189252" y="3296888"/>
                    <a:pt x="189252" y="3298285"/>
                    <a:pt x="189252" y="3298285"/>
                  </a:cubicBezTo>
                  <a:cubicBezTo>
                    <a:pt x="189252" y="3299682"/>
                    <a:pt x="187855" y="3301078"/>
                    <a:pt x="187855" y="3303872"/>
                  </a:cubicBezTo>
                  <a:cubicBezTo>
                    <a:pt x="187855" y="3305269"/>
                    <a:pt x="186458" y="3306665"/>
                    <a:pt x="186458" y="3306665"/>
                  </a:cubicBezTo>
                  <a:cubicBezTo>
                    <a:pt x="186458" y="3306665"/>
                    <a:pt x="186458" y="3306665"/>
                    <a:pt x="186458" y="3305269"/>
                  </a:cubicBezTo>
                  <a:cubicBezTo>
                    <a:pt x="186458" y="3303872"/>
                    <a:pt x="185062" y="3302475"/>
                    <a:pt x="185062" y="3301078"/>
                  </a:cubicBezTo>
                  <a:cubicBezTo>
                    <a:pt x="185062" y="3301078"/>
                    <a:pt x="185062" y="3299682"/>
                    <a:pt x="185062" y="3299682"/>
                  </a:cubicBezTo>
                  <a:cubicBezTo>
                    <a:pt x="185062" y="3299682"/>
                    <a:pt x="185062" y="3298285"/>
                    <a:pt x="185062" y="3298285"/>
                  </a:cubicBezTo>
                  <a:cubicBezTo>
                    <a:pt x="185062" y="3298285"/>
                    <a:pt x="185062" y="3296888"/>
                    <a:pt x="185062" y="3296888"/>
                  </a:cubicBezTo>
                  <a:cubicBezTo>
                    <a:pt x="185062" y="3296888"/>
                    <a:pt x="185062" y="3296888"/>
                    <a:pt x="185062" y="3295492"/>
                  </a:cubicBezTo>
                  <a:cubicBezTo>
                    <a:pt x="185062" y="3295492"/>
                    <a:pt x="185062" y="3294095"/>
                    <a:pt x="185062" y="3294095"/>
                  </a:cubicBezTo>
                  <a:cubicBezTo>
                    <a:pt x="185062" y="3292699"/>
                    <a:pt x="185062" y="3289905"/>
                    <a:pt x="186458" y="3288508"/>
                  </a:cubicBezTo>
                  <a:cubicBezTo>
                    <a:pt x="186458" y="3287111"/>
                    <a:pt x="187855" y="3285715"/>
                    <a:pt x="187855" y="3285715"/>
                  </a:cubicBezTo>
                  <a:cubicBezTo>
                    <a:pt x="189252" y="3288508"/>
                    <a:pt x="189252" y="3291302"/>
                    <a:pt x="189252" y="3292699"/>
                  </a:cubicBezTo>
                  <a:cubicBezTo>
                    <a:pt x="189252" y="3294095"/>
                    <a:pt x="189252" y="3294095"/>
                    <a:pt x="189252" y="3296888"/>
                  </a:cubicBezTo>
                  <a:cubicBezTo>
                    <a:pt x="189252" y="3295492"/>
                    <a:pt x="189252" y="3295492"/>
                    <a:pt x="189252" y="3296888"/>
                  </a:cubicBezTo>
                  <a:cubicBezTo>
                    <a:pt x="189252" y="3295492"/>
                    <a:pt x="189252" y="3295492"/>
                    <a:pt x="189252" y="3296888"/>
                  </a:cubicBezTo>
                  <a:close/>
                  <a:moveTo>
                    <a:pt x="383392" y="3544103"/>
                  </a:moveTo>
                  <a:cubicBezTo>
                    <a:pt x="383392" y="3544103"/>
                    <a:pt x="383392" y="3545499"/>
                    <a:pt x="383392" y="3545499"/>
                  </a:cubicBezTo>
                  <a:cubicBezTo>
                    <a:pt x="383392" y="3546896"/>
                    <a:pt x="381995" y="3548293"/>
                    <a:pt x="381995" y="3551086"/>
                  </a:cubicBezTo>
                  <a:cubicBezTo>
                    <a:pt x="381995" y="3552483"/>
                    <a:pt x="380598" y="3552483"/>
                    <a:pt x="380598" y="3553879"/>
                  </a:cubicBezTo>
                  <a:cubicBezTo>
                    <a:pt x="380598" y="3553879"/>
                    <a:pt x="380598" y="3553879"/>
                    <a:pt x="380598" y="3552483"/>
                  </a:cubicBezTo>
                  <a:cubicBezTo>
                    <a:pt x="380598" y="3551086"/>
                    <a:pt x="379202" y="3549690"/>
                    <a:pt x="379202" y="3548293"/>
                  </a:cubicBezTo>
                  <a:cubicBezTo>
                    <a:pt x="379202" y="3548293"/>
                    <a:pt x="379202" y="3546896"/>
                    <a:pt x="379202" y="3546896"/>
                  </a:cubicBezTo>
                  <a:cubicBezTo>
                    <a:pt x="379202" y="3546896"/>
                    <a:pt x="379202" y="3545499"/>
                    <a:pt x="379202" y="3545499"/>
                  </a:cubicBezTo>
                  <a:cubicBezTo>
                    <a:pt x="379202" y="3545499"/>
                    <a:pt x="379202" y="3544103"/>
                    <a:pt x="379202" y="3544103"/>
                  </a:cubicBezTo>
                  <a:cubicBezTo>
                    <a:pt x="379202" y="3544103"/>
                    <a:pt x="379202" y="3544103"/>
                    <a:pt x="379202" y="3542706"/>
                  </a:cubicBezTo>
                  <a:cubicBezTo>
                    <a:pt x="379202" y="3542706"/>
                    <a:pt x="379202" y="3541309"/>
                    <a:pt x="379202" y="3541309"/>
                  </a:cubicBezTo>
                  <a:cubicBezTo>
                    <a:pt x="379202" y="3539913"/>
                    <a:pt x="379202" y="3537119"/>
                    <a:pt x="380598" y="3535723"/>
                  </a:cubicBezTo>
                  <a:cubicBezTo>
                    <a:pt x="380598" y="3534326"/>
                    <a:pt x="381995" y="3532929"/>
                    <a:pt x="381995" y="3532929"/>
                  </a:cubicBezTo>
                  <a:cubicBezTo>
                    <a:pt x="383392" y="3535723"/>
                    <a:pt x="383392" y="3538516"/>
                    <a:pt x="383392" y="3539913"/>
                  </a:cubicBezTo>
                  <a:cubicBezTo>
                    <a:pt x="383392" y="3541309"/>
                    <a:pt x="383392" y="3541309"/>
                    <a:pt x="383392" y="3544103"/>
                  </a:cubicBezTo>
                  <a:cubicBezTo>
                    <a:pt x="383392" y="3542706"/>
                    <a:pt x="383392" y="3542706"/>
                    <a:pt x="383392" y="3544103"/>
                  </a:cubicBezTo>
                  <a:cubicBezTo>
                    <a:pt x="383392" y="3542706"/>
                    <a:pt x="383392" y="3542706"/>
                    <a:pt x="383392" y="3544103"/>
                  </a:cubicBezTo>
                  <a:close/>
                  <a:moveTo>
                    <a:pt x="761895" y="3520359"/>
                  </a:moveTo>
                  <a:cubicBezTo>
                    <a:pt x="761895" y="3520359"/>
                    <a:pt x="760498" y="3521756"/>
                    <a:pt x="759101" y="3523153"/>
                  </a:cubicBezTo>
                  <a:cubicBezTo>
                    <a:pt x="757705" y="3525946"/>
                    <a:pt x="754911" y="3528739"/>
                    <a:pt x="753515" y="3532929"/>
                  </a:cubicBezTo>
                  <a:cubicBezTo>
                    <a:pt x="752118" y="3537119"/>
                    <a:pt x="750721" y="3539913"/>
                    <a:pt x="750721" y="3544103"/>
                  </a:cubicBezTo>
                  <a:cubicBezTo>
                    <a:pt x="750721" y="3545499"/>
                    <a:pt x="750721" y="3546896"/>
                    <a:pt x="750721" y="3548293"/>
                  </a:cubicBezTo>
                  <a:cubicBezTo>
                    <a:pt x="750721" y="3549690"/>
                    <a:pt x="750721" y="3549690"/>
                    <a:pt x="750721" y="3549690"/>
                  </a:cubicBezTo>
                  <a:cubicBezTo>
                    <a:pt x="750721" y="3549690"/>
                    <a:pt x="750721" y="3549690"/>
                    <a:pt x="750721" y="3551086"/>
                  </a:cubicBezTo>
                  <a:cubicBezTo>
                    <a:pt x="750721" y="3551086"/>
                    <a:pt x="750721" y="3552483"/>
                    <a:pt x="750721" y="3552483"/>
                  </a:cubicBezTo>
                  <a:cubicBezTo>
                    <a:pt x="750721" y="3553879"/>
                    <a:pt x="750721" y="3553879"/>
                    <a:pt x="750721" y="3555276"/>
                  </a:cubicBezTo>
                  <a:cubicBezTo>
                    <a:pt x="750721" y="3556673"/>
                    <a:pt x="752118" y="3559466"/>
                    <a:pt x="752118" y="3562260"/>
                  </a:cubicBezTo>
                  <a:cubicBezTo>
                    <a:pt x="753515" y="3565053"/>
                    <a:pt x="754911" y="3567846"/>
                    <a:pt x="756308" y="3570640"/>
                  </a:cubicBezTo>
                  <a:lnTo>
                    <a:pt x="732564" y="3594383"/>
                  </a:lnTo>
                  <a:lnTo>
                    <a:pt x="732564" y="3594383"/>
                  </a:lnTo>
                  <a:lnTo>
                    <a:pt x="564961" y="3757796"/>
                  </a:lnTo>
                  <a:cubicBezTo>
                    <a:pt x="507697" y="3699135"/>
                    <a:pt x="449036" y="3639078"/>
                    <a:pt x="391772" y="3580416"/>
                  </a:cubicBezTo>
                  <a:cubicBezTo>
                    <a:pt x="388978" y="3577623"/>
                    <a:pt x="384788" y="3573433"/>
                    <a:pt x="381995" y="3570640"/>
                  </a:cubicBezTo>
                  <a:cubicBezTo>
                    <a:pt x="381995" y="3570640"/>
                    <a:pt x="381995" y="3570640"/>
                    <a:pt x="383392" y="3569243"/>
                  </a:cubicBezTo>
                  <a:cubicBezTo>
                    <a:pt x="384788" y="3566450"/>
                    <a:pt x="387582" y="3563656"/>
                    <a:pt x="388978" y="3560863"/>
                  </a:cubicBezTo>
                  <a:cubicBezTo>
                    <a:pt x="390375" y="3558070"/>
                    <a:pt x="391772" y="3553879"/>
                    <a:pt x="391772" y="3551086"/>
                  </a:cubicBezTo>
                  <a:cubicBezTo>
                    <a:pt x="391772" y="3549690"/>
                    <a:pt x="391772" y="3548293"/>
                    <a:pt x="391772" y="3548293"/>
                  </a:cubicBezTo>
                  <a:cubicBezTo>
                    <a:pt x="391772" y="3546896"/>
                    <a:pt x="391772" y="3546896"/>
                    <a:pt x="391772" y="3546896"/>
                  </a:cubicBezTo>
                  <a:cubicBezTo>
                    <a:pt x="391772" y="3546896"/>
                    <a:pt x="391772" y="3546896"/>
                    <a:pt x="391772" y="3545499"/>
                  </a:cubicBezTo>
                  <a:cubicBezTo>
                    <a:pt x="391772" y="3544103"/>
                    <a:pt x="391772" y="3542706"/>
                    <a:pt x="391772" y="3541309"/>
                  </a:cubicBezTo>
                  <a:cubicBezTo>
                    <a:pt x="391772" y="3537119"/>
                    <a:pt x="390375" y="3530136"/>
                    <a:pt x="384788" y="3523153"/>
                  </a:cubicBezTo>
                  <a:lnTo>
                    <a:pt x="550994" y="3361136"/>
                  </a:lnTo>
                  <a:lnTo>
                    <a:pt x="550994" y="3361136"/>
                  </a:lnTo>
                  <a:lnTo>
                    <a:pt x="576135" y="3335996"/>
                  </a:lnTo>
                  <a:lnTo>
                    <a:pt x="576135" y="3335996"/>
                  </a:lnTo>
                  <a:lnTo>
                    <a:pt x="577532" y="3334599"/>
                  </a:lnTo>
                  <a:cubicBezTo>
                    <a:pt x="581722" y="3338789"/>
                    <a:pt x="585912" y="3342979"/>
                    <a:pt x="590102" y="3347169"/>
                  </a:cubicBezTo>
                  <a:cubicBezTo>
                    <a:pt x="648763" y="3403037"/>
                    <a:pt x="706027" y="3461698"/>
                    <a:pt x="761895" y="3520359"/>
                  </a:cubicBezTo>
                  <a:cubicBezTo>
                    <a:pt x="761895" y="3520359"/>
                    <a:pt x="761895" y="3520359"/>
                    <a:pt x="761895" y="3520359"/>
                  </a:cubicBezTo>
                  <a:close/>
                  <a:moveTo>
                    <a:pt x="412722" y="3048278"/>
                  </a:moveTo>
                  <a:cubicBezTo>
                    <a:pt x="412722" y="3046881"/>
                    <a:pt x="412722" y="3045484"/>
                    <a:pt x="412722" y="3044087"/>
                  </a:cubicBezTo>
                  <a:cubicBezTo>
                    <a:pt x="412722" y="3039897"/>
                    <a:pt x="411325" y="3032914"/>
                    <a:pt x="405739" y="3024534"/>
                  </a:cubicBezTo>
                  <a:lnTo>
                    <a:pt x="570548" y="2863914"/>
                  </a:lnTo>
                  <a:lnTo>
                    <a:pt x="570548" y="2863914"/>
                  </a:lnTo>
                  <a:lnTo>
                    <a:pt x="595689" y="2838774"/>
                  </a:lnTo>
                  <a:lnTo>
                    <a:pt x="595689" y="2838774"/>
                  </a:lnTo>
                  <a:lnTo>
                    <a:pt x="597085" y="2837377"/>
                  </a:lnTo>
                  <a:cubicBezTo>
                    <a:pt x="601275" y="2841567"/>
                    <a:pt x="605465" y="2845758"/>
                    <a:pt x="609655" y="2849947"/>
                  </a:cubicBezTo>
                  <a:cubicBezTo>
                    <a:pt x="666920" y="2908609"/>
                    <a:pt x="724184" y="2965873"/>
                    <a:pt x="780052" y="3024534"/>
                  </a:cubicBezTo>
                  <a:cubicBezTo>
                    <a:pt x="780052" y="3024534"/>
                    <a:pt x="778655" y="3025931"/>
                    <a:pt x="778655" y="3025931"/>
                  </a:cubicBezTo>
                  <a:cubicBezTo>
                    <a:pt x="777258" y="3028724"/>
                    <a:pt x="774465" y="3031517"/>
                    <a:pt x="773068" y="3035707"/>
                  </a:cubicBezTo>
                  <a:cubicBezTo>
                    <a:pt x="771672" y="3039897"/>
                    <a:pt x="770275" y="3042691"/>
                    <a:pt x="770275" y="3046881"/>
                  </a:cubicBezTo>
                  <a:cubicBezTo>
                    <a:pt x="770275" y="3048278"/>
                    <a:pt x="770275" y="3049674"/>
                    <a:pt x="770275" y="3051071"/>
                  </a:cubicBezTo>
                  <a:cubicBezTo>
                    <a:pt x="770275" y="3052468"/>
                    <a:pt x="770275" y="3052468"/>
                    <a:pt x="770275" y="3052468"/>
                  </a:cubicBezTo>
                  <a:cubicBezTo>
                    <a:pt x="770275" y="3052468"/>
                    <a:pt x="770275" y="3052468"/>
                    <a:pt x="770275" y="3053864"/>
                  </a:cubicBezTo>
                  <a:cubicBezTo>
                    <a:pt x="770275" y="3053864"/>
                    <a:pt x="770275" y="3055261"/>
                    <a:pt x="770275" y="3055261"/>
                  </a:cubicBezTo>
                  <a:cubicBezTo>
                    <a:pt x="770275" y="3056657"/>
                    <a:pt x="770275" y="3056657"/>
                    <a:pt x="770275" y="3058054"/>
                  </a:cubicBezTo>
                  <a:cubicBezTo>
                    <a:pt x="770275" y="3059451"/>
                    <a:pt x="771672" y="3062245"/>
                    <a:pt x="771672" y="3065038"/>
                  </a:cubicBezTo>
                  <a:cubicBezTo>
                    <a:pt x="773068" y="3067831"/>
                    <a:pt x="774465" y="3070624"/>
                    <a:pt x="775862" y="3072021"/>
                  </a:cubicBezTo>
                  <a:lnTo>
                    <a:pt x="750721" y="3095765"/>
                  </a:lnTo>
                  <a:lnTo>
                    <a:pt x="750721" y="3095765"/>
                  </a:lnTo>
                  <a:lnTo>
                    <a:pt x="585912" y="3256385"/>
                  </a:lnTo>
                  <a:cubicBezTo>
                    <a:pt x="528647" y="3197723"/>
                    <a:pt x="471383" y="3139063"/>
                    <a:pt x="414119" y="3080401"/>
                  </a:cubicBezTo>
                  <a:cubicBezTo>
                    <a:pt x="409929" y="3076211"/>
                    <a:pt x="407135" y="3072021"/>
                    <a:pt x="402945" y="3069228"/>
                  </a:cubicBezTo>
                  <a:cubicBezTo>
                    <a:pt x="404342" y="3067831"/>
                    <a:pt x="405739" y="3065038"/>
                    <a:pt x="407135" y="3060848"/>
                  </a:cubicBezTo>
                  <a:cubicBezTo>
                    <a:pt x="408532" y="3058054"/>
                    <a:pt x="409929" y="3053864"/>
                    <a:pt x="409929" y="3051071"/>
                  </a:cubicBezTo>
                  <a:cubicBezTo>
                    <a:pt x="409929" y="3049674"/>
                    <a:pt x="409929" y="3048278"/>
                    <a:pt x="409929" y="3048278"/>
                  </a:cubicBezTo>
                  <a:cubicBezTo>
                    <a:pt x="412722" y="3049674"/>
                    <a:pt x="412722" y="3049674"/>
                    <a:pt x="412722" y="3048278"/>
                  </a:cubicBezTo>
                  <a:cubicBezTo>
                    <a:pt x="412722" y="3049674"/>
                    <a:pt x="412722" y="3049674"/>
                    <a:pt x="412722" y="3048278"/>
                  </a:cubicBezTo>
                  <a:close/>
                  <a:moveTo>
                    <a:pt x="423896" y="2551056"/>
                  </a:moveTo>
                  <a:cubicBezTo>
                    <a:pt x="423896" y="2546866"/>
                    <a:pt x="422499" y="2539882"/>
                    <a:pt x="416912" y="2531502"/>
                  </a:cubicBezTo>
                  <a:lnTo>
                    <a:pt x="583118" y="2369486"/>
                  </a:lnTo>
                  <a:lnTo>
                    <a:pt x="583118" y="2369486"/>
                  </a:lnTo>
                  <a:lnTo>
                    <a:pt x="608259" y="2344345"/>
                  </a:lnTo>
                  <a:lnTo>
                    <a:pt x="608259" y="2344345"/>
                  </a:lnTo>
                  <a:lnTo>
                    <a:pt x="608259" y="2344345"/>
                  </a:lnTo>
                  <a:cubicBezTo>
                    <a:pt x="612449" y="2348536"/>
                    <a:pt x="615242" y="2351329"/>
                    <a:pt x="619432" y="2355519"/>
                  </a:cubicBezTo>
                  <a:cubicBezTo>
                    <a:pt x="676697" y="2414180"/>
                    <a:pt x="733961" y="2472841"/>
                    <a:pt x="791225" y="2531502"/>
                  </a:cubicBezTo>
                  <a:cubicBezTo>
                    <a:pt x="791225" y="2531502"/>
                    <a:pt x="791225" y="2531502"/>
                    <a:pt x="791225" y="2531502"/>
                  </a:cubicBezTo>
                  <a:cubicBezTo>
                    <a:pt x="791225" y="2531502"/>
                    <a:pt x="789829" y="2532899"/>
                    <a:pt x="788432" y="2534295"/>
                  </a:cubicBezTo>
                  <a:cubicBezTo>
                    <a:pt x="787035" y="2537089"/>
                    <a:pt x="784242" y="2539882"/>
                    <a:pt x="782845" y="2544072"/>
                  </a:cubicBezTo>
                  <a:cubicBezTo>
                    <a:pt x="781448" y="2548262"/>
                    <a:pt x="780052" y="2551056"/>
                    <a:pt x="780052" y="2555246"/>
                  </a:cubicBezTo>
                  <a:cubicBezTo>
                    <a:pt x="780052" y="2556642"/>
                    <a:pt x="780052" y="2558039"/>
                    <a:pt x="780052" y="2559436"/>
                  </a:cubicBezTo>
                  <a:cubicBezTo>
                    <a:pt x="780052" y="2560833"/>
                    <a:pt x="780052" y="2560833"/>
                    <a:pt x="780052" y="2560833"/>
                  </a:cubicBezTo>
                  <a:cubicBezTo>
                    <a:pt x="780052" y="2560833"/>
                    <a:pt x="780052" y="2560833"/>
                    <a:pt x="780052" y="2562229"/>
                  </a:cubicBezTo>
                  <a:cubicBezTo>
                    <a:pt x="780052" y="2562229"/>
                    <a:pt x="780052" y="2563626"/>
                    <a:pt x="780052" y="2563626"/>
                  </a:cubicBezTo>
                  <a:cubicBezTo>
                    <a:pt x="780052" y="2565023"/>
                    <a:pt x="780052" y="2565023"/>
                    <a:pt x="780052" y="2566419"/>
                  </a:cubicBezTo>
                  <a:cubicBezTo>
                    <a:pt x="780052" y="2567816"/>
                    <a:pt x="781448" y="2570609"/>
                    <a:pt x="781448" y="2573403"/>
                  </a:cubicBezTo>
                  <a:cubicBezTo>
                    <a:pt x="782845" y="2576196"/>
                    <a:pt x="784242" y="2578990"/>
                    <a:pt x="785639" y="2581783"/>
                  </a:cubicBezTo>
                  <a:lnTo>
                    <a:pt x="763291" y="2604130"/>
                  </a:lnTo>
                  <a:lnTo>
                    <a:pt x="763291" y="2604130"/>
                  </a:lnTo>
                  <a:lnTo>
                    <a:pt x="598482" y="2766146"/>
                  </a:lnTo>
                  <a:cubicBezTo>
                    <a:pt x="541218" y="2707485"/>
                    <a:pt x="485350" y="2650221"/>
                    <a:pt x="428086" y="2591560"/>
                  </a:cubicBezTo>
                  <a:cubicBezTo>
                    <a:pt x="423896" y="2587370"/>
                    <a:pt x="419706" y="2583179"/>
                    <a:pt x="415515" y="2577593"/>
                  </a:cubicBezTo>
                  <a:cubicBezTo>
                    <a:pt x="416912" y="2574799"/>
                    <a:pt x="419706" y="2572006"/>
                    <a:pt x="421102" y="2569213"/>
                  </a:cubicBezTo>
                  <a:cubicBezTo>
                    <a:pt x="422499" y="2566419"/>
                    <a:pt x="423896" y="2562229"/>
                    <a:pt x="423896" y="2559436"/>
                  </a:cubicBezTo>
                  <a:cubicBezTo>
                    <a:pt x="423896" y="2558039"/>
                    <a:pt x="423896" y="2556642"/>
                    <a:pt x="423896" y="2556642"/>
                  </a:cubicBezTo>
                  <a:cubicBezTo>
                    <a:pt x="423896" y="2555246"/>
                    <a:pt x="423896" y="2555246"/>
                    <a:pt x="423896" y="2555246"/>
                  </a:cubicBezTo>
                  <a:cubicBezTo>
                    <a:pt x="423896" y="2555246"/>
                    <a:pt x="423896" y="2555246"/>
                    <a:pt x="423896" y="2553849"/>
                  </a:cubicBezTo>
                  <a:cubicBezTo>
                    <a:pt x="423896" y="2553849"/>
                    <a:pt x="423896" y="2552452"/>
                    <a:pt x="423896" y="2551056"/>
                  </a:cubicBezTo>
                  <a:close/>
                  <a:moveTo>
                    <a:pt x="418309" y="2059420"/>
                  </a:moveTo>
                  <a:cubicBezTo>
                    <a:pt x="418309" y="2060817"/>
                    <a:pt x="418309" y="2060817"/>
                    <a:pt x="418309" y="2060817"/>
                  </a:cubicBezTo>
                  <a:cubicBezTo>
                    <a:pt x="418309" y="2060817"/>
                    <a:pt x="418309" y="2060817"/>
                    <a:pt x="418309" y="2060817"/>
                  </a:cubicBezTo>
                  <a:cubicBezTo>
                    <a:pt x="418309" y="2060817"/>
                    <a:pt x="418309" y="2060817"/>
                    <a:pt x="418309" y="2060817"/>
                  </a:cubicBezTo>
                  <a:cubicBezTo>
                    <a:pt x="418309" y="2060817"/>
                    <a:pt x="418309" y="2062214"/>
                    <a:pt x="418309" y="2062214"/>
                  </a:cubicBezTo>
                  <a:cubicBezTo>
                    <a:pt x="418309" y="2063610"/>
                    <a:pt x="416912" y="2065007"/>
                    <a:pt x="416912" y="2067801"/>
                  </a:cubicBezTo>
                  <a:cubicBezTo>
                    <a:pt x="415515" y="2069197"/>
                    <a:pt x="415515" y="2070594"/>
                    <a:pt x="414119" y="2071991"/>
                  </a:cubicBezTo>
                  <a:cubicBezTo>
                    <a:pt x="414119" y="2071991"/>
                    <a:pt x="414119" y="2071991"/>
                    <a:pt x="412722" y="2073387"/>
                  </a:cubicBezTo>
                  <a:cubicBezTo>
                    <a:pt x="412722" y="2073387"/>
                    <a:pt x="411325" y="2071991"/>
                    <a:pt x="411325" y="2071991"/>
                  </a:cubicBezTo>
                  <a:cubicBezTo>
                    <a:pt x="411325" y="2070594"/>
                    <a:pt x="409929" y="2069197"/>
                    <a:pt x="409929" y="2067801"/>
                  </a:cubicBezTo>
                  <a:cubicBezTo>
                    <a:pt x="409929" y="2067801"/>
                    <a:pt x="409929" y="2066404"/>
                    <a:pt x="409929" y="2066404"/>
                  </a:cubicBezTo>
                  <a:cubicBezTo>
                    <a:pt x="409929" y="2066404"/>
                    <a:pt x="409929" y="2065007"/>
                    <a:pt x="409929" y="2065007"/>
                  </a:cubicBezTo>
                  <a:cubicBezTo>
                    <a:pt x="409929" y="2065007"/>
                    <a:pt x="409929" y="2063610"/>
                    <a:pt x="409929" y="2063610"/>
                  </a:cubicBezTo>
                  <a:cubicBezTo>
                    <a:pt x="409929" y="2063610"/>
                    <a:pt x="409929" y="2063610"/>
                    <a:pt x="409929" y="2062214"/>
                  </a:cubicBezTo>
                  <a:cubicBezTo>
                    <a:pt x="409929" y="2062214"/>
                    <a:pt x="409929" y="2060817"/>
                    <a:pt x="409929" y="2060817"/>
                  </a:cubicBezTo>
                  <a:cubicBezTo>
                    <a:pt x="409929" y="2059420"/>
                    <a:pt x="409929" y="2056627"/>
                    <a:pt x="411325" y="2055230"/>
                  </a:cubicBezTo>
                  <a:cubicBezTo>
                    <a:pt x="412722" y="2053834"/>
                    <a:pt x="412722" y="2051040"/>
                    <a:pt x="414119" y="2049644"/>
                  </a:cubicBezTo>
                  <a:cubicBezTo>
                    <a:pt x="414119" y="2049644"/>
                    <a:pt x="415515" y="2048247"/>
                    <a:pt x="415515" y="2048247"/>
                  </a:cubicBezTo>
                  <a:cubicBezTo>
                    <a:pt x="415515" y="2048247"/>
                    <a:pt x="415515" y="2048247"/>
                    <a:pt x="415515" y="2048247"/>
                  </a:cubicBezTo>
                  <a:cubicBezTo>
                    <a:pt x="415515" y="2048247"/>
                    <a:pt x="415515" y="2048247"/>
                    <a:pt x="415515" y="2049644"/>
                  </a:cubicBezTo>
                  <a:cubicBezTo>
                    <a:pt x="416912" y="2053834"/>
                    <a:pt x="418309" y="2056627"/>
                    <a:pt x="418309" y="2059420"/>
                  </a:cubicBezTo>
                  <a:close/>
                  <a:moveTo>
                    <a:pt x="416912" y="2024503"/>
                  </a:moveTo>
                  <a:cubicBezTo>
                    <a:pt x="359648" y="1965842"/>
                    <a:pt x="302384" y="1907181"/>
                    <a:pt x="245119" y="1848520"/>
                  </a:cubicBezTo>
                  <a:cubicBezTo>
                    <a:pt x="240929" y="1844330"/>
                    <a:pt x="238136" y="1841537"/>
                    <a:pt x="233946" y="1837347"/>
                  </a:cubicBezTo>
                  <a:cubicBezTo>
                    <a:pt x="233946" y="1837347"/>
                    <a:pt x="233946" y="1837347"/>
                    <a:pt x="233946" y="1837347"/>
                  </a:cubicBezTo>
                  <a:cubicBezTo>
                    <a:pt x="235342" y="1834553"/>
                    <a:pt x="238136" y="1831760"/>
                    <a:pt x="239532" y="1828966"/>
                  </a:cubicBezTo>
                  <a:cubicBezTo>
                    <a:pt x="240929" y="1826173"/>
                    <a:pt x="242326" y="1821983"/>
                    <a:pt x="242326" y="1819190"/>
                  </a:cubicBezTo>
                  <a:cubicBezTo>
                    <a:pt x="242326" y="1817793"/>
                    <a:pt x="242326" y="1816396"/>
                    <a:pt x="242326" y="1816396"/>
                  </a:cubicBezTo>
                  <a:cubicBezTo>
                    <a:pt x="242326" y="1815000"/>
                    <a:pt x="242326" y="1815000"/>
                    <a:pt x="242326" y="1815000"/>
                  </a:cubicBezTo>
                  <a:cubicBezTo>
                    <a:pt x="242326" y="1815000"/>
                    <a:pt x="242326" y="1815000"/>
                    <a:pt x="242326" y="1813603"/>
                  </a:cubicBezTo>
                  <a:cubicBezTo>
                    <a:pt x="242326" y="1812206"/>
                    <a:pt x="242326" y="1810810"/>
                    <a:pt x="242326" y="1809413"/>
                  </a:cubicBezTo>
                  <a:cubicBezTo>
                    <a:pt x="242326" y="1805223"/>
                    <a:pt x="240929" y="1798239"/>
                    <a:pt x="235342" y="1789859"/>
                  </a:cubicBezTo>
                  <a:lnTo>
                    <a:pt x="400152" y="1629240"/>
                  </a:lnTo>
                  <a:lnTo>
                    <a:pt x="400152" y="1629240"/>
                  </a:lnTo>
                  <a:lnTo>
                    <a:pt x="425292" y="1604099"/>
                  </a:lnTo>
                  <a:lnTo>
                    <a:pt x="425292" y="1604099"/>
                  </a:lnTo>
                  <a:lnTo>
                    <a:pt x="426689" y="1602703"/>
                  </a:lnTo>
                  <a:cubicBezTo>
                    <a:pt x="430879" y="1606893"/>
                    <a:pt x="435069" y="1611083"/>
                    <a:pt x="439259" y="1615273"/>
                  </a:cubicBezTo>
                  <a:cubicBezTo>
                    <a:pt x="496524" y="1673934"/>
                    <a:pt x="552391" y="1731198"/>
                    <a:pt x="609655" y="1789859"/>
                  </a:cubicBezTo>
                  <a:cubicBezTo>
                    <a:pt x="609655" y="1789859"/>
                    <a:pt x="608259" y="1791256"/>
                    <a:pt x="608259" y="1791256"/>
                  </a:cubicBezTo>
                  <a:cubicBezTo>
                    <a:pt x="606862" y="1794049"/>
                    <a:pt x="604069" y="1796843"/>
                    <a:pt x="602672" y="1801033"/>
                  </a:cubicBezTo>
                  <a:cubicBezTo>
                    <a:pt x="601275" y="1805223"/>
                    <a:pt x="599879" y="1808016"/>
                    <a:pt x="599879" y="1812206"/>
                  </a:cubicBezTo>
                  <a:cubicBezTo>
                    <a:pt x="599879" y="1813603"/>
                    <a:pt x="599879" y="1815000"/>
                    <a:pt x="599879" y="1816396"/>
                  </a:cubicBezTo>
                  <a:cubicBezTo>
                    <a:pt x="599879" y="1817793"/>
                    <a:pt x="599879" y="1817793"/>
                    <a:pt x="599879" y="1817793"/>
                  </a:cubicBezTo>
                  <a:cubicBezTo>
                    <a:pt x="599879" y="1817793"/>
                    <a:pt x="599879" y="1817793"/>
                    <a:pt x="599879" y="1819190"/>
                  </a:cubicBezTo>
                  <a:cubicBezTo>
                    <a:pt x="599879" y="1819190"/>
                    <a:pt x="599879" y="1820586"/>
                    <a:pt x="599879" y="1820586"/>
                  </a:cubicBezTo>
                  <a:cubicBezTo>
                    <a:pt x="599879" y="1821983"/>
                    <a:pt x="599879" y="1821983"/>
                    <a:pt x="599879" y="1823380"/>
                  </a:cubicBezTo>
                  <a:cubicBezTo>
                    <a:pt x="599879" y="1824777"/>
                    <a:pt x="601275" y="1827570"/>
                    <a:pt x="601275" y="1830363"/>
                  </a:cubicBezTo>
                  <a:cubicBezTo>
                    <a:pt x="602672" y="1833157"/>
                    <a:pt x="604069" y="1835950"/>
                    <a:pt x="605465" y="1837347"/>
                  </a:cubicBezTo>
                  <a:lnTo>
                    <a:pt x="580325" y="1861090"/>
                  </a:lnTo>
                  <a:lnTo>
                    <a:pt x="580325" y="1861090"/>
                  </a:lnTo>
                  <a:lnTo>
                    <a:pt x="416912" y="2024503"/>
                  </a:lnTo>
                  <a:close/>
                  <a:moveTo>
                    <a:pt x="261879" y="1316381"/>
                  </a:moveTo>
                  <a:cubicBezTo>
                    <a:pt x="261879" y="1312191"/>
                    <a:pt x="260483" y="1305207"/>
                    <a:pt x="254896" y="1296827"/>
                  </a:cubicBezTo>
                  <a:lnTo>
                    <a:pt x="421102" y="1134811"/>
                  </a:lnTo>
                  <a:lnTo>
                    <a:pt x="421102" y="1134811"/>
                  </a:lnTo>
                  <a:lnTo>
                    <a:pt x="446243" y="1109671"/>
                  </a:lnTo>
                  <a:lnTo>
                    <a:pt x="446243" y="1109671"/>
                  </a:lnTo>
                  <a:lnTo>
                    <a:pt x="447639" y="1108274"/>
                  </a:lnTo>
                  <a:cubicBezTo>
                    <a:pt x="451829" y="1112464"/>
                    <a:pt x="454623" y="1115258"/>
                    <a:pt x="458813" y="1119448"/>
                  </a:cubicBezTo>
                  <a:cubicBezTo>
                    <a:pt x="516077" y="1178109"/>
                    <a:pt x="573342" y="1236770"/>
                    <a:pt x="632003" y="1295431"/>
                  </a:cubicBezTo>
                  <a:cubicBezTo>
                    <a:pt x="632003" y="1295431"/>
                    <a:pt x="630606" y="1296827"/>
                    <a:pt x="629209" y="1298224"/>
                  </a:cubicBezTo>
                  <a:cubicBezTo>
                    <a:pt x="627812" y="1301018"/>
                    <a:pt x="625019" y="1303811"/>
                    <a:pt x="623622" y="1308001"/>
                  </a:cubicBezTo>
                  <a:cubicBezTo>
                    <a:pt x="622226" y="1312191"/>
                    <a:pt x="620829" y="1314984"/>
                    <a:pt x="620829" y="1319174"/>
                  </a:cubicBezTo>
                  <a:cubicBezTo>
                    <a:pt x="620829" y="1320571"/>
                    <a:pt x="620829" y="1321968"/>
                    <a:pt x="620829" y="1323364"/>
                  </a:cubicBezTo>
                  <a:cubicBezTo>
                    <a:pt x="620829" y="1324761"/>
                    <a:pt x="620829" y="1324761"/>
                    <a:pt x="620829" y="1324761"/>
                  </a:cubicBezTo>
                  <a:cubicBezTo>
                    <a:pt x="620829" y="1324761"/>
                    <a:pt x="620829" y="1324761"/>
                    <a:pt x="620829" y="1326158"/>
                  </a:cubicBezTo>
                  <a:cubicBezTo>
                    <a:pt x="620829" y="1326158"/>
                    <a:pt x="620829" y="1327555"/>
                    <a:pt x="620829" y="1327555"/>
                  </a:cubicBezTo>
                  <a:cubicBezTo>
                    <a:pt x="620829" y="1328951"/>
                    <a:pt x="620829" y="1328951"/>
                    <a:pt x="620829" y="1330348"/>
                  </a:cubicBezTo>
                  <a:cubicBezTo>
                    <a:pt x="620829" y="1331745"/>
                    <a:pt x="622226" y="1334538"/>
                    <a:pt x="622226" y="1337331"/>
                  </a:cubicBezTo>
                  <a:cubicBezTo>
                    <a:pt x="623622" y="1340125"/>
                    <a:pt x="625019" y="1342918"/>
                    <a:pt x="626416" y="1345712"/>
                  </a:cubicBezTo>
                  <a:lnTo>
                    <a:pt x="602672" y="1369455"/>
                  </a:lnTo>
                  <a:lnTo>
                    <a:pt x="602672" y="1369455"/>
                  </a:lnTo>
                  <a:lnTo>
                    <a:pt x="436466" y="1531471"/>
                  </a:lnTo>
                  <a:cubicBezTo>
                    <a:pt x="379202" y="1472810"/>
                    <a:pt x="323334" y="1415546"/>
                    <a:pt x="266070" y="1356885"/>
                  </a:cubicBezTo>
                  <a:cubicBezTo>
                    <a:pt x="261879" y="1352695"/>
                    <a:pt x="257689" y="1348505"/>
                    <a:pt x="253499" y="1342918"/>
                  </a:cubicBezTo>
                  <a:cubicBezTo>
                    <a:pt x="254896" y="1340125"/>
                    <a:pt x="257689" y="1337331"/>
                    <a:pt x="259086" y="1334538"/>
                  </a:cubicBezTo>
                  <a:cubicBezTo>
                    <a:pt x="260483" y="1331745"/>
                    <a:pt x="261879" y="1327555"/>
                    <a:pt x="261879" y="1324761"/>
                  </a:cubicBezTo>
                  <a:cubicBezTo>
                    <a:pt x="261879" y="1323364"/>
                    <a:pt x="261879" y="1321968"/>
                    <a:pt x="261879" y="1321968"/>
                  </a:cubicBezTo>
                  <a:cubicBezTo>
                    <a:pt x="261879" y="1320571"/>
                    <a:pt x="261879" y="1320571"/>
                    <a:pt x="261879" y="1320571"/>
                  </a:cubicBezTo>
                  <a:cubicBezTo>
                    <a:pt x="261879" y="1320571"/>
                    <a:pt x="261879" y="1320571"/>
                    <a:pt x="261879" y="1319174"/>
                  </a:cubicBezTo>
                  <a:cubicBezTo>
                    <a:pt x="261879" y="1320571"/>
                    <a:pt x="261879" y="1319174"/>
                    <a:pt x="261879" y="1316381"/>
                  </a:cubicBezTo>
                  <a:close/>
                  <a:moveTo>
                    <a:pt x="264673" y="821953"/>
                  </a:moveTo>
                  <a:cubicBezTo>
                    <a:pt x="264673" y="817762"/>
                    <a:pt x="263276" y="810779"/>
                    <a:pt x="257689" y="802399"/>
                  </a:cubicBezTo>
                  <a:lnTo>
                    <a:pt x="422499" y="641779"/>
                  </a:lnTo>
                  <a:lnTo>
                    <a:pt x="422499" y="641779"/>
                  </a:lnTo>
                  <a:lnTo>
                    <a:pt x="447639" y="616639"/>
                  </a:lnTo>
                  <a:lnTo>
                    <a:pt x="447639" y="616639"/>
                  </a:lnTo>
                  <a:lnTo>
                    <a:pt x="449036" y="615242"/>
                  </a:lnTo>
                  <a:cubicBezTo>
                    <a:pt x="453226" y="619432"/>
                    <a:pt x="457416" y="623622"/>
                    <a:pt x="461606" y="627813"/>
                  </a:cubicBezTo>
                  <a:cubicBezTo>
                    <a:pt x="518871" y="686473"/>
                    <a:pt x="574738" y="743738"/>
                    <a:pt x="632003" y="802399"/>
                  </a:cubicBezTo>
                  <a:cubicBezTo>
                    <a:pt x="632003" y="802399"/>
                    <a:pt x="630606" y="803796"/>
                    <a:pt x="630606" y="803796"/>
                  </a:cubicBezTo>
                  <a:cubicBezTo>
                    <a:pt x="629209" y="806589"/>
                    <a:pt x="626416" y="809382"/>
                    <a:pt x="625019" y="813572"/>
                  </a:cubicBezTo>
                  <a:cubicBezTo>
                    <a:pt x="623622" y="817762"/>
                    <a:pt x="622226" y="820556"/>
                    <a:pt x="622226" y="824746"/>
                  </a:cubicBezTo>
                  <a:cubicBezTo>
                    <a:pt x="622226" y="826143"/>
                    <a:pt x="622226" y="827539"/>
                    <a:pt x="622226" y="828936"/>
                  </a:cubicBezTo>
                  <a:cubicBezTo>
                    <a:pt x="622226" y="830333"/>
                    <a:pt x="622226" y="830333"/>
                    <a:pt x="622226" y="830333"/>
                  </a:cubicBezTo>
                  <a:cubicBezTo>
                    <a:pt x="622226" y="830333"/>
                    <a:pt x="622226" y="830333"/>
                    <a:pt x="622226" y="831729"/>
                  </a:cubicBezTo>
                  <a:cubicBezTo>
                    <a:pt x="622226" y="831729"/>
                    <a:pt x="622226" y="833126"/>
                    <a:pt x="622226" y="833126"/>
                  </a:cubicBezTo>
                  <a:cubicBezTo>
                    <a:pt x="622226" y="834523"/>
                    <a:pt x="622226" y="834523"/>
                    <a:pt x="622226" y="835919"/>
                  </a:cubicBezTo>
                  <a:cubicBezTo>
                    <a:pt x="622226" y="837316"/>
                    <a:pt x="623622" y="840109"/>
                    <a:pt x="623622" y="842903"/>
                  </a:cubicBezTo>
                  <a:cubicBezTo>
                    <a:pt x="625019" y="845696"/>
                    <a:pt x="626416" y="848490"/>
                    <a:pt x="627812" y="849886"/>
                  </a:cubicBezTo>
                  <a:lnTo>
                    <a:pt x="602672" y="873630"/>
                  </a:lnTo>
                  <a:lnTo>
                    <a:pt x="602672" y="873630"/>
                  </a:lnTo>
                  <a:lnTo>
                    <a:pt x="437863" y="1034249"/>
                  </a:lnTo>
                  <a:cubicBezTo>
                    <a:pt x="380598" y="975589"/>
                    <a:pt x="323334" y="916927"/>
                    <a:pt x="266070" y="858266"/>
                  </a:cubicBezTo>
                  <a:cubicBezTo>
                    <a:pt x="261879" y="854076"/>
                    <a:pt x="259086" y="849886"/>
                    <a:pt x="254896" y="847093"/>
                  </a:cubicBezTo>
                  <a:cubicBezTo>
                    <a:pt x="256293" y="845696"/>
                    <a:pt x="257689" y="842903"/>
                    <a:pt x="259086" y="838713"/>
                  </a:cubicBezTo>
                  <a:cubicBezTo>
                    <a:pt x="260483" y="835919"/>
                    <a:pt x="261879" y="831729"/>
                    <a:pt x="261879" y="828936"/>
                  </a:cubicBezTo>
                  <a:cubicBezTo>
                    <a:pt x="261879" y="827539"/>
                    <a:pt x="261879" y="826143"/>
                    <a:pt x="261879" y="826143"/>
                  </a:cubicBezTo>
                  <a:cubicBezTo>
                    <a:pt x="261879" y="824746"/>
                    <a:pt x="261879" y="824746"/>
                    <a:pt x="261879" y="824746"/>
                  </a:cubicBezTo>
                  <a:cubicBezTo>
                    <a:pt x="261879" y="824746"/>
                    <a:pt x="261879" y="824746"/>
                    <a:pt x="261879" y="823349"/>
                  </a:cubicBezTo>
                  <a:cubicBezTo>
                    <a:pt x="264673" y="826143"/>
                    <a:pt x="264673" y="824746"/>
                    <a:pt x="264673" y="821953"/>
                  </a:cubicBezTo>
                  <a:close/>
                  <a:moveTo>
                    <a:pt x="446243" y="583118"/>
                  </a:moveTo>
                  <a:cubicBezTo>
                    <a:pt x="446243" y="583118"/>
                    <a:pt x="446243" y="583118"/>
                    <a:pt x="446243" y="583118"/>
                  </a:cubicBezTo>
                  <a:cubicBezTo>
                    <a:pt x="446243" y="581722"/>
                    <a:pt x="446243" y="581722"/>
                    <a:pt x="446243" y="580325"/>
                  </a:cubicBezTo>
                  <a:cubicBezTo>
                    <a:pt x="446243" y="578928"/>
                    <a:pt x="446243" y="576135"/>
                    <a:pt x="447639" y="574738"/>
                  </a:cubicBezTo>
                  <a:cubicBezTo>
                    <a:pt x="447639" y="573342"/>
                    <a:pt x="449036" y="571945"/>
                    <a:pt x="449036" y="571945"/>
                  </a:cubicBezTo>
                  <a:cubicBezTo>
                    <a:pt x="450433" y="574738"/>
                    <a:pt x="450433" y="577532"/>
                    <a:pt x="450433" y="578928"/>
                  </a:cubicBezTo>
                  <a:cubicBezTo>
                    <a:pt x="450433" y="580325"/>
                    <a:pt x="450433" y="580325"/>
                    <a:pt x="450433" y="580325"/>
                  </a:cubicBezTo>
                  <a:cubicBezTo>
                    <a:pt x="450433" y="580325"/>
                    <a:pt x="450433" y="580325"/>
                    <a:pt x="450433" y="580325"/>
                  </a:cubicBezTo>
                  <a:cubicBezTo>
                    <a:pt x="450433" y="580325"/>
                    <a:pt x="450433" y="580325"/>
                    <a:pt x="450433" y="580325"/>
                  </a:cubicBezTo>
                  <a:cubicBezTo>
                    <a:pt x="450433" y="580325"/>
                    <a:pt x="450433" y="581722"/>
                    <a:pt x="450433" y="581722"/>
                  </a:cubicBezTo>
                  <a:cubicBezTo>
                    <a:pt x="450433" y="583118"/>
                    <a:pt x="449036" y="584515"/>
                    <a:pt x="449036" y="587308"/>
                  </a:cubicBezTo>
                  <a:cubicBezTo>
                    <a:pt x="449036" y="588705"/>
                    <a:pt x="447639" y="590102"/>
                    <a:pt x="447639" y="590102"/>
                  </a:cubicBezTo>
                  <a:cubicBezTo>
                    <a:pt x="447639" y="590102"/>
                    <a:pt x="447639" y="590102"/>
                    <a:pt x="447639" y="588705"/>
                  </a:cubicBezTo>
                  <a:cubicBezTo>
                    <a:pt x="447639" y="587308"/>
                    <a:pt x="446243" y="585912"/>
                    <a:pt x="446243" y="584515"/>
                  </a:cubicBezTo>
                  <a:cubicBezTo>
                    <a:pt x="446243" y="584515"/>
                    <a:pt x="446243" y="583118"/>
                    <a:pt x="446243" y="583118"/>
                  </a:cubicBezTo>
                  <a:cubicBezTo>
                    <a:pt x="446243" y="584515"/>
                    <a:pt x="446243" y="584515"/>
                    <a:pt x="446243" y="583118"/>
                  </a:cubicBezTo>
                  <a:cubicBezTo>
                    <a:pt x="446243" y="584515"/>
                    <a:pt x="446243" y="583118"/>
                    <a:pt x="446243" y="583118"/>
                  </a:cubicBezTo>
                  <a:close/>
                  <a:moveTo>
                    <a:pt x="469986" y="576135"/>
                  </a:moveTo>
                  <a:cubicBezTo>
                    <a:pt x="469986" y="571945"/>
                    <a:pt x="468590" y="564961"/>
                    <a:pt x="463003" y="556581"/>
                  </a:cubicBezTo>
                  <a:lnTo>
                    <a:pt x="629209" y="394565"/>
                  </a:lnTo>
                  <a:lnTo>
                    <a:pt x="629209" y="394565"/>
                  </a:lnTo>
                  <a:lnTo>
                    <a:pt x="654350" y="370821"/>
                  </a:lnTo>
                  <a:lnTo>
                    <a:pt x="654350" y="370821"/>
                  </a:lnTo>
                  <a:lnTo>
                    <a:pt x="654350" y="370821"/>
                  </a:lnTo>
                  <a:cubicBezTo>
                    <a:pt x="658540" y="375011"/>
                    <a:pt x="662730" y="379202"/>
                    <a:pt x="666920" y="384788"/>
                  </a:cubicBezTo>
                  <a:cubicBezTo>
                    <a:pt x="724184" y="443449"/>
                    <a:pt x="781448" y="502110"/>
                    <a:pt x="838713" y="560771"/>
                  </a:cubicBezTo>
                  <a:cubicBezTo>
                    <a:pt x="838713" y="560771"/>
                    <a:pt x="838713" y="560771"/>
                    <a:pt x="838713" y="560771"/>
                  </a:cubicBezTo>
                  <a:cubicBezTo>
                    <a:pt x="838713" y="560771"/>
                    <a:pt x="837316" y="562168"/>
                    <a:pt x="835919" y="563565"/>
                  </a:cubicBezTo>
                  <a:cubicBezTo>
                    <a:pt x="834523" y="566358"/>
                    <a:pt x="831729" y="569151"/>
                    <a:pt x="830333" y="573342"/>
                  </a:cubicBezTo>
                  <a:cubicBezTo>
                    <a:pt x="828936" y="577532"/>
                    <a:pt x="827539" y="580325"/>
                    <a:pt x="827539" y="584515"/>
                  </a:cubicBezTo>
                  <a:cubicBezTo>
                    <a:pt x="827539" y="585912"/>
                    <a:pt x="827539" y="587308"/>
                    <a:pt x="827539" y="588705"/>
                  </a:cubicBezTo>
                  <a:cubicBezTo>
                    <a:pt x="827539" y="590102"/>
                    <a:pt x="827539" y="590102"/>
                    <a:pt x="827539" y="590102"/>
                  </a:cubicBezTo>
                  <a:cubicBezTo>
                    <a:pt x="827539" y="590102"/>
                    <a:pt x="827539" y="590102"/>
                    <a:pt x="827539" y="591499"/>
                  </a:cubicBezTo>
                  <a:cubicBezTo>
                    <a:pt x="827539" y="591499"/>
                    <a:pt x="827539" y="592895"/>
                    <a:pt x="827539" y="592895"/>
                  </a:cubicBezTo>
                  <a:cubicBezTo>
                    <a:pt x="827539" y="594292"/>
                    <a:pt x="827539" y="594292"/>
                    <a:pt x="827539" y="595689"/>
                  </a:cubicBezTo>
                  <a:cubicBezTo>
                    <a:pt x="827539" y="597085"/>
                    <a:pt x="828936" y="599879"/>
                    <a:pt x="828936" y="602672"/>
                  </a:cubicBezTo>
                  <a:cubicBezTo>
                    <a:pt x="828936" y="604069"/>
                    <a:pt x="830333" y="605465"/>
                    <a:pt x="831729" y="608259"/>
                  </a:cubicBezTo>
                  <a:lnTo>
                    <a:pt x="807986" y="632003"/>
                  </a:lnTo>
                  <a:lnTo>
                    <a:pt x="807986" y="632003"/>
                  </a:lnTo>
                  <a:lnTo>
                    <a:pt x="641779" y="794019"/>
                  </a:lnTo>
                  <a:cubicBezTo>
                    <a:pt x="584515" y="735358"/>
                    <a:pt x="528647" y="678093"/>
                    <a:pt x="471383" y="619432"/>
                  </a:cubicBezTo>
                  <a:cubicBezTo>
                    <a:pt x="467193" y="615242"/>
                    <a:pt x="463003" y="611052"/>
                    <a:pt x="458813" y="605465"/>
                  </a:cubicBezTo>
                  <a:cubicBezTo>
                    <a:pt x="460210" y="604069"/>
                    <a:pt x="463003" y="599879"/>
                    <a:pt x="464400" y="597085"/>
                  </a:cubicBezTo>
                  <a:cubicBezTo>
                    <a:pt x="465796" y="594292"/>
                    <a:pt x="467193" y="590102"/>
                    <a:pt x="467193" y="587308"/>
                  </a:cubicBezTo>
                  <a:cubicBezTo>
                    <a:pt x="467193" y="585912"/>
                    <a:pt x="467193" y="584515"/>
                    <a:pt x="467193" y="584515"/>
                  </a:cubicBezTo>
                  <a:cubicBezTo>
                    <a:pt x="467193" y="583118"/>
                    <a:pt x="467193" y="583118"/>
                    <a:pt x="467193" y="583118"/>
                  </a:cubicBezTo>
                  <a:cubicBezTo>
                    <a:pt x="467193" y="583118"/>
                    <a:pt x="467193" y="583118"/>
                    <a:pt x="467193" y="581722"/>
                  </a:cubicBezTo>
                  <a:cubicBezTo>
                    <a:pt x="469986" y="580325"/>
                    <a:pt x="469986" y="578928"/>
                    <a:pt x="469986" y="576135"/>
                  </a:cubicBezTo>
                  <a:close/>
                  <a:moveTo>
                    <a:pt x="652953" y="340094"/>
                  </a:moveTo>
                  <a:cubicBezTo>
                    <a:pt x="652953" y="340094"/>
                    <a:pt x="652953" y="340094"/>
                    <a:pt x="652953" y="340094"/>
                  </a:cubicBezTo>
                  <a:cubicBezTo>
                    <a:pt x="652953" y="338697"/>
                    <a:pt x="652953" y="338697"/>
                    <a:pt x="652953" y="337301"/>
                  </a:cubicBezTo>
                  <a:cubicBezTo>
                    <a:pt x="652953" y="335904"/>
                    <a:pt x="652953" y="333111"/>
                    <a:pt x="654350" y="331714"/>
                  </a:cubicBezTo>
                  <a:cubicBezTo>
                    <a:pt x="654350" y="330317"/>
                    <a:pt x="655746" y="328921"/>
                    <a:pt x="657143" y="327524"/>
                  </a:cubicBezTo>
                  <a:cubicBezTo>
                    <a:pt x="657143" y="328921"/>
                    <a:pt x="658540" y="330317"/>
                    <a:pt x="658540" y="331714"/>
                  </a:cubicBezTo>
                  <a:cubicBezTo>
                    <a:pt x="658540" y="333111"/>
                    <a:pt x="658540" y="333111"/>
                    <a:pt x="658540" y="333111"/>
                  </a:cubicBezTo>
                  <a:cubicBezTo>
                    <a:pt x="658540" y="333111"/>
                    <a:pt x="658540" y="333111"/>
                    <a:pt x="658540" y="333111"/>
                  </a:cubicBezTo>
                  <a:cubicBezTo>
                    <a:pt x="658540" y="333111"/>
                    <a:pt x="658540" y="333111"/>
                    <a:pt x="658540" y="333111"/>
                  </a:cubicBezTo>
                  <a:cubicBezTo>
                    <a:pt x="658540" y="333111"/>
                    <a:pt x="658540" y="334507"/>
                    <a:pt x="658540" y="334507"/>
                  </a:cubicBezTo>
                  <a:cubicBezTo>
                    <a:pt x="658540" y="335904"/>
                    <a:pt x="657143" y="337301"/>
                    <a:pt x="657143" y="340094"/>
                  </a:cubicBezTo>
                  <a:cubicBezTo>
                    <a:pt x="655746" y="341491"/>
                    <a:pt x="655746" y="342888"/>
                    <a:pt x="654350" y="344284"/>
                  </a:cubicBezTo>
                  <a:cubicBezTo>
                    <a:pt x="654350" y="342888"/>
                    <a:pt x="654350" y="342888"/>
                    <a:pt x="654350" y="341491"/>
                  </a:cubicBezTo>
                  <a:cubicBezTo>
                    <a:pt x="654350" y="341491"/>
                    <a:pt x="654350" y="340094"/>
                    <a:pt x="654350" y="340094"/>
                  </a:cubicBezTo>
                  <a:cubicBezTo>
                    <a:pt x="652953" y="341491"/>
                    <a:pt x="652953" y="341491"/>
                    <a:pt x="652953" y="340094"/>
                  </a:cubicBezTo>
                  <a:cubicBezTo>
                    <a:pt x="652953" y="341491"/>
                    <a:pt x="652953" y="340094"/>
                    <a:pt x="652953" y="340094"/>
                  </a:cubicBezTo>
                  <a:close/>
                  <a:moveTo>
                    <a:pt x="854076" y="633399"/>
                  </a:moveTo>
                  <a:cubicBezTo>
                    <a:pt x="911341" y="692060"/>
                    <a:pt x="968605" y="749325"/>
                    <a:pt x="1024473" y="807986"/>
                  </a:cubicBezTo>
                  <a:cubicBezTo>
                    <a:pt x="1024473" y="807986"/>
                    <a:pt x="1024473" y="807986"/>
                    <a:pt x="1024473" y="807986"/>
                  </a:cubicBezTo>
                  <a:cubicBezTo>
                    <a:pt x="1024473" y="807986"/>
                    <a:pt x="1023076" y="809382"/>
                    <a:pt x="1021679" y="810779"/>
                  </a:cubicBezTo>
                  <a:cubicBezTo>
                    <a:pt x="1020282" y="813572"/>
                    <a:pt x="1017489" y="816366"/>
                    <a:pt x="1016092" y="820556"/>
                  </a:cubicBezTo>
                  <a:cubicBezTo>
                    <a:pt x="1014696" y="824746"/>
                    <a:pt x="1013299" y="827539"/>
                    <a:pt x="1013299" y="831729"/>
                  </a:cubicBezTo>
                  <a:cubicBezTo>
                    <a:pt x="1013299" y="833126"/>
                    <a:pt x="1013299" y="834523"/>
                    <a:pt x="1013299" y="835919"/>
                  </a:cubicBezTo>
                  <a:cubicBezTo>
                    <a:pt x="1013299" y="837316"/>
                    <a:pt x="1013299" y="837316"/>
                    <a:pt x="1013299" y="837316"/>
                  </a:cubicBezTo>
                  <a:cubicBezTo>
                    <a:pt x="1013299" y="837316"/>
                    <a:pt x="1013299" y="837316"/>
                    <a:pt x="1013299" y="838713"/>
                  </a:cubicBezTo>
                  <a:cubicBezTo>
                    <a:pt x="1013299" y="838713"/>
                    <a:pt x="1013299" y="840109"/>
                    <a:pt x="1013299" y="840109"/>
                  </a:cubicBezTo>
                  <a:cubicBezTo>
                    <a:pt x="1013299" y="841506"/>
                    <a:pt x="1013299" y="841506"/>
                    <a:pt x="1013299" y="842903"/>
                  </a:cubicBezTo>
                  <a:cubicBezTo>
                    <a:pt x="1013299" y="844300"/>
                    <a:pt x="1014696" y="847093"/>
                    <a:pt x="1014696" y="849886"/>
                  </a:cubicBezTo>
                  <a:cubicBezTo>
                    <a:pt x="1014696" y="851283"/>
                    <a:pt x="1016092" y="852680"/>
                    <a:pt x="1017489" y="855473"/>
                  </a:cubicBezTo>
                  <a:lnTo>
                    <a:pt x="993745" y="877820"/>
                  </a:lnTo>
                  <a:lnTo>
                    <a:pt x="993745" y="877820"/>
                  </a:lnTo>
                  <a:lnTo>
                    <a:pt x="828936" y="1038440"/>
                  </a:lnTo>
                  <a:cubicBezTo>
                    <a:pt x="773068" y="981175"/>
                    <a:pt x="715804" y="922514"/>
                    <a:pt x="659936" y="865250"/>
                  </a:cubicBezTo>
                  <a:cubicBezTo>
                    <a:pt x="655746" y="861060"/>
                    <a:pt x="651556" y="856870"/>
                    <a:pt x="647366" y="851283"/>
                  </a:cubicBezTo>
                  <a:cubicBezTo>
                    <a:pt x="648763" y="849886"/>
                    <a:pt x="651556" y="845696"/>
                    <a:pt x="652953" y="842903"/>
                  </a:cubicBezTo>
                  <a:cubicBezTo>
                    <a:pt x="654350" y="840109"/>
                    <a:pt x="655746" y="835919"/>
                    <a:pt x="655746" y="833126"/>
                  </a:cubicBezTo>
                  <a:cubicBezTo>
                    <a:pt x="655746" y="831729"/>
                    <a:pt x="655746" y="830333"/>
                    <a:pt x="655746" y="830333"/>
                  </a:cubicBezTo>
                  <a:cubicBezTo>
                    <a:pt x="655746" y="828936"/>
                    <a:pt x="655746" y="828936"/>
                    <a:pt x="655746" y="828936"/>
                  </a:cubicBezTo>
                  <a:cubicBezTo>
                    <a:pt x="655746" y="828936"/>
                    <a:pt x="655746" y="828936"/>
                    <a:pt x="655746" y="827539"/>
                  </a:cubicBezTo>
                  <a:cubicBezTo>
                    <a:pt x="655746" y="826143"/>
                    <a:pt x="655746" y="824746"/>
                    <a:pt x="655746" y="823349"/>
                  </a:cubicBezTo>
                  <a:cubicBezTo>
                    <a:pt x="655746" y="819159"/>
                    <a:pt x="654350" y="812176"/>
                    <a:pt x="648763" y="805192"/>
                  </a:cubicBezTo>
                  <a:lnTo>
                    <a:pt x="813572" y="644573"/>
                  </a:lnTo>
                  <a:lnTo>
                    <a:pt x="813572" y="644573"/>
                  </a:lnTo>
                  <a:lnTo>
                    <a:pt x="838713" y="620829"/>
                  </a:lnTo>
                  <a:lnTo>
                    <a:pt x="838713" y="620829"/>
                  </a:lnTo>
                  <a:lnTo>
                    <a:pt x="838713" y="620829"/>
                  </a:lnTo>
                  <a:cubicBezTo>
                    <a:pt x="844299" y="623622"/>
                    <a:pt x="848490" y="627813"/>
                    <a:pt x="854076" y="633399"/>
                  </a:cubicBezTo>
                  <a:close/>
                  <a:moveTo>
                    <a:pt x="847093" y="588705"/>
                  </a:moveTo>
                  <a:cubicBezTo>
                    <a:pt x="847093" y="588705"/>
                    <a:pt x="847093" y="587308"/>
                    <a:pt x="847093" y="588705"/>
                  </a:cubicBezTo>
                  <a:cubicBezTo>
                    <a:pt x="847093" y="587308"/>
                    <a:pt x="847093" y="587308"/>
                    <a:pt x="847093" y="585912"/>
                  </a:cubicBezTo>
                  <a:cubicBezTo>
                    <a:pt x="847093" y="584515"/>
                    <a:pt x="847093" y="581722"/>
                    <a:pt x="848490" y="580325"/>
                  </a:cubicBezTo>
                  <a:cubicBezTo>
                    <a:pt x="849886" y="578928"/>
                    <a:pt x="849886" y="577532"/>
                    <a:pt x="851283" y="576135"/>
                  </a:cubicBezTo>
                  <a:cubicBezTo>
                    <a:pt x="851283" y="577532"/>
                    <a:pt x="852680" y="578928"/>
                    <a:pt x="852680" y="580325"/>
                  </a:cubicBezTo>
                  <a:cubicBezTo>
                    <a:pt x="852680" y="581722"/>
                    <a:pt x="852680" y="581722"/>
                    <a:pt x="852680" y="581722"/>
                  </a:cubicBezTo>
                  <a:cubicBezTo>
                    <a:pt x="852680" y="581722"/>
                    <a:pt x="852680" y="581722"/>
                    <a:pt x="852680" y="581722"/>
                  </a:cubicBezTo>
                  <a:cubicBezTo>
                    <a:pt x="852680" y="581722"/>
                    <a:pt x="852680" y="581722"/>
                    <a:pt x="852680" y="581722"/>
                  </a:cubicBezTo>
                  <a:cubicBezTo>
                    <a:pt x="852680" y="581722"/>
                    <a:pt x="852680" y="583118"/>
                    <a:pt x="852680" y="583118"/>
                  </a:cubicBezTo>
                  <a:cubicBezTo>
                    <a:pt x="852680" y="584515"/>
                    <a:pt x="851283" y="585912"/>
                    <a:pt x="851283" y="588705"/>
                  </a:cubicBezTo>
                  <a:cubicBezTo>
                    <a:pt x="849886" y="590102"/>
                    <a:pt x="849886" y="591499"/>
                    <a:pt x="848490" y="592895"/>
                  </a:cubicBezTo>
                  <a:cubicBezTo>
                    <a:pt x="848490" y="591499"/>
                    <a:pt x="848490" y="591499"/>
                    <a:pt x="848490" y="590102"/>
                  </a:cubicBezTo>
                  <a:cubicBezTo>
                    <a:pt x="848490" y="590102"/>
                    <a:pt x="848490" y="588705"/>
                    <a:pt x="848490" y="588705"/>
                  </a:cubicBezTo>
                  <a:cubicBezTo>
                    <a:pt x="847093" y="590102"/>
                    <a:pt x="847093" y="588705"/>
                    <a:pt x="847093" y="588705"/>
                  </a:cubicBezTo>
                  <a:cubicBezTo>
                    <a:pt x="847093" y="588705"/>
                    <a:pt x="847093" y="588705"/>
                    <a:pt x="847093" y="588705"/>
                  </a:cubicBezTo>
                  <a:close/>
                  <a:moveTo>
                    <a:pt x="862457" y="581722"/>
                  </a:moveTo>
                  <a:cubicBezTo>
                    <a:pt x="862457" y="580325"/>
                    <a:pt x="862457" y="578928"/>
                    <a:pt x="862457" y="577532"/>
                  </a:cubicBezTo>
                  <a:cubicBezTo>
                    <a:pt x="862457" y="574738"/>
                    <a:pt x="861060" y="567755"/>
                    <a:pt x="856870" y="560771"/>
                  </a:cubicBezTo>
                  <a:lnTo>
                    <a:pt x="1021679" y="400152"/>
                  </a:lnTo>
                  <a:lnTo>
                    <a:pt x="1021679" y="400152"/>
                  </a:lnTo>
                  <a:lnTo>
                    <a:pt x="1046820" y="376408"/>
                  </a:lnTo>
                  <a:lnTo>
                    <a:pt x="1046820" y="376408"/>
                  </a:lnTo>
                  <a:lnTo>
                    <a:pt x="1048216" y="375011"/>
                  </a:lnTo>
                  <a:cubicBezTo>
                    <a:pt x="1052406" y="379202"/>
                    <a:pt x="1056597" y="383392"/>
                    <a:pt x="1060787" y="387582"/>
                  </a:cubicBezTo>
                  <a:cubicBezTo>
                    <a:pt x="1116654" y="444846"/>
                    <a:pt x="1173918" y="503507"/>
                    <a:pt x="1229786" y="560771"/>
                  </a:cubicBezTo>
                  <a:cubicBezTo>
                    <a:pt x="1229786" y="560771"/>
                    <a:pt x="1228389" y="562168"/>
                    <a:pt x="1228389" y="562168"/>
                  </a:cubicBezTo>
                  <a:cubicBezTo>
                    <a:pt x="1226993" y="564961"/>
                    <a:pt x="1224199" y="567755"/>
                    <a:pt x="1222803" y="571945"/>
                  </a:cubicBezTo>
                  <a:cubicBezTo>
                    <a:pt x="1221406" y="576135"/>
                    <a:pt x="1220009" y="578928"/>
                    <a:pt x="1220009" y="583118"/>
                  </a:cubicBezTo>
                  <a:cubicBezTo>
                    <a:pt x="1220009" y="584515"/>
                    <a:pt x="1220009" y="585912"/>
                    <a:pt x="1220009" y="587308"/>
                  </a:cubicBezTo>
                  <a:cubicBezTo>
                    <a:pt x="1220009" y="588705"/>
                    <a:pt x="1220009" y="588705"/>
                    <a:pt x="1220009" y="588705"/>
                  </a:cubicBezTo>
                  <a:cubicBezTo>
                    <a:pt x="1220009" y="588705"/>
                    <a:pt x="1220009" y="588705"/>
                    <a:pt x="1220009" y="590102"/>
                  </a:cubicBezTo>
                  <a:cubicBezTo>
                    <a:pt x="1220009" y="590102"/>
                    <a:pt x="1220009" y="591499"/>
                    <a:pt x="1220009" y="591499"/>
                  </a:cubicBezTo>
                  <a:cubicBezTo>
                    <a:pt x="1220009" y="592895"/>
                    <a:pt x="1220009" y="592895"/>
                    <a:pt x="1220009" y="594292"/>
                  </a:cubicBezTo>
                  <a:cubicBezTo>
                    <a:pt x="1220009" y="595689"/>
                    <a:pt x="1221406" y="598482"/>
                    <a:pt x="1221406" y="601275"/>
                  </a:cubicBezTo>
                  <a:cubicBezTo>
                    <a:pt x="1222803" y="604069"/>
                    <a:pt x="1224199" y="606862"/>
                    <a:pt x="1225596" y="608259"/>
                  </a:cubicBezTo>
                  <a:lnTo>
                    <a:pt x="1200456" y="632003"/>
                  </a:lnTo>
                  <a:lnTo>
                    <a:pt x="1200456" y="632003"/>
                  </a:lnTo>
                  <a:lnTo>
                    <a:pt x="1037043" y="791225"/>
                  </a:lnTo>
                  <a:cubicBezTo>
                    <a:pt x="979779" y="732564"/>
                    <a:pt x="922514" y="673903"/>
                    <a:pt x="865250" y="615242"/>
                  </a:cubicBezTo>
                  <a:cubicBezTo>
                    <a:pt x="861060" y="611052"/>
                    <a:pt x="856870" y="606862"/>
                    <a:pt x="852680" y="601275"/>
                  </a:cubicBezTo>
                  <a:cubicBezTo>
                    <a:pt x="854076" y="599879"/>
                    <a:pt x="856870" y="595689"/>
                    <a:pt x="858266" y="592895"/>
                  </a:cubicBezTo>
                  <a:cubicBezTo>
                    <a:pt x="859663" y="590102"/>
                    <a:pt x="861060" y="585912"/>
                    <a:pt x="861060" y="583118"/>
                  </a:cubicBezTo>
                  <a:cubicBezTo>
                    <a:pt x="861060" y="581722"/>
                    <a:pt x="861060" y="580325"/>
                    <a:pt x="861060" y="580325"/>
                  </a:cubicBezTo>
                  <a:cubicBezTo>
                    <a:pt x="862457" y="583118"/>
                    <a:pt x="862457" y="583118"/>
                    <a:pt x="862457" y="581722"/>
                  </a:cubicBezTo>
                  <a:cubicBezTo>
                    <a:pt x="862457" y="583118"/>
                    <a:pt x="862457" y="581722"/>
                    <a:pt x="862457" y="581722"/>
                  </a:cubicBezTo>
                  <a:close/>
                  <a:moveTo>
                    <a:pt x="1045423" y="341491"/>
                  </a:moveTo>
                  <a:cubicBezTo>
                    <a:pt x="1045423" y="341491"/>
                    <a:pt x="1045423" y="341491"/>
                    <a:pt x="1045423" y="341491"/>
                  </a:cubicBezTo>
                  <a:cubicBezTo>
                    <a:pt x="1045423" y="340094"/>
                    <a:pt x="1045423" y="340094"/>
                    <a:pt x="1045423" y="338697"/>
                  </a:cubicBezTo>
                  <a:cubicBezTo>
                    <a:pt x="1045423" y="337301"/>
                    <a:pt x="1045423" y="334507"/>
                    <a:pt x="1046820" y="333111"/>
                  </a:cubicBezTo>
                  <a:cubicBezTo>
                    <a:pt x="1046820" y="331714"/>
                    <a:pt x="1048216" y="330317"/>
                    <a:pt x="1048216" y="330317"/>
                  </a:cubicBezTo>
                  <a:cubicBezTo>
                    <a:pt x="1049613" y="333111"/>
                    <a:pt x="1049613" y="335904"/>
                    <a:pt x="1049613" y="337301"/>
                  </a:cubicBezTo>
                  <a:cubicBezTo>
                    <a:pt x="1049613" y="338697"/>
                    <a:pt x="1049613" y="338697"/>
                    <a:pt x="1049613" y="338697"/>
                  </a:cubicBezTo>
                  <a:cubicBezTo>
                    <a:pt x="1049613" y="338697"/>
                    <a:pt x="1049613" y="338697"/>
                    <a:pt x="1049613" y="338697"/>
                  </a:cubicBezTo>
                  <a:cubicBezTo>
                    <a:pt x="1049613" y="338697"/>
                    <a:pt x="1049613" y="338697"/>
                    <a:pt x="1049613" y="338697"/>
                  </a:cubicBezTo>
                  <a:cubicBezTo>
                    <a:pt x="1049613" y="338697"/>
                    <a:pt x="1049613" y="340094"/>
                    <a:pt x="1049613" y="340094"/>
                  </a:cubicBezTo>
                  <a:cubicBezTo>
                    <a:pt x="1049613" y="341491"/>
                    <a:pt x="1048216" y="342888"/>
                    <a:pt x="1048216" y="345681"/>
                  </a:cubicBezTo>
                  <a:cubicBezTo>
                    <a:pt x="1048216" y="347078"/>
                    <a:pt x="1046820" y="347078"/>
                    <a:pt x="1046820" y="348474"/>
                  </a:cubicBezTo>
                  <a:cubicBezTo>
                    <a:pt x="1046820" y="348474"/>
                    <a:pt x="1046820" y="348474"/>
                    <a:pt x="1046820" y="347078"/>
                  </a:cubicBezTo>
                  <a:cubicBezTo>
                    <a:pt x="1046820" y="345681"/>
                    <a:pt x="1045423" y="344284"/>
                    <a:pt x="1045423" y="342888"/>
                  </a:cubicBezTo>
                  <a:cubicBezTo>
                    <a:pt x="1045423" y="342888"/>
                    <a:pt x="1045423" y="341491"/>
                    <a:pt x="1045423" y="341491"/>
                  </a:cubicBezTo>
                  <a:cubicBezTo>
                    <a:pt x="1045423" y="342888"/>
                    <a:pt x="1045423" y="342888"/>
                    <a:pt x="1045423" y="341491"/>
                  </a:cubicBezTo>
                  <a:cubicBezTo>
                    <a:pt x="1045423" y="341491"/>
                    <a:pt x="1045423" y="341491"/>
                    <a:pt x="1045423" y="341491"/>
                  </a:cubicBezTo>
                  <a:close/>
                  <a:moveTo>
                    <a:pt x="1252133" y="622226"/>
                  </a:moveTo>
                  <a:lnTo>
                    <a:pt x="1252133" y="622226"/>
                  </a:lnTo>
                  <a:lnTo>
                    <a:pt x="1252133" y="622226"/>
                  </a:lnTo>
                  <a:cubicBezTo>
                    <a:pt x="1257720" y="626416"/>
                    <a:pt x="1261910" y="630606"/>
                    <a:pt x="1266100" y="634796"/>
                  </a:cubicBezTo>
                  <a:cubicBezTo>
                    <a:pt x="1323364" y="693457"/>
                    <a:pt x="1379232" y="750721"/>
                    <a:pt x="1436496" y="809382"/>
                  </a:cubicBezTo>
                  <a:cubicBezTo>
                    <a:pt x="1436496" y="809382"/>
                    <a:pt x="1435100" y="810779"/>
                    <a:pt x="1435100" y="810779"/>
                  </a:cubicBezTo>
                  <a:cubicBezTo>
                    <a:pt x="1433703" y="813572"/>
                    <a:pt x="1430910" y="816366"/>
                    <a:pt x="1429513" y="820556"/>
                  </a:cubicBezTo>
                  <a:cubicBezTo>
                    <a:pt x="1428116" y="824746"/>
                    <a:pt x="1426720" y="827539"/>
                    <a:pt x="1426720" y="831729"/>
                  </a:cubicBezTo>
                  <a:cubicBezTo>
                    <a:pt x="1426720" y="833126"/>
                    <a:pt x="1426720" y="834523"/>
                    <a:pt x="1426720" y="835919"/>
                  </a:cubicBezTo>
                  <a:cubicBezTo>
                    <a:pt x="1426720" y="837316"/>
                    <a:pt x="1426720" y="837316"/>
                    <a:pt x="1426720" y="837316"/>
                  </a:cubicBezTo>
                  <a:cubicBezTo>
                    <a:pt x="1426720" y="837316"/>
                    <a:pt x="1426720" y="837316"/>
                    <a:pt x="1426720" y="838713"/>
                  </a:cubicBezTo>
                  <a:cubicBezTo>
                    <a:pt x="1426720" y="838713"/>
                    <a:pt x="1426720" y="840109"/>
                    <a:pt x="1426720" y="840109"/>
                  </a:cubicBezTo>
                  <a:cubicBezTo>
                    <a:pt x="1426720" y="841506"/>
                    <a:pt x="1426720" y="841506"/>
                    <a:pt x="1426720" y="842903"/>
                  </a:cubicBezTo>
                  <a:cubicBezTo>
                    <a:pt x="1426720" y="844300"/>
                    <a:pt x="1428116" y="847093"/>
                    <a:pt x="1428116" y="849886"/>
                  </a:cubicBezTo>
                  <a:cubicBezTo>
                    <a:pt x="1429513" y="852680"/>
                    <a:pt x="1430910" y="855473"/>
                    <a:pt x="1432306" y="856870"/>
                  </a:cubicBezTo>
                  <a:lnTo>
                    <a:pt x="1407166" y="880613"/>
                  </a:lnTo>
                  <a:lnTo>
                    <a:pt x="1407166" y="880613"/>
                  </a:lnTo>
                  <a:lnTo>
                    <a:pt x="1242356" y="1041233"/>
                  </a:lnTo>
                  <a:cubicBezTo>
                    <a:pt x="1185092" y="982572"/>
                    <a:pt x="1127828" y="923911"/>
                    <a:pt x="1069167" y="865250"/>
                  </a:cubicBezTo>
                  <a:cubicBezTo>
                    <a:pt x="1064977" y="861060"/>
                    <a:pt x="1060787" y="856870"/>
                    <a:pt x="1056597" y="851283"/>
                  </a:cubicBezTo>
                  <a:cubicBezTo>
                    <a:pt x="1057993" y="848490"/>
                    <a:pt x="1060787" y="845696"/>
                    <a:pt x="1062183" y="842903"/>
                  </a:cubicBezTo>
                  <a:cubicBezTo>
                    <a:pt x="1063580" y="840109"/>
                    <a:pt x="1064977" y="835919"/>
                    <a:pt x="1064977" y="833126"/>
                  </a:cubicBezTo>
                  <a:cubicBezTo>
                    <a:pt x="1064977" y="831729"/>
                    <a:pt x="1064977" y="830333"/>
                    <a:pt x="1064977" y="830333"/>
                  </a:cubicBezTo>
                  <a:cubicBezTo>
                    <a:pt x="1064977" y="828936"/>
                    <a:pt x="1064977" y="828936"/>
                    <a:pt x="1064977" y="828936"/>
                  </a:cubicBezTo>
                  <a:cubicBezTo>
                    <a:pt x="1064977" y="828936"/>
                    <a:pt x="1064977" y="828936"/>
                    <a:pt x="1064977" y="827539"/>
                  </a:cubicBezTo>
                  <a:cubicBezTo>
                    <a:pt x="1064977" y="826143"/>
                    <a:pt x="1064977" y="824746"/>
                    <a:pt x="1064977" y="823349"/>
                  </a:cubicBezTo>
                  <a:cubicBezTo>
                    <a:pt x="1064977" y="820556"/>
                    <a:pt x="1063580" y="813572"/>
                    <a:pt x="1059390" y="806589"/>
                  </a:cubicBezTo>
                  <a:lnTo>
                    <a:pt x="1226993" y="647366"/>
                  </a:lnTo>
                  <a:lnTo>
                    <a:pt x="1226993" y="647366"/>
                  </a:lnTo>
                  <a:lnTo>
                    <a:pt x="1252133" y="622226"/>
                  </a:lnTo>
                  <a:close/>
                  <a:moveTo>
                    <a:pt x="1252133" y="588705"/>
                  </a:moveTo>
                  <a:cubicBezTo>
                    <a:pt x="1252133" y="588705"/>
                    <a:pt x="1252133" y="588705"/>
                    <a:pt x="1252133" y="588705"/>
                  </a:cubicBezTo>
                  <a:cubicBezTo>
                    <a:pt x="1252133" y="587308"/>
                    <a:pt x="1252133" y="587308"/>
                    <a:pt x="1252133" y="585912"/>
                  </a:cubicBezTo>
                  <a:cubicBezTo>
                    <a:pt x="1252133" y="584515"/>
                    <a:pt x="1252133" y="581722"/>
                    <a:pt x="1253530" y="580325"/>
                  </a:cubicBezTo>
                  <a:cubicBezTo>
                    <a:pt x="1253530" y="578928"/>
                    <a:pt x="1254927" y="577532"/>
                    <a:pt x="1254927" y="577532"/>
                  </a:cubicBezTo>
                  <a:cubicBezTo>
                    <a:pt x="1256323" y="580325"/>
                    <a:pt x="1256323" y="583118"/>
                    <a:pt x="1256323" y="584515"/>
                  </a:cubicBezTo>
                  <a:cubicBezTo>
                    <a:pt x="1256323" y="585912"/>
                    <a:pt x="1256323" y="585912"/>
                    <a:pt x="1256323" y="585912"/>
                  </a:cubicBezTo>
                  <a:cubicBezTo>
                    <a:pt x="1256323" y="585912"/>
                    <a:pt x="1256323" y="585912"/>
                    <a:pt x="1256323" y="585912"/>
                  </a:cubicBezTo>
                  <a:cubicBezTo>
                    <a:pt x="1256323" y="585912"/>
                    <a:pt x="1256323" y="585912"/>
                    <a:pt x="1256323" y="585912"/>
                  </a:cubicBezTo>
                  <a:cubicBezTo>
                    <a:pt x="1256323" y="585912"/>
                    <a:pt x="1256323" y="587308"/>
                    <a:pt x="1256323" y="587308"/>
                  </a:cubicBezTo>
                  <a:cubicBezTo>
                    <a:pt x="1256323" y="588705"/>
                    <a:pt x="1254927" y="590102"/>
                    <a:pt x="1254927" y="592895"/>
                  </a:cubicBezTo>
                  <a:cubicBezTo>
                    <a:pt x="1254927" y="594292"/>
                    <a:pt x="1253530" y="595689"/>
                    <a:pt x="1253530" y="595689"/>
                  </a:cubicBezTo>
                  <a:cubicBezTo>
                    <a:pt x="1253530" y="595689"/>
                    <a:pt x="1253530" y="595689"/>
                    <a:pt x="1253530" y="594292"/>
                  </a:cubicBezTo>
                  <a:cubicBezTo>
                    <a:pt x="1253530" y="592895"/>
                    <a:pt x="1252133" y="591499"/>
                    <a:pt x="1252133" y="590102"/>
                  </a:cubicBezTo>
                  <a:cubicBezTo>
                    <a:pt x="1252133" y="590102"/>
                    <a:pt x="1252133" y="588705"/>
                    <a:pt x="1252133" y="588705"/>
                  </a:cubicBezTo>
                  <a:cubicBezTo>
                    <a:pt x="1252133" y="590102"/>
                    <a:pt x="1252133" y="590102"/>
                    <a:pt x="1252133" y="588705"/>
                  </a:cubicBezTo>
                  <a:cubicBezTo>
                    <a:pt x="1252133" y="588705"/>
                    <a:pt x="1252133" y="588705"/>
                    <a:pt x="1252133" y="588705"/>
                  </a:cubicBezTo>
                  <a:close/>
                  <a:moveTo>
                    <a:pt x="1271687" y="585912"/>
                  </a:moveTo>
                  <a:cubicBezTo>
                    <a:pt x="1271687" y="584515"/>
                    <a:pt x="1271687" y="583118"/>
                    <a:pt x="1271687" y="581722"/>
                  </a:cubicBezTo>
                  <a:cubicBezTo>
                    <a:pt x="1271687" y="577532"/>
                    <a:pt x="1270290" y="570548"/>
                    <a:pt x="1264703" y="562168"/>
                  </a:cubicBezTo>
                  <a:lnTo>
                    <a:pt x="1430910" y="400152"/>
                  </a:lnTo>
                  <a:lnTo>
                    <a:pt x="1430910" y="400152"/>
                  </a:lnTo>
                  <a:lnTo>
                    <a:pt x="1456050" y="375011"/>
                  </a:lnTo>
                  <a:lnTo>
                    <a:pt x="1456050" y="375011"/>
                  </a:lnTo>
                  <a:lnTo>
                    <a:pt x="1457447" y="373615"/>
                  </a:lnTo>
                  <a:cubicBezTo>
                    <a:pt x="1461637" y="377805"/>
                    <a:pt x="1465827" y="381995"/>
                    <a:pt x="1470017" y="386185"/>
                  </a:cubicBezTo>
                  <a:cubicBezTo>
                    <a:pt x="1527281" y="444846"/>
                    <a:pt x="1583149" y="502110"/>
                    <a:pt x="1640413" y="560771"/>
                  </a:cubicBezTo>
                  <a:lnTo>
                    <a:pt x="1640413" y="560771"/>
                  </a:lnTo>
                  <a:cubicBezTo>
                    <a:pt x="1640413" y="560771"/>
                    <a:pt x="1639016" y="562168"/>
                    <a:pt x="1637620" y="563565"/>
                  </a:cubicBezTo>
                  <a:cubicBezTo>
                    <a:pt x="1636223" y="566358"/>
                    <a:pt x="1633430" y="569151"/>
                    <a:pt x="1632033" y="573342"/>
                  </a:cubicBezTo>
                  <a:cubicBezTo>
                    <a:pt x="1630636" y="577532"/>
                    <a:pt x="1629240" y="580325"/>
                    <a:pt x="1629240" y="584515"/>
                  </a:cubicBezTo>
                  <a:cubicBezTo>
                    <a:pt x="1629240" y="585912"/>
                    <a:pt x="1629240" y="587308"/>
                    <a:pt x="1629240" y="588705"/>
                  </a:cubicBezTo>
                  <a:cubicBezTo>
                    <a:pt x="1629240" y="590102"/>
                    <a:pt x="1629240" y="590102"/>
                    <a:pt x="1629240" y="590102"/>
                  </a:cubicBezTo>
                  <a:cubicBezTo>
                    <a:pt x="1629240" y="590102"/>
                    <a:pt x="1629240" y="590102"/>
                    <a:pt x="1629240" y="591499"/>
                  </a:cubicBezTo>
                  <a:cubicBezTo>
                    <a:pt x="1629240" y="591499"/>
                    <a:pt x="1629240" y="592895"/>
                    <a:pt x="1629240" y="592895"/>
                  </a:cubicBezTo>
                  <a:cubicBezTo>
                    <a:pt x="1629240" y="594292"/>
                    <a:pt x="1629240" y="594292"/>
                    <a:pt x="1629240" y="595689"/>
                  </a:cubicBezTo>
                  <a:cubicBezTo>
                    <a:pt x="1629240" y="597085"/>
                    <a:pt x="1630636" y="599879"/>
                    <a:pt x="1630636" y="602672"/>
                  </a:cubicBezTo>
                  <a:cubicBezTo>
                    <a:pt x="1632033" y="605465"/>
                    <a:pt x="1633430" y="608259"/>
                    <a:pt x="1634826" y="611052"/>
                  </a:cubicBezTo>
                  <a:lnTo>
                    <a:pt x="1611083" y="634796"/>
                  </a:lnTo>
                  <a:lnTo>
                    <a:pt x="1611083" y="634796"/>
                  </a:lnTo>
                  <a:lnTo>
                    <a:pt x="1444876" y="796812"/>
                  </a:lnTo>
                  <a:cubicBezTo>
                    <a:pt x="1387612" y="738151"/>
                    <a:pt x="1331745" y="680887"/>
                    <a:pt x="1274480" y="622226"/>
                  </a:cubicBezTo>
                  <a:cubicBezTo>
                    <a:pt x="1270290" y="618036"/>
                    <a:pt x="1266100" y="613846"/>
                    <a:pt x="1261910" y="608259"/>
                  </a:cubicBezTo>
                  <a:cubicBezTo>
                    <a:pt x="1263307" y="605465"/>
                    <a:pt x="1266100" y="602672"/>
                    <a:pt x="1267497" y="599879"/>
                  </a:cubicBezTo>
                  <a:cubicBezTo>
                    <a:pt x="1268893" y="597085"/>
                    <a:pt x="1270290" y="592895"/>
                    <a:pt x="1270290" y="590102"/>
                  </a:cubicBezTo>
                  <a:cubicBezTo>
                    <a:pt x="1270290" y="588705"/>
                    <a:pt x="1270290" y="587308"/>
                    <a:pt x="1270290" y="587308"/>
                  </a:cubicBezTo>
                  <a:cubicBezTo>
                    <a:pt x="1271687" y="587308"/>
                    <a:pt x="1271687" y="587308"/>
                    <a:pt x="1271687" y="585912"/>
                  </a:cubicBezTo>
                  <a:cubicBezTo>
                    <a:pt x="1271687" y="587308"/>
                    <a:pt x="1271687" y="585912"/>
                    <a:pt x="1271687" y="585912"/>
                  </a:cubicBezTo>
                  <a:close/>
                  <a:moveTo>
                    <a:pt x="1453257" y="342888"/>
                  </a:moveTo>
                  <a:cubicBezTo>
                    <a:pt x="1453257" y="342888"/>
                    <a:pt x="1453257" y="342888"/>
                    <a:pt x="1453257" y="342888"/>
                  </a:cubicBezTo>
                  <a:cubicBezTo>
                    <a:pt x="1453257" y="341491"/>
                    <a:pt x="1453257" y="341491"/>
                    <a:pt x="1453257" y="340094"/>
                  </a:cubicBezTo>
                  <a:cubicBezTo>
                    <a:pt x="1453257" y="338697"/>
                    <a:pt x="1453257" y="335904"/>
                    <a:pt x="1454653" y="334507"/>
                  </a:cubicBezTo>
                  <a:cubicBezTo>
                    <a:pt x="1456050" y="333111"/>
                    <a:pt x="1456050" y="330317"/>
                    <a:pt x="1457447" y="330317"/>
                  </a:cubicBezTo>
                  <a:cubicBezTo>
                    <a:pt x="1458843" y="333111"/>
                    <a:pt x="1458843" y="335904"/>
                    <a:pt x="1460240" y="337301"/>
                  </a:cubicBezTo>
                  <a:cubicBezTo>
                    <a:pt x="1460240" y="338697"/>
                    <a:pt x="1460240" y="338697"/>
                    <a:pt x="1460240" y="338697"/>
                  </a:cubicBezTo>
                  <a:cubicBezTo>
                    <a:pt x="1460240" y="338697"/>
                    <a:pt x="1460240" y="338697"/>
                    <a:pt x="1460240" y="338697"/>
                  </a:cubicBezTo>
                  <a:cubicBezTo>
                    <a:pt x="1460240" y="338697"/>
                    <a:pt x="1460240" y="338697"/>
                    <a:pt x="1460240" y="338697"/>
                  </a:cubicBezTo>
                  <a:cubicBezTo>
                    <a:pt x="1460240" y="338697"/>
                    <a:pt x="1460240" y="340094"/>
                    <a:pt x="1460240" y="340094"/>
                  </a:cubicBezTo>
                  <a:cubicBezTo>
                    <a:pt x="1460240" y="341491"/>
                    <a:pt x="1458843" y="342888"/>
                    <a:pt x="1458843" y="345681"/>
                  </a:cubicBezTo>
                  <a:cubicBezTo>
                    <a:pt x="1457447" y="347078"/>
                    <a:pt x="1457447" y="348474"/>
                    <a:pt x="1456050" y="349871"/>
                  </a:cubicBezTo>
                  <a:cubicBezTo>
                    <a:pt x="1456050" y="349871"/>
                    <a:pt x="1456050" y="348474"/>
                    <a:pt x="1454653" y="348474"/>
                  </a:cubicBezTo>
                  <a:cubicBezTo>
                    <a:pt x="1454653" y="347078"/>
                    <a:pt x="1453257" y="345681"/>
                    <a:pt x="1453257" y="344284"/>
                  </a:cubicBezTo>
                  <a:cubicBezTo>
                    <a:pt x="1453257" y="344284"/>
                    <a:pt x="1453257" y="342888"/>
                    <a:pt x="1453257" y="342888"/>
                  </a:cubicBezTo>
                  <a:cubicBezTo>
                    <a:pt x="1453257" y="344284"/>
                    <a:pt x="1453257" y="344284"/>
                    <a:pt x="1453257" y="342888"/>
                  </a:cubicBezTo>
                  <a:cubicBezTo>
                    <a:pt x="1453257" y="342888"/>
                    <a:pt x="1453257" y="342888"/>
                    <a:pt x="1453257" y="342888"/>
                  </a:cubicBezTo>
                  <a:close/>
                  <a:moveTo>
                    <a:pt x="1481190" y="334507"/>
                  </a:moveTo>
                  <a:cubicBezTo>
                    <a:pt x="1481190" y="330317"/>
                    <a:pt x="1479794" y="323334"/>
                    <a:pt x="1474207" y="314954"/>
                  </a:cubicBezTo>
                  <a:lnTo>
                    <a:pt x="1639016" y="154334"/>
                  </a:lnTo>
                  <a:lnTo>
                    <a:pt x="1639016" y="154334"/>
                  </a:lnTo>
                  <a:lnTo>
                    <a:pt x="1664157" y="129194"/>
                  </a:lnTo>
                  <a:lnTo>
                    <a:pt x="1664157" y="129194"/>
                  </a:lnTo>
                  <a:lnTo>
                    <a:pt x="1665554" y="127797"/>
                  </a:lnTo>
                  <a:cubicBezTo>
                    <a:pt x="1669744" y="131987"/>
                    <a:pt x="1673934" y="136177"/>
                    <a:pt x="1678124" y="140367"/>
                  </a:cubicBezTo>
                  <a:cubicBezTo>
                    <a:pt x="1735388" y="199028"/>
                    <a:pt x="1791256" y="256293"/>
                    <a:pt x="1848520" y="314954"/>
                  </a:cubicBezTo>
                  <a:cubicBezTo>
                    <a:pt x="1848520" y="314954"/>
                    <a:pt x="1847123" y="316350"/>
                    <a:pt x="1847123" y="316350"/>
                  </a:cubicBezTo>
                  <a:cubicBezTo>
                    <a:pt x="1845727" y="319144"/>
                    <a:pt x="1842933" y="321937"/>
                    <a:pt x="1841537" y="326127"/>
                  </a:cubicBezTo>
                  <a:cubicBezTo>
                    <a:pt x="1840140" y="330317"/>
                    <a:pt x="1838743" y="333111"/>
                    <a:pt x="1838743" y="337301"/>
                  </a:cubicBezTo>
                  <a:cubicBezTo>
                    <a:pt x="1838743" y="338697"/>
                    <a:pt x="1838743" y="340094"/>
                    <a:pt x="1838743" y="341491"/>
                  </a:cubicBezTo>
                  <a:cubicBezTo>
                    <a:pt x="1838743" y="342888"/>
                    <a:pt x="1838743" y="342888"/>
                    <a:pt x="1838743" y="342888"/>
                  </a:cubicBezTo>
                  <a:cubicBezTo>
                    <a:pt x="1838743" y="342888"/>
                    <a:pt x="1838743" y="342888"/>
                    <a:pt x="1838743" y="344284"/>
                  </a:cubicBezTo>
                  <a:cubicBezTo>
                    <a:pt x="1838743" y="344284"/>
                    <a:pt x="1838743" y="345681"/>
                    <a:pt x="1838743" y="345681"/>
                  </a:cubicBezTo>
                  <a:cubicBezTo>
                    <a:pt x="1838743" y="347078"/>
                    <a:pt x="1838743" y="347078"/>
                    <a:pt x="1838743" y="348474"/>
                  </a:cubicBezTo>
                  <a:cubicBezTo>
                    <a:pt x="1838743" y="349871"/>
                    <a:pt x="1840140" y="352664"/>
                    <a:pt x="1840140" y="355458"/>
                  </a:cubicBezTo>
                  <a:cubicBezTo>
                    <a:pt x="1841537" y="358251"/>
                    <a:pt x="1842933" y="361045"/>
                    <a:pt x="1844330" y="362441"/>
                  </a:cubicBezTo>
                  <a:lnTo>
                    <a:pt x="1819189" y="386185"/>
                  </a:lnTo>
                  <a:lnTo>
                    <a:pt x="1819189" y="386185"/>
                  </a:lnTo>
                  <a:lnTo>
                    <a:pt x="1654380" y="546804"/>
                  </a:lnTo>
                  <a:cubicBezTo>
                    <a:pt x="1597116" y="488143"/>
                    <a:pt x="1539851" y="429482"/>
                    <a:pt x="1482587" y="370821"/>
                  </a:cubicBezTo>
                  <a:cubicBezTo>
                    <a:pt x="1478397" y="366631"/>
                    <a:pt x="1475604" y="362441"/>
                    <a:pt x="1471414" y="359648"/>
                  </a:cubicBezTo>
                  <a:cubicBezTo>
                    <a:pt x="1472810" y="358251"/>
                    <a:pt x="1474207" y="355458"/>
                    <a:pt x="1475604" y="351268"/>
                  </a:cubicBezTo>
                  <a:cubicBezTo>
                    <a:pt x="1477000" y="348474"/>
                    <a:pt x="1478397" y="344284"/>
                    <a:pt x="1478397" y="341491"/>
                  </a:cubicBezTo>
                  <a:cubicBezTo>
                    <a:pt x="1478397" y="340094"/>
                    <a:pt x="1478397" y="338697"/>
                    <a:pt x="1478397" y="338697"/>
                  </a:cubicBezTo>
                  <a:cubicBezTo>
                    <a:pt x="1478397" y="337301"/>
                    <a:pt x="1478397" y="337301"/>
                    <a:pt x="1478397" y="337301"/>
                  </a:cubicBezTo>
                  <a:cubicBezTo>
                    <a:pt x="1478397" y="337301"/>
                    <a:pt x="1478397" y="337301"/>
                    <a:pt x="1478397" y="335904"/>
                  </a:cubicBezTo>
                  <a:cubicBezTo>
                    <a:pt x="1482587" y="338697"/>
                    <a:pt x="1481190" y="337301"/>
                    <a:pt x="1481190" y="334507"/>
                  </a:cubicBezTo>
                  <a:close/>
                  <a:moveTo>
                    <a:pt x="1854107" y="377805"/>
                  </a:moveTo>
                  <a:lnTo>
                    <a:pt x="1854107" y="377805"/>
                  </a:lnTo>
                  <a:lnTo>
                    <a:pt x="1854107" y="377805"/>
                  </a:lnTo>
                  <a:cubicBezTo>
                    <a:pt x="1859694" y="381995"/>
                    <a:pt x="1863884" y="386185"/>
                    <a:pt x="1868074" y="390375"/>
                  </a:cubicBezTo>
                  <a:cubicBezTo>
                    <a:pt x="1925338" y="449036"/>
                    <a:pt x="1981206" y="506300"/>
                    <a:pt x="2038470" y="564961"/>
                  </a:cubicBezTo>
                  <a:cubicBezTo>
                    <a:pt x="2038470" y="564961"/>
                    <a:pt x="2037073" y="566358"/>
                    <a:pt x="2037073" y="566358"/>
                  </a:cubicBezTo>
                  <a:cubicBezTo>
                    <a:pt x="2035677" y="569151"/>
                    <a:pt x="2032883" y="571945"/>
                    <a:pt x="2031487" y="576135"/>
                  </a:cubicBezTo>
                  <a:cubicBezTo>
                    <a:pt x="2030090" y="580325"/>
                    <a:pt x="2028693" y="583118"/>
                    <a:pt x="2028693" y="587308"/>
                  </a:cubicBezTo>
                  <a:cubicBezTo>
                    <a:pt x="2028693" y="588705"/>
                    <a:pt x="2028693" y="590102"/>
                    <a:pt x="2028693" y="591499"/>
                  </a:cubicBezTo>
                  <a:cubicBezTo>
                    <a:pt x="2028693" y="592895"/>
                    <a:pt x="2028693" y="592895"/>
                    <a:pt x="2028693" y="592895"/>
                  </a:cubicBezTo>
                  <a:cubicBezTo>
                    <a:pt x="2028693" y="592895"/>
                    <a:pt x="2028693" y="592895"/>
                    <a:pt x="2028693" y="594292"/>
                  </a:cubicBezTo>
                  <a:cubicBezTo>
                    <a:pt x="2028693" y="594292"/>
                    <a:pt x="2028693" y="595689"/>
                    <a:pt x="2028693" y="595689"/>
                  </a:cubicBezTo>
                  <a:cubicBezTo>
                    <a:pt x="2028693" y="597085"/>
                    <a:pt x="2028693" y="597085"/>
                    <a:pt x="2028693" y="598482"/>
                  </a:cubicBezTo>
                  <a:cubicBezTo>
                    <a:pt x="2028693" y="599879"/>
                    <a:pt x="2030090" y="602672"/>
                    <a:pt x="2030090" y="605465"/>
                  </a:cubicBezTo>
                  <a:cubicBezTo>
                    <a:pt x="2031487" y="608259"/>
                    <a:pt x="2032883" y="611052"/>
                    <a:pt x="2034280" y="612449"/>
                  </a:cubicBezTo>
                  <a:lnTo>
                    <a:pt x="2009140" y="636193"/>
                  </a:lnTo>
                  <a:lnTo>
                    <a:pt x="2009140" y="636193"/>
                  </a:lnTo>
                  <a:lnTo>
                    <a:pt x="1844330" y="796812"/>
                  </a:lnTo>
                  <a:cubicBezTo>
                    <a:pt x="1787066" y="738151"/>
                    <a:pt x="1729801" y="679490"/>
                    <a:pt x="1672537" y="620829"/>
                  </a:cubicBezTo>
                  <a:cubicBezTo>
                    <a:pt x="1668347" y="616639"/>
                    <a:pt x="1665554" y="612449"/>
                    <a:pt x="1661364" y="609655"/>
                  </a:cubicBezTo>
                  <a:cubicBezTo>
                    <a:pt x="1662760" y="608259"/>
                    <a:pt x="1664157" y="605465"/>
                    <a:pt x="1665554" y="601275"/>
                  </a:cubicBezTo>
                  <a:cubicBezTo>
                    <a:pt x="1666950" y="598482"/>
                    <a:pt x="1668347" y="594292"/>
                    <a:pt x="1668347" y="591499"/>
                  </a:cubicBezTo>
                  <a:cubicBezTo>
                    <a:pt x="1668347" y="590102"/>
                    <a:pt x="1668347" y="588705"/>
                    <a:pt x="1668347" y="588705"/>
                  </a:cubicBezTo>
                  <a:cubicBezTo>
                    <a:pt x="1668347" y="587308"/>
                    <a:pt x="1668347" y="587308"/>
                    <a:pt x="1668347" y="587308"/>
                  </a:cubicBezTo>
                  <a:cubicBezTo>
                    <a:pt x="1668347" y="587308"/>
                    <a:pt x="1668347" y="587308"/>
                    <a:pt x="1668347" y="585912"/>
                  </a:cubicBezTo>
                  <a:cubicBezTo>
                    <a:pt x="1668347" y="584515"/>
                    <a:pt x="1668347" y="583118"/>
                    <a:pt x="1668347" y="581722"/>
                  </a:cubicBezTo>
                  <a:cubicBezTo>
                    <a:pt x="1668347" y="577532"/>
                    <a:pt x="1666950" y="570548"/>
                    <a:pt x="1661364" y="562168"/>
                  </a:cubicBezTo>
                  <a:lnTo>
                    <a:pt x="1826173" y="401549"/>
                  </a:lnTo>
                  <a:lnTo>
                    <a:pt x="1826173" y="401549"/>
                  </a:lnTo>
                  <a:lnTo>
                    <a:pt x="1854107" y="377805"/>
                  </a:lnTo>
                  <a:close/>
                  <a:moveTo>
                    <a:pt x="1852710" y="342888"/>
                  </a:moveTo>
                  <a:cubicBezTo>
                    <a:pt x="1852710" y="342888"/>
                    <a:pt x="1852710" y="342888"/>
                    <a:pt x="1852710" y="342888"/>
                  </a:cubicBezTo>
                  <a:cubicBezTo>
                    <a:pt x="1852710" y="341491"/>
                    <a:pt x="1852710" y="341491"/>
                    <a:pt x="1852710" y="340094"/>
                  </a:cubicBezTo>
                  <a:cubicBezTo>
                    <a:pt x="1852710" y="338697"/>
                    <a:pt x="1852710" y="335904"/>
                    <a:pt x="1854107" y="334507"/>
                  </a:cubicBezTo>
                  <a:cubicBezTo>
                    <a:pt x="1854107" y="333111"/>
                    <a:pt x="1855504" y="331714"/>
                    <a:pt x="1855504" y="331714"/>
                  </a:cubicBezTo>
                  <a:cubicBezTo>
                    <a:pt x="1856900" y="334507"/>
                    <a:pt x="1856900" y="337301"/>
                    <a:pt x="1856900" y="338697"/>
                  </a:cubicBezTo>
                  <a:cubicBezTo>
                    <a:pt x="1856900" y="340094"/>
                    <a:pt x="1856900" y="340094"/>
                    <a:pt x="1856900" y="340094"/>
                  </a:cubicBezTo>
                  <a:cubicBezTo>
                    <a:pt x="1856900" y="340094"/>
                    <a:pt x="1856900" y="340094"/>
                    <a:pt x="1856900" y="340094"/>
                  </a:cubicBezTo>
                  <a:cubicBezTo>
                    <a:pt x="1856900" y="340094"/>
                    <a:pt x="1856900" y="340094"/>
                    <a:pt x="1856900" y="340094"/>
                  </a:cubicBezTo>
                  <a:cubicBezTo>
                    <a:pt x="1856900" y="340094"/>
                    <a:pt x="1856900" y="341491"/>
                    <a:pt x="1856900" y="341491"/>
                  </a:cubicBezTo>
                  <a:cubicBezTo>
                    <a:pt x="1856900" y="342888"/>
                    <a:pt x="1855504" y="344284"/>
                    <a:pt x="1855504" y="347078"/>
                  </a:cubicBezTo>
                  <a:cubicBezTo>
                    <a:pt x="1855504" y="348474"/>
                    <a:pt x="1854107" y="348474"/>
                    <a:pt x="1854107" y="349871"/>
                  </a:cubicBezTo>
                  <a:cubicBezTo>
                    <a:pt x="1854107" y="349871"/>
                    <a:pt x="1854107" y="349871"/>
                    <a:pt x="1854107" y="348474"/>
                  </a:cubicBezTo>
                  <a:cubicBezTo>
                    <a:pt x="1854107" y="347078"/>
                    <a:pt x="1852710" y="345681"/>
                    <a:pt x="1852710" y="344284"/>
                  </a:cubicBezTo>
                  <a:cubicBezTo>
                    <a:pt x="1852710" y="344284"/>
                    <a:pt x="1852710" y="342888"/>
                    <a:pt x="1852710" y="342888"/>
                  </a:cubicBezTo>
                  <a:cubicBezTo>
                    <a:pt x="1852710" y="344284"/>
                    <a:pt x="1852710" y="344284"/>
                    <a:pt x="1852710" y="342888"/>
                  </a:cubicBezTo>
                  <a:cubicBezTo>
                    <a:pt x="1852710" y="344284"/>
                    <a:pt x="1852710" y="342888"/>
                    <a:pt x="1852710" y="342888"/>
                  </a:cubicBezTo>
                  <a:close/>
                  <a:moveTo>
                    <a:pt x="2041263" y="625019"/>
                  </a:moveTo>
                  <a:lnTo>
                    <a:pt x="2041263" y="625019"/>
                  </a:lnTo>
                  <a:lnTo>
                    <a:pt x="2041263" y="625019"/>
                  </a:lnTo>
                  <a:cubicBezTo>
                    <a:pt x="2046850" y="629209"/>
                    <a:pt x="2051040" y="633399"/>
                    <a:pt x="2055230" y="637589"/>
                  </a:cubicBezTo>
                  <a:cubicBezTo>
                    <a:pt x="2112495" y="696250"/>
                    <a:pt x="2168362" y="753515"/>
                    <a:pt x="2225627" y="812176"/>
                  </a:cubicBezTo>
                  <a:cubicBezTo>
                    <a:pt x="2225627" y="812176"/>
                    <a:pt x="2224230" y="813572"/>
                    <a:pt x="2224230" y="813572"/>
                  </a:cubicBezTo>
                  <a:cubicBezTo>
                    <a:pt x="2222833" y="816366"/>
                    <a:pt x="2220040" y="819159"/>
                    <a:pt x="2218643" y="823349"/>
                  </a:cubicBezTo>
                  <a:cubicBezTo>
                    <a:pt x="2217246" y="827539"/>
                    <a:pt x="2215850" y="830333"/>
                    <a:pt x="2215850" y="834523"/>
                  </a:cubicBezTo>
                  <a:cubicBezTo>
                    <a:pt x="2215850" y="835919"/>
                    <a:pt x="2215850" y="837316"/>
                    <a:pt x="2215850" y="838713"/>
                  </a:cubicBezTo>
                  <a:cubicBezTo>
                    <a:pt x="2215850" y="840109"/>
                    <a:pt x="2215850" y="840109"/>
                    <a:pt x="2215850" y="840109"/>
                  </a:cubicBezTo>
                  <a:cubicBezTo>
                    <a:pt x="2215850" y="840109"/>
                    <a:pt x="2215850" y="840109"/>
                    <a:pt x="2215850" y="841506"/>
                  </a:cubicBezTo>
                  <a:cubicBezTo>
                    <a:pt x="2215850" y="841506"/>
                    <a:pt x="2215850" y="842903"/>
                    <a:pt x="2215850" y="842903"/>
                  </a:cubicBezTo>
                  <a:cubicBezTo>
                    <a:pt x="2215850" y="844300"/>
                    <a:pt x="2215850" y="844300"/>
                    <a:pt x="2215850" y="845696"/>
                  </a:cubicBezTo>
                  <a:cubicBezTo>
                    <a:pt x="2215850" y="847093"/>
                    <a:pt x="2217246" y="849886"/>
                    <a:pt x="2217246" y="852680"/>
                  </a:cubicBezTo>
                  <a:cubicBezTo>
                    <a:pt x="2218643" y="855473"/>
                    <a:pt x="2220040" y="858266"/>
                    <a:pt x="2221436" y="859663"/>
                  </a:cubicBezTo>
                  <a:lnTo>
                    <a:pt x="2196296" y="883407"/>
                  </a:lnTo>
                  <a:lnTo>
                    <a:pt x="2196296" y="883407"/>
                  </a:lnTo>
                  <a:lnTo>
                    <a:pt x="2031487" y="1044026"/>
                  </a:lnTo>
                  <a:cubicBezTo>
                    <a:pt x="1974222" y="985365"/>
                    <a:pt x="1916958" y="926704"/>
                    <a:pt x="1859694" y="868043"/>
                  </a:cubicBezTo>
                  <a:cubicBezTo>
                    <a:pt x="1855504" y="863853"/>
                    <a:pt x="1852710" y="859663"/>
                    <a:pt x="1848520" y="856870"/>
                  </a:cubicBezTo>
                  <a:cubicBezTo>
                    <a:pt x="1849917" y="855473"/>
                    <a:pt x="1851313" y="852680"/>
                    <a:pt x="1852710" y="848490"/>
                  </a:cubicBezTo>
                  <a:cubicBezTo>
                    <a:pt x="1854107" y="845696"/>
                    <a:pt x="1855504" y="841506"/>
                    <a:pt x="1855504" y="838713"/>
                  </a:cubicBezTo>
                  <a:cubicBezTo>
                    <a:pt x="1855504" y="837316"/>
                    <a:pt x="1855504" y="835919"/>
                    <a:pt x="1855504" y="835919"/>
                  </a:cubicBezTo>
                  <a:cubicBezTo>
                    <a:pt x="1855504" y="834523"/>
                    <a:pt x="1855504" y="834523"/>
                    <a:pt x="1855504" y="834523"/>
                  </a:cubicBezTo>
                  <a:cubicBezTo>
                    <a:pt x="1855504" y="834523"/>
                    <a:pt x="1855504" y="834523"/>
                    <a:pt x="1855504" y="833126"/>
                  </a:cubicBezTo>
                  <a:cubicBezTo>
                    <a:pt x="1855504" y="831729"/>
                    <a:pt x="1855504" y="830333"/>
                    <a:pt x="1855504" y="828936"/>
                  </a:cubicBezTo>
                  <a:cubicBezTo>
                    <a:pt x="1855504" y="824746"/>
                    <a:pt x="1854107" y="817762"/>
                    <a:pt x="1848520" y="809382"/>
                  </a:cubicBezTo>
                  <a:lnTo>
                    <a:pt x="2013330" y="648763"/>
                  </a:lnTo>
                  <a:lnTo>
                    <a:pt x="2013330" y="648763"/>
                  </a:lnTo>
                  <a:lnTo>
                    <a:pt x="2041263" y="625019"/>
                  </a:lnTo>
                  <a:close/>
                  <a:moveTo>
                    <a:pt x="2041263" y="591499"/>
                  </a:moveTo>
                  <a:cubicBezTo>
                    <a:pt x="2041263" y="591499"/>
                    <a:pt x="2041263" y="590102"/>
                    <a:pt x="2041263" y="591499"/>
                  </a:cubicBezTo>
                  <a:cubicBezTo>
                    <a:pt x="2041263" y="590102"/>
                    <a:pt x="2041263" y="590102"/>
                    <a:pt x="2041263" y="588705"/>
                  </a:cubicBezTo>
                  <a:cubicBezTo>
                    <a:pt x="2041263" y="587308"/>
                    <a:pt x="2041263" y="584515"/>
                    <a:pt x="2042660" y="583118"/>
                  </a:cubicBezTo>
                  <a:cubicBezTo>
                    <a:pt x="2042660" y="581722"/>
                    <a:pt x="2044057" y="580325"/>
                    <a:pt x="2044057" y="580325"/>
                  </a:cubicBezTo>
                  <a:cubicBezTo>
                    <a:pt x="2045454" y="583118"/>
                    <a:pt x="2045454" y="585912"/>
                    <a:pt x="2045454" y="587308"/>
                  </a:cubicBezTo>
                  <a:cubicBezTo>
                    <a:pt x="2045454" y="588705"/>
                    <a:pt x="2045454" y="588705"/>
                    <a:pt x="2045454" y="588705"/>
                  </a:cubicBezTo>
                  <a:cubicBezTo>
                    <a:pt x="2045454" y="588705"/>
                    <a:pt x="2045454" y="588705"/>
                    <a:pt x="2045454" y="588705"/>
                  </a:cubicBezTo>
                  <a:cubicBezTo>
                    <a:pt x="2045454" y="588705"/>
                    <a:pt x="2045454" y="588705"/>
                    <a:pt x="2045454" y="588705"/>
                  </a:cubicBezTo>
                  <a:cubicBezTo>
                    <a:pt x="2045454" y="588705"/>
                    <a:pt x="2045454" y="590102"/>
                    <a:pt x="2045454" y="590102"/>
                  </a:cubicBezTo>
                  <a:cubicBezTo>
                    <a:pt x="2045454" y="591499"/>
                    <a:pt x="2044057" y="592895"/>
                    <a:pt x="2044057" y="595689"/>
                  </a:cubicBezTo>
                  <a:cubicBezTo>
                    <a:pt x="2044057" y="597085"/>
                    <a:pt x="2042660" y="598482"/>
                    <a:pt x="2042660" y="598482"/>
                  </a:cubicBezTo>
                  <a:cubicBezTo>
                    <a:pt x="2042660" y="598482"/>
                    <a:pt x="2042660" y="598482"/>
                    <a:pt x="2042660" y="597085"/>
                  </a:cubicBezTo>
                  <a:cubicBezTo>
                    <a:pt x="2042660" y="595689"/>
                    <a:pt x="2041263" y="594292"/>
                    <a:pt x="2041263" y="592895"/>
                  </a:cubicBezTo>
                  <a:cubicBezTo>
                    <a:pt x="2041263" y="592895"/>
                    <a:pt x="2041263" y="591499"/>
                    <a:pt x="2041263" y="591499"/>
                  </a:cubicBezTo>
                  <a:cubicBezTo>
                    <a:pt x="2041263" y="592895"/>
                    <a:pt x="2041263" y="591499"/>
                    <a:pt x="2041263" y="591499"/>
                  </a:cubicBezTo>
                  <a:cubicBezTo>
                    <a:pt x="2041263" y="591499"/>
                    <a:pt x="2041263" y="591499"/>
                    <a:pt x="2041263" y="591499"/>
                  </a:cubicBezTo>
                  <a:close/>
                  <a:moveTo>
                    <a:pt x="2071991" y="583118"/>
                  </a:moveTo>
                  <a:cubicBezTo>
                    <a:pt x="2071991" y="578928"/>
                    <a:pt x="2070594" y="571945"/>
                    <a:pt x="2065007" y="563565"/>
                  </a:cubicBezTo>
                  <a:lnTo>
                    <a:pt x="2231213" y="401549"/>
                  </a:lnTo>
                  <a:lnTo>
                    <a:pt x="2231213" y="401549"/>
                  </a:lnTo>
                  <a:lnTo>
                    <a:pt x="2256354" y="376408"/>
                  </a:lnTo>
                  <a:lnTo>
                    <a:pt x="2256354" y="376408"/>
                  </a:lnTo>
                  <a:lnTo>
                    <a:pt x="2257751" y="375011"/>
                  </a:lnTo>
                  <a:cubicBezTo>
                    <a:pt x="2261941" y="379202"/>
                    <a:pt x="2266131" y="383392"/>
                    <a:pt x="2270321" y="387582"/>
                  </a:cubicBezTo>
                  <a:cubicBezTo>
                    <a:pt x="2327585" y="446243"/>
                    <a:pt x="2386246" y="506300"/>
                    <a:pt x="2443510" y="564961"/>
                  </a:cubicBezTo>
                  <a:cubicBezTo>
                    <a:pt x="2443510" y="564961"/>
                    <a:pt x="2443510" y="564961"/>
                    <a:pt x="2442114" y="566358"/>
                  </a:cubicBezTo>
                  <a:cubicBezTo>
                    <a:pt x="2442114" y="566358"/>
                    <a:pt x="2440717" y="567755"/>
                    <a:pt x="2439320" y="569151"/>
                  </a:cubicBezTo>
                  <a:cubicBezTo>
                    <a:pt x="2437924" y="571945"/>
                    <a:pt x="2435130" y="574738"/>
                    <a:pt x="2433733" y="578928"/>
                  </a:cubicBezTo>
                  <a:cubicBezTo>
                    <a:pt x="2432337" y="583118"/>
                    <a:pt x="2430940" y="585912"/>
                    <a:pt x="2430940" y="590102"/>
                  </a:cubicBezTo>
                  <a:cubicBezTo>
                    <a:pt x="2430940" y="591499"/>
                    <a:pt x="2430940" y="592895"/>
                    <a:pt x="2430940" y="594292"/>
                  </a:cubicBezTo>
                  <a:cubicBezTo>
                    <a:pt x="2430940" y="595689"/>
                    <a:pt x="2430940" y="595689"/>
                    <a:pt x="2430940" y="595689"/>
                  </a:cubicBezTo>
                  <a:cubicBezTo>
                    <a:pt x="2430940" y="595689"/>
                    <a:pt x="2430940" y="595689"/>
                    <a:pt x="2430940" y="597085"/>
                  </a:cubicBezTo>
                  <a:cubicBezTo>
                    <a:pt x="2430940" y="597085"/>
                    <a:pt x="2430940" y="598482"/>
                    <a:pt x="2430940" y="598482"/>
                  </a:cubicBezTo>
                  <a:cubicBezTo>
                    <a:pt x="2430940" y="599879"/>
                    <a:pt x="2430940" y="599879"/>
                    <a:pt x="2430940" y="601275"/>
                  </a:cubicBezTo>
                  <a:cubicBezTo>
                    <a:pt x="2430940" y="602672"/>
                    <a:pt x="2432337" y="605465"/>
                    <a:pt x="2432337" y="608259"/>
                  </a:cubicBezTo>
                  <a:cubicBezTo>
                    <a:pt x="2432337" y="609655"/>
                    <a:pt x="2433733" y="611052"/>
                    <a:pt x="2433733" y="612449"/>
                  </a:cubicBezTo>
                  <a:lnTo>
                    <a:pt x="2409990" y="636193"/>
                  </a:lnTo>
                  <a:lnTo>
                    <a:pt x="2409990" y="636193"/>
                  </a:lnTo>
                  <a:lnTo>
                    <a:pt x="2246577" y="799605"/>
                  </a:lnTo>
                  <a:cubicBezTo>
                    <a:pt x="2189313" y="740944"/>
                    <a:pt x="2133445" y="683680"/>
                    <a:pt x="2076181" y="625019"/>
                  </a:cubicBezTo>
                  <a:cubicBezTo>
                    <a:pt x="2071991" y="620829"/>
                    <a:pt x="2067800" y="616639"/>
                    <a:pt x="2063610" y="611052"/>
                  </a:cubicBezTo>
                  <a:cubicBezTo>
                    <a:pt x="2065007" y="608259"/>
                    <a:pt x="2067800" y="605465"/>
                    <a:pt x="2069197" y="602672"/>
                  </a:cubicBezTo>
                  <a:cubicBezTo>
                    <a:pt x="2070594" y="599879"/>
                    <a:pt x="2071991" y="595689"/>
                    <a:pt x="2071991" y="592895"/>
                  </a:cubicBezTo>
                  <a:cubicBezTo>
                    <a:pt x="2071991" y="591499"/>
                    <a:pt x="2071991" y="590102"/>
                    <a:pt x="2071991" y="590102"/>
                  </a:cubicBezTo>
                  <a:cubicBezTo>
                    <a:pt x="2071991" y="588705"/>
                    <a:pt x="2071991" y="588705"/>
                    <a:pt x="2071991" y="588705"/>
                  </a:cubicBezTo>
                  <a:cubicBezTo>
                    <a:pt x="2071991" y="588705"/>
                    <a:pt x="2071991" y="588705"/>
                    <a:pt x="2071991" y="587308"/>
                  </a:cubicBezTo>
                  <a:cubicBezTo>
                    <a:pt x="2071991" y="587308"/>
                    <a:pt x="2071991" y="585912"/>
                    <a:pt x="2071991" y="583118"/>
                  </a:cubicBezTo>
                  <a:close/>
                  <a:moveTo>
                    <a:pt x="2256354" y="348474"/>
                  </a:moveTo>
                  <a:cubicBezTo>
                    <a:pt x="2256354" y="348474"/>
                    <a:pt x="2256354" y="348474"/>
                    <a:pt x="2256354" y="348474"/>
                  </a:cubicBezTo>
                  <a:cubicBezTo>
                    <a:pt x="2256354" y="347078"/>
                    <a:pt x="2256354" y="347078"/>
                    <a:pt x="2256354" y="345681"/>
                  </a:cubicBezTo>
                  <a:cubicBezTo>
                    <a:pt x="2256354" y="344284"/>
                    <a:pt x="2256354" y="341491"/>
                    <a:pt x="2257751" y="340094"/>
                  </a:cubicBezTo>
                  <a:cubicBezTo>
                    <a:pt x="2257751" y="338697"/>
                    <a:pt x="2259147" y="337301"/>
                    <a:pt x="2259147" y="337301"/>
                  </a:cubicBezTo>
                  <a:cubicBezTo>
                    <a:pt x="2259147" y="337301"/>
                    <a:pt x="2259147" y="338697"/>
                    <a:pt x="2259147" y="338697"/>
                  </a:cubicBezTo>
                  <a:cubicBezTo>
                    <a:pt x="2259147" y="340094"/>
                    <a:pt x="2259147" y="340094"/>
                    <a:pt x="2259147" y="340094"/>
                  </a:cubicBezTo>
                  <a:cubicBezTo>
                    <a:pt x="2259147" y="340094"/>
                    <a:pt x="2259147" y="340094"/>
                    <a:pt x="2259147" y="340094"/>
                  </a:cubicBezTo>
                  <a:cubicBezTo>
                    <a:pt x="2259147" y="340094"/>
                    <a:pt x="2259147" y="340094"/>
                    <a:pt x="2259147" y="340094"/>
                  </a:cubicBezTo>
                  <a:cubicBezTo>
                    <a:pt x="2259147" y="340094"/>
                    <a:pt x="2259147" y="341491"/>
                    <a:pt x="2259147" y="341491"/>
                  </a:cubicBezTo>
                  <a:cubicBezTo>
                    <a:pt x="2259147" y="342888"/>
                    <a:pt x="2257751" y="344284"/>
                    <a:pt x="2257751" y="347078"/>
                  </a:cubicBezTo>
                  <a:cubicBezTo>
                    <a:pt x="2257751" y="348474"/>
                    <a:pt x="2256354" y="349871"/>
                    <a:pt x="2254957" y="349871"/>
                  </a:cubicBezTo>
                  <a:cubicBezTo>
                    <a:pt x="2254957" y="349871"/>
                    <a:pt x="2254957" y="349871"/>
                    <a:pt x="2254957" y="349871"/>
                  </a:cubicBezTo>
                  <a:cubicBezTo>
                    <a:pt x="2254957" y="349871"/>
                    <a:pt x="2254957" y="348474"/>
                    <a:pt x="2254957" y="348474"/>
                  </a:cubicBezTo>
                  <a:cubicBezTo>
                    <a:pt x="2256354" y="349871"/>
                    <a:pt x="2256354" y="349871"/>
                    <a:pt x="2256354" y="348474"/>
                  </a:cubicBezTo>
                  <a:cubicBezTo>
                    <a:pt x="2256354" y="349871"/>
                    <a:pt x="2256354" y="348474"/>
                    <a:pt x="2256354" y="348474"/>
                  </a:cubicBezTo>
                  <a:close/>
                  <a:moveTo>
                    <a:pt x="2453287" y="625019"/>
                  </a:moveTo>
                  <a:lnTo>
                    <a:pt x="2453287" y="625019"/>
                  </a:lnTo>
                  <a:lnTo>
                    <a:pt x="2453287" y="625019"/>
                  </a:lnTo>
                  <a:cubicBezTo>
                    <a:pt x="2458874" y="629209"/>
                    <a:pt x="2463064" y="633399"/>
                    <a:pt x="2467254" y="637589"/>
                  </a:cubicBezTo>
                  <a:cubicBezTo>
                    <a:pt x="2524518" y="696250"/>
                    <a:pt x="2583179" y="756308"/>
                    <a:pt x="2640444" y="814969"/>
                  </a:cubicBezTo>
                  <a:cubicBezTo>
                    <a:pt x="2640444" y="814969"/>
                    <a:pt x="2640444" y="814969"/>
                    <a:pt x="2639047" y="816366"/>
                  </a:cubicBezTo>
                  <a:cubicBezTo>
                    <a:pt x="2639047" y="816366"/>
                    <a:pt x="2637650" y="817762"/>
                    <a:pt x="2636254" y="819159"/>
                  </a:cubicBezTo>
                  <a:cubicBezTo>
                    <a:pt x="2634857" y="821953"/>
                    <a:pt x="2632064" y="824746"/>
                    <a:pt x="2630667" y="828936"/>
                  </a:cubicBezTo>
                  <a:cubicBezTo>
                    <a:pt x="2629270" y="833126"/>
                    <a:pt x="2627874" y="835919"/>
                    <a:pt x="2627874" y="840109"/>
                  </a:cubicBezTo>
                  <a:cubicBezTo>
                    <a:pt x="2627874" y="841506"/>
                    <a:pt x="2627874" y="842903"/>
                    <a:pt x="2627874" y="844300"/>
                  </a:cubicBezTo>
                  <a:cubicBezTo>
                    <a:pt x="2627874" y="845696"/>
                    <a:pt x="2627874" y="845696"/>
                    <a:pt x="2627874" y="845696"/>
                  </a:cubicBezTo>
                  <a:cubicBezTo>
                    <a:pt x="2627874" y="845696"/>
                    <a:pt x="2627874" y="845696"/>
                    <a:pt x="2627874" y="847093"/>
                  </a:cubicBezTo>
                  <a:cubicBezTo>
                    <a:pt x="2627874" y="847093"/>
                    <a:pt x="2627874" y="848490"/>
                    <a:pt x="2627874" y="848490"/>
                  </a:cubicBezTo>
                  <a:cubicBezTo>
                    <a:pt x="2627874" y="849886"/>
                    <a:pt x="2627874" y="849886"/>
                    <a:pt x="2627874" y="851283"/>
                  </a:cubicBezTo>
                  <a:cubicBezTo>
                    <a:pt x="2627874" y="852680"/>
                    <a:pt x="2629270" y="855473"/>
                    <a:pt x="2629270" y="858266"/>
                  </a:cubicBezTo>
                  <a:cubicBezTo>
                    <a:pt x="2629270" y="859663"/>
                    <a:pt x="2630667" y="861060"/>
                    <a:pt x="2630667" y="862456"/>
                  </a:cubicBezTo>
                  <a:lnTo>
                    <a:pt x="2606923" y="886200"/>
                  </a:lnTo>
                  <a:lnTo>
                    <a:pt x="2606923" y="886200"/>
                  </a:lnTo>
                  <a:lnTo>
                    <a:pt x="2440717" y="1048216"/>
                  </a:lnTo>
                  <a:cubicBezTo>
                    <a:pt x="2383453" y="989555"/>
                    <a:pt x="2327585" y="932291"/>
                    <a:pt x="2270321" y="873630"/>
                  </a:cubicBezTo>
                  <a:cubicBezTo>
                    <a:pt x="2266131" y="869440"/>
                    <a:pt x="2261941" y="865250"/>
                    <a:pt x="2257751" y="859663"/>
                  </a:cubicBezTo>
                  <a:cubicBezTo>
                    <a:pt x="2259147" y="856870"/>
                    <a:pt x="2261941" y="854076"/>
                    <a:pt x="2263337" y="851283"/>
                  </a:cubicBezTo>
                  <a:cubicBezTo>
                    <a:pt x="2264734" y="848490"/>
                    <a:pt x="2266131" y="844300"/>
                    <a:pt x="2266131" y="841506"/>
                  </a:cubicBezTo>
                  <a:cubicBezTo>
                    <a:pt x="2266131" y="840109"/>
                    <a:pt x="2266131" y="838713"/>
                    <a:pt x="2266131" y="838713"/>
                  </a:cubicBezTo>
                  <a:cubicBezTo>
                    <a:pt x="2266131" y="837316"/>
                    <a:pt x="2266131" y="837316"/>
                    <a:pt x="2266131" y="837316"/>
                  </a:cubicBezTo>
                  <a:cubicBezTo>
                    <a:pt x="2266131" y="837316"/>
                    <a:pt x="2266131" y="837316"/>
                    <a:pt x="2266131" y="835919"/>
                  </a:cubicBezTo>
                  <a:cubicBezTo>
                    <a:pt x="2266131" y="834523"/>
                    <a:pt x="2266131" y="833126"/>
                    <a:pt x="2266131" y="831729"/>
                  </a:cubicBezTo>
                  <a:cubicBezTo>
                    <a:pt x="2266131" y="827539"/>
                    <a:pt x="2264734" y="820556"/>
                    <a:pt x="2259147" y="813572"/>
                  </a:cubicBezTo>
                  <a:lnTo>
                    <a:pt x="2428147" y="650160"/>
                  </a:lnTo>
                  <a:lnTo>
                    <a:pt x="2428147" y="650160"/>
                  </a:lnTo>
                  <a:lnTo>
                    <a:pt x="2453287" y="625019"/>
                  </a:lnTo>
                  <a:close/>
                  <a:moveTo>
                    <a:pt x="2450494" y="597085"/>
                  </a:moveTo>
                  <a:cubicBezTo>
                    <a:pt x="2450494" y="597085"/>
                    <a:pt x="2450494" y="595689"/>
                    <a:pt x="2450494" y="597085"/>
                  </a:cubicBezTo>
                  <a:cubicBezTo>
                    <a:pt x="2450494" y="595689"/>
                    <a:pt x="2450494" y="595689"/>
                    <a:pt x="2450494" y="594292"/>
                  </a:cubicBezTo>
                  <a:cubicBezTo>
                    <a:pt x="2450494" y="592895"/>
                    <a:pt x="2450494" y="590102"/>
                    <a:pt x="2451890" y="588705"/>
                  </a:cubicBezTo>
                  <a:cubicBezTo>
                    <a:pt x="2451890" y="587308"/>
                    <a:pt x="2453287" y="585912"/>
                    <a:pt x="2453287" y="584515"/>
                  </a:cubicBezTo>
                  <a:cubicBezTo>
                    <a:pt x="2453287" y="584515"/>
                    <a:pt x="2453287" y="585912"/>
                    <a:pt x="2453287" y="585912"/>
                  </a:cubicBezTo>
                  <a:cubicBezTo>
                    <a:pt x="2453287" y="587308"/>
                    <a:pt x="2453287" y="587308"/>
                    <a:pt x="2453287" y="587308"/>
                  </a:cubicBezTo>
                  <a:cubicBezTo>
                    <a:pt x="2453287" y="587308"/>
                    <a:pt x="2453287" y="587308"/>
                    <a:pt x="2453287" y="587308"/>
                  </a:cubicBezTo>
                  <a:cubicBezTo>
                    <a:pt x="2453287" y="587308"/>
                    <a:pt x="2453287" y="587308"/>
                    <a:pt x="2453287" y="587308"/>
                  </a:cubicBezTo>
                  <a:cubicBezTo>
                    <a:pt x="2453287" y="587308"/>
                    <a:pt x="2453287" y="588705"/>
                    <a:pt x="2453287" y="588705"/>
                  </a:cubicBezTo>
                  <a:cubicBezTo>
                    <a:pt x="2453287" y="590102"/>
                    <a:pt x="2451890" y="591499"/>
                    <a:pt x="2451890" y="594292"/>
                  </a:cubicBezTo>
                  <a:cubicBezTo>
                    <a:pt x="2451890" y="595689"/>
                    <a:pt x="2450494" y="597085"/>
                    <a:pt x="2449097" y="598482"/>
                  </a:cubicBezTo>
                  <a:cubicBezTo>
                    <a:pt x="2449097" y="598482"/>
                    <a:pt x="2449097" y="598482"/>
                    <a:pt x="2449097" y="598482"/>
                  </a:cubicBezTo>
                  <a:cubicBezTo>
                    <a:pt x="2449097" y="598482"/>
                    <a:pt x="2449097" y="597085"/>
                    <a:pt x="2449097" y="597085"/>
                  </a:cubicBezTo>
                  <a:cubicBezTo>
                    <a:pt x="2450494" y="598482"/>
                    <a:pt x="2450494" y="597085"/>
                    <a:pt x="2450494" y="597085"/>
                  </a:cubicBezTo>
                  <a:cubicBezTo>
                    <a:pt x="2450494" y="597085"/>
                    <a:pt x="2450494" y="597085"/>
                    <a:pt x="2450494" y="597085"/>
                  </a:cubicBezTo>
                  <a:close/>
                  <a:moveTo>
                    <a:pt x="2472841" y="584515"/>
                  </a:moveTo>
                  <a:cubicBezTo>
                    <a:pt x="2472841" y="581722"/>
                    <a:pt x="2471444" y="576135"/>
                    <a:pt x="2468651" y="570548"/>
                  </a:cubicBezTo>
                  <a:lnTo>
                    <a:pt x="2634857" y="408532"/>
                  </a:lnTo>
                  <a:lnTo>
                    <a:pt x="2634857" y="408532"/>
                  </a:lnTo>
                  <a:lnTo>
                    <a:pt x="2659997" y="383392"/>
                  </a:lnTo>
                  <a:lnTo>
                    <a:pt x="2659997" y="383392"/>
                  </a:lnTo>
                  <a:lnTo>
                    <a:pt x="2661394" y="381995"/>
                  </a:lnTo>
                  <a:cubicBezTo>
                    <a:pt x="2665584" y="386185"/>
                    <a:pt x="2669774" y="390375"/>
                    <a:pt x="2673964" y="394565"/>
                  </a:cubicBezTo>
                  <a:cubicBezTo>
                    <a:pt x="2731229" y="453226"/>
                    <a:pt x="2787096" y="510490"/>
                    <a:pt x="2844361" y="569151"/>
                  </a:cubicBezTo>
                  <a:cubicBezTo>
                    <a:pt x="2844361" y="569151"/>
                    <a:pt x="2842964" y="570548"/>
                    <a:pt x="2842964" y="570548"/>
                  </a:cubicBezTo>
                  <a:cubicBezTo>
                    <a:pt x="2841567" y="573342"/>
                    <a:pt x="2838774" y="576135"/>
                    <a:pt x="2837377" y="580325"/>
                  </a:cubicBezTo>
                  <a:cubicBezTo>
                    <a:pt x="2835980" y="584515"/>
                    <a:pt x="2834584" y="587308"/>
                    <a:pt x="2834584" y="591499"/>
                  </a:cubicBezTo>
                  <a:cubicBezTo>
                    <a:pt x="2834584" y="592895"/>
                    <a:pt x="2834584" y="594292"/>
                    <a:pt x="2834584" y="595689"/>
                  </a:cubicBezTo>
                  <a:cubicBezTo>
                    <a:pt x="2834584" y="597085"/>
                    <a:pt x="2834584" y="597085"/>
                    <a:pt x="2834584" y="597085"/>
                  </a:cubicBezTo>
                  <a:cubicBezTo>
                    <a:pt x="2834584" y="597085"/>
                    <a:pt x="2834584" y="597085"/>
                    <a:pt x="2834584" y="598482"/>
                  </a:cubicBezTo>
                  <a:cubicBezTo>
                    <a:pt x="2834584" y="598482"/>
                    <a:pt x="2834584" y="599879"/>
                    <a:pt x="2834584" y="599879"/>
                  </a:cubicBezTo>
                  <a:cubicBezTo>
                    <a:pt x="2834584" y="601275"/>
                    <a:pt x="2834584" y="601275"/>
                    <a:pt x="2834584" y="602672"/>
                  </a:cubicBezTo>
                  <a:cubicBezTo>
                    <a:pt x="2834584" y="604069"/>
                    <a:pt x="2835980" y="606862"/>
                    <a:pt x="2835980" y="609655"/>
                  </a:cubicBezTo>
                  <a:cubicBezTo>
                    <a:pt x="2837377" y="612449"/>
                    <a:pt x="2838774" y="615242"/>
                    <a:pt x="2840170" y="616639"/>
                  </a:cubicBezTo>
                  <a:lnTo>
                    <a:pt x="2815030" y="640383"/>
                  </a:lnTo>
                  <a:lnTo>
                    <a:pt x="2815030" y="640383"/>
                  </a:lnTo>
                  <a:lnTo>
                    <a:pt x="2651617" y="803796"/>
                  </a:lnTo>
                  <a:cubicBezTo>
                    <a:pt x="2594353" y="745135"/>
                    <a:pt x="2535692" y="685077"/>
                    <a:pt x="2478428" y="626416"/>
                  </a:cubicBezTo>
                  <a:cubicBezTo>
                    <a:pt x="2474238" y="622226"/>
                    <a:pt x="2470047" y="618036"/>
                    <a:pt x="2465857" y="612449"/>
                  </a:cubicBezTo>
                  <a:cubicBezTo>
                    <a:pt x="2467254" y="609655"/>
                    <a:pt x="2470047" y="606862"/>
                    <a:pt x="2471444" y="604069"/>
                  </a:cubicBezTo>
                  <a:cubicBezTo>
                    <a:pt x="2472841" y="601275"/>
                    <a:pt x="2474238" y="597085"/>
                    <a:pt x="2474238" y="594292"/>
                  </a:cubicBezTo>
                  <a:cubicBezTo>
                    <a:pt x="2474238" y="592895"/>
                    <a:pt x="2474238" y="591499"/>
                    <a:pt x="2474238" y="591499"/>
                  </a:cubicBezTo>
                  <a:cubicBezTo>
                    <a:pt x="2474238" y="590102"/>
                    <a:pt x="2474238" y="590102"/>
                    <a:pt x="2474238" y="590102"/>
                  </a:cubicBezTo>
                  <a:cubicBezTo>
                    <a:pt x="2474238" y="590102"/>
                    <a:pt x="2474238" y="590102"/>
                    <a:pt x="2474238" y="588705"/>
                  </a:cubicBezTo>
                  <a:cubicBezTo>
                    <a:pt x="2472841" y="587308"/>
                    <a:pt x="2472841" y="585912"/>
                    <a:pt x="2472841" y="584515"/>
                  </a:cubicBezTo>
                  <a:close/>
                  <a:moveTo>
                    <a:pt x="2657204" y="349871"/>
                  </a:moveTo>
                  <a:cubicBezTo>
                    <a:pt x="2657204" y="349871"/>
                    <a:pt x="2657204" y="349871"/>
                    <a:pt x="2657204" y="349871"/>
                  </a:cubicBezTo>
                  <a:cubicBezTo>
                    <a:pt x="2657204" y="348474"/>
                    <a:pt x="2657204" y="348474"/>
                    <a:pt x="2657204" y="347078"/>
                  </a:cubicBezTo>
                  <a:cubicBezTo>
                    <a:pt x="2657204" y="345681"/>
                    <a:pt x="2657204" y="342888"/>
                    <a:pt x="2658601" y="341491"/>
                  </a:cubicBezTo>
                  <a:cubicBezTo>
                    <a:pt x="2658601" y="340094"/>
                    <a:pt x="2659997" y="338697"/>
                    <a:pt x="2659997" y="338697"/>
                  </a:cubicBezTo>
                  <a:cubicBezTo>
                    <a:pt x="2661394" y="341491"/>
                    <a:pt x="2661394" y="344284"/>
                    <a:pt x="2661394" y="345681"/>
                  </a:cubicBezTo>
                  <a:cubicBezTo>
                    <a:pt x="2661394" y="347078"/>
                    <a:pt x="2661394" y="347078"/>
                    <a:pt x="2661394" y="347078"/>
                  </a:cubicBezTo>
                  <a:cubicBezTo>
                    <a:pt x="2661394" y="347078"/>
                    <a:pt x="2661394" y="347078"/>
                    <a:pt x="2661394" y="347078"/>
                  </a:cubicBezTo>
                  <a:cubicBezTo>
                    <a:pt x="2661394" y="347078"/>
                    <a:pt x="2661394" y="347078"/>
                    <a:pt x="2661394" y="347078"/>
                  </a:cubicBezTo>
                  <a:cubicBezTo>
                    <a:pt x="2661394" y="347078"/>
                    <a:pt x="2661394" y="348474"/>
                    <a:pt x="2661394" y="348474"/>
                  </a:cubicBezTo>
                  <a:cubicBezTo>
                    <a:pt x="2661394" y="349871"/>
                    <a:pt x="2659997" y="351268"/>
                    <a:pt x="2659997" y="354061"/>
                  </a:cubicBezTo>
                  <a:cubicBezTo>
                    <a:pt x="2659997" y="355458"/>
                    <a:pt x="2658601" y="355458"/>
                    <a:pt x="2658601" y="356854"/>
                  </a:cubicBezTo>
                  <a:cubicBezTo>
                    <a:pt x="2658601" y="356854"/>
                    <a:pt x="2658601" y="356854"/>
                    <a:pt x="2658601" y="355458"/>
                  </a:cubicBezTo>
                  <a:cubicBezTo>
                    <a:pt x="2658601" y="354061"/>
                    <a:pt x="2657204" y="352664"/>
                    <a:pt x="2657204" y="351268"/>
                  </a:cubicBezTo>
                  <a:cubicBezTo>
                    <a:pt x="2657204" y="351268"/>
                    <a:pt x="2657204" y="349871"/>
                    <a:pt x="2657204" y="349871"/>
                  </a:cubicBezTo>
                  <a:cubicBezTo>
                    <a:pt x="2657204" y="351268"/>
                    <a:pt x="2657204" y="351268"/>
                    <a:pt x="2657204" y="349871"/>
                  </a:cubicBezTo>
                  <a:cubicBezTo>
                    <a:pt x="2657204" y="349871"/>
                    <a:pt x="2657204" y="349871"/>
                    <a:pt x="2657204" y="349871"/>
                  </a:cubicBezTo>
                  <a:close/>
                  <a:moveTo>
                    <a:pt x="2852741" y="630606"/>
                  </a:moveTo>
                  <a:lnTo>
                    <a:pt x="2852741" y="630606"/>
                  </a:lnTo>
                  <a:lnTo>
                    <a:pt x="2852741" y="630606"/>
                  </a:lnTo>
                  <a:cubicBezTo>
                    <a:pt x="2858328" y="634796"/>
                    <a:pt x="2862518" y="638986"/>
                    <a:pt x="2866708" y="643176"/>
                  </a:cubicBezTo>
                  <a:cubicBezTo>
                    <a:pt x="2923972" y="701837"/>
                    <a:pt x="2979840" y="759101"/>
                    <a:pt x="3037104" y="817762"/>
                  </a:cubicBezTo>
                  <a:cubicBezTo>
                    <a:pt x="3037104" y="817762"/>
                    <a:pt x="3035707" y="819159"/>
                    <a:pt x="3035707" y="819159"/>
                  </a:cubicBezTo>
                  <a:cubicBezTo>
                    <a:pt x="3034310" y="821953"/>
                    <a:pt x="3031517" y="824746"/>
                    <a:pt x="3030120" y="828936"/>
                  </a:cubicBezTo>
                  <a:cubicBezTo>
                    <a:pt x="3028724" y="833126"/>
                    <a:pt x="3027327" y="835919"/>
                    <a:pt x="3027327" y="840109"/>
                  </a:cubicBezTo>
                  <a:cubicBezTo>
                    <a:pt x="3027327" y="841506"/>
                    <a:pt x="3027327" y="842903"/>
                    <a:pt x="3027327" y="844300"/>
                  </a:cubicBezTo>
                  <a:cubicBezTo>
                    <a:pt x="3027327" y="845696"/>
                    <a:pt x="3027327" y="845696"/>
                    <a:pt x="3027327" y="845696"/>
                  </a:cubicBezTo>
                  <a:cubicBezTo>
                    <a:pt x="3027327" y="845696"/>
                    <a:pt x="3027327" y="845696"/>
                    <a:pt x="3027327" y="847093"/>
                  </a:cubicBezTo>
                  <a:cubicBezTo>
                    <a:pt x="3027327" y="847093"/>
                    <a:pt x="3027327" y="848490"/>
                    <a:pt x="3027327" y="848490"/>
                  </a:cubicBezTo>
                  <a:cubicBezTo>
                    <a:pt x="3027327" y="849886"/>
                    <a:pt x="3027327" y="849886"/>
                    <a:pt x="3027327" y="851283"/>
                  </a:cubicBezTo>
                  <a:cubicBezTo>
                    <a:pt x="3027327" y="852680"/>
                    <a:pt x="3028724" y="855473"/>
                    <a:pt x="3028724" y="858266"/>
                  </a:cubicBezTo>
                  <a:cubicBezTo>
                    <a:pt x="3030120" y="861060"/>
                    <a:pt x="3031517" y="863853"/>
                    <a:pt x="3032914" y="865250"/>
                  </a:cubicBezTo>
                  <a:lnTo>
                    <a:pt x="3007773" y="888994"/>
                  </a:lnTo>
                  <a:lnTo>
                    <a:pt x="3007773" y="888994"/>
                  </a:lnTo>
                  <a:lnTo>
                    <a:pt x="2842964" y="1049613"/>
                  </a:lnTo>
                  <a:cubicBezTo>
                    <a:pt x="2785700" y="990952"/>
                    <a:pt x="2727038" y="930894"/>
                    <a:pt x="2669774" y="872233"/>
                  </a:cubicBezTo>
                  <a:cubicBezTo>
                    <a:pt x="2665584" y="868043"/>
                    <a:pt x="2661394" y="863853"/>
                    <a:pt x="2657204" y="858266"/>
                  </a:cubicBezTo>
                  <a:cubicBezTo>
                    <a:pt x="2658601" y="855473"/>
                    <a:pt x="2661394" y="852680"/>
                    <a:pt x="2662791" y="849886"/>
                  </a:cubicBezTo>
                  <a:cubicBezTo>
                    <a:pt x="2664187" y="847093"/>
                    <a:pt x="2665584" y="842903"/>
                    <a:pt x="2665584" y="840109"/>
                  </a:cubicBezTo>
                  <a:cubicBezTo>
                    <a:pt x="2665584" y="838713"/>
                    <a:pt x="2665584" y="837316"/>
                    <a:pt x="2665584" y="837316"/>
                  </a:cubicBezTo>
                  <a:cubicBezTo>
                    <a:pt x="2665584" y="835919"/>
                    <a:pt x="2665584" y="835919"/>
                    <a:pt x="2665584" y="835919"/>
                  </a:cubicBezTo>
                  <a:cubicBezTo>
                    <a:pt x="2665584" y="835919"/>
                    <a:pt x="2665584" y="835919"/>
                    <a:pt x="2665584" y="834523"/>
                  </a:cubicBezTo>
                  <a:cubicBezTo>
                    <a:pt x="2665584" y="833126"/>
                    <a:pt x="2665584" y="831729"/>
                    <a:pt x="2665584" y="830333"/>
                  </a:cubicBezTo>
                  <a:cubicBezTo>
                    <a:pt x="2665584" y="827539"/>
                    <a:pt x="2664187" y="821953"/>
                    <a:pt x="2661394" y="816366"/>
                  </a:cubicBezTo>
                  <a:lnTo>
                    <a:pt x="2827600" y="654350"/>
                  </a:lnTo>
                  <a:lnTo>
                    <a:pt x="2827600" y="654350"/>
                  </a:lnTo>
                  <a:lnTo>
                    <a:pt x="2852741" y="630606"/>
                  </a:lnTo>
                  <a:close/>
                  <a:moveTo>
                    <a:pt x="2851344" y="597085"/>
                  </a:moveTo>
                  <a:cubicBezTo>
                    <a:pt x="2851344" y="597085"/>
                    <a:pt x="2851344" y="597085"/>
                    <a:pt x="2851344" y="597085"/>
                  </a:cubicBezTo>
                  <a:cubicBezTo>
                    <a:pt x="2851344" y="595689"/>
                    <a:pt x="2851344" y="595689"/>
                    <a:pt x="2851344" y="594292"/>
                  </a:cubicBezTo>
                  <a:cubicBezTo>
                    <a:pt x="2851344" y="592895"/>
                    <a:pt x="2851344" y="590102"/>
                    <a:pt x="2852741" y="588705"/>
                  </a:cubicBezTo>
                  <a:cubicBezTo>
                    <a:pt x="2852741" y="587308"/>
                    <a:pt x="2854137" y="585912"/>
                    <a:pt x="2854137" y="585912"/>
                  </a:cubicBezTo>
                  <a:cubicBezTo>
                    <a:pt x="2855534" y="588705"/>
                    <a:pt x="2855534" y="591499"/>
                    <a:pt x="2855534" y="592895"/>
                  </a:cubicBezTo>
                  <a:cubicBezTo>
                    <a:pt x="2855534" y="594292"/>
                    <a:pt x="2855534" y="594292"/>
                    <a:pt x="2855534" y="594292"/>
                  </a:cubicBezTo>
                  <a:cubicBezTo>
                    <a:pt x="2855534" y="594292"/>
                    <a:pt x="2855534" y="594292"/>
                    <a:pt x="2855534" y="594292"/>
                  </a:cubicBezTo>
                  <a:cubicBezTo>
                    <a:pt x="2855534" y="594292"/>
                    <a:pt x="2855534" y="594292"/>
                    <a:pt x="2855534" y="594292"/>
                  </a:cubicBezTo>
                  <a:cubicBezTo>
                    <a:pt x="2855534" y="594292"/>
                    <a:pt x="2855534" y="595689"/>
                    <a:pt x="2855534" y="595689"/>
                  </a:cubicBezTo>
                  <a:cubicBezTo>
                    <a:pt x="2855534" y="597085"/>
                    <a:pt x="2854137" y="598482"/>
                    <a:pt x="2854137" y="601275"/>
                  </a:cubicBezTo>
                  <a:cubicBezTo>
                    <a:pt x="2854137" y="602672"/>
                    <a:pt x="2852741" y="604069"/>
                    <a:pt x="2852741" y="604069"/>
                  </a:cubicBezTo>
                  <a:cubicBezTo>
                    <a:pt x="2852741" y="604069"/>
                    <a:pt x="2852741" y="604069"/>
                    <a:pt x="2852741" y="602672"/>
                  </a:cubicBezTo>
                  <a:cubicBezTo>
                    <a:pt x="2852741" y="601275"/>
                    <a:pt x="2851344" y="599879"/>
                    <a:pt x="2851344" y="598482"/>
                  </a:cubicBezTo>
                  <a:cubicBezTo>
                    <a:pt x="2851344" y="598482"/>
                    <a:pt x="2851344" y="597085"/>
                    <a:pt x="2851344" y="597085"/>
                  </a:cubicBezTo>
                  <a:cubicBezTo>
                    <a:pt x="2851344" y="598482"/>
                    <a:pt x="2851344" y="598482"/>
                    <a:pt x="2851344" y="597085"/>
                  </a:cubicBezTo>
                  <a:cubicBezTo>
                    <a:pt x="2851344" y="597085"/>
                    <a:pt x="2851344" y="597085"/>
                    <a:pt x="2851344" y="597085"/>
                  </a:cubicBezTo>
                  <a:close/>
                  <a:moveTo>
                    <a:pt x="2873691" y="591499"/>
                  </a:moveTo>
                  <a:cubicBezTo>
                    <a:pt x="2873691" y="590102"/>
                    <a:pt x="2873691" y="588705"/>
                    <a:pt x="2873691" y="587308"/>
                  </a:cubicBezTo>
                  <a:cubicBezTo>
                    <a:pt x="2873691" y="583118"/>
                    <a:pt x="2872294" y="576135"/>
                    <a:pt x="2866708" y="567755"/>
                  </a:cubicBezTo>
                  <a:lnTo>
                    <a:pt x="3032914" y="405739"/>
                  </a:lnTo>
                  <a:lnTo>
                    <a:pt x="3032914" y="405739"/>
                  </a:lnTo>
                  <a:lnTo>
                    <a:pt x="3058054" y="380598"/>
                  </a:lnTo>
                  <a:lnTo>
                    <a:pt x="3058054" y="380598"/>
                  </a:lnTo>
                  <a:lnTo>
                    <a:pt x="3059451" y="379202"/>
                  </a:lnTo>
                  <a:cubicBezTo>
                    <a:pt x="3063641" y="383392"/>
                    <a:pt x="3067831" y="387582"/>
                    <a:pt x="3072021" y="391772"/>
                  </a:cubicBezTo>
                  <a:cubicBezTo>
                    <a:pt x="3129285" y="450433"/>
                    <a:pt x="3185153" y="507697"/>
                    <a:pt x="3242417" y="566358"/>
                  </a:cubicBezTo>
                  <a:cubicBezTo>
                    <a:pt x="3242417" y="566358"/>
                    <a:pt x="3242417" y="566358"/>
                    <a:pt x="3242417" y="566358"/>
                  </a:cubicBezTo>
                  <a:cubicBezTo>
                    <a:pt x="3242417" y="566358"/>
                    <a:pt x="3241021" y="567755"/>
                    <a:pt x="3239624" y="569151"/>
                  </a:cubicBezTo>
                  <a:cubicBezTo>
                    <a:pt x="3238227" y="571945"/>
                    <a:pt x="3235434" y="574738"/>
                    <a:pt x="3234037" y="578928"/>
                  </a:cubicBezTo>
                  <a:cubicBezTo>
                    <a:pt x="3232641" y="583118"/>
                    <a:pt x="3231244" y="585912"/>
                    <a:pt x="3231244" y="590102"/>
                  </a:cubicBezTo>
                  <a:cubicBezTo>
                    <a:pt x="3231244" y="591499"/>
                    <a:pt x="3231244" y="592895"/>
                    <a:pt x="3231244" y="594292"/>
                  </a:cubicBezTo>
                  <a:cubicBezTo>
                    <a:pt x="3231244" y="595689"/>
                    <a:pt x="3231244" y="595689"/>
                    <a:pt x="3231244" y="595689"/>
                  </a:cubicBezTo>
                  <a:cubicBezTo>
                    <a:pt x="3231244" y="595689"/>
                    <a:pt x="3231244" y="595689"/>
                    <a:pt x="3231244" y="597085"/>
                  </a:cubicBezTo>
                  <a:cubicBezTo>
                    <a:pt x="3231244" y="597085"/>
                    <a:pt x="3231244" y="598482"/>
                    <a:pt x="3231244" y="598482"/>
                  </a:cubicBezTo>
                  <a:cubicBezTo>
                    <a:pt x="3231244" y="599879"/>
                    <a:pt x="3231244" y="599879"/>
                    <a:pt x="3231244" y="601275"/>
                  </a:cubicBezTo>
                  <a:cubicBezTo>
                    <a:pt x="3231244" y="602672"/>
                    <a:pt x="3232641" y="605465"/>
                    <a:pt x="3232641" y="608259"/>
                  </a:cubicBezTo>
                  <a:cubicBezTo>
                    <a:pt x="3234037" y="611052"/>
                    <a:pt x="3235434" y="613846"/>
                    <a:pt x="3236831" y="616639"/>
                  </a:cubicBezTo>
                  <a:lnTo>
                    <a:pt x="3213087" y="640383"/>
                  </a:lnTo>
                  <a:lnTo>
                    <a:pt x="3213087" y="640383"/>
                  </a:lnTo>
                  <a:lnTo>
                    <a:pt x="3048277" y="803796"/>
                  </a:lnTo>
                  <a:cubicBezTo>
                    <a:pt x="2991013" y="745135"/>
                    <a:pt x="2935145" y="687870"/>
                    <a:pt x="2877881" y="629209"/>
                  </a:cubicBezTo>
                  <a:cubicBezTo>
                    <a:pt x="2873691" y="625019"/>
                    <a:pt x="2869501" y="620829"/>
                    <a:pt x="2865311" y="615242"/>
                  </a:cubicBezTo>
                  <a:cubicBezTo>
                    <a:pt x="2866708" y="612449"/>
                    <a:pt x="2869501" y="609655"/>
                    <a:pt x="2870898" y="606862"/>
                  </a:cubicBezTo>
                  <a:cubicBezTo>
                    <a:pt x="2872294" y="604069"/>
                    <a:pt x="2873691" y="599879"/>
                    <a:pt x="2873691" y="597085"/>
                  </a:cubicBezTo>
                  <a:cubicBezTo>
                    <a:pt x="2873691" y="595689"/>
                    <a:pt x="2873691" y="594292"/>
                    <a:pt x="2873691" y="594292"/>
                  </a:cubicBezTo>
                  <a:cubicBezTo>
                    <a:pt x="2873691" y="594292"/>
                    <a:pt x="2873691" y="592895"/>
                    <a:pt x="2873691" y="591499"/>
                  </a:cubicBezTo>
                  <a:cubicBezTo>
                    <a:pt x="2873691" y="592895"/>
                    <a:pt x="2873691" y="592895"/>
                    <a:pt x="2873691" y="591499"/>
                  </a:cubicBezTo>
                  <a:close/>
                  <a:moveTo>
                    <a:pt x="3056658" y="351268"/>
                  </a:moveTo>
                  <a:cubicBezTo>
                    <a:pt x="3056658" y="351268"/>
                    <a:pt x="3056658" y="351268"/>
                    <a:pt x="3056658" y="351268"/>
                  </a:cubicBezTo>
                  <a:cubicBezTo>
                    <a:pt x="3056658" y="349871"/>
                    <a:pt x="3056658" y="349871"/>
                    <a:pt x="3056658" y="348474"/>
                  </a:cubicBezTo>
                  <a:cubicBezTo>
                    <a:pt x="3056658" y="347078"/>
                    <a:pt x="3056658" y="344284"/>
                    <a:pt x="3058054" y="342888"/>
                  </a:cubicBezTo>
                  <a:cubicBezTo>
                    <a:pt x="3059451" y="341491"/>
                    <a:pt x="3059451" y="338697"/>
                    <a:pt x="3060848" y="338697"/>
                  </a:cubicBezTo>
                  <a:cubicBezTo>
                    <a:pt x="3062244" y="341491"/>
                    <a:pt x="3062244" y="344284"/>
                    <a:pt x="3063641" y="345681"/>
                  </a:cubicBezTo>
                  <a:cubicBezTo>
                    <a:pt x="3063641" y="347078"/>
                    <a:pt x="3063641" y="347078"/>
                    <a:pt x="3063641" y="347078"/>
                  </a:cubicBezTo>
                  <a:cubicBezTo>
                    <a:pt x="3063641" y="347078"/>
                    <a:pt x="3063641" y="347078"/>
                    <a:pt x="3063641" y="347078"/>
                  </a:cubicBezTo>
                  <a:cubicBezTo>
                    <a:pt x="3063641" y="347078"/>
                    <a:pt x="3063641" y="347078"/>
                    <a:pt x="3063641" y="347078"/>
                  </a:cubicBezTo>
                  <a:cubicBezTo>
                    <a:pt x="3063641" y="347078"/>
                    <a:pt x="3063641" y="348474"/>
                    <a:pt x="3063641" y="348474"/>
                  </a:cubicBezTo>
                  <a:cubicBezTo>
                    <a:pt x="3063641" y="349871"/>
                    <a:pt x="3062244" y="351268"/>
                    <a:pt x="3062244" y="354061"/>
                  </a:cubicBezTo>
                  <a:cubicBezTo>
                    <a:pt x="3060848" y="355458"/>
                    <a:pt x="3060848" y="356854"/>
                    <a:pt x="3059451" y="358251"/>
                  </a:cubicBezTo>
                  <a:cubicBezTo>
                    <a:pt x="3059451" y="358251"/>
                    <a:pt x="3059451" y="356854"/>
                    <a:pt x="3058054" y="356854"/>
                  </a:cubicBezTo>
                  <a:cubicBezTo>
                    <a:pt x="3058054" y="355458"/>
                    <a:pt x="3056658" y="354061"/>
                    <a:pt x="3056658" y="352664"/>
                  </a:cubicBezTo>
                  <a:cubicBezTo>
                    <a:pt x="3056658" y="352664"/>
                    <a:pt x="3056658" y="351268"/>
                    <a:pt x="3056658" y="351268"/>
                  </a:cubicBezTo>
                  <a:cubicBezTo>
                    <a:pt x="3056658" y="352664"/>
                    <a:pt x="3056658" y="352664"/>
                    <a:pt x="3056658" y="351268"/>
                  </a:cubicBezTo>
                  <a:cubicBezTo>
                    <a:pt x="3056658" y="351268"/>
                    <a:pt x="3056658" y="351268"/>
                    <a:pt x="3056658" y="351268"/>
                  </a:cubicBezTo>
                  <a:close/>
                  <a:moveTo>
                    <a:pt x="3253591" y="632003"/>
                  </a:moveTo>
                  <a:lnTo>
                    <a:pt x="3253591" y="632003"/>
                  </a:lnTo>
                  <a:lnTo>
                    <a:pt x="3253591" y="632003"/>
                  </a:lnTo>
                  <a:cubicBezTo>
                    <a:pt x="3259178" y="636193"/>
                    <a:pt x="3263368" y="640383"/>
                    <a:pt x="3267558" y="644573"/>
                  </a:cubicBezTo>
                  <a:cubicBezTo>
                    <a:pt x="3324822" y="703234"/>
                    <a:pt x="3380690" y="760498"/>
                    <a:pt x="3437954" y="819159"/>
                  </a:cubicBezTo>
                  <a:cubicBezTo>
                    <a:pt x="3437954" y="819159"/>
                    <a:pt x="3437954" y="819159"/>
                    <a:pt x="3437954" y="819159"/>
                  </a:cubicBezTo>
                  <a:cubicBezTo>
                    <a:pt x="3437954" y="819159"/>
                    <a:pt x="3436557" y="820556"/>
                    <a:pt x="3435161" y="821953"/>
                  </a:cubicBezTo>
                  <a:cubicBezTo>
                    <a:pt x="3433764" y="824746"/>
                    <a:pt x="3430971" y="827539"/>
                    <a:pt x="3429574" y="831729"/>
                  </a:cubicBezTo>
                  <a:cubicBezTo>
                    <a:pt x="3428177" y="835919"/>
                    <a:pt x="3426781" y="838713"/>
                    <a:pt x="3426781" y="842903"/>
                  </a:cubicBezTo>
                  <a:cubicBezTo>
                    <a:pt x="3426781" y="844300"/>
                    <a:pt x="3426781" y="845696"/>
                    <a:pt x="3426781" y="847093"/>
                  </a:cubicBezTo>
                  <a:cubicBezTo>
                    <a:pt x="3426781" y="848490"/>
                    <a:pt x="3426781" y="848490"/>
                    <a:pt x="3426781" y="848490"/>
                  </a:cubicBezTo>
                  <a:cubicBezTo>
                    <a:pt x="3426781" y="848490"/>
                    <a:pt x="3426781" y="848490"/>
                    <a:pt x="3426781" y="849886"/>
                  </a:cubicBezTo>
                  <a:cubicBezTo>
                    <a:pt x="3426781" y="849886"/>
                    <a:pt x="3426781" y="851283"/>
                    <a:pt x="3426781" y="851283"/>
                  </a:cubicBezTo>
                  <a:cubicBezTo>
                    <a:pt x="3426781" y="852680"/>
                    <a:pt x="3426781" y="852680"/>
                    <a:pt x="3426781" y="854076"/>
                  </a:cubicBezTo>
                  <a:cubicBezTo>
                    <a:pt x="3426781" y="855473"/>
                    <a:pt x="3428177" y="858266"/>
                    <a:pt x="3428177" y="861060"/>
                  </a:cubicBezTo>
                  <a:cubicBezTo>
                    <a:pt x="3429574" y="863853"/>
                    <a:pt x="3430971" y="866647"/>
                    <a:pt x="3432367" y="869440"/>
                  </a:cubicBezTo>
                  <a:lnTo>
                    <a:pt x="3408624" y="893184"/>
                  </a:lnTo>
                  <a:lnTo>
                    <a:pt x="3408624" y="893184"/>
                  </a:lnTo>
                  <a:lnTo>
                    <a:pt x="3242417" y="1055200"/>
                  </a:lnTo>
                  <a:cubicBezTo>
                    <a:pt x="3185153" y="996539"/>
                    <a:pt x="3129285" y="939274"/>
                    <a:pt x="3072021" y="880613"/>
                  </a:cubicBezTo>
                  <a:cubicBezTo>
                    <a:pt x="3067831" y="876423"/>
                    <a:pt x="3063641" y="872233"/>
                    <a:pt x="3059451" y="866647"/>
                  </a:cubicBezTo>
                  <a:cubicBezTo>
                    <a:pt x="3060848" y="863853"/>
                    <a:pt x="3063641" y="861060"/>
                    <a:pt x="3065038" y="858266"/>
                  </a:cubicBezTo>
                  <a:cubicBezTo>
                    <a:pt x="3066434" y="855473"/>
                    <a:pt x="3067831" y="851283"/>
                    <a:pt x="3067831" y="848490"/>
                  </a:cubicBezTo>
                  <a:cubicBezTo>
                    <a:pt x="3067831" y="847093"/>
                    <a:pt x="3067831" y="845696"/>
                    <a:pt x="3067831" y="845696"/>
                  </a:cubicBezTo>
                  <a:cubicBezTo>
                    <a:pt x="3067831" y="844300"/>
                    <a:pt x="3067831" y="844300"/>
                    <a:pt x="3067831" y="844300"/>
                  </a:cubicBezTo>
                  <a:cubicBezTo>
                    <a:pt x="3067831" y="844300"/>
                    <a:pt x="3067831" y="844300"/>
                    <a:pt x="3067831" y="842903"/>
                  </a:cubicBezTo>
                  <a:cubicBezTo>
                    <a:pt x="3067831" y="841506"/>
                    <a:pt x="3067831" y="840109"/>
                    <a:pt x="3067831" y="838713"/>
                  </a:cubicBezTo>
                  <a:cubicBezTo>
                    <a:pt x="3067831" y="834523"/>
                    <a:pt x="3066434" y="827539"/>
                    <a:pt x="3060848" y="819159"/>
                  </a:cubicBezTo>
                  <a:lnTo>
                    <a:pt x="3227054" y="657143"/>
                  </a:lnTo>
                  <a:lnTo>
                    <a:pt x="3227054" y="657143"/>
                  </a:lnTo>
                  <a:lnTo>
                    <a:pt x="3253591" y="632003"/>
                  </a:lnTo>
                  <a:close/>
                  <a:moveTo>
                    <a:pt x="3250797" y="598482"/>
                  </a:moveTo>
                  <a:cubicBezTo>
                    <a:pt x="3250797" y="598482"/>
                    <a:pt x="3250797" y="598482"/>
                    <a:pt x="3250797" y="598482"/>
                  </a:cubicBezTo>
                  <a:cubicBezTo>
                    <a:pt x="3250797" y="597085"/>
                    <a:pt x="3250797" y="597085"/>
                    <a:pt x="3250797" y="595689"/>
                  </a:cubicBezTo>
                  <a:cubicBezTo>
                    <a:pt x="3250797" y="594292"/>
                    <a:pt x="3250797" y="591499"/>
                    <a:pt x="3252194" y="590102"/>
                  </a:cubicBezTo>
                  <a:cubicBezTo>
                    <a:pt x="3253591" y="588705"/>
                    <a:pt x="3253591" y="585912"/>
                    <a:pt x="3254988" y="584515"/>
                  </a:cubicBezTo>
                  <a:cubicBezTo>
                    <a:pt x="3256384" y="587308"/>
                    <a:pt x="3256384" y="590102"/>
                    <a:pt x="3257781" y="591499"/>
                  </a:cubicBezTo>
                  <a:cubicBezTo>
                    <a:pt x="3257781" y="592895"/>
                    <a:pt x="3257781" y="592895"/>
                    <a:pt x="3257781" y="592895"/>
                  </a:cubicBezTo>
                  <a:cubicBezTo>
                    <a:pt x="3257781" y="592895"/>
                    <a:pt x="3257781" y="592895"/>
                    <a:pt x="3257781" y="592895"/>
                  </a:cubicBezTo>
                  <a:cubicBezTo>
                    <a:pt x="3257781" y="592895"/>
                    <a:pt x="3257781" y="592895"/>
                    <a:pt x="3257781" y="592895"/>
                  </a:cubicBezTo>
                  <a:cubicBezTo>
                    <a:pt x="3257781" y="592895"/>
                    <a:pt x="3257781" y="594292"/>
                    <a:pt x="3257781" y="594292"/>
                  </a:cubicBezTo>
                  <a:cubicBezTo>
                    <a:pt x="3257781" y="595689"/>
                    <a:pt x="3256384" y="597085"/>
                    <a:pt x="3256384" y="599879"/>
                  </a:cubicBezTo>
                  <a:cubicBezTo>
                    <a:pt x="3254988" y="601275"/>
                    <a:pt x="3254988" y="602672"/>
                    <a:pt x="3253591" y="604069"/>
                  </a:cubicBezTo>
                  <a:cubicBezTo>
                    <a:pt x="3253591" y="604069"/>
                    <a:pt x="3253591" y="602672"/>
                    <a:pt x="3252194" y="602672"/>
                  </a:cubicBezTo>
                  <a:cubicBezTo>
                    <a:pt x="3252194" y="601275"/>
                    <a:pt x="3250797" y="599879"/>
                    <a:pt x="3250797" y="598482"/>
                  </a:cubicBezTo>
                  <a:cubicBezTo>
                    <a:pt x="3250797" y="598482"/>
                    <a:pt x="3250797" y="597085"/>
                    <a:pt x="3250797" y="597085"/>
                  </a:cubicBezTo>
                  <a:cubicBezTo>
                    <a:pt x="3250797" y="599879"/>
                    <a:pt x="3250797" y="599879"/>
                    <a:pt x="3250797" y="598482"/>
                  </a:cubicBezTo>
                  <a:cubicBezTo>
                    <a:pt x="3250797" y="598482"/>
                    <a:pt x="3250797" y="598482"/>
                    <a:pt x="3250797" y="598482"/>
                  </a:cubicBezTo>
                  <a:close/>
                  <a:moveTo>
                    <a:pt x="3439351" y="837316"/>
                  </a:moveTo>
                  <a:cubicBezTo>
                    <a:pt x="3440747" y="835919"/>
                    <a:pt x="3440747" y="833126"/>
                    <a:pt x="3442144" y="833126"/>
                  </a:cubicBezTo>
                  <a:cubicBezTo>
                    <a:pt x="3443541" y="835919"/>
                    <a:pt x="3443541" y="838713"/>
                    <a:pt x="3444938" y="840109"/>
                  </a:cubicBezTo>
                  <a:cubicBezTo>
                    <a:pt x="3444938" y="841506"/>
                    <a:pt x="3444938" y="841506"/>
                    <a:pt x="3444938" y="841506"/>
                  </a:cubicBezTo>
                  <a:cubicBezTo>
                    <a:pt x="3444938" y="841506"/>
                    <a:pt x="3444938" y="841506"/>
                    <a:pt x="3444938" y="841506"/>
                  </a:cubicBezTo>
                  <a:cubicBezTo>
                    <a:pt x="3444938" y="841506"/>
                    <a:pt x="3444938" y="841506"/>
                    <a:pt x="3444938" y="841506"/>
                  </a:cubicBezTo>
                  <a:cubicBezTo>
                    <a:pt x="3444938" y="841506"/>
                    <a:pt x="3444938" y="842903"/>
                    <a:pt x="3444938" y="842903"/>
                  </a:cubicBezTo>
                  <a:cubicBezTo>
                    <a:pt x="3444938" y="844300"/>
                    <a:pt x="3443541" y="845696"/>
                    <a:pt x="3443541" y="848490"/>
                  </a:cubicBezTo>
                  <a:cubicBezTo>
                    <a:pt x="3442144" y="849886"/>
                    <a:pt x="3442144" y="851283"/>
                    <a:pt x="3440747" y="852680"/>
                  </a:cubicBezTo>
                  <a:cubicBezTo>
                    <a:pt x="3440747" y="852680"/>
                    <a:pt x="3440747" y="851283"/>
                    <a:pt x="3439351" y="851283"/>
                  </a:cubicBezTo>
                  <a:cubicBezTo>
                    <a:pt x="3439351" y="849886"/>
                    <a:pt x="3437954" y="848490"/>
                    <a:pt x="3437954" y="847093"/>
                  </a:cubicBezTo>
                  <a:cubicBezTo>
                    <a:pt x="3437954" y="847093"/>
                    <a:pt x="3437954" y="845696"/>
                    <a:pt x="3437954" y="845696"/>
                  </a:cubicBezTo>
                  <a:cubicBezTo>
                    <a:pt x="3437954" y="845696"/>
                    <a:pt x="3437954" y="844300"/>
                    <a:pt x="3437954" y="844300"/>
                  </a:cubicBezTo>
                  <a:cubicBezTo>
                    <a:pt x="3437954" y="844300"/>
                    <a:pt x="3437954" y="842903"/>
                    <a:pt x="3437954" y="842903"/>
                  </a:cubicBezTo>
                  <a:cubicBezTo>
                    <a:pt x="3437954" y="842903"/>
                    <a:pt x="3437954" y="842903"/>
                    <a:pt x="3437954" y="841506"/>
                  </a:cubicBezTo>
                  <a:cubicBezTo>
                    <a:pt x="3437954" y="841506"/>
                    <a:pt x="3437954" y="840109"/>
                    <a:pt x="3437954" y="840109"/>
                  </a:cubicBezTo>
                  <a:cubicBezTo>
                    <a:pt x="3437954" y="841506"/>
                    <a:pt x="3437954" y="840109"/>
                    <a:pt x="3439351" y="837316"/>
                  </a:cubicBezTo>
                  <a:close/>
                  <a:moveTo>
                    <a:pt x="3417004" y="1341521"/>
                  </a:moveTo>
                  <a:cubicBezTo>
                    <a:pt x="3417004" y="1341521"/>
                    <a:pt x="3417004" y="1342918"/>
                    <a:pt x="3417004" y="1342918"/>
                  </a:cubicBezTo>
                  <a:cubicBezTo>
                    <a:pt x="3417004" y="1344315"/>
                    <a:pt x="3417004" y="1344315"/>
                    <a:pt x="3417004" y="1345712"/>
                  </a:cubicBezTo>
                  <a:cubicBezTo>
                    <a:pt x="3417004" y="1347108"/>
                    <a:pt x="3418400" y="1349902"/>
                    <a:pt x="3418400" y="1352695"/>
                  </a:cubicBezTo>
                  <a:cubicBezTo>
                    <a:pt x="3419797" y="1355488"/>
                    <a:pt x="3421194" y="1358282"/>
                    <a:pt x="3422590" y="1359678"/>
                  </a:cubicBezTo>
                  <a:lnTo>
                    <a:pt x="3397450" y="1383422"/>
                  </a:lnTo>
                  <a:lnTo>
                    <a:pt x="3397450" y="1383422"/>
                  </a:lnTo>
                  <a:lnTo>
                    <a:pt x="3232641" y="1544042"/>
                  </a:lnTo>
                  <a:cubicBezTo>
                    <a:pt x="3175376" y="1485381"/>
                    <a:pt x="3116715" y="1425323"/>
                    <a:pt x="3059451" y="1366662"/>
                  </a:cubicBezTo>
                  <a:cubicBezTo>
                    <a:pt x="3055261" y="1362472"/>
                    <a:pt x="3051071" y="1358282"/>
                    <a:pt x="3046881" y="1352695"/>
                  </a:cubicBezTo>
                  <a:cubicBezTo>
                    <a:pt x="3048277" y="1351298"/>
                    <a:pt x="3051071" y="1347108"/>
                    <a:pt x="3052467" y="1344315"/>
                  </a:cubicBezTo>
                  <a:cubicBezTo>
                    <a:pt x="3053864" y="1341521"/>
                    <a:pt x="3055261" y="1337331"/>
                    <a:pt x="3055261" y="1334538"/>
                  </a:cubicBezTo>
                  <a:cubicBezTo>
                    <a:pt x="3055261" y="1333141"/>
                    <a:pt x="3055261" y="1331745"/>
                    <a:pt x="3055261" y="1331745"/>
                  </a:cubicBezTo>
                  <a:cubicBezTo>
                    <a:pt x="3055261" y="1330348"/>
                    <a:pt x="3055261" y="1330348"/>
                    <a:pt x="3055261" y="1330348"/>
                  </a:cubicBezTo>
                  <a:cubicBezTo>
                    <a:pt x="3055261" y="1330348"/>
                    <a:pt x="3055261" y="1330348"/>
                    <a:pt x="3055261" y="1328951"/>
                  </a:cubicBezTo>
                  <a:cubicBezTo>
                    <a:pt x="3055261" y="1327555"/>
                    <a:pt x="3055261" y="1326158"/>
                    <a:pt x="3055261" y="1324761"/>
                  </a:cubicBezTo>
                  <a:cubicBezTo>
                    <a:pt x="3055261" y="1321968"/>
                    <a:pt x="3053864" y="1316381"/>
                    <a:pt x="3051071" y="1310794"/>
                  </a:cubicBezTo>
                  <a:lnTo>
                    <a:pt x="3217277" y="1148778"/>
                  </a:lnTo>
                  <a:lnTo>
                    <a:pt x="3217277" y="1148778"/>
                  </a:lnTo>
                  <a:lnTo>
                    <a:pt x="3242417" y="1123638"/>
                  </a:lnTo>
                  <a:lnTo>
                    <a:pt x="3242417" y="1123638"/>
                  </a:lnTo>
                  <a:lnTo>
                    <a:pt x="3243814" y="1122241"/>
                  </a:lnTo>
                  <a:cubicBezTo>
                    <a:pt x="3248004" y="1126431"/>
                    <a:pt x="3252194" y="1130621"/>
                    <a:pt x="3256384" y="1134811"/>
                  </a:cubicBezTo>
                  <a:cubicBezTo>
                    <a:pt x="3313649" y="1193472"/>
                    <a:pt x="3369516" y="1250737"/>
                    <a:pt x="3426781" y="1309398"/>
                  </a:cubicBezTo>
                  <a:cubicBezTo>
                    <a:pt x="3426781" y="1309398"/>
                    <a:pt x="3425384" y="1310794"/>
                    <a:pt x="3425384" y="1310794"/>
                  </a:cubicBezTo>
                  <a:cubicBezTo>
                    <a:pt x="3423987" y="1313588"/>
                    <a:pt x="3421194" y="1316381"/>
                    <a:pt x="3419797" y="1320571"/>
                  </a:cubicBezTo>
                  <a:cubicBezTo>
                    <a:pt x="3418400" y="1324761"/>
                    <a:pt x="3417004" y="1327555"/>
                    <a:pt x="3417004" y="1331745"/>
                  </a:cubicBezTo>
                  <a:cubicBezTo>
                    <a:pt x="3417004" y="1333141"/>
                    <a:pt x="3417004" y="1334538"/>
                    <a:pt x="3417004" y="1335935"/>
                  </a:cubicBezTo>
                  <a:cubicBezTo>
                    <a:pt x="3417004" y="1337331"/>
                    <a:pt x="3417004" y="1337331"/>
                    <a:pt x="3417004" y="1337331"/>
                  </a:cubicBezTo>
                  <a:cubicBezTo>
                    <a:pt x="3417004" y="1337331"/>
                    <a:pt x="3417004" y="1340125"/>
                    <a:pt x="3417004" y="1341521"/>
                  </a:cubicBezTo>
                  <a:close/>
                  <a:moveTo>
                    <a:pt x="3403037" y="1835950"/>
                  </a:moveTo>
                  <a:cubicBezTo>
                    <a:pt x="3403037" y="1835950"/>
                    <a:pt x="3403037" y="1837347"/>
                    <a:pt x="3403037" y="1837347"/>
                  </a:cubicBezTo>
                  <a:cubicBezTo>
                    <a:pt x="3403037" y="1838743"/>
                    <a:pt x="3403037" y="1838743"/>
                    <a:pt x="3403037" y="1840140"/>
                  </a:cubicBezTo>
                  <a:cubicBezTo>
                    <a:pt x="3403037" y="1841537"/>
                    <a:pt x="3404433" y="1844330"/>
                    <a:pt x="3404433" y="1847123"/>
                  </a:cubicBezTo>
                  <a:cubicBezTo>
                    <a:pt x="3404433" y="1848520"/>
                    <a:pt x="3405830" y="1849917"/>
                    <a:pt x="3405830" y="1851314"/>
                  </a:cubicBezTo>
                  <a:lnTo>
                    <a:pt x="3382086" y="1875057"/>
                  </a:lnTo>
                  <a:lnTo>
                    <a:pt x="3382086" y="1875057"/>
                  </a:lnTo>
                  <a:lnTo>
                    <a:pt x="3215880" y="2037073"/>
                  </a:lnTo>
                  <a:cubicBezTo>
                    <a:pt x="3158616" y="1978412"/>
                    <a:pt x="3102748" y="1921148"/>
                    <a:pt x="3045484" y="1862487"/>
                  </a:cubicBezTo>
                  <a:cubicBezTo>
                    <a:pt x="3041294" y="1858297"/>
                    <a:pt x="3037104" y="1854107"/>
                    <a:pt x="3032914" y="1848520"/>
                  </a:cubicBezTo>
                  <a:cubicBezTo>
                    <a:pt x="3034310" y="1845727"/>
                    <a:pt x="3037104" y="1842933"/>
                    <a:pt x="3038501" y="1840140"/>
                  </a:cubicBezTo>
                  <a:cubicBezTo>
                    <a:pt x="3039897" y="1837347"/>
                    <a:pt x="3041294" y="1833157"/>
                    <a:pt x="3041294" y="1830363"/>
                  </a:cubicBezTo>
                  <a:cubicBezTo>
                    <a:pt x="3041294" y="1828966"/>
                    <a:pt x="3041294" y="1827570"/>
                    <a:pt x="3041294" y="1827570"/>
                  </a:cubicBezTo>
                  <a:cubicBezTo>
                    <a:pt x="3041294" y="1826173"/>
                    <a:pt x="3041294" y="1826173"/>
                    <a:pt x="3041294" y="1826173"/>
                  </a:cubicBezTo>
                  <a:cubicBezTo>
                    <a:pt x="3041294" y="1826173"/>
                    <a:pt x="3041294" y="1826173"/>
                    <a:pt x="3041294" y="1824777"/>
                  </a:cubicBezTo>
                  <a:cubicBezTo>
                    <a:pt x="3041294" y="1823380"/>
                    <a:pt x="3041294" y="1821983"/>
                    <a:pt x="3041294" y="1820586"/>
                  </a:cubicBezTo>
                  <a:cubicBezTo>
                    <a:pt x="3041294" y="1816396"/>
                    <a:pt x="3039897" y="1809413"/>
                    <a:pt x="3034310" y="1801033"/>
                  </a:cubicBezTo>
                  <a:lnTo>
                    <a:pt x="3200517" y="1639017"/>
                  </a:lnTo>
                  <a:lnTo>
                    <a:pt x="3200517" y="1639017"/>
                  </a:lnTo>
                  <a:lnTo>
                    <a:pt x="3225657" y="1613876"/>
                  </a:lnTo>
                  <a:lnTo>
                    <a:pt x="3225657" y="1613876"/>
                  </a:lnTo>
                  <a:lnTo>
                    <a:pt x="3227054" y="1612479"/>
                  </a:lnTo>
                  <a:cubicBezTo>
                    <a:pt x="3231244" y="1616669"/>
                    <a:pt x="3235434" y="1620860"/>
                    <a:pt x="3239624" y="1625050"/>
                  </a:cubicBezTo>
                  <a:cubicBezTo>
                    <a:pt x="3296888" y="1683711"/>
                    <a:pt x="3355549" y="1743768"/>
                    <a:pt x="3412814" y="1802429"/>
                  </a:cubicBezTo>
                  <a:cubicBezTo>
                    <a:pt x="3412814" y="1802429"/>
                    <a:pt x="3412814" y="1802429"/>
                    <a:pt x="3411417" y="1803826"/>
                  </a:cubicBezTo>
                  <a:cubicBezTo>
                    <a:pt x="3411417" y="1803826"/>
                    <a:pt x="3410020" y="1805223"/>
                    <a:pt x="3408624" y="1806619"/>
                  </a:cubicBezTo>
                  <a:cubicBezTo>
                    <a:pt x="3407227" y="1809413"/>
                    <a:pt x="3404433" y="1812206"/>
                    <a:pt x="3403037" y="1816396"/>
                  </a:cubicBezTo>
                  <a:cubicBezTo>
                    <a:pt x="3401640" y="1820586"/>
                    <a:pt x="3400244" y="1823380"/>
                    <a:pt x="3400244" y="1827570"/>
                  </a:cubicBezTo>
                  <a:cubicBezTo>
                    <a:pt x="3400244" y="1828966"/>
                    <a:pt x="3400244" y="1830363"/>
                    <a:pt x="3400244" y="1831760"/>
                  </a:cubicBezTo>
                  <a:cubicBezTo>
                    <a:pt x="3400244" y="1833157"/>
                    <a:pt x="3400244" y="1833157"/>
                    <a:pt x="3400244" y="1833157"/>
                  </a:cubicBezTo>
                  <a:cubicBezTo>
                    <a:pt x="3400244" y="1833157"/>
                    <a:pt x="3403037" y="1834553"/>
                    <a:pt x="3403037" y="1835950"/>
                  </a:cubicBezTo>
                  <a:close/>
                  <a:moveTo>
                    <a:pt x="3380690" y="2324792"/>
                  </a:moveTo>
                  <a:cubicBezTo>
                    <a:pt x="3380690" y="2324792"/>
                    <a:pt x="3380690" y="2326188"/>
                    <a:pt x="3380690" y="2326188"/>
                  </a:cubicBezTo>
                  <a:cubicBezTo>
                    <a:pt x="3380690" y="2327585"/>
                    <a:pt x="3380690" y="2327585"/>
                    <a:pt x="3380690" y="2328982"/>
                  </a:cubicBezTo>
                  <a:cubicBezTo>
                    <a:pt x="3380690" y="2330379"/>
                    <a:pt x="3382086" y="2333172"/>
                    <a:pt x="3382086" y="2335965"/>
                  </a:cubicBezTo>
                  <a:cubicBezTo>
                    <a:pt x="3383483" y="2338759"/>
                    <a:pt x="3384880" y="2341552"/>
                    <a:pt x="3386277" y="2342949"/>
                  </a:cubicBezTo>
                  <a:lnTo>
                    <a:pt x="3361136" y="2366692"/>
                  </a:lnTo>
                  <a:lnTo>
                    <a:pt x="3361136" y="2366692"/>
                  </a:lnTo>
                  <a:lnTo>
                    <a:pt x="3196327" y="2527312"/>
                  </a:lnTo>
                  <a:cubicBezTo>
                    <a:pt x="3139062" y="2468651"/>
                    <a:pt x="3081798" y="2409990"/>
                    <a:pt x="3024534" y="2351329"/>
                  </a:cubicBezTo>
                  <a:cubicBezTo>
                    <a:pt x="3020343" y="2347139"/>
                    <a:pt x="3017550" y="2342949"/>
                    <a:pt x="3013360" y="2340155"/>
                  </a:cubicBezTo>
                  <a:cubicBezTo>
                    <a:pt x="3014757" y="2338759"/>
                    <a:pt x="3016154" y="2335965"/>
                    <a:pt x="3017550" y="2331775"/>
                  </a:cubicBezTo>
                  <a:cubicBezTo>
                    <a:pt x="3018947" y="2328982"/>
                    <a:pt x="3020343" y="2324792"/>
                    <a:pt x="3020343" y="2321998"/>
                  </a:cubicBezTo>
                  <a:cubicBezTo>
                    <a:pt x="3020343" y="2320602"/>
                    <a:pt x="3020343" y="2319205"/>
                    <a:pt x="3020343" y="2319205"/>
                  </a:cubicBezTo>
                  <a:cubicBezTo>
                    <a:pt x="3020343" y="2317808"/>
                    <a:pt x="3020343" y="2317808"/>
                    <a:pt x="3020343" y="2317808"/>
                  </a:cubicBezTo>
                  <a:cubicBezTo>
                    <a:pt x="3020343" y="2317808"/>
                    <a:pt x="3020343" y="2317808"/>
                    <a:pt x="3020343" y="2316412"/>
                  </a:cubicBezTo>
                  <a:cubicBezTo>
                    <a:pt x="3020343" y="2315015"/>
                    <a:pt x="3020343" y="2313618"/>
                    <a:pt x="3020343" y="2312222"/>
                  </a:cubicBezTo>
                  <a:cubicBezTo>
                    <a:pt x="3020343" y="2308031"/>
                    <a:pt x="3018947" y="2301048"/>
                    <a:pt x="3013360" y="2292668"/>
                  </a:cubicBezTo>
                  <a:lnTo>
                    <a:pt x="3178170" y="2132049"/>
                  </a:lnTo>
                  <a:lnTo>
                    <a:pt x="3178170" y="2132049"/>
                  </a:lnTo>
                  <a:lnTo>
                    <a:pt x="3203310" y="2106908"/>
                  </a:lnTo>
                  <a:lnTo>
                    <a:pt x="3203310" y="2106908"/>
                  </a:lnTo>
                  <a:lnTo>
                    <a:pt x="3204707" y="2105511"/>
                  </a:lnTo>
                  <a:cubicBezTo>
                    <a:pt x="3208897" y="2109701"/>
                    <a:pt x="3213087" y="2113891"/>
                    <a:pt x="3217277" y="2118082"/>
                  </a:cubicBezTo>
                  <a:cubicBezTo>
                    <a:pt x="3274541" y="2176743"/>
                    <a:pt x="3330409" y="2234007"/>
                    <a:pt x="3387673" y="2292668"/>
                  </a:cubicBezTo>
                  <a:cubicBezTo>
                    <a:pt x="3387673" y="2292668"/>
                    <a:pt x="3386277" y="2294065"/>
                    <a:pt x="3386277" y="2294065"/>
                  </a:cubicBezTo>
                  <a:cubicBezTo>
                    <a:pt x="3384880" y="2296858"/>
                    <a:pt x="3382086" y="2299651"/>
                    <a:pt x="3380690" y="2303841"/>
                  </a:cubicBezTo>
                  <a:cubicBezTo>
                    <a:pt x="3379293" y="2308031"/>
                    <a:pt x="3377896" y="2310825"/>
                    <a:pt x="3377896" y="2315015"/>
                  </a:cubicBezTo>
                  <a:cubicBezTo>
                    <a:pt x="3377896" y="2316412"/>
                    <a:pt x="3377896" y="2317808"/>
                    <a:pt x="3377896" y="2319205"/>
                  </a:cubicBezTo>
                  <a:cubicBezTo>
                    <a:pt x="3377896" y="2320602"/>
                    <a:pt x="3377896" y="2320602"/>
                    <a:pt x="3377896" y="2320602"/>
                  </a:cubicBezTo>
                  <a:cubicBezTo>
                    <a:pt x="3377896" y="2320602"/>
                    <a:pt x="3380690" y="2323395"/>
                    <a:pt x="3380690" y="2324792"/>
                  </a:cubicBezTo>
                  <a:close/>
                  <a:moveTo>
                    <a:pt x="3377896" y="2819220"/>
                  </a:moveTo>
                  <a:cubicBezTo>
                    <a:pt x="3377896" y="2819220"/>
                    <a:pt x="3377896" y="2820617"/>
                    <a:pt x="3377896" y="2820617"/>
                  </a:cubicBezTo>
                  <a:cubicBezTo>
                    <a:pt x="3377896" y="2822014"/>
                    <a:pt x="3377896" y="2822014"/>
                    <a:pt x="3377896" y="2823410"/>
                  </a:cubicBezTo>
                  <a:cubicBezTo>
                    <a:pt x="3377896" y="2824807"/>
                    <a:pt x="3379293" y="2827600"/>
                    <a:pt x="3380690" y="2830394"/>
                  </a:cubicBezTo>
                  <a:cubicBezTo>
                    <a:pt x="3382086" y="2833187"/>
                    <a:pt x="3383483" y="2835981"/>
                    <a:pt x="3384880" y="2838774"/>
                  </a:cubicBezTo>
                  <a:lnTo>
                    <a:pt x="3361136" y="2862518"/>
                  </a:lnTo>
                  <a:lnTo>
                    <a:pt x="3361136" y="2862518"/>
                  </a:lnTo>
                  <a:lnTo>
                    <a:pt x="3194930" y="3024534"/>
                  </a:lnTo>
                  <a:cubicBezTo>
                    <a:pt x="3137666" y="2965873"/>
                    <a:pt x="3081798" y="2908609"/>
                    <a:pt x="3024534" y="2849947"/>
                  </a:cubicBezTo>
                  <a:cubicBezTo>
                    <a:pt x="3020343" y="2845758"/>
                    <a:pt x="3016154" y="2841567"/>
                    <a:pt x="3011963" y="2835981"/>
                  </a:cubicBezTo>
                  <a:cubicBezTo>
                    <a:pt x="3013360" y="2833187"/>
                    <a:pt x="3016154" y="2830394"/>
                    <a:pt x="3017550" y="2827600"/>
                  </a:cubicBezTo>
                  <a:cubicBezTo>
                    <a:pt x="3018947" y="2824807"/>
                    <a:pt x="3020343" y="2820617"/>
                    <a:pt x="3020343" y="2817824"/>
                  </a:cubicBezTo>
                  <a:cubicBezTo>
                    <a:pt x="3020343" y="2816427"/>
                    <a:pt x="3020343" y="2815030"/>
                    <a:pt x="3020343" y="2815030"/>
                  </a:cubicBezTo>
                  <a:cubicBezTo>
                    <a:pt x="3020343" y="2813633"/>
                    <a:pt x="3020343" y="2813633"/>
                    <a:pt x="3020343" y="2813633"/>
                  </a:cubicBezTo>
                  <a:cubicBezTo>
                    <a:pt x="3020343" y="2813633"/>
                    <a:pt x="3020343" y="2813633"/>
                    <a:pt x="3020343" y="2812237"/>
                  </a:cubicBezTo>
                  <a:cubicBezTo>
                    <a:pt x="3020343" y="2810840"/>
                    <a:pt x="3020343" y="2809443"/>
                    <a:pt x="3020343" y="2808047"/>
                  </a:cubicBezTo>
                  <a:cubicBezTo>
                    <a:pt x="3020343" y="2803857"/>
                    <a:pt x="3018947" y="2796873"/>
                    <a:pt x="3013360" y="2788493"/>
                  </a:cubicBezTo>
                  <a:lnTo>
                    <a:pt x="3179566" y="2626477"/>
                  </a:lnTo>
                  <a:lnTo>
                    <a:pt x="3179566" y="2626477"/>
                  </a:lnTo>
                  <a:lnTo>
                    <a:pt x="3204707" y="2601336"/>
                  </a:lnTo>
                  <a:lnTo>
                    <a:pt x="3204707" y="2601336"/>
                  </a:lnTo>
                  <a:lnTo>
                    <a:pt x="3206103" y="2599940"/>
                  </a:lnTo>
                  <a:cubicBezTo>
                    <a:pt x="3210293" y="2604130"/>
                    <a:pt x="3214484" y="2608320"/>
                    <a:pt x="3218674" y="2612510"/>
                  </a:cubicBezTo>
                  <a:cubicBezTo>
                    <a:pt x="3275938" y="2671171"/>
                    <a:pt x="3331806" y="2728435"/>
                    <a:pt x="3389070" y="2787096"/>
                  </a:cubicBezTo>
                  <a:lnTo>
                    <a:pt x="3389070" y="2787096"/>
                  </a:lnTo>
                  <a:cubicBezTo>
                    <a:pt x="3389070" y="2787096"/>
                    <a:pt x="3387673" y="2788493"/>
                    <a:pt x="3386277" y="2789890"/>
                  </a:cubicBezTo>
                  <a:cubicBezTo>
                    <a:pt x="3384880" y="2792683"/>
                    <a:pt x="3382086" y="2795477"/>
                    <a:pt x="3380690" y="2799666"/>
                  </a:cubicBezTo>
                  <a:cubicBezTo>
                    <a:pt x="3379293" y="2803857"/>
                    <a:pt x="3377896" y="2806650"/>
                    <a:pt x="3377896" y="2810840"/>
                  </a:cubicBezTo>
                  <a:cubicBezTo>
                    <a:pt x="3377896" y="2812237"/>
                    <a:pt x="3377896" y="2813633"/>
                    <a:pt x="3377896" y="2815030"/>
                  </a:cubicBezTo>
                  <a:cubicBezTo>
                    <a:pt x="3377896" y="2816427"/>
                    <a:pt x="3377896" y="2816427"/>
                    <a:pt x="3377896" y="2816427"/>
                  </a:cubicBezTo>
                  <a:cubicBezTo>
                    <a:pt x="3377896" y="2816427"/>
                    <a:pt x="3377896" y="2817824"/>
                    <a:pt x="3377896" y="2819220"/>
                  </a:cubicBezTo>
                  <a:close/>
                  <a:moveTo>
                    <a:pt x="3194930" y="3049674"/>
                  </a:moveTo>
                  <a:cubicBezTo>
                    <a:pt x="3194930" y="3049674"/>
                    <a:pt x="3193533" y="3049674"/>
                    <a:pt x="3194930" y="3049674"/>
                  </a:cubicBezTo>
                  <a:cubicBezTo>
                    <a:pt x="3193533" y="3049674"/>
                    <a:pt x="3193533" y="3049674"/>
                    <a:pt x="3194930" y="3049674"/>
                  </a:cubicBezTo>
                  <a:cubicBezTo>
                    <a:pt x="3194930" y="3049674"/>
                    <a:pt x="3194930" y="3049674"/>
                    <a:pt x="3194930" y="3049674"/>
                  </a:cubicBezTo>
                  <a:close/>
                  <a:moveTo>
                    <a:pt x="3193533" y="3059451"/>
                  </a:moveTo>
                  <a:cubicBezTo>
                    <a:pt x="3193533" y="3059451"/>
                    <a:pt x="3193533" y="3060848"/>
                    <a:pt x="3193533" y="3059451"/>
                  </a:cubicBezTo>
                  <a:cubicBezTo>
                    <a:pt x="3193533" y="3060848"/>
                    <a:pt x="3193533" y="3060848"/>
                    <a:pt x="3193533" y="3059451"/>
                  </a:cubicBezTo>
                  <a:cubicBezTo>
                    <a:pt x="3193533" y="3060848"/>
                    <a:pt x="3193533" y="3062245"/>
                    <a:pt x="3193533" y="3062245"/>
                  </a:cubicBezTo>
                  <a:cubicBezTo>
                    <a:pt x="3193533" y="3063641"/>
                    <a:pt x="3192136" y="3065038"/>
                    <a:pt x="3192136" y="3067831"/>
                  </a:cubicBezTo>
                  <a:cubicBezTo>
                    <a:pt x="3192136" y="3069228"/>
                    <a:pt x="3190740" y="3070624"/>
                    <a:pt x="3189343" y="3072021"/>
                  </a:cubicBezTo>
                  <a:cubicBezTo>
                    <a:pt x="3189343" y="3072021"/>
                    <a:pt x="3189343" y="3070624"/>
                    <a:pt x="3187946" y="3070624"/>
                  </a:cubicBezTo>
                  <a:cubicBezTo>
                    <a:pt x="3187946" y="3069228"/>
                    <a:pt x="3186550" y="3067831"/>
                    <a:pt x="3186550" y="3066434"/>
                  </a:cubicBezTo>
                  <a:cubicBezTo>
                    <a:pt x="3186550" y="3066434"/>
                    <a:pt x="3186550" y="3065038"/>
                    <a:pt x="3186550" y="3065038"/>
                  </a:cubicBezTo>
                  <a:cubicBezTo>
                    <a:pt x="3186550" y="3065038"/>
                    <a:pt x="3186550" y="3063641"/>
                    <a:pt x="3186550" y="3063641"/>
                  </a:cubicBezTo>
                  <a:cubicBezTo>
                    <a:pt x="3186550" y="3063641"/>
                    <a:pt x="3186550" y="3062245"/>
                    <a:pt x="3186550" y="3062245"/>
                  </a:cubicBezTo>
                  <a:cubicBezTo>
                    <a:pt x="3186550" y="3062245"/>
                    <a:pt x="3186550" y="3062245"/>
                    <a:pt x="3186550" y="3060848"/>
                  </a:cubicBezTo>
                  <a:cubicBezTo>
                    <a:pt x="3186550" y="3060848"/>
                    <a:pt x="3186550" y="3059451"/>
                    <a:pt x="3186550" y="3059451"/>
                  </a:cubicBezTo>
                  <a:cubicBezTo>
                    <a:pt x="3186550" y="3058054"/>
                    <a:pt x="3186550" y="3055261"/>
                    <a:pt x="3187946" y="3053864"/>
                  </a:cubicBezTo>
                  <a:cubicBezTo>
                    <a:pt x="3187946" y="3052468"/>
                    <a:pt x="3189343" y="3051071"/>
                    <a:pt x="3190740" y="3049674"/>
                  </a:cubicBezTo>
                  <a:cubicBezTo>
                    <a:pt x="3192136" y="3052468"/>
                    <a:pt x="3192136" y="3055261"/>
                    <a:pt x="3193533" y="3056657"/>
                  </a:cubicBezTo>
                  <a:cubicBezTo>
                    <a:pt x="3193533" y="3058054"/>
                    <a:pt x="3193533" y="3059451"/>
                    <a:pt x="3193533" y="3059451"/>
                  </a:cubicBezTo>
                  <a:close/>
                  <a:moveTo>
                    <a:pt x="3172583" y="3065038"/>
                  </a:moveTo>
                  <a:cubicBezTo>
                    <a:pt x="3172583" y="3065038"/>
                    <a:pt x="3172583" y="3066434"/>
                    <a:pt x="3172583" y="3066434"/>
                  </a:cubicBezTo>
                  <a:cubicBezTo>
                    <a:pt x="3172583" y="3067831"/>
                    <a:pt x="3172583" y="3067831"/>
                    <a:pt x="3172583" y="3069228"/>
                  </a:cubicBezTo>
                  <a:cubicBezTo>
                    <a:pt x="3172583" y="3070624"/>
                    <a:pt x="3173979" y="3073418"/>
                    <a:pt x="3173979" y="3076211"/>
                  </a:cubicBezTo>
                  <a:cubicBezTo>
                    <a:pt x="3175376" y="3079005"/>
                    <a:pt x="3176773" y="3081798"/>
                    <a:pt x="3178170" y="3084591"/>
                  </a:cubicBezTo>
                  <a:lnTo>
                    <a:pt x="3154426" y="3108335"/>
                  </a:lnTo>
                  <a:lnTo>
                    <a:pt x="3154426" y="3108335"/>
                  </a:lnTo>
                  <a:lnTo>
                    <a:pt x="2989616" y="3268955"/>
                  </a:lnTo>
                  <a:cubicBezTo>
                    <a:pt x="2932352" y="3210293"/>
                    <a:pt x="2875088" y="3151633"/>
                    <a:pt x="2816427" y="3092972"/>
                  </a:cubicBezTo>
                  <a:cubicBezTo>
                    <a:pt x="2812237" y="3088782"/>
                    <a:pt x="2808047" y="3084591"/>
                    <a:pt x="2803856" y="3079005"/>
                  </a:cubicBezTo>
                  <a:cubicBezTo>
                    <a:pt x="2805253" y="3076211"/>
                    <a:pt x="2808047" y="3073418"/>
                    <a:pt x="2809443" y="3070624"/>
                  </a:cubicBezTo>
                  <a:cubicBezTo>
                    <a:pt x="2810840" y="3067831"/>
                    <a:pt x="2812237" y="3063641"/>
                    <a:pt x="2812237" y="3060848"/>
                  </a:cubicBezTo>
                  <a:cubicBezTo>
                    <a:pt x="2812237" y="3059451"/>
                    <a:pt x="2812237" y="3058054"/>
                    <a:pt x="2812237" y="3058054"/>
                  </a:cubicBezTo>
                  <a:cubicBezTo>
                    <a:pt x="2812237" y="3056657"/>
                    <a:pt x="2812237" y="3056657"/>
                    <a:pt x="2812237" y="3056657"/>
                  </a:cubicBezTo>
                  <a:cubicBezTo>
                    <a:pt x="2812237" y="3056657"/>
                    <a:pt x="2812237" y="3056657"/>
                    <a:pt x="2812237" y="3055261"/>
                  </a:cubicBezTo>
                  <a:cubicBezTo>
                    <a:pt x="2812237" y="3053864"/>
                    <a:pt x="2812237" y="3052468"/>
                    <a:pt x="2812237" y="3051071"/>
                  </a:cubicBezTo>
                  <a:cubicBezTo>
                    <a:pt x="2812237" y="3048278"/>
                    <a:pt x="2810840" y="3041294"/>
                    <a:pt x="2806650" y="3034311"/>
                  </a:cubicBezTo>
                  <a:lnTo>
                    <a:pt x="2971459" y="2873691"/>
                  </a:lnTo>
                  <a:lnTo>
                    <a:pt x="2971459" y="2873691"/>
                  </a:lnTo>
                  <a:lnTo>
                    <a:pt x="2996600" y="2848551"/>
                  </a:lnTo>
                  <a:lnTo>
                    <a:pt x="2996600" y="2848551"/>
                  </a:lnTo>
                  <a:lnTo>
                    <a:pt x="2997997" y="2847154"/>
                  </a:lnTo>
                  <a:cubicBezTo>
                    <a:pt x="3002187" y="2851344"/>
                    <a:pt x="3006377" y="2855534"/>
                    <a:pt x="3010567" y="2859724"/>
                  </a:cubicBezTo>
                  <a:cubicBezTo>
                    <a:pt x="3067831" y="2918385"/>
                    <a:pt x="3125095" y="2975650"/>
                    <a:pt x="3180963" y="3034311"/>
                  </a:cubicBezTo>
                  <a:cubicBezTo>
                    <a:pt x="3180963" y="3034311"/>
                    <a:pt x="3179566" y="3035707"/>
                    <a:pt x="3179566" y="3035707"/>
                  </a:cubicBezTo>
                  <a:cubicBezTo>
                    <a:pt x="3178170" y="3038501"/>
                    <a:pt x="3175376" y="3041294"/>
                    <a:pt x="3173979" y="3045484"/>
                  </a:cubicBezTo>
                  <a:cubicBezTo>
                    <a:pt x="3172583" y="3049674"/>
                    <a:pt x="3171186" y="3052468"/>
                    <a:pt x="3171186" y="3056657"/>
                  </a:cubicBezTo>
                  <a:cubicBezTo>
                    <a:pt x="3171186" y="3058054"/>
                    <a:pt x="3171186" y="3059451"/>
                    <a:pt x="3171186" y="3060848"/>
                  </a:cubicBezTo>
                  <a:cubicBezTo>
                    <a:pt x="3171186" y="3062245"/>
                    <a:pt x="3171186" y="3062245"/>
                    <a:pt x="3171186" y="3062245"/>
                  </a:cubicBezTo>
                  <a:cubicBezTo>
                    <a:pt x="3171186" y="3062245"/>
                    <a:pt x="3172583" y="3063641"/>
                    <a:pt x="3172583" y="3065038"/>
                  </a:cubicBezTo>
                  <a:close/>
                  <a:moveTo>
                    <a:pt x="2986823" y="3302475"/>
                  </a:moveTo>
                  <a:cubicBezTo>
                    <a:pt x="2986823" y="3303872"/>
                    <a:pt x="2986823" y="3303872"/>
                    <a:pt x="2986823" y="3302475"/>
                  </a:cubicBezTo>
                  <a:cubicBezTo>
                    <a:pt x="2986823" y="3303872"/>
                    <a:pt x="2986823" y="3303872"/>
                    <a:pt x="2986823" y="3302475"/>
                  </a:cubicBezTo>
                  <a:cubicBezTo>
                    <a:pt x="2986823" y="3303872"/>
                    <a:pt x="2986823" y="3305269"/>
                    <a:pt x="2986823" y="3305269"/>
                  </a:cubicBezTo>
                  <a:cubicBezTo>
                    <a:pt x="2986823" y="3306665"/>
                    <a:pt x="2985426" y="3308062"/>
                    <a:pt x="2985426" y="3310855"/>
                  </a:cubicBezTo>
                  <a:cubicBezTo>
                    <a:pt x="2984030" y="3312252"/>
                    <a:pt x="2984030" y="3313649"/>
                    <a:pt x="2982633" y="3315045"/>
                  </a:cubicBezTo>
                  <a:cubicBezTo>
                    <a:pt x="2982633" y="3313649"/>
                    <a:pt x="2982633" y="3313649"/>
                    <a:pt x="2982633" y="3312252"/>
                  </a:cubicBezTo>
                  <a:cubicBezTo>
                    <a:pt x="2982633" y="3312252"/>
                    <a:pt x="2982633" y="3310855"/>
                    <a:pt x="2982633" y="3310855"/>
                  </a:cubicBezTo>
                  <a:cubicBezTo>
                    <a:pt x="2982633" y="3310855"/>
                    <a:pt x="2982633" y="3309459"/>
                    <a:pt x="2982633" y="3309459"/>
                  </a:cubicBezTo>
                  <a:cubicBezTo>
                    <a:pt x="2982633" y="3309459"/>
                    <a:pt x="2982633" y="3308062"/>
                    <a:pt x="2982633" y="3308062"/>
                  </a:cubicBezTo>
                  <a:cubicBezTo>
                    <a:pt x="2982633" y="3308062"/>
                    <a:pt x="2982633" y="3308062"/>
                    <a:pt x="2982633" y="3306665"/>
                  </a:cubicBezTo>
                  <a:cubicBezTo>
                    <a:pt x="2982633" y="3306665"/>
                    <a:pt x="2982633" y="3305269"/>
                    <a:pt x="2982633" y="3305269"/>
                  </a:cubicBezTo>
                  <a:cubicBezTo>
                    <a:pt x="2982633" y="3303872"/>
                    <a:pt x="2982633" y="3301078"/>
                    <a:pt x="2984030" y="3299682"/>
                  </a:cubicBezTo>
                  <a:cubicBezTo>
                    <a:pt x="2985426" y="3298285"/>
                    <a:pt x="2985426" y="3296888"/>
                    <a:pt x="2986823" y="3295492"/>
                  </a:cubicBezTo>
                  <a:cubicBezTo>
                    <a:pt x="2986823" y="3296888"/>
                    <a:pt x="2988220" y="3298285"/>
                    <a:pt x="2988220" y="3299682"/>
                  </a:cubicBezTo>
                  <a:cubicBezTo>
                    <a:pt x="2986823" y="3301078"/>
                    <a:pt x="2986823" y="3302475"/>
                    <a:pt x="2986823" y="3302475"/>
                  </a:cubicBezTo>
                  <a:close/>
                  <a:moveTo>
                    <a:pt x="2787096" y="3021740"/>
                  </a:moveTo>
                  <a:cubicBezTo>
                    <a:pt x="2729832" y="2963079"/>
                    <a:pt x="2672568" y="2904418"/>
                    <a:pt x="2613907" y="2845758"/>
                  </a:cubicBezTo>
                  <a:cubicBezTo>
                    <a:pt x="2609717" y="2841567"/>
                    <a:pt x="2605526" y="2837377"/>
                    <a:pt x="2601336" y="2831791"/>
                  </a:cubicBezTo>
                  <a:cubicBezTo>
                    <a:pt x="2602733" y="2828997"/>
                    <a:pt x="2605526" y="2826204"/>
                    <a:pt x="2606923" y="2823410"/>
                  </a:cubicBezTo>
                  <a:cubicBezTo>
                    <a:pt x="2608320" y="2820617"/>
                    <a:pt x="2609717" y="2816427"/>
                    <a:pt x="2609717" y="2813633"/>
                  </a:cubicBezTo>
                  <a:cubicBezTo>
                    <a:pt x="2609717" y="2812237"/>
                    <a:pt x="2609717" y="2810840"/>
                    <a:pt x="2609717" y="2810840"/>
                  </a:cubicBezTo>
                  <a:cubicBezTo>
                    <a:pt x="2609717" y="2809443"/>
                    <a:pt x="2609717" y="2809443"/>
                    <a:pt x="2609717" y="2809443"/>
                  </a:cubicBezTo>
                  <a:cubicBezTo>
                    <a:pt x="2609717" y="2809443"/>
                    <a:pt x="2609717" y="2809443"/>
                    <a:pt x="2609717" y="2808047"/>
                  </a:cubicBezTo>
                  <a:cubicBezTo>
                    <a:pt x="2609717" y="2806650"/>
                    <a:pt x="2609717" y="2805253"/>
                    <a:pt x="2609717" y="2803857"/>
                  </a:cubicBezTo>
                  <a:cubicBezTo>
                    <a:pt x="2609717" y="2801063"/>
                    <a:pt x="2608320" y="2794080"/>
                    <a:pt x="2604130" y="2787096"/>
                  </a:cubicBezTo>
                  <a:lnTo>
                    <a:pt x="2768939" y="2626477"/>
                  </a:lnTo>
                  <a:lnTo>
                    <a:pt x="2768939" y="2626477"/>
                  </a:lnTo>
                  <a:lnTo>
                    <a:pt x="2794080" y="2601336"/>
                  </a:lnTo>
                  <a:lnTo>
                    <a:pt x="2794080" y="2601336"/>
                  </a:lnTo>
                  <a:lnTo>
                    <a:pt x="2795476" y="2599940"/>
                  </a:lnTo>
                  <a:cubicBezTo>
                    <a:pt x="2799667" y="2604130"/>
                    <a:pt x="2803856" y="2608320"/>
                    <a:pt x="2808047" y="2612510"/>
                  </a:cubicBezTo>
                  <a:cubicBezTo>
                    <a:pt x="2865311" y="2671171"/>
                    <a:pt x="2922575" y="2728435"/>
                    <a:pt x="2978443" y="2787096"/>
                  </a:cubicBezTo>
                  <a:cubicBezTo>
                    <a:pt x="2978443" y="2787096"/>
                    <a:pt x="2977046" y="2788493"/>
                    <a:pt x="2977046" y="2788493"/>
                  </a:cubicBezTo>
                  <a:cubicBezTo>
                    <a:pt x="2975649" y="2791286"/>
                    <a:pt x="2972856" y="2794080"/>
                    <a:pt x="2971459" y="2798270"/>
                  </a:cubicBezTo>
                  <a:cubicBezTo>
                    <a:pt x="2970063" y="2802460"/>
                    <a:pt x="2968666" y="2805253"/>
                    <a:pt x="2968666" y="2809443"/>
                  </a:cubicBezTo>
                  <a:cubicBezTo>
                    <a:pt x="2968666" y="2810840"/>
                    <a:pt x="2968666" y="2812237"/>
                    <a:pt x="2968666" y="2813633"/>
                  </a:cubicBezTo>
                  <a:cubicBezTo>
                    <a:pt x="2968666" y="2815030"/>
                    <a:pt x="2968666" y="2815030"/>
                    <a:pt x="2968666" y="2815030"/>
                  </a:cubicBezTo>
                  <a:cubicBezTo>
                    <a:pt x="2968666" y="2815030"/>
                    <a:pt x="2968666" y="2815030"/>
                    <a:pt x="2968666" y="2816427"/>
                  </a:cubicBezTo>
                  <a:cubicBezTo>
                    <a:pt x="2968666" y="2816427"/>
                    <a:pt x="2968666" y="2817824"/>
                    <a:pt x="2968666" y="2817824"/>
                  </a:cubicBezTo>
                  <a:cubicBezTo>
                    <a:pt x="2968666" y="2819220"/>
                    <a:pt x="2968666" y="2819220"/>
                    <a:pt x="2968666" y="2820617"/>
                  </a:cubicBezTo>
                  <a:cubicBezTo>
                    <a:pt x="2968666" y="2822014"/>
                    <a:pt x="2970063" y="2824807"/>
                    <a:pt x="2970063" y="2827600"/>
                  </a:cubicBezTo>
                  <a:cubicBezTo>
                    <a:pt x="2971459" y="2830394"/>
                    <a:pt x="2972856" y="2833187"/>
                    <a:pt x="2974253" y="2834584"/>
                  </a:cubicBezTo>
                  <a:lnTo>
                    <a:pt x="2949112" y="2858328"/>
                  </a:lnTo>
                  <a:lnTo>
                    <a:pt x="2949112" y="2858328"/>
                  </a:lnTo>
                  <a:lnTo>
                    <a:pt x="2787096" y="3021740"/>
                  </a:lnTo>
                  <a:close/>
                  <a:moveTo>
                    <a:pt x="2798270" y="3055261"/>
                  </a:moveTo>
                  <a:cubicBezTo>
                    <a:pt x="2798270" y="3055261"/>
                    <a:pt x="2798270" y="3056657"/>
                    <a:pt x="2798270" y="3055261"/>
                  </a:cubicBezTo>
                  <a:cubicBezTo>
                    <a:pt x="2798270" y="3056657"/>
                    <a:pt x="2798270" y="3056657"/>
                    <a:pt x="2798270" y="3055261"/>
                  </a:cubicBezTo>
                  <a:cubicBezTo>
                    <a:pt x="2798270" y="3056657"/>
                    <a:pt x="2798270" y="3058054"/>
                    <a:pt x="2798270" y="3058054"/>
                  </a:cubicBezTo>
                  <a:cubicBezTo>
                    <a:pt x="2798270" y="3059451"/>
                    <a:pt x="2796873" y="3060848"/>
                    <a:pt x="2796873" y="3063641"/>
                  </a:cubicBezTo>
                  <a:cubicBezTo>
                    <a:pt x="2795476" y="3065038"/>
                    <a:pt x="2795476" y="3066434"/>
                    <a:pt x="2794080" y="3067831"/>
                  </a:cubicBezTo>
                  <a:cubicBezTo>
                    <a:pt x="2794080" y="3067831"/>
                    <a:pt x="2794080" y="3067831"/>
                    <a:pt x="2794080" y="3067831"/>
                  </a:cubicBezTo>
                  <a:cubicBezTo>
                    <a:pt x="2794080" y="3066434"/>
                    <a:pt x="2792683" y="3065038"/>
                    <a:pt x="2792683" y="3065038"/>
                  </a:cubicBezTo>
                  <a:cubicBezTo>
                    <a:pt x="2792683" y="3065038"/>
                    <a:pt x="2792683" y="3063641"/>
                    <a:pt x="2792683" y="3063641"/>
                  </a:cubicBezTo>
                  <a:cubicBezTo>
                    <a:pt x="2792683" y="3063641"/>
                    <a:pt x="2792683" y="3062245"/>
                    <a:pt x="2792683" y="3062245"/>
                  </a:cubicBezTo>
                  <a:cubicBezTo>
                    <a:pt x="2792683" y="3062245"/>
                    <a:pt x="2792683" y="3060848"/>
                    <a:pt x="2792683" y="3060848"/>
                  </a:cubicBezTo>
                  <a:cubicBezTo>
                    <a:pt x="2792683" y="3060848"/>
                    <a:pt x="2792683" y="3060848"/>
                    <a:pt x="2792683" y="3059451"/>
                  </a:cubicBezTo>
                  <a:cubicBezTo>
                    <a:pt x="2792683" y="3059451"/>
                    <a:pt x="2792683" y="3058054"/>
                    <a:pt x="2792683" y="3058054"/>
                  </a:cubicBezTo>
                  <a:cubicBezTo>
                    <a:pt x="2792683" y="3056657"/>
                    <a:pt x="2792683" y="3053864"/>
                    <a:pt x="2794080" y="3052468"/>
                  </a:cubicBezTo>
                  <a:cubicBezTo>
                    <a:pt x="2795476" y="3051071"/>
                    <a:pt x="2795476" y="3048278"/>
                    <a:pt x="2796873" y="3046881"/>
                  </a:cubicBezTo>
                  <a:lnTo>
                    <a:pt x="2796873" y="3046881"/>
                  </a:lnTo>
                  <a:cubicBezTo>
                    <a:pt x="2796873" y="3048278"/>
                    <a:pt x="2798270" y="3051071"/>
                    <a:pt x="2798270" y="3052468"/>
                  </a:cubicBezTo>
                  <a:cubicBezTo>
                    <a:pt x="2798270" y="3053864"/>
                    <a:pt x="2798270" y="3055261"/>
                    <a:pt x="2798270" y="3055261"/>
                  </a:cubicBezTo>
                  <a:close/>
                  <a:moveTo>
                    <a:pt x="2761956" y="3063641"/>
                  </a:moveTo>
                  <a:cubicBezTo>
                    <a:pt x="2761956" y="3063641"/>
                    <a:pt x="2761956" y="3065038"/>
                    <a:pt x="2761956" y="3065038"/>
                  </a:cubicBezTo>
                  <a:cubicBezTo>
                    <a:pt x="2761956" y="3066434"/>
                    <a:pt x="2761956" y="3066434"/>
                    <a:pt x="2761956" y="3067831"/>
                  </a:cubicBezTo>
                  <a:cubicBezTo>
                    <a:pt x="2761956" y="3069228"/>
                    <a:pt x="2763352" y="3072021"/>
                    <a:pt x="2763352" y="3074815"/>
                  </a:cubicBezTo>
                  <a:cubicBezTo>
                    <a:pt x="2764749" y="3076211"/>
                    <a:pt x="2764749" y="3079005"/>
                    <a:pt x="2766146" y="3080401"/>
                  </a:cubicBezTo>
                  <a:lnTo>
                    <a:pt x="2742402" y="3102749"/>
                  </a:lnTo>
                  <a:lnTo>
                    <a:pt x="2742402" y="3102749"/>
                  </a:lnTo>
                  <a:lnTo>
                    <a:pt x="2576196" y="3264765"/>
                  </a:lnTo>
                  <a:cubicBezTo>
                    <a:pt x="2518932" y="3206104"/>
                    <a:pt x="2463064" y="3148839"/>
                    <a:pt x="2405800" y="3090178"/>
                  </a:cubicBezTo>
                  <a:cubicBezTo>
                    <a:pt x="2401610" y="3085988"/>
                    <a:pt x="2397420" y="3081798"/>
                    <a:pt x="2393229" y="3076211"/>
                  </a:cubicBezTo>
                  <a:cubicBezTo>
                    <a:pt x="2394626" y="3074815"/>
                    <a:pt x="2397420" y="3070624"/>
                    <a:pt x="2398816" y="3067831"/>
                  </a:cubicBezTo>
                  <a:cubicBezTo>
                    <a:pt x="2400213" y="3065038"/>
                    <a:pt x="2401610" y="3060848"/>
                    <a:pt x="2401610" y="3058054"/>
                  </a:cubicBezTo>
                  <a:cubicBezTo>
                    <a:pt x="2401610" y="3056657"/>
                    <a:pt x="2401610" y="3055261"/>
                    <a:pt x="2401610" y="3055261"/>
                  </a:cubicBezTo>
                  <a:cubicBezTo>
                    <a:pt x="2401610" y="3053864"/>
                    <a:pt x="2401610" y="3053864"/>
                    <a:pt x="2401610" y="3053864"/>
                  </a:cubicBezTo>
                  <a:cubicBezTo>
                    <a:pt x="2401610" y="3053864"/>
                    <a:pt x="2401610" y="3053864"/>
                    <a:pt x="2401610" y="3052468"/>
                  </a:cubicBezTo>
                  <a:cubicBezTo>
                    <a:pt x="2401610" y="3051071"/>
                    <a:pt x="2401610" y="3049674"/>
                    <a:pt x="2401610" y="3048278"/>
                  </a:cubicBezTo>
                  <a:cubicBezTo>
                    <a:pt x="2401610" y="3044087"/>
                    <a:pt x="2400213" y="3035707"/>
                    <a:pt x="2394626" y="3028724"/>
                  </a:cubicBezTo>
                  <a:lnTo>
                    <a:pt x="2560832" y="2866708"/>
                  </a:lnTo>
                  <a:lnTo>
                    <a:pt x="2560832" y="2866708"/>
                  </a:lnTo>
                  <a:lnTo>
                    <a:pt x="2585973" y="2841567"/>
                  </a:lnTo>
                  <a:lnTo>
                    <a:pt x="2585973" y="2841567"/>
                  </a:lnTo>
                  <a:lnTo>
                    <a:pt x="2585973" y="2841567"/>
                  </a:lnTo>
                  <a:cubicBezTo>
                    <a:pt x="2590163" y="2845758"/>
                    <a:pt x="2594353" y="2849947"/>
                    <a:pt x="2598543" y="2855534"/>
                  </a:cubicBezTo>
                  <a:cubicBezTo>
                    <a:pt x="2655807" y="2914195"/>
                    <a:pt x="2713072" y="2972856"/>
                    <a:pt x="2770336" y="3031517"/>
                  </a:cubicBezTo>
                  <a:cubicBezTo>
                    <a:pt x="2770336" y="3031517"/>
                    <a:pt x="2770336" y="3031517"/>
                    <a:pt x="2770336" y="3031517"/>
                  </a:cubicBezTo>
                  <a:cubicBezTo>
                    <a:pt x="2770336" y="3031517"/>
                    <a:pt x="2768939" y="3032914"/>
                    <a:pt x="2767543" y="3034311"/>
                  </a:cubicBezTo>
                  <a:cubicBezTo>
                    <a:pt x="2766146" y="3037104"/>
                    <a:pt x="2763352" y="3039897"/>
                    <a:pt x="2761956" y="3044087"/>
                  </a:cubicBezTo>
                  <a:cubicBezTo>
                    <a:pt x="2760559" y="3048278"/>
                    <a:pt x="2759162" y="3051071"/>
                    <a:pt x="2759162" y="3055261"/>
                  </a:cubicBezTo>
                  <a:cubicBezTo>
                    <a:pt x="2759162" y="3056657"/>
                    <a:pt x="2759162" y="3058054"/>
                    <a:pt x="2759162" y="3059451"/>
                  </a:cubicBezTo>
                  <a:cubicBezTo>
                    <a:pt x="2759162" y="3060848"/>
                    <a:pt x="2759162" y="3060848"/>
                    <a:pt x="2759162" y="3060848"/>
                  </a:cubicBezTo>
                  <a:cubicBezTo>
                    <a:pt x="2759162" y="3060848"/>
                    <a:pt x="2761956" y="3063641"/>
                    <a:pt x="2761956" y="3063641"/>
                  </a:cubicBezTo>
                  <a:close/>
                  <a:moveTo>
                    <a:pt x="2588766" y="3302475"/>
                  </a:moveTo>
                  <a:cubicBezTo>
                    <a:pt x="2588766" y="3302475"/>
                    <a:pt x="2588766" y="3302475"/>
                    <a:pt x="2588766" y="3302475"/>
                  </a:cubicBezTo>
                  <a:cubicBezTo>
                    <a:pt x="2588766" y="3303872"/>
                    <a:pt x="2588766" y="3303872"/>
                    <a:pt x="2588766" y="3305269"/>
                  </a:cubicBezTo>
                  <a:cubicBezTo>
                    <a:pt x="2588766" y="3306665"/>
                    <a:pt x="2587369" y="3308062"/>
                    <a:pt x="2587369" y="3310855"/>
                  </a:cubicBezTo>
                  <a:cubicBezTo>
                    <a:pt x="2587369" y="3312252"/>
                    <a:pt x="2585973" y="3312252"/>
                    <a:pt x="2585973" y="3313649"/>
                  </a:cubicBezTo>
                  <a:cubicBezTo>
                    <a:pt x="2585973" y="3313649"/>
                    <a:pt x="2585973" y="3313649"/>
                    <a:pt x="2585973" y="3312252"/>
                  </a:cubicBezTo>
                  <a:cubicBezTo>
                    <a:pt x="2585973" y="3310855"/>
                    <a:pt x="2584576" y="3309459"/>
                    <a:pt x="2584576" y="3308062"/>
                  </a:cubicBezTo>
                  <a:cubicBezTo>
                    <a:pt x="2584576" y="3308062"/>
                    <a:pt x="2584576" y="3306665"/>
                    <a:pt x="2584576" y="3306665"/>
                  </a:cubicBezTo>
                  <a:cubicBezTo>
                    <a:pt x="2584576" y="3306665"/>
                    <a:pt x="2584576" y="3305269"/>
                    <a:pt x="2584576" y="3305269"/>
                  </a:cubicBezTo>
                  <a:cubicBezTo>
                    <a:pt x="2584576" y="3305269"/>
                    <a:pt x="2584576" y="3303872"/>
                    <a:pt x="2584576" y="3303872"/>
                  </a:cubicBezTo>
                  <a:cubicBezTo>
                    <a:pt x="2584576" y="3303872"/>
                    <a:pt x="2584576" y="3303872"/>
                    <a:pt x="2584576" y="3302475"/>
                  </a:cubicBezTo>
                  <a:cubicBezTo>
                    <a:pt x="2584576" y="3302475"/>
                    <a:pt x="2584576" y="3301078"/>
                    <a:pt x="2584576" y="3301078"/>
                  </a:cubicBezTo>
                  <a:cubicBezTo>
                    <a:pt x="2584576" y="3299682"/>
                    <a:pt x="2584576" y="3296888"/>
                    <a:pt x="2585973" y="3295492"/>
                  </a:cubicBezTo>
                  <a:cubicBezTo>
                    <a:pt x="2585973" y="3294095"/>
                    <a:pt x="2587369" y="3292699"/>
                    <a:pt x="2587369" y="3292699"/>
                  </a:cubicBezTo>
                  <a:cubicBezTo>
                    <a:pt x="2588766" y="3295492"/>
                    <a:pt x="2588766" y="3298285"/>
                    <a:pt x="2588766" y="3299682"/>
                  </a:cubicBezTo>
                  <a:cubicBezTo>
                    <a:pt x="2588766" y="3301078"/>
                    <a:pt x="2588766" y="3301078"/>
                    <a:pt x="2588766" y="3302475"/>
                  </a:cubicBezTo>
                  <a:cubicBezTo>
                    <a:pt x="2588766" y="3302475"/>
                    <a:pt x="2588766" y="3302475"/>
                    <a:pt x="2588766" y="3302475"/>
                  </a:cubicBezTo>
                  <a:close/>
                  <a:moveTo>
                    <a:pt x="2394626" y="3052468"/>
                  </a:moveTo>
                  <a:cubicBezTo>
                    <a:pt x="2394626" y="3053864"/>
                    <a:pt x="2394626" y="3053864"/>
                    <a:pt x="2394626" y="3053864"/>
                  </a:cubicBezTo>
                  <a:cubicBezTo>
                    <a:pt x="2394626" y="3053864"/>
                    <a:pt x="2394626" y="3053864"/>
                    <a:pt x="2394626" y="3053864"/>
                  </a:cubicBezTo>
                  <a:cubicBezTo>
                    <a:pt x="2394626" y="3053864"/>
                    <a:pt x="2394626" y="3053864"/>
                    <a:pt x="2394626" y="3053864"/>
                  </a:cubicBezTo>
                  <a:cubicBezTo>
                    <a:pt x="2394626" y="3053864"/>
                    <a:pt x="2394626" y="3055261"/>
                    <a:pt x="2394626" y="3055261"/>
                  </a:cubicBezTo>
                  <a:cubicBezTo>
                    <a:pt x="2394626" y="3056657"/>
                    <a:pt x="2393229" y="3058054"/>
                    <a:pt x="2393229" y="3060848"/>
                  </a:cubicBezTo>
                  <a:cubicBezTo>
                    <a:pt x="2393229" y="3062245"/>
                    <a:pt x="2391833" y="3063641"/>
                    <a:pt x="2390436" y="3065038"/>
                  </a:cubicBezTo>
                  <a:cubicBezTo>
                    <a:pt x="2390436" y="3065038"/>
                    <a:pt x="2390436" y="3063641"/>
                    <a:pt x="2389039" y="3063641"/>
                  </a:cubicBezTo>
                  <a:cubicBezTo>
                    <a:pt x="2389039" y="3062245"/>
                    <a:pt x="2387643" y="3060848"/>
                    <a:pt x="2387643" y="3059451"/>
                  </a:cubicBezTo>
                  <a:cubicBezTo>
                    <a:pt x="2387643" y="3059451"/>
                    <a:pt x="2387643" y="3058054"/>
                    <a:pt x="2387643" y="3058054"/>
                  </a:cubicBezTo>
                  <a:cubicBezTo>
                    <a:pt x="2387643" y="3058054"/>
                    <a:pt x="2387643" y="3056657"/>
                    <a:pt x="2387643" y="3056657"/>
                  </a:cubicBezTo>
                  <a:cubicBezTo>
                    <a:pt x="2387643" y="3056657"/>
                    <a:pt x="2387643" y="3055261"/>
                    <a:pt x="2387643" y="3055261"/>
                  </a:cubicBezTo>
                  <a:cubicBezTo>
                    <a:pt x="2387643" y="3055261"/>
                    <a:pt x="2387643" y="3055261"/>
                    <a:pt x="2387643" y="3053864"/>
                  </a:cubicBezTo>
                  <a:cubicBezTo>
                    <a:pt x="2387643" y="3053864"/>
                    <a:pt x="2387643" y="3052468"/>
                    <a:pt x="2387643" y="3052468"/>
                  </a:cubicBezTo>
                  <a:cubicBezTo>
                    <a:pt x="2387643" y="3051071"/>
                    <a:pt x="2387643" y="3048278"/>
                    <a:pt x="2389039" y="3046881"/>
                  </a:cubicBezTo>
                  <a:cubicBezTo>
                    <a:pt x="2389039" y="3045484"/>
                    <a:pt x="2390436" y="3044087"/>
                    <a:pt x="2391833" y="3042691"/>
                  </a:cubicBezTo>
                  <a:cubicBezTo>
                    <a:pt x="2393229" y="3048278"/>
                    <a:pt x="2394626" y="3051071"/>
                    <a:pt x="2394626" y="3052468"/>
                  </a:cubicBezTo>
                  <a:close/>
                  <a:moveTo>
                    <a:pt x="2391833" y="3045484"/>
                  </a:moveTo>
                  <a:cubicBezTo>
                    <a:pt x="2391833" y="3044087"/>
                    <a:pt x="2393229" y="3044087"/>
                    <a:pt x="2391833" y="3045484"/>
                  </a:cubicBezTo>
                  <a:cubicBezTo>
                    <a:pt x="2393229" y="3044087"/>
                    <a:pt x="2393229" y="3044087"/>
                    <a:pt x="2391833" y="3045484"/>
                  </a:cubicBezTo>
                  <a:cubicBezTo>
                    <a:pt x="2393229" y="3044087"/>
                    <a:pt x="2391833" y="3044087"/>
                    <a:pt x="2391833" y="3045484"/>
                  </a:cubicBezTo>
                  <a:close/>
                  <a:moveTo>
                    <a:pt x="2389039" y="3018947"/>
                  </a:moveTo>
                  <a:cubicBezTo>
                    <a:pt x="2331775" y="2960286"/>
                    <a:pt x="2275908" y="2903022"/>
                    <a:pt x="2218643" y="2844361"/>
                  </a:cubicBezTo>
                  <a:cubicBezTo>
                    <a:pt x="2214453" y="2840170"/>
                    <a:pt x="2210263" y="2835981"/>
                    <a:pt x="2206073" y="2830394"/>
                  </a:cubicBezTo>
                  <a:cubicBezTo>
                    <a:pt x="2207470" y="2827600"/>
                    <a:pt x="2210263" y="2824807"/>
                    <a:pt x="2211660" y="2822014"/>
                  </a:cubicBezTo>
                  <a:cubicBezTo>
                    <a:pt x="2213056" y="2819220"/>
                    <a:pt x="2214453" y="2815030"/>
                    <a:pt x="2214453" y="2812237"/>
                  </a:cubicBezTo>
                  <a:cubicBezTo>
                    <a:pt x="2214453" y="2810840"/>
                    <a:pt x="2214453" y="2809443"/>
                    <a:pt x="2214453" y="2809443"/>
                  </a:cubicBezTo>
                  <a:cubicBezTo>
                    <a:pt x="2214453" y="2808047"/>
                    <a:pt x="2214453" y="2808047"/>
                    <a:pt x="2214453" y="2808047"/>
                  </a:cubicBezTo>
                  <a:cubicBezTo>
                    <a:pt x="2214453" y="2808047"/>
                    <a:pt x="2214453" y="2808047"/>
                    <a:pt x="2214453" y="2806650"/>
                  </a:cubicBezTo>
                  <a:cubicBezTo>
                    <a:pt x="2214453" y="2805253"/>
                    <a:pt x="2214453" y="2803857"/>
                    <a:pt x="2214453" y="2802460"/>
                  </a:cubicBezTo>
                  <a:cubicBezTo>
                    <a:pt x="2214453" y="2798270"/>
                    <a:pt x="2213056" y="2791286"/>
                    <a:pt x="2207470" y="2782906"/>
                  </a:cubicBezTo>
                  <a:lnTo>
                    <a:pt x="2373676" y="2620890"/>
                  </a:lnTo>
                  <a:lnTo>
                    <a:pt x="2373676" y="2620890"/>
                  </a:lnTo>
                  <a:lnTo>
                    <a:pt x="2398816" y="2595750"/>
                  </a:lnTo>
                  <a:lnTo>
                    <a:pt x="2398816" y="2595750"/>
                  </a:lnTo>
                  <a:lnTo>
                    <a:pt x="2398816" y="2595750"/>
                  </a:lnTo>
                  <a:cubicBezTo>
                    <a:pt x="2403006" y="2599940"/>
                    <a:pt x="2407196" y="2604130"/>
                    <a:pt x="2411387" y="2609717"/>
                  </a:cubicBezTo>
                  <a:cubicBezTo>
                    <a:pt x="2468651" y="2668378"/>
                    <a:pt x="2525915" y="2727039"/>
                    <a:pt x="2583179" y="2785700"/>
                  </a:cubicBezTo>
                  <a:cubicBezTo>
                    <a:pt x="2583179" y="2785700"/>
                    <a:pt x="2583179" y="2785700"/>
                    <a:pt x="2583179" y="2785700"/>
                  </a:cubicBezTo>
                  <a:cubicBezTo>
                    <a:pt x="2583179" y="2785700"/>
                    <a:pt x="2581783" y="2787096"/>
                    <a:pt x="2580386" y="2788493"/>
                  </a:cubicBezTo>
                  <a:cubicBezTo>
                    <a:pt x="2578989" y="2791286"/>
                    <a:pt x="2576196" y="2794080"/>
                    <a:pt x="2574799" y="2798270"/>
                  </a:cubicBezTo>
                  <a:cubicBezTo>
                    <a:pt x="2573402" y="2802460"/>
                    <a:pt x="2572006" y="2805253"/>
                    <a:pt x="2572006" y="2809443"/>
                  </a:cubicBezTo>
                  <a:cubicBezTo>
                    <a:pt x="2572006" y="2810840"/>
                    <a:pt x="2572006" y="2812237"/>
                    <a:pt x="2572006" y="2813633"/>
                  </a:cubicBezTo>
                  <a:cubicBezTo>
                    <a:pt x="2572006" y="2815030"/>
                    <a:pt x="2572006" y="2815030"/>
                    <a:pt x="2572006" y="2815030"/>
                  </a:cubicBezTo>
                  <a:cubicBezTo>
                    <a:pt x="2572006" y="2815030"/>
                    <a:pt x="2572006" y="2815030"/>
                    <a:pt x="2572006" y="2816427"/>
                  </a:cubicBezTo>
                  <a:cubicBezTo>
                    <a:pt x="2572006" y="2816427"/>
                    <a:pt x="2572006" y="2817824"/>
                    <a:pt x="2572006" y="2817824"/>
                  </a:cubicBezTo>
                  <a:cubicBezTo>
                    <a:pt x="2572006" y="2819220"/>
                    <a:pt x="2572006" y="2819220"/>
                    <a:pt x="2572006" y="2820617"/>
                  </a:cubicBezTo>
                  <a:cubicBezTo>
                    <a:pt x="2572006" y="2822014"/>
                    <a:pt x="2573402" y="2824807"/>
                    <a:pt x="2573402" y="2827600"/>
                  </a:cubicBezTo>
                  <a:cubicBezTo>
                    <a:pt x="2573402" y="2828997"/>
                    <a:pt x="2574799" y="2830394"/>
                    <a:pt x="2576196" y="2833187"/>
                  </a:cubicBezTo>
                  <a:lnTo>
                    <a:pt x="2552452" y="2856931"/>
                  </a:lnTo>
                  <a:lnTo>
                    <a:pt x="2552452" y="2856931"/>
                  </a:lnTo>
                  <a:lnTo>
                    <a:pt x="2389039" y="3018947"/>
                  </a:lnTo>
                  <a:close/>
                  <a:moveTo>
                    <a:pt x="2370882" y="3059451"/>
                  </a:moveTo>
                  <a:cubicBezTo>
                    <a:pt x="2370882" y="3059451"/>
                    <a:pt x="2370882" y="3060848"/>
                    <a:pt x="2370882" y="3060848"/>
                  </a:cubicBezTo>
                  <a:cubicBezTo>
                    <a:pt x="2370882" y="3062245"/>
                    <a:pt x="2370882" y="3062245"/>
                    <a:pt x="2370882" y="3063641"/>
                  </a:cubicBezTo>
                  <a:cubicBezTo>
                    <a:pt x="2370882" y="3065038"/>
                    <a:pt x="2372279" y="3067831"/>
                    <a:pt x="2373676" y="3070624"/>
                  </a:cubicBezTo>
                  <a:cubicBezTo>
                    <a:pt x="2375072" y="3073418"/>
                    <a:pt x="2376469" y="3076211"/>
                    <a:pt x="2377866" y="3079005"/>
                  </a:cubicBezTo>
                  <a:lnTo>
                    <a:pt x="2352726" y="3102749"/>
                  </a:lnTo>
                  <a:lnTo>
                    <a:pt x="2352726" y="3102749"/>
                  </a:lnTo>
                  <a:lnTo>
                    <a:pt x="2187916" y="3263368"/>
                  </a:lnTo>
                  <a:cubicBezTo>
                    <a:pt x="2130652" y="3204707"/>
                    <a:pt x="2074784" y="3147442"/>
                    <a:pt x="2017520" y="3088782"/>
                  </a:cubicBezTo>
                  <a:cubicBezTo>
                    <a:pt x="2013330" y="3084591"/>
                    <a:pt x="2009140" y="3080401"/>
                    <a:pt x="2004949" y="3074815"/>
                  </a:cubicBezTo>
                  <a:cubicBezTo>
                    <a:pt x="2006346" y="3072021"/>
                    <a:pt x="2009140" y="3069228"/>
                    <a:pt x="2010536" y="3066434"/>
                  </a:cubicBezTo>
                  <a:cubicBezTo>
                    <a:pt x="2011933" y="3063641"/>
                    <a:pt x="2013330" y="3059451"/>
                    <a:pt x="2013330" y="3056657"/>
                  </a:cubicBezTo>
                  <a:cubicBezTo>
                    <a:pt x="2013330" y="3055261"/>
                    <a:pt x="2013330" y="3053864"/>
                    <a:pt x="2013330" y="3053864"/>
                  </a:cubicBezTo>
                  <a:cubicBezTo>
                    <a:pt x="2013330" y="3052468"/>
                    <a:pt x="2013330" y="3052468"/>
                    <a:pt x="2013330" y="3052468"/>
                  </a:cubicBezTo>
                  <a:cubicBezTo>
                    <a:pt x="2013330" y="3052468"/>
                    <a:pt x="2013330" y="3052468"/>
                    <a:pt x="2013330" y="3051071"/>
                  </a:cubicBezTo>
                  <a:cubicBezTo>
                    <a:pt x="2013330" y="3049674"/>
                    <a:pt x="2013330" y="3048278"/>
                    <a:pt x="2013330" y="3046881"/>
                  </a:cubicBezTo>
                  <a:cubicBezTo>
                    <a:pt x="2013330" y="3042691"/>
                    <a:pt x="2011933" y="3034311"/>
                    <a:pt x="2006346" y="3027327"/>
                  </a:cubicBezTo>
                  <a:lnTo>
                    <a:pt x="2171156" y="2866708"/>
                  </a:lnTo>
                  <a:lnTo>
                    <a:pt x="2171156" y="2866708"/>
                  </a:lnTo>
                  <a:lnTo>
                    <a:pt x="2196296" y="2841567"/>
                  </a:lnTo>
                  <a:lnTo>
                    <a:pt x="2196296" y="2841567"/>
                  </a:lnTo>
                  <a:lnTo>
                    <a:pt x="2197693" y="2840170"/>
                  </a:lnTo>
                  <a:cubicBezTo>
                    <a:pt x="2201883" y="2844361"/>
                    <a:pt x="2206073" y="2848551"/>
                    <a:pt x="2210263" y="2852741"/>
                  </a:cubicBezTo>
                  <a:cubicBezTo>
                    <a:pt x="2267527" y="2911402"/>
                    <a:pt x="2324792" y="2968666"/>
                    <a:pt x="2380659" y="3027327"/>
                  </a:cubicBezTo>
                  <a:cubicBezTo>
                    <a:pt x="2380659" y="3027327"/>
                    <a:pt x="2379263" y="3028724"/>
                    <a:pt x="2379263" y="3028724"/>
                  </a:cubicBezTo>
                  <a:cubicBezTo>
                    <a:pt x="2377866" y="3031517"/>
                    <a:pt x="2375072" y="3034311"/>
                    <a:pt x="2373676" y="3038501"/>
                  </a:cubicBezTo>
                  <a:cubicBezTo>
                    <a:pt x="2372279" y="3042691"/>
                    <a:pt x="2370882" y="3045484"/>
                    <a:pt x="2370882" y="3049674"/>
                  </a:cubicBezTo>
                  <a:cubicBezTo>
                    <a:pt x="2370882" y="3051071"/>
                    <a:pt x="2370882" y="3052468"/>
                    <a:pt x="2370882" y="3053864"/>
                  </a:cubicBezTo>
                  <a:cubicBezTo>
                    <a:pt x="2370882" y="3055261"/>
                    <a:pt x="2370882" y="3055261"/>
                    <a:pt x="2370882" y="3055261"/>
                  </a:cubicBezTo>
                  <a:cubicBezTo>
                    <a:pt x="2370882" y="3055261"/>
                    <a:pt x="2370882" y="3058054"/>
                    <a:pt x="2370882" y="3059451"/>
                  </a:cubicBezTo>
                  <a:close/>
                  <a:moveTo>
                    <a:pt x="2197693" y="3301078"/>
                  </a:moveTo>
                  <a:cubicBezTo>
                    <a:pt x="2197693" y="3301078"/>
                    <a:pt x="2197693" y="3301078"/>
                    <a:pt x="2197693" y="3301078"/>
                  </a:cubicBezTo>
                  <a:cubicBezTo>
                    <a:pt x="2197693" y="3301078"/>
                    <a:pt x="2197693" y="3301078"/>
                    <a:pt x="2197693" y="3301078"/>
                  </a:cubicBezTo>
                  <a:cubicBezTo>
                    <a:pt x="2197693" y="3302475"/>
                    <a:pt x="2197693" y="3303872"/>
                    <a:pt x="2197693" y="3303872"/>
                  </a:cubicBezTo>
                  <a:cubicBezTo>
                    <a:pt x="2197693" y="3305269"/>
                    <a:pt x="2196296" y="3306665"/>
                    <a:pt x="2196296" y="3309459"/>
                  </a:cubicBezTo>
                  <a:cubicBezTo>
                    <a:pt x="2194899" y="3310855"/>
                    <a:pt x="2194899" y="3312252"/>
                    <a:pt x="2193503" y="3313649"/>
                  </a:cubicBezTo>
                  <a:cubicBezTo>
                    <a:pt x="2193503" y="3313649"/>
                    <a:pt x="2193503" y="3312252"/>
                    <a:pt x="2192106" y="3312252"/>
                  </a:cubicBezTo>
                  <a:cubicBezTo>
                    <a:pt x="2192106" y="3310855"/>
                    <a:pt x="2190709" y="3309459"/>
                    <a:pt x="2190709" y="3308062"/>
                  </a:cubicBezTo>
                  <a:cubicBezTo>
                    <a:pt x="2190709" y="3308062"/>
                    <a:pt x="2190709" y="3306665"/>
                    <a:pt x="2190709" y="3306665"/>
                  </a:cubicBezTo>
                  <a:cubicBezTo>
                    <a:pt x="2190709" y="3306665"/>
                    <a:pt x="2190709" y="3305269"/>
                    <a:pt x="2190709" y="3305269"/>
                  </a:cubicBezTo>
                  <a:cubicBezTo>
                    <a:pt x="2190709" y="3305269"/>
                    <a:pt x="2190709" y="3303872"/>
                    <a:pt x="2190709" y="3303872"/>
                  </a:cubicBezTo>
                  <a:cubicBezTo>
                    <a:pt x="2190709" y="3303872"/>
                    <a:pt x="2190709" y="3303872"/>
                    <a:pt x="2190709" y="3302475"/>
                  </a:cubicBezTo>
                  <a:cubicBezTo>
                    <a:pt x="2190709" y="3302475"/>
                    <a:pt x="2190709" y="3301078"/>
                    <a:pt x="2190709" y="3301078"/>
                  </a:cubicBezTo>
                  <a:cubicBezTo>
                    <a:pt x="2190709" y="3299682"/>
                    <a:pt x="2190709" y="3296888"/>
                    <a:pt x="2192106" y="3295492"/>
                  </a:cubicBezTo>
                  <a:cubicBezTo>
                    <a:pt x="2193503" y="3294095"/>
                    <a:pt x="2193503" y="3291302"/>
                    <a:pt x="2194899" y="3291302"/>
                  </a:cubicBezTo>
                  <a:cubicBezTo>
                    <a:pt x="2196296" y="3294095"/>
                    <a:pt x="2196296" y="3296888"/>
                    <a:pt x="2197693" y="3298285"/>
                  </a:cubicBezTo>
                  <a:cubicBezTo>
                    <a:pt x="2197693" y="3299682"/>
                    <a:pt x="2197693" y="3299682"/>
                    <a:pt x="2197693" y="3301078"/>
                  </a:cubicBezTo>
                  <a:close/>
                  <a:moveTo>
                    <a:pt x="1995173" y="3051071"/>
                  </a:moveTo>
                  <a:cubicBezTo>
                    <a:pt x="1995173" y="3052468"/>
                    <a:pt x="1995173" y="3052468"/>
                    <a:pt x="1995173" y="3052468"/>
                  </a:cubicBezTo>
                  <a:cubicBezTo>
                    <a:pt x="1995173" y="3052468"/>
                    <a:pt x="1995173" y="3052468"/>
                    <a:pt x="1995173" y="3052468"/>
                  </a:cubicBezTo>
                  <a:cubicBezTo>
                    <a:pt x="1995173" y="3052468"/>
                    <a:pt x="1995173" y="3052468"/>
                    <a:pt x="1995173" y="3052468"/>
                  </a:cubicBezTo>
                  <a:cubicBezTo>
                    <a:pt x="1995173" y="3052468"/>
                    <a:pt x="1995173" y="3053864"/>
                    <a:pt x="1995173" y="3053864"/>
                  </a:cubicBezTo>
                  <a:cubicBezTo>
                    <a:pt x="1995173" y="3055261"/>
                    <a:pt x="1993776" y="3056657"/>
                    <a:pt x="1993776" y="3059451"/>
                  </a:cubicBezTo>
                  <a:cubicBezTo>
                    <a:pt x="1992379" y="3060848"/>
                    <a:pt x="1992379" y="3062245"/>
                    <a:pt x="1990982" y="3063641"/>
                  </a:cubicBezTo>
                  <a:cubicBezTo>
                    <a:pt x="1990982" y="3063641"/>
                    <a:pt x="1990982" y="3063641"/>
                    <a:pt x="1990982" y="3063641"/>
                  </a:cubicBezTo>
                  <a:cubicBezTo>
                    <a:pt x="1990982" y="3063641"/>
                    <a:pt x="1989586" y="3062245"/>
                    <a:pt x="1989586" y="3062245"/>
                  </a:cubicBezTo>
                  <a:cubicBezTo>
                    <a:pt x="1989586" y="3060848"/>
                    <a:pt x="1988189" y="3059451"/>
                    <a:pt x="1988189" y="3058054"/>
                  </a:cubicBezTo>
                  <a:cubicBezTo>
                    <a:pt x="1988189" y="3058054"/>
                    <a:pt x="1988189" y="3056657"/>
                    <a:pt x="1988189" y="3056657"/>
                  </a:cubicBezTo>
                  <a:cubicBezTo>
                    <a:pt x="1988189" y="3056657"/>
                    <a:pt x="1988189" y="3055261"/>
                    <a:pt x="1988189" y="3055261"/>
                  </a:cubicBezTo>
                  <a:cubicBezTo>
                    <a:pt x="1988189" y="3055261"/>
                    <a:pt x="1988189" y="3053864"/>
                    <a:pt x="1988189" y="3053864"/>
                  </a:cubicBezTo>
                  <a:cubicBezTo>
                    <a:pt x="1988189" y="3053864"/>
                    <a:pt x="1988189" y="3053864"/>
                    <a:pt x="1988189" y="3052468"/>
                  </a:cubicBezTo>
                  <a:cubicBezTo>
                    <a:pt x="1988189" y="3052468"/>
                    <a:pt x="1988189" y="3051071"/>
                    <a:pt x="1988189" y="3051071"/>
                  </a:cubicBezTo>
                  <a:cubicBezTo>
                    <a:pt x="1988189" y="3049674"/>
                    <a:pt x="1988189" y="3046881"/>
                    <a:pt x="1989586" y="3045484"/>
                  </a:cubicBezTo>
                  <a:cubicBezTo>
                    <a:pt x="1990982" y="3044087"/>
                    <a:pt x="1990982" y="3041294"/>
                    <a:pt x="1992379" y="3039897"/>
                  </a:cubicBezTo>
                  <a:cubicBezTo>
                    <a:pt x="1992379" y="3039897"/>
                    <a:pt x="1993776" y="3038501"/>
                    <a:pt x="1993776" y="3038501"/>
                  </a:cubicBezTo>
                  <a:cubicBezTo>
                    <a:pt x="1993776" y="3038501"/>
                    <a:pt x="1993776" y="3038501"/>
                    <a:pt x="1993776" y="3038501"/>
                  </a:cubicBezTo>
                  <a:lnTo>
                    <a:pt x="1993776" y="3038501"/>
                  </a:lnTo>
                  <a:lnTo>
                    <a:pt x="1993776" y="3038501"/>
                  </a:lnTo>
                  <a:cubicBezTo>
                    <a:pt x="1993776" y="3038501"/>
                    <a:pt x="1992379" y="3039897"/>
                    <a:pt x="1992379" y="3041294"/>
                  </a:cubicBezTo>
                  <a:cubicBezTo>
                    <a:pt x="1993776" y="3046881"/>
                    <a:pt x="1995173" y="3049674"/>
                    <a:pt x="1995173" y="3051071"/>
                  </a:cubicBezTo>
                  <a:close/>
                  <a:moveTo>
                    <a:pt x="1993776" y="3017550"/>
                  </a:moveTo>
                  <a:cubicBezTo>
                    <a:pt x="1936512" y="2958889"/>
                    <a:pt x="1879247" y="2900228"/>
                    <a:pt x="1821983" y="2841567"/>
                  </a:cubicBezTo>
                  <a:cubicBezTo>
                    <a:pt x="1817793" y="2837377"/>
                    <a:pt x="1815000" y="2833187"/>
                    <a:pt x="1810809" y="2830394"/>
                  </a:cubicBezTo>
                  <a:cubicBezTo>
                    <a:pt x="1812206" y="2828997"/>
                    <a:pt x="1813603" y="2826204"/>
                    <a:pt x="1815000" y="2822014"/>
                  </a:cubicBezTo>
                  <a:cubicBezTo>
                    <a:pt x="1816396" y="2819220"/>
                    <a:pt x="1817793" y="2815030"/>
                    <a:pt x="1817793" y="2812237"/>
                  </a:cubicBezTo>
                  <a:cubicBezTo>
                    <a:pt x="1817793" y="2810840"/>
                    <a:pt x="1817793" y="2809443"/>
                    <a:pt x="1817793" y="2809443"/>
                  </a:cubicBezTo>
                  <a:cubicBezTo>
                    <a:pt x="1817793" y="2808047"/>
                    <a:pt x="1817793" y="2808047"/>
                    <a:pt x="1817793" y="2808047"/>
                  </a:cubicBezTo>
                  <a:cubicBezTo>
                    <a:pt x="1817793" y="2808047"/>
                    <a:pt x="1817793" y="2808047"/>
                    <a:pt x="1817793" y="2806650"/>
                  </a:cubicBezTo>
                  <a:cubicBezTo>
                    <a:pt x="1817793" y="2805253"/>
                    <a:pt x="1817793" y="2803857"/>
                    <a:pt x="1817793" y="2802460"/>
                  </a:cubicBezTo>
                  <a:cubicBezTo>
                    <a:pt x="1817793" y="2798270"/>
                    <a:pt x="1816396" y="2791286"/>
                    <a:pt x="1810809" y="2782906"/>
                  </a:cubicBezTo>
                  <a:lnTo>
                    <a:pt x="1975619" y="2622287"/>
                  </a:lnTo>
                  <a:lnTo>
                    <a:pt x="1975619" y="2622287"/>
                  </a:lnTo>
                  <a:lnTo>
                    <a:pt x="2000759" y="2597146"/>
                  </a:lnTo>
                  <a:lnTo>
                    <a:pt x="2000759" y="2597146"/>
                  </a:lnTo>
                  <a:lnTo>
                    <a:pt x="2002156" y="2595750"/>
                  </a:lnTo>
                  <a:cubicBezTo>
                    <a:pt x="2006346" y="2599940"/>
                    <a:pt x="2010536" y="2604130"/>
                    <a:pt x="2014726" y="2608320"/>
                  </a:cubicBezTo>
                  <a:cubicBezTo>
                    <a:pt x="2071991" y="2666981"/>
                    <a:pt x="2127858" y="2724245"/>
                    <a:pt x="2185123" y="2782906"/>
                  </a:cubicBezTo>
                  <a:cubicBezTo>
                    <a:pt x="2185123" y="2782906"/>
                    <a:pt x="2183726" y="2784303"/>
                    <a:pt x="2183726" y="2784303"/>
                  </a:cubicBezTo>
                  <a:cubicBezTo>
                    <a:pt x="2182329" y="2787096"/>
                    <a:pt x="2179536" y="2789890"/>
                    <a:pt x="2178139" y="2794080"/>
                  </a:cubicBezTo>
                  <a:cubicBezTo>
                    <a:pt x="2176742" y="2798270"/>
                    <a:pt x="2175346" y="2801063"/>
                    <a:pt x="2175346" y="2805253"/>
                  </a:cubicBezTo>
                  <a:cubicBezTo>
                    <a:pt x="2175346" y="2806650"/>
                    <a:pt x="2175346" y="2808047"/>
                    <a:pt x="2175346" y="2809443"/>
                  </a:cubicBezTo>
                  <a:cubicBezTo>
                    <a:pt x="2175346" y="2810840"/>
                    <a:pt x="2175346" y="2810840"/>
                    <a:pt x="2175346" y="2810840"/>
                  </a:cubicBezTo>
                  <a:cubicBezTo>
                    <a:pt x="2175346" y="2810840"/>
                    <a:pt x="2175346" y="2810840"/>
                    <a:pt x="2175346" y="2812237"/>
                  </a:cubicBezTo>
                  <a:cubicBezTo>
                    <a:pt x="2175346" y="2812237"/>
                    <a:pt x="2175346" y="2813633"/>
                    <a:pt x="2175346" y="2813633"/>
                  </a:cubicBezTo>
                  <a:cubicBezTo>
                    <a:pt x="2175346" y="2815030"/>
                    <a:pt x="2175346" y="2815030"/>
                    <a:pt x="2175346" y="2816427"/>
                  </a:cubicBezTo>
                  <a:cubicBezTo>
                    <a:pt x="2175346" y="2817824"/>
                    <a:pt x="2176742" y="2820617"/>
                    <a:pt x="2178139" y="2823410"/>
                  </a:cubicBezTo>
                  <a:cubicBezTo>
                    <a:pt x="2179536" y="2826204"/>
                    <a:pt x="2180933" y="2828997"/>
                    <a:pt x="2182329" y="2830394"/>
                  </a:cubicBezTo>
                  <a:lnTo>
                    <a:pt x="2157189" y="2854137"/>
                  </a:lnTo>
                  <a:lnTo>
                    <a:pt x="2157189" y="2854137"/>
                  </a:lnTo>
                  <a:lnTo>
                    <a:pt x="1993776" y="3017550"/>
                  </a:lnTo>
                  <a:close/>
                  <a:moveTo>
                    <a:pt x="1970032" y="3059451"/>
                  </a:moveTo>
                  <a:cubicBezTo>
                    <a:pt x="1970032" y="3059451"/>
                    <a:pt x="1970032" y="3060848"/>
                    <a:pt x="1970032" y="3060848"/>
                  </a:cubicBezTo>
                  <a:cubicBezTo>
                    <a:pt x="1970032" y="3062245"/>
                    <a:pt x="1970032" y="3062245"/>
                    <a:pt x="1970032" y="3063641"/>
                  </a:cubicBezTo>
                  <a:cubicBezTo>
                    <a:pt x="1970032" y="3065038"/>
                    <a:pt x="1971429" y="3067831"/>
                    <a:pt x="1971429" y="3070624"/>
                  </a:cubicBezTo>
                  <a:cubicBezTo>
                    <a:pt x="1972825" y="3073418"/>
                    <a:pt x="1974222" y="3076211"/>
                    <a:pt x="1975619" y="3079005"/>
                  </a:cubicBezTo>
                  <a:lnTo>
                    <a:pt x="1951875" y="3101352"/>
                  </a:lnTo>
                  <a:lnTo>
                    <a:pt x="1951875" y="3101352"/>
                  </a:lnTo>
                  <a:lnTo>
                    <a:pt x="1785669" y="3263368"/>
                  </a:lnTo>
                  <a:cubicBezTo>
                    <a:pt x="1728405" y="3204707"/>
                    <a:pt x="1672537" y="3147442"/>
                    <a:pt x="1615273" y="3088782"/>
                  </a:cubicBezTo>
                  <a:cubicBezTo>
                    <a:pt x="1611083" y="3084591"/>
                    <a:pt x="1606893" y="3080401"/>
                    <a:pt x="1602703" y="3074815"/>
                  </a:cubicBezTo>
                  <a:cubicBezTo>
                    <a:pt x="1604099" y="3073418"/>
                    <a:pt x="1606893" y="3069228"/>
                    <a:pt x="1608289" y="3066434"/>
                  </a:cubicBezTo>
                  <a:cubicBezTo>
                    <a:pt x="1609686" y="3063641"/>
                    <a:pt x="1611083" y="3059451"/>
                    <a:pt x="1611083" y="3056657"/>
                  </a:cubicBezTo>
                  <a:cubicBezTo>
                    <a:pt x="1611083" y="3055261"/>
                    <a:pt x="1611083" y="3053864"/>
                    <a:pt x="1611083" y="3053864"/>
                  </a:cubicBezTo>
                  <a:cubicBezTo>
                    <a:pt x="1611083" y="3052468"/>
                    <a:pt x="1611083" y="3052468"/>
                    <a:pt x="1611083" y="3052468"/>
                  </a:cubicBezTo>
                  <a:cubicBezTo>
                    <a:pt x="1611083" y="3052468"/>
                    <a:pt x="1611083" y="3052468"/>
                    <a:pt x="1611083" y="3051071"/>
                  </a:cubicBezTo>
                  <a:cubicBezTo>
                    <a:pt x="1611083" y="3049674"/>
                    <a:pt x="1611083" y="3048278"/>
                    <a:pt x="1611083" y="3046881"/>
                  </a:cubicBezTo>
                  <a:cubicBezTo>
                    <a:pt x="1611083" y="3042691"/>
                    <a:pt x="1609686" y="3034311"/>
                    <a:pt x="1604099" y="3027327"/>
                  </a:cubicBezTo>
                  <a:lnTo>
                    <a:pt x="1770305" y="2865311"/>
                  </a:lnTo>
                  <a:lnTo>
                    <a:pt x="1770305" y="2865311"/>
                  </a:lnTo>
                  <a:lnTo>
                    <a:pt x="1795446" y="2840170"/>
                  </a:lnTo>
                  <a:lnTo>
                    <a:pt x="1795446" y="2840170"/>
                  </a:lnTo>
                  <a:lnTo>
                    <a:pt x="1796843" y="2838774"/>
                  </a:lnTo>
                  <a:cubicBezTo>
                    <a:pt x="1801033" y="2842964"/>
                    <a:pt x="1805223" y="2847154"/>
                    <a:pt x="1809413" y="2851344"/>
                  </a:cubicBezTo>
                  <a:cubicBezTo>
                    <a:pt x="1866677" y="2910005"/>
                    <a:pt x="1922545" y="2967269"/>
                    <a:pt x="1979809" y="3025931"/>
                  </a:cubicBezTo>
                  <a:lnTo>
                    <a:pt x="1979809" y="3025931"/>
                  </a:lnTo>
                  <a:cubicBezTo>
                    <a:pt x="1979809" y="3025931"/>
                    <a:pt x="1978412" y="3027327"/>
                    <a:pt x="1977016" y="3028724"/>
                  </a:cubicBezTo>
                  <a:cubicBezTo>
                    <a:pt x="1975619" y="3031517"/>
                    <a:pt x="1972825" y="3034311"/>
                    <a:pt x="1971429" y="3038501"/>
                  </a:cubicBezTo>
                  <a:cubicBezTo>
                    <a:pt x="1970032" y="3042691"/>
                    <a:pt x="1968636" y="3045484"/>
                    <a:pt x="1968636" y="3049674"/>
                  </a:cubicBezTo>
                  <a:cubicBezTo>
                    <a:pt x="1968636" y="3051071"/>
                    <a:pt x="1968636" y="3052468"/>
                    <a:pt x="1968636" y="3053864"/>
                  </a:cubicBezTo>
                  <a:cubicBezTo>
                    <a:pt x="1968636" y="3055261"/>
                    <a:pt x="1968636" y="3055261"/>
                    <a:pt x="1968636" y="3055261"/>
                  </a:cubicBezTo>
                  <a:cubicBezTo>
                    <a:pt x="1968636" y="3055261"/>
                    <a:pt x="1970032" y="3058054"/>
                    <a:pt x="1970032" y="3059451"/>
                  </a:cubicBezTo>
                  <a:close/>
                  <a:moveTo>
                    <a:pt x="1784272" y="3301078"/>
                  </a:moveTo>
                  <a:cubicBezTo>
                    <a:pt x="1784272" y="3301078"/>
                    <a:pt x="1784272" y="3301078"/>
                    <a:pt x="1784272" y="3301078"/>
                  </a:cubicBezTo>
                  <a:cubicBezTo>
                    <a:pt x="1784272" y="3302475"/>
                    <a:pt x="1784272" y="3302475"/>
                    <a:pt x="1784272" y="3303872"/>
                  </a:cubicBezTo>
                  <a:cubicBezTo>
                    <a:pt x="1784272" y="3305269"/>
                    <a:pt x="1782876" y="3306665"/>
                    <a:pt x="1782876" y="3309459"/>
                  </a:cubicBezTo>
                  <a:cubicBezTo>
                    <a:pt x="1782876" y="3310855"/>
                    <a:pt x="1781479" y="3310855"/>
                    <a:pt x="1781479" y="3312252"/>
                  </a:cubicBezTo>
                  <a:cubicBezTo>
                    <a:pt x="1781479" y="3312252"/>
                    <a:pt x="1781479" y="3312252"/>
                    <a:pt x="1781479" y="3310855"/>
                  </a:cubicBezTo>
                  <a:cubicBezTo>
                    <a:pt x="1781479" y="3309459"/>
                    <a:pt x="1780082" y="3308062"/>
                    <a:pt x="1780082" y="3306665"/>
                  </a:cubicBezTo>
                  <a:cubicBezTo>
                    <a:pt x="1780082" y="3306665"/>
                    <a:pt x="1780082" y="3305269"/>
                    <a:pt x="1780082" y="3305269"/>
                  </a:cubicBezTo>
                  <a:cubicBezTo>
                    <a:pt x="1780082" y="3305269"/>
                    <a:pt x="1780082" y="3303872"/>
                    <a:pt x="1780082" y="3303872"/>
                  </a:cubicBezTo>
                  <a:cubicBezTo>
                    <a:pt x="1780082" y="3303872"/>
                    <a:pt x="1780082" y="3302475"/>
                    <a:pt x="1780082" y="3302475"/>
                  </a:cubicBezTo>
                  <a:cubicBezTo>
                    <a:pt x="1780082" y="3302475"/>
                    <a:pt x="1780082" y="3302475"/>
                    <a:pt x="1780082" y="3301078"/>
                  </a:cubicBezTo>
                  <a:cubicBezTo>
                    <a:pt x="1780082" y="3301078"/>
                    <a:pt x="1780082" y="3299682"/>
                    <a:pt x="1780082" y="3299682"/>
                  </a:cubicBezTo>
                  <a:cubicBezTo>
                    <a:pt x="1780082" y="3298285"/>
                    <a:pt x="1780082" y="3295492"/>
                    <a:pt x="1781479" y="3294095"/>
                  </a:cubicBezTo>
                  <a:cubicBezTo>
                    <a:pt x="1781479" y="3292699"/>
                    <a:pt x="1782876" y="3291302"/>
                    <a:pt x="1782876" y="3291302"/>
                  </a:cubicBezTo>
                  <a:cubicBezTo>
                    <a:pt x="1784272" y="3294095"/>
                    <a:pt x="1784272" y="3296888"/>
                    <a:pt x="1784272" y="3298285"/>
                  </a:cubicBezTo>
                  <a:cubicBezTo>
                    <a:pt x="1784272" y="3299682"/>
                    <a:pt x="1784272" y="3299682"/>
                    <a:pt x="1784272" y="3301078"/>
                  </a:cubicBezTo>
                  <a:cubicBezTo>
                    <a:pt x="1784272" y="3301078"/>
                    <a:pt x="1784272" y="3301078"/>
                    <a:pt x="1784272" y="3301078"/>
                  </a:cubicBezTo>
                  <a:close/>
                  <a:moveTo>
                    <a:pt x="1594322" y="3051071"/>
                  </a:moveTo>
                  <a:cubicBezTo>
                    <a:pt x="1594322" y="3052468"/>
                    <a:pt x="1594322" y="3052468"/>
                    <a:pt x="1594322" y="3052468"/>
                  </a:cubicBezTo>
                  <a:cubicBezTo>
                    <a:pt x="1594322" y="3052468"/>
                    <a:pt x="1594322" y="3052468"/>
                    <a:pt x="1594322" y="3052468"/>
                  </a:cubicBezTo>
                  <a:cubicBezTo>
                    <a:pt x="1594322" y="3052468"/>
                    <a:pt x="1594322" y="3052468"/>
                    <a:pt x="1594322" y="3052468"/>
                  </a:cubicBezTo>
                  <a:cubicBezTo>
                    <a:pt x="1594322" y="3052468"/>
                    <a:pt x="1594322" y="3053864"/>
                    <a:pt x="1594322" y="3053864"/>
                  </a:cubicBezTo>
                  <a:cubicBezTo>
                    <a:pt x="1594322" y="3055261"/>
                    <a:pt x="1592926" y="3056657"/>
                    <a:pt x="1592926" y="3059451"/>
                  </a:cubicBezTo>
                  <a:cubicBezTo>
                    <a:pt x="1592926" y="3060848"/>
                    <a:pt x="1591529" y="3062245"/>
                    <a:pt x="1590132" y="3063641"/>
                  </a:cubicBezTo>
                  <a:cubicBezTo>
                    <a:pt x="1590132" y="3063641"/>
                    <a:pt x="1590132" y="3062245"/>
                    <a:pt x="1588736" y="3062245"/>
                  </a:cubicBezTo>
                  <a:cubicBezTo>
                    <a:pt x="1588736" y="3060848"/>
                    <a:pt x="1587339" y="3059451"/>
                    <a:pt x="1587339" y="3058054"/>
                  </a:cubicBezTo>
                  <a:cubicBezTo>
                    <a:pt x="1587339" y="3058054"/>
                    <a:pt x="1587339" y="3056657"/>
                    <a:pt x="1587339" y="3056657"/>
                  </a:cubicBezTo>
                  <a:cubicBezTo>
                    <a:pt x="1587339" y="3056657"/>
                    <a:pt x="1587339" y="3055261"/>
                    <a:pt x="1587339" y="3055261"/>
                  </a:cubicBezTo>
                  <a:cubicBezTo>
                    <a:pt x="1587339" y="3055261"/>
                    <a:pt x="1587339" y="3053864"/>
                    <a:pt x="1587339" y="3053864"/>
                  </a:cubicBezTo>
                  <a:cubicBezTo>
                    <a:pt x="1587339" y="3053864"/>
                    <a:pt x="1587339" y="3053864"/>
                    <a:pt x="1587339" y="3052468"/>
                  </a:cubicBezTo>
                  <a:cubicBezTo>
                    <a:pt x="1587339" y="3052468"/>
                    <a:pt x="1587339" y="3051071"/>
                    <a:pt x="1587339" y="3051071"/>
                  </a:cubicBezTo>
                  <a:cubicBezTo>
                    <a:pt x="1587339" y="3049674"/>
                    <a:pt x="1587339" y="3046881"/>
                    <a:pt x="1588736" y="3045484"/>
                  </a:cubicBezTo>
                  <a:cubicBezTo>
                    <a:pt x="1588736" y="3044087"/>
                    <a:pt x="1590132" y="3042691"/>
                    <a:pt x="1591529" y="3041294"/>
                  </a:cubicBezTo>
                  <a:cubicBezTo>
                    <a:pt x="1592926" y="3045484"/>
                    <a:pt x="1594322" y="3049674"/>
                    <a:pt x="1594322" y="3051071"/>
                  </a:cubicBezTo>
                  <a:close/>
                  <a:moveTo>
                    <a:pt x="1591529" y="3042691"/>
                  </a:moveTo>
                  <a:cubicBezTo>
                    <a:pt x="1591529" y="3042691"/>
                    <a:pt x="1591529" y="3042691"/>
                    <a:pt x="1591529" y="3042691"/>
                  </a:cubicBezTo>
                  <a:cubicBezTo>
                    <a:pt x="1592926" y="3042691"/>
                    <a:pt x="1592926" y="3042691"/>
                    <a:pt x="1591529" y="3042691"/>
                  </a:cubicBezTo>
                  <a:cubicBezTo>
                    <a:pt x="1592926" y="3042691"/>
                    <a:pt x="1591529" y="3042691"/>
                    <a:pt x="1591529" y="3042691"/>
                  </a:cubicBezTo>
                  <a:close/>
                  <a:moveTo>
                    <a:pt x="1430910" y="2841567"/>
                  </a:moveTo>
                  <a:cubicBezTo>
                    <a:pt x="1426720" y="2837377"/>
                    <a:pt x="1422529" y="2833187"/>
                    <a:pt x="1418339" y="2827600"/>
                  </a:cubicBezTo>
                  <a:cubicBezTo>
                    <a:pt x="1419736" y="2826204"/>
                    <a:pt x="1422529" y="2822014"/>
                    <a:pt x="1423926" y="2819220"/>
                  </a:cubicBezTo>
                  <a:cubicBezTo>
                    <a:pt x="1425323" y="2816427"/>
                    <a:pt x="1426720" y="2812237"/>
                    <a:pt x="1426720" y="2809443"/>
                  </a:cubicBezTo>
                  <a:cubicBezTo>
                    <a:pt x="1426720" y="2808047"/>
                    <a:pt x="1426720" y="2806650"/>
                    <a:pt x="1426720" y="2806650"/>
                  </a:cubicBezTo>
                  <a:cubicBezTo>
                    <a:pt x="1426720" y="2805253"/>
                    <a:pt x="1426720" y="2805253"/>
                    <a:pt x="1426720" y="2805253"/>
                  </a:cubicBezTo>
                  <a:cubicBezTo>
                    <a:pt x="1426720" y="2805253"/>
                    <a:pt x="1426720" y="2805253"/>
                    <a:pt x="1426720" y="2803857"/>
                  </a:cubicBezTo>
                  <a:cubicBezTo>
                    <a:pt x="1426720" y="2802460"/>
                    <a:pt x="1426720" y="2801063"/>
                    <a:pt x="1426720" y="2799666"/>
                  </a:cubicBezTo>
                  <a:cubicBezTo>
                    <a:pt x="1426720" y="2795477"/>
                    <a:pt x="1425323" y="2788493"/>
                    <a:pt x="1419736" y="2781510"/>
                  </a:cubicBezTo>
                  <a:lnTo>
                    <a:pt x="1585942" y="2619493"/>
                  </a:lnTo>
                  <a:lnTo>
                    <a:pt x="1585942" y="2619493"/>
                  </a:lnTo>
                  <a:lnTo>
                    <a:pt x="1611083" y="2595750"/>
                  </a:lnTo>
                  <a:lnTo>
                    <a:pt x="1611083" y="2595750"/>
                  </a:lnTo>
                  <a:lnTo>
                    <a:pt x="1612479" y="2594353"/>
                  </a:lnTo>
                  <a:cubicBezTo>
                    <a:pt x="1616669" y="2598543"/>
                    <a:pt x="1620859" y="2602733"/>
                    <a:pt x="1625050" y="2606923"/>
                  </a:cubicBezTo>
                  <a:cubicBezTo>
                    <a:pt x="1682314" y="2664188"/>
                    <a:pt x="1738182" y="2722849"/>
                    <a:pt x="1795446" y="2780113"/>
                  </a:cubicBezTo>
                  <a:cubicBezTo>
                    <a:pt x="1795446" y="2780113"/>
                    <a:pt x="1795446" y="2780113"/>
                    <a:pt x="1795446" y="2780113"/>
                  </a:cubicBezTo>
                  <a:cubicBezTo>
                    <a:pt x="1795446" y="2780113"/>
                    <a:pt x="1794049" y="2781510"/>
                    <a:pt x="1792652" y="2782906"/>
                  </a:cubicBezTo>
                  <a:cubicBezTo>
                    <a:pt x="1791256" y="2785700"/>
                    <a:pt x="1788462" y="2788493"/>
                    <a:pt x="1787066" y="2792683"/>
                  </a:cubicBezTo>
                  <a:cubicBezTo>
                    <a:pt x="1785669" y="2796873"/>
                    <a:pt x="1784272" y="2799666"/>
                    <a:pt x="1784272" y="2803857"/>
                  </a:cubicBezTo>
                  <a:cubicBezTo>
                    <a:pt x="1784272" y="2805253"/>
                    <a:pt x="1784272" y="2806650"/>
                    <a:pt x="1784272" y="2808047"/>
                  </a:cubicBezTo>
                  <a:cubicBezTo>
                    <a:pt x="1784272" y="2809443"/>
                    <a:pt x="1784272" y="2809443"/>
                    <a:pt x="1784272" y="2809443"/>
                  </a:cubicBezTo>
                  <a:cubicBezTo>
                    <a:pt x="1784272" y="2809443"/>
                    <a:pt x="1784272" y="2809443"/>
                    <a:pt x="1784272" y="2810840"/>
                  </a:cubicBezTo>
                  <a:cubicBezTo>
                    <a:pt x="1784272" y="2810840"/>
                    <a:pt x="1784272" y="2812237"/>
                    <a:pt x="1784272" y="2812237"/>
                  </a:cubicBezTo>
                  <a:cubicBezTo>
                    <a:pt x="1784272" y="2813633"/>
                    <a:pt x="1784272" y="2813633"/>
                    <a:pt x="1784272" y="2815030"/>
                  </a:cubicBezTo>
                  <a:cubicBezTo>
                    <a:pt x="1784272" y="2816427"/>
                    <a:pt x="1785669" y="2819220"/>
                    <a:pt x="1785669" y="2822014"/>
                  </a:cubicBezTo>
                  <a:cubicBezTo>
                    <a:pt x="1787066" y="2824807"/>
                    <a:pt x="1788462" y="2827600"/>
                    <a:pt x="1789859" y="2830394"/>
                  </a:cubicBezTo>
                  <a:lnTo>
                    <a:pt x="1766115" y="2854137"/>
                  </a:lnTo>
                  <a:lnTo>
                    <a:pt x="1766115" y="2854137"/>
                  </a:lnTo>
                  <a:lnTo>
                    <a:pt x="1599909" y="3016154"/>
                  </a:lnTo>
                  <a:cubicBezTo>
                    <a:pt x="1545438" y="2957493"/>
                    <a:pt x="1488174" y="2900228"/>
                    <a:pt x="1430910" y="2841567"/>
                  </a:cubicBezTo>
                  <a:close/>
                  <a:moveTo>
                    <a:pt x="1570579" y="3058054"/>
                  </a:moveTo>
                  <a:cubicBezTo>
                    <a:pt x="1570579" y="3058054"/>
                    <a:pt x="1570579" y="3059451"/>
                    <a:pt x="1570579" y="3059451"/>
                  </a:cubicBezTo>
                  <a:cubicBezTo>
                    <a:pt x="1570579" y="3060848"/>
                    <a:pt x="1570579" y="3060848"/>
                    <a:pt x="1570579" y="3062245"/>
                  </a:cubicBezTo>
                  <a:cubicBezTo>
                    <a:pt x="1570579" y="3063641"/>
                    <a:pt x="1571975" y="3066434"/>
                    <a:pt x="1571975" y="3069228"/>
                  </a:cubicBezTo>
                  <a:cubicBezTo>
                    <a:pt x="1573372" y="3072021"/>
                    <a:pt x="1574769" y="3074815"/>
                    <a:pt x="1576165" y="3077608"/>
                  </a:cubicBezTo>
                  <a:lnTo>
                    <a:pt x="1551025" y="3101352"/>
                  </a:lnTo>
                  <a:lnTo>
                    <a:pt x="1551025" y="3101352"/>
                  </a:lnTo>
                  <a:lnTo>
                    <a:pt x="1386216" y="3261971"/>
                  </a:lnTo>
                  <a:cubicBezTo>
                    <a:pt x="1328951" y="3203310"/>
                    <a:pt x="1271687" y="3144649"/>
                    <a:pt x="1213026" y="3085988"/>
                  </a:cubicBezTo>
                  <a:cubicBezTo>
                    <a:pt x="1208836" y="3081798"/>
                    <a:pt x="1206042" y="3079005"/>
                    <a:pt x="1201852" y="3074815"/>
                  </a:cubicBezTo>
                  <a:cubicBezTo>
                    <a:pt x="1201852" y="3074815"/>
                    <a:pt x="1201852" y="3074815"/>
                    <a:pt x="1201852" y="3074815"/>
                  </a:cubicBezTo>
                  <a:cubicBezTo>
                    <a:pt x="1203249" y="3072021"/>
                    <a:pt x="1206042" y="3069228"/>
                    <a:pt x="1207439" y="3066434"/>
                  </a:cubicBezTo>
                  <a:cubicBezTo>
                    <a:pt x="1208836" y="3063641"/>
                    <a:pt x="1210233" y="3059451"/>
                    <a:pt x="1210233" y="3056657"/>
                  </a:cubicBezTo>
                  <a:cubicBezTo>
                    <a:pt x="1210233" y="3055261"/>
                    <a:pt x="1210233" y="3053864"/>
                    <a:pt x="1210233" y="3053864"/>
                  </a:cubicBezTo>
                  <a:cubicBezTo>
                    <a:pt x="1210233" y="3052468"/>
                    <a:pt x="1210233" y="3052468"/>
                    <a:pt x="1210233" y="3052468"/>
                  </a:cubicBezTo>
                  <a:cubicBezTo>
                    <a:pt x="1210233" y="3052468"/>
                    <a:pt x="1210233" y="3052468"/>
                    <a:pt x="1210233" y="3051071"/>
                  </a:cubicBezTo>
                  <a:cubicBezTo>
                    <a:pt x="1210233" y="3049674"/>
                    <a:pt x="1210233" y="3048278"/>
                    <a:pt x="1210233" y="3046881"/>
                  </a:cubicBezTo>
                  <a:cubicBezTo>
                    <a:pt x="1210233" y="3042691"/>
                    <a:pt x="1208836" y="3034311"/>
                    <a:pt x="1203249" y="3027327"/>
                  </a:cubicBezTo>
                  <a:lnTo>
                    <a:pt x="1366662" y="2868104"/>
                  </a:lnTo>
                  <a:lnTo>
                    <a:pt x="1366662" y="2868104"/>
                  </a:lnTo>
                  <a:lnTo>
                    <a:pt x="1391802" y="2842964"/>
                  </a:lnTo>
                  <a:lnTo>
                    <a:pt x="1391802" y="2842964"/>
                  </a:lnTo>
                  <a:lnTo>
                    <a:pt x="1393199" y="2841567"/>
                  </a:lnTo>
                  <a:cubicBezTo>
                    <a:pt x="1397389" y="2845758"/>
                    <a:pt x="1401579" y="2849947"/>
                    <a:pt x="1405769" y="2854137"/>
                  </a:cubicBezTo>
                  <a:cubicBezTo>
                    <a:pt x="1463033" y="2912799"/>
                    <a:pt x="1518901" y="2970063"/>
                    <a:pt x="1576165" y="3028724"/>
                  </a:cubicBezTo>
                  <a:cubicBezTo>
                    <a:pt x="1576165" y="3028724"/>
                    <a:pt x="1574769" y="3030120"/>
                    <a:pt x="1574769" y="3030120"/>
                  </a:cubicBezTo>
                  <a:cubicBezTo>
                    <a:pt x="1573372" y="3032914"/>
                    <a:pt x="1570579" y="3035707"/>
                    <a:pt x="1569182" y="3039897"/>
                  </a:cubicBezTo>
                  <a:cubicBezTo>
                    <a:pt x="1567785" y="3044087"/>
                    <a:pt x="1566389" y="3046881"/>
                    <a:pt x="1566389" y="3051071"/>
                  </a:cubicBezTo>
                  <a:cubicBezTo>
                    <a:pt x="1566389" y="3052468"/>
                    <a:pt x="1566389" y="3053864"/>
                    <a:pt x="1566389" y="3055261"/>
                  </a:cubicBezTo>
                  <a:cubicBezTo>
                    <a:pt x="1566389" y="3056657"/>
                    <a:pt x="1566389" y="3056657"/>
                    <a:pt x="1566389" y="3056657"/>
                  </a:cubicBezTo>
                  <a:cubicBezTo>
                    <a:pt x="1566389" y="3056657"/>
                    <a:pt x="1570579" y="3056657"/>
                    <a:pt x="1570579" y="3058054"/>
                  </a:cubicBezTo>
                  <a:close/>
                  <a:moveTo>
                    <a:pt x="1389009" y="3295492"/>
                  </a:moveTo>
                  <a:cubicBezTo>
                    <a:pt x="1389009" y="3296888"/>
                    <a:pt x="1389009" y="3296888"/>
                    <a:pt x="1389009" y="3296888"/>
                  </a:cubicBezTo>
                  <a:cubicBezTo>
                    <a:pt x="1389009" y="3296888"/>
                    <a:pt x="1389009" y="3296888"/>
                    <a:pt x="1389009" y="3296888"/>
                  </a:cubicBezTo>
                  <a:cubicBezTo>
                    <a:pt x="1389009" y="3296888"/>
                    <a:pt x="1389009" y="3296888"/>
                    <a:pt x="1389009" y="3296888"/>
                  </a:cubicBezTo>
                  <a:cubicBezTo>
                    <a:pt x="1389009" y="3296888"/>
                    <a:pt x="1389009" y="3298285"/>
                    <a:pt x="1389009" y="3298285"/>
                  </a:cubicBezTo>
                  <a:cubicBezTo>
                    <a:pt x="1389009" y="3299682"/>
                    <a:pt x="1387612" y="3301078"/>
                    <a:pt x="1387612" y="3303872"/>
                  </a:cubicBezTo>
                  <a:cubicBezTo>
                    <a:pt x="1386216" y="3305269"/>
                    <a:pt x="1386216" y="3306665"/>
                    <a:pt x="1384819" y="3308062"/>
                  </a:cubicBezTo>
                  <a:cubicBezTo>
                    <a:pt x="1384819" y="3308062"/>
                    <a:pt x="1384819" y="3308062"/>
                    <a:pt x="1383422" y="3309459"/>
                  </a:cubicBezTo>
                  <a:cubicBezTo>
                    <a:pt x="1383422" y="3309459"/>
                    <a:pt x="1382025" y="3308062"/>
                    <a:pt x="1382025" y="3308062"/>
                  </a:cubicBezTo>
                  <a:cubicBezTo>
                    <a:pt x="1382025" y="3306665"/>
                    <a:pt x="1380629" y="3305269"/>
                    <a:pt x="1380629" y="3303872"/>
                  </a:cubicBezTo>
                  <a:cubicBezTo>
                    <a:pt x="1380629" y="3303872"/>
                    <a:pt x="1380629" y="3302475"/>
                    <a:pt x="1380629" y="3302475"/>
                  </a:cubicBezTo>
                  <a:cubicBezTo>
                    <a:pt x="1380629" y="3302475"/>
                    <a:pt x="1380629" y="3301078"/>
                    <a:pt x="1380629" y="3301078"/>
                  </a:cubicBezTo>
                  <a:cubicBezTo>
                    <a:pt x="1380629" y="3301078"/>
                    <a:pt x="1380629" y="3299682"/>
                    <a:pt x="1380629" y="3299682"/>
                  </a:cubicBezTo>
                  <a:cubicBezTo>
                    <a:pt x="1380629" y="3299682"/>
                    <a:pt x="1380629" y="3299682"/>
                    <a:pt x="1380629" y="3298285"/>
                  </a:cubicBezTo>
                  <a:cubicBezTo>
                    <a:pt x="1380629" y="3298285"/>
                    <a:pt x="1380629" y="3296888"/>
                    <a:pt x="1380629" y="3296888"/>
                  </a:cubicBezTo>
                  <a:cubicBezTo>
                    <a:pt x="1380629" y="3295492"/>
                    <a:pt x="1380629" y="3292699"/>
                    <a:pt x="1382025" y="3291302"/>
                  </a:cubicBezTo>
                  <a:cubicBezTo>
                    <a:pt x="1383422" y="3289905"/>
                    <a:pt x="1383422" y="3287111"/>
                    <a:pt x="1384819" y="3285715"/>
                  </a:cubicBezTo>
                  <a:cubicBezTo>
                    <a:pt x="1384819" y="3285715"/>
                    <a:pt x="1386216" y="3284318"/>
                    <a:pt x="1386216" y="3284318"/>
                  </a:cubicBezTo>
                  <a:cubicBezTo>
                    <a:pt x="1386216" y="3284318"/>
                    <a:pt x="1386216" y="3284318"/>
                    <a:pt x="1386216" y="3284318"/>
                  </a:cubicBezTo>
                  <a:cubicBezTo>
                    <a:pt x="1386216" y="3284318"/>
                    <a:pt x="1386216" y="3284318"/>
                    <a:pt x="1386216" y="3285715"/>
                  </a:cubicBezTo>
                  <a:cubicBezTo>
                    <a:pt x="1389009" y="3291302"/>
                    <a:pt x="1389009" y="3294095"/>
                    <a:pt x="1389009" y="3295492"/>
                  </a:cubicBezTo>
                  <a:close/>
                  <a:moveTo>
                    <a:pt x="1194869" y="3048278"/>
                  </a:moveTo>
                  <a:cubicBezTo>
                    <a:pt x="1194869" y="3049674"/>
                    <a:pt x="1194869" y="3049674"/>
                    <a:pt x="1194869" y="3049674"/>
                  </a:cubicBezTo>
                  <a:cubicBezTo>
                    <a:pt x="1194869" y="3049674"/>
                    <a:pt x="1194869" y="3049674"/>
                    <a:pt x="1194869" y="3049674"/>
                  </a:cubicBezTo>
                  <a:cubicBezTo>
                    <a:pt x="1194869" y="3049674"/>
                    <a:pt x="1194869" y="3049674"/>
                    <a:pt x="1194869" y="3049674"/>
                  </a:cubicBezTo>
                  <a:cubicBezTo>
                    <a:pt x="1194869" y="3049674"/>
                    <a:pt x="1194869" y="3051071"/>
                    <a:pt x="1194869" y="3051071"/>
                  </a:cubicBezTo>
                  <a:cubicBezTo>
                    <a:pt x="1194869" y="3052468"/>
                    <a:pt x="1193472" y="3053864"/>
                    <a:pt x="1193472" y="3056657"/>
                  </a:cubicBezTo>
                  <a:cubicBezTo>
                    <a:pt x="1192075" y="3058054"/>
                    <a:pt x="1192075" y="3059451"/>
                    <a:pt x="1190679" y="3060848"/>
                  </a:cubicBezTo>
                  <a:cubicBezTo>
                    <a:pt x="1190679" y="3060848"/>
                    <a:pt x="1189282" y="3062245"/>
                    <a:pt x="1189282" y="3062245"/>
                  </a:cubicBezTo>
                  <a:lnTo>
                    <a:pt x="1189282" y="3062245"/>
                  </a:lnTo>
                  <a:cubicBezTo>
                    <a:pt x="1189282" y="3060848"/>
                    <a:pt x="1187885" y="3060848"/>
                    <a:pt x="1187885" y="3059451"/>
                  </a:cubicBezTo>
                  <a:cubicBezTo>
                    <a:pt x="1187885" y="3058054"/>
                    <a:pt x="1186489" y="3056657"/>
                    <a:pt x="1186489" y="3055261"/>
                  </a:cubicBezTo>
                  <a:cubicBezTo>
                    <a:pt x="1186489" y="3055261"/>
                    <a:pt x="1186489" y="3053864"/>
                    <a:pt x="1186489" y="3053864"/>
                  </a:cubicBezTo>
                  <a:cubicBezTo>
                    <a:pt x="1186489" y="3053864"/>
                    <a:pt x="1186489" y="3052468"/>
                    <a:pt x="1186489" y="3052468"/>
                  </a:cubicBezTo>
                  <a:cubicBezTo>
                    <a:pt x="1186489" y="3052468"/>
                    <a:pt x="1186489" y="3051071"/>
                    <a:pt x="1186489" y="3051071"/>
                  </a:cubicBezTo>
                  <a:cubicBezTo>
                    <a:pt x="1186489" y="3051071"/>
                    <a:pt x="1186489" y="3051071"/>
                    <a:pt x="1186489" y="3049674"/>
                  </a:cubicBezTo>
                  <a:cubicBezTo>
                    <a:pt x="1186489" y="3049674"/>
                    <a:pt x="1186489" y="3048278"/>
                    <a:pt x="1186489" y="3048278"/>
                  </a:cubicBezTo>
                  <a:cubicBezTo>
                    <a:pt x="1186489" y="3046881"/>
                    <a:pt x="1186489" y="3044087"/>
                    <a:pt x="1187885" y="3042691"/>
                  </a:cubicBezTo>
                  <a:cubicBezTo>
                    <a:pt x="1189282" y="3041294"/>
                    <a:pt x="1189282" y="3038501"/>
                    <a:pt x="1190679" y="3037104"/>
                  </a:cubicBezTo>
                  <a:cubicBezTo>
                    <a:pt x="1190679" y="3037104"/>
                    <a:pt x="1192075" y="3035707"/>
                    <a:pt x="1192075" y="3035707"/>
                  </a:cubicBezTo>
                  <a:cubicBezTo>
                    <a:pt x="1192075" y="3035707"/>
                    <a:pt x="1192075" y="3035707"/>
                    <a:pt x="1192075" y="3035707"/>
                  </a:cubicBezTo>
                  <a:lnTo>
                    <a:pt x="1192075" y="3035707"/>
                  </a:lnTo>
                  <a:lnTo>
                    <a:pt x="1194869" y="3034311"/>
                  </a:lnTo>
                  <a:cubicBezTo>
                    <a:pt x="1194869" y="3034311"/>
                    <a:pt x="1193472" y="3035707"/>
                    <a:pt x="1192075" y="3037104"/>
                  </a:cubicBezTo>
                  <a:cubicBezTo>
                    <a:pt x="1194869" y="3044087"/>
                    <a:pt x="1194869" y="3046881"/>
                    <a:pt x="1194869" y="3048278"/>
                  </a:cubicBezTo>
                  <a:close/>
                  <a:moveTo>
                    <a:pt x="1193472" y="3014757"/>
                  </a:moveTo>
                  <a:cubicBezTo>
                    <a:pt x="1136208" y="2956096"/>
                    <a:pt x="1078944" y="2897435"/>
                    <a:pt x="1021679" y="2838774"/>
                  </a:cubicBezTo>
                  <a:cubicBezTo>
                    <a:pt x="1017489" y="2834584"/>
                    <a:pt x="1014696" y="2831791"/>
                    <a:pt x="1010506" y="2827600"/>
                  </a:cubicBezTo>
                  <a:cubicBezTo>
                    <a:pt x="1010506" y="2827600"/>
                    <a:pt x="1010506" y="2827600"/>
                    <a:pt x="1010506" y="2827600"/>
                  </a:cubicBezTo>
                  <a:cubicBezTo>
                    <a:pt x="1011902" y="2824807"/>
                    <a:pt x="1014696" y="2822014"/>
                    <a:pt x="1016092" y="2819220"/>
                  </a:cubicBezTo>
                  <a:cubicBezTo>
                    <a:pt x="1017489" y="2816427"/>
                    <a:pt x="1018886" y="2812237"/>
                    <a:pt x="1018886" y="2809443"/>
                  </a:cubicBezTo>
                  <a:cubicBezTo>
                    <a:pt x="1018886" y="2808047"/>
                    <a:pt x="1018886" y="2806650"/>
                    <a:pt x="1018886" y="2806650"/>
                  </a:cubicBezTo>
                  <a:cubicBezTo>
                    <a:pt x="1018886" y="2805253"/>
                    <a:pt x="1018886" y="2805253"/>
                    <a:pt x="1018886" y="2805253"/>
                  </a:cubicBezTo>
                  <a:cubicBezTo>
                    <a:pt x="1018886" y="2805253"/>
                    <a:pt x="1018886" y="2805253"/>
                    <a:pt x="1018886" y="2803857"/>
                  </a:cubicBezTo>
                  <a:cubicBezTo>
                    <a:pt x="1018886" y="2802460"/>
                    <a:pt x="1018886" y="2801063"/>
                    <a:pt x="1018886" y="2799666"/>
                  </a:cubicBezTo>
                  <a:cubicBezTo>
                    <a:pt x="1018886" y="2795477"/>
                    <a:pt x="1017489" y="2787096"/>
                    <a:pt x="1011902" y="2780113"/>
                  </a:cubicBezTo>
                  <a:lnTo>
                    <a:pt x="1176712" y="2619493"/>
                  </a:lnTo>
                  <a:lnTo>
                    <a:pt x="1176712" y="2619493"/>
                  </a:lnTo>
                  <a:lnTo>
                    <a:pt x="1201852" y="2594353"/>
                  </a:lnTo>
                  <a:lnTo>
                    <a:pt x="1201852" y="2594353"/>
                  </a:lnTo>
                  <a:lnTo>
                    <a:pt x="1203249" y="2592956"/>
                  </a:lnTo>
                  <a:cubicBezTo>
                    <a:pt x="1207439" y="2597146"/>
                    <a:pt x="1211629" y="2601336"/>
                    <a:pt x="1215819" y="2605527"/>
                  </a:cubicBezTo>
                  <a:cubicBezTo>
                    <a:pt x="1273084" y="2664188"/>
                    <a:pt x="1328951" y="2721452"/>
                    <a:pt x="1386216" y="2780113"/>
                  </a:cubicBezTo>
                  <a:cubicBezTo>
                    <a:pt x="1386216" y="2780113"/>
                    <a:pt x="1384819" y="2781510"/>
                    <a:pt x="1384819" y="2781510"/>
                  </a:cubicBezTo>
                  <a:cubicBezTo>
                    <a:pt x="1383422" y="2784303"/>
                    <a:pt x="1380629" y="2787096"/>
                    <a:pt x="1379232" y="2791286"/>
                  </a:cubicBezTo>
                  <a:cubicBezTo>
                    <a:pt x="1377835" y="2795477"/>
                    <a:pt x="1376439" y="2798270"/>
                    <a:pt x="1376439" y="2802460"/>
                  </a:cubicBezTo>
                  <a:cubicBezTo>
                    <a:pt x="1376439" y="2803857"/>
                    <a:pt x="1376439" y="2805253"/>
                    <a:pt x="1376439" y="2806650"/>
                  </a:cubicBezTo>
                  <a:cubicBezTo>
                    <a:pt x="1376439" y="2808047"/>
                    <a:pt x="1376439" y="2808047"/>
                    <a:pt x="1376439" y="2808047"/>
                  </a:cubicBezTo>
                  <a:cubicBezTo>
                    <a:pt x="1376439" y="2808047"/>
                    <a:pt x="1376439" y="2808047"/>
                    <a:pt x="1376439" y="2809443"/>
                  </a:cubicBezTo>
                  <a:cubicBezTo>
                    <a:pt x="1376439" y="2809443"/>
                    <a:pt x="1376439" y="2810840"/>
                    <a:pt x="1376439" y="2810840"/>
                  </a:cubicBezTo>
                  <a:cubicBezTo>
                    <a:pt x="1376439" y="2812237"/>
                    <a:pt x="1376439" y="2812237"/>
                    <a:pt x="1376439" y="2813633"/>
                  </a:cubicBezTo>
                  <a:cubicBezTo>
                    <a:pt x="1376439" y="2815030"/>
                    <a:pt x="1377835" y="2817824"/>
                    <a:pt x="1377835" y="2820617"/>
                  </a:cubicBezTo>
                  <a:cubicBezTo>
                    <a:pt x="1379232" y="2823410"/>
                    <a:pt x="1380629" y="2826204"/>
                    <a:pt x="1382025" y="2827600"/>
                  </a:cubicBezTo>
                  <a:lnTo>
                    <a:pt x="1356885" y="2851344"/>
                  </a:lnTo>
                  <a:lnTo>
                    <a:pt x="1356885" y="2851344"/>
                  </a:lnTo>
                  <a:lnTo>
                    <a:pt x="1193472" y="3014757"/>
                  </a:lnTo>
                  <a:close/>
                  <a:moveTo>
                    <a:pt x="1169728" y="3056657"/>
                  </a:moveTo>
                  <a:cubicBezTo>
                    <a:pt x="1169728" y="3056657"/>
                    <a:pt x="1169728" y="3058054"/>
                    <a:pt x="1169728" y="3058054"/>
                  </a:cubicBezTo>
                  <a:cubicBezTo>
                    <a:pt x="1169728" y="3059451"/>
                    <a:pt x="1169728" y="3059451"/>
                    <a:pt x="1169728" y="3060848"/>
                  </a:cubicBezTo>
                  <a:cubicBezTo>
                    <a:pt x="1169728" y="3062245"/>
                    <a:pt x="1171125" y="3065038"/>
                    <a:pt x="1172522" y="3067831"/>
                  </a:cubicBezTo>
                  <a:cubicBezTo>
                    <a:pt x="1173918" y="3070624"/>
                    <a:pt x="1175315" y="3073418"/>
                    <a:pt x="1176712" y="3076211"/>
                  </a:cubicBezTo>
                  <a:lnTo>
                    <a:pt x="1154365" y="3098558"/>
                  </a:lnTo>
                  <a:lnTo>
                    <a:pt x="1154365" y="3098558"/>
                  </a:lnTo>
                  <a:lnTo>
                    <a:pt x="988159" y="3261971"/>
                  </a:lnTo>
                  <a:cubicBezTo>
                    <a:pt x="930894" y="3203310"/>
                    <a:pt x="875027" y="3146046"/>
                    <a:pt x="817762" y="3087385"/>
                  </a:cubicBezTo>
                  <a:cubicBezTo>
                    <a:pt x="813572" y="3083195"/>
                    <a:pt x="809382" y="3079005"/>
                    <a:pt x="805192" y="3073418"/>
                  </a:cubicBezTo>
                  <a:cubicBezTo>
                    <a:pt x="806589" y="3070624"/>
                    <a:pt x="809382" y="3067831"/>
                    <a:pt x="810779" y="3065038"/>
                  </a:cubicBezTo>
                  <a:cubicBezTo>
                    <a:pt x="812176" y="3062245"/>
                    <a:pt x="813572" y="3058054"/>
                    <a:pt x="813572" y="3055261"/>
                  </a:cubicBezTo>
                  <a:cubicBezTo>
                    <a:pt x="813572" y="3053864"/>
                    <a:pt x="813572" y="3052468"/>
                    <a:pt x="813572" y="3052468"/>
                  </a:cubicBezTo>
                  <a:cubicBezTo>
                    <a:pt x="813572" y="3051071"/>
                    <a:pt x="813572" y="3051071"/>
                    <a:pt x="813572" y="3051071"/>
                  </a:cubicBezTo>
                  <a:cubicBezTo>
                    <a:pt x="813572" y="3051071"/>
                    <a:pt x="813572" y="3051071"/>
                    <a:pt x="813572" y="3049674"/>
                  </a:cubicBezTo>
                  <a:cubicBezTo>
                    <a:pt x="813572" y="3048278"/>
                    <a:pt x="813572" y="3046881"/>
                    <a:pt x="813572" y="3045484"/>
                  </a:cubicBezTo>
                  <a:cubicBezTo>
                    <a:pt x="813572" y="3041294"/>
                    <a:pt x="812176" y="3034311"/>
                    <a:pt x="806589" y="3025931"/>
                  </a:cubicBezTo>
                  <a:lnTo>
                    <a:pt x="972795" y="2863914"/>
                  </a:lnTo>
                  <a:lnTo>
                    <a:pt x="972795" y="2863914"/>
                  </a:lnTo>
                  <a:lnTo>
                    <a:pt x="997935" y="2840170"/>
                  </a:lnTo>
                  <a:cubicBezTo>
                    <a:pt x="1002126" y="2844361"/>
                    <a:pt x="1004919" y="2847154"/>
                    <a:pt x="1009109" y="2851344"/>
                  </a:cubicBezTo>
                  <a:cubicBezTo>
                    <a:pt x="1066373" y="2910005"/>
                    <a:pt x="1123638" y="2968666"/>
                    <a:pt x="1180902" y="3027327"/>
                  </a:cubicBezTo>
                  <a:cubicBezTo>
                    <a:pt x="1180902" y="3027327"/>
                    <a:pt x="1180902" y="3027327"/>
                    <a:pt x="1180902" y="3027327"/>
                  </a:cubicBezTo>
                  <a:cubicBezTo>
                    <a:pt x="1180902" y="3027327"/>
                    <a:pt x="1179505" y="3028724"/>
                    <a:pt x="1178109" y="3030120"/>
                  </a:cubicBezTo>
                  <a:cubicBezTo>
                    <a:pt x="1176712" y="3032914"/>
                    <a:pt x="1173918" y="3035707"/>
                    <a:pt x="1172522" y="3039897"/>
                  </a:cubicBezTo>
                  <a:cubicBezTo>
                    <a:pt x="1171125" y="3044087"/>
                    <a:pt x="1169728" y="3046881"/>
                    <a:pt x="1169728" y="3051071"/>
                  </a:cubicBezTo>
                  <a:cubicBezTo>
                    <a:pt x="1169728" y="3052468"/>
                    <a:pt x="1169728" y="3053864"/>
                    <a:pt x="1169728" y="3055261"/>
                  </a:cubicBezTo>
                  <a:cubicBezTo>
                    <a:pt x="1169728" y="3056657"/>
                    <a:pt x="1169728" y="3056657"/>
                    <a:pt x="1169728" y="3056657"/>
                  </a:cubicBezTo>
                  <a:cubicBezTo>
                    <a:pt x="1169728" y="3056657"/>
                    <a:pt x="1169728" y="3055261"/>
                    <a:pt x="1169728" y="3056657"/>
                  </a:cubicBezTo>
                  <a:close/>
                  <a:moveTo>
                    <a:pt x="989555" y="3298285"/>
                  </a:moveTo>
                  <a:cubicBezTo>
                    <a:pt x="989555" y="3298285"/>
                    <a:pt x="989555" y="3298285"/>
                    <a:pt x="989555" y="3298285"/>
                  </a:cubicBezTo>
                  <a:cubicBezTo>
                    <a:pt x="989555" y="3299682"/>
                    <a:pt x="989555" y="3299682"/>
                    <a:pt x="989555" y="3301078"/>
                  </a:cubicBezTo>
                  <a:cubicBezTo>
                    <a:pt x="989555" y="3302475"/>
                    <a:pt x="988159" y="3303872"/>
                    <a:pt x="988159" y="3306665"/>
                  </a:cubicBezTo>
                  <a:cubicBezTo>
                    <a:pt x="988159" y="3308062"/>
                    <a:pt x="986762" y="3309459"/>
                    <a:pt x="986762" y="3309459"/>
                  </a:cubicBezTo>
                  <a:cubicBezTo>
                    <a:pt x="986762" y="3309459"/>
                    <a:pt x="986762" y="3309459"/>
                    <a:pt x="986762" y="3308062"/>
                  </a:cubicBezTo>
                  <a:cubicBezTo>
                    <a:pt x="986762" y="3306665"/>
                    <a:pt x="985365" y="3305269"/>
                    <a:pt x="985365" y="3303872"/>
                  </a:cubicBezTo>
                  <a:cubicBezTo>
                    <a:pt x="985365" y="3303872"/>
                    <a:pt x="985365" y="3302475"/>
                    <a:pt x="985365" y="3302475"/>
                  </a:cubicBezTo>
                  <a:cubicBezTo>
                    <a:pt x="985365" y="3302475"/>
                    <a:pt x="985365" y="3301078"/>
                    <a:pt x="985365" y="3301078"/>
                  </a:cubicBezTo>
                  <a:cubicBezTo>
                    <a:pt x="985365" y="3301078"/>
                    <a:pt x="985365" y="3299682"/>
                    <a:pt x="985365" y="3299682"/>
                  </a:cubicBezTo>
                  <a:cubicBezTo>
                    <a:pt x="985365" y="3299682"/>
                    <a:pt x="985365" y="3299682"/>
                    <a:pt x="985365" y="3298285"/>
                  </a:cubicBezTo>
                  <a:cubicBezTo>
                    <a:pt x="985365" y="3298285"/>
                    <a:pt x="985365" y="3296888"/>
                    <a:pt x="985365" y="3296888"/>
                  </a:cubicBezTo>
                  <a:cubicBezTo>
                    <a:pt x="985365" y="3295492"/>
                    <a:pt x="985365" y="3292699"/>
                    <a:pt x="986762" y="3291302"/>
                  </a:cubicBezTo>
                  <a:cubicBezTo>
                    <a:pt x="986762" y="3289905"/>
                    <a:pt x="988159" y="3288508"/>
                    <a:pt x="988159" y="3288508"/>
                  </a:cubicBezTo>
                  <a:cubicBezTo>
                    <a:pt x="989555" y="3291302"/>
                    <a:pt x="989555" y="3294095"/>
                    <a:pt x="989555" y="3295492"/>
                  </a:cubicBezTo>
                  <a:cubicBezTo>
                    <a:pt x="989555" y="3295492"/>
                    <a:pt x="989555" y="3296888"/>
                    <a:pt x="989555" y="3298285"/>
                  </a:cubicBezTo>
                  <a:cubicBezTo>
                    <a:pt x="989555" y="3296888"/>
                    <a:pt x="989555" y="3298285"/>
                    <a:pt x="989555" y="3298285"/>
                  </a:cubicBezTo>
                  <a:close/>
                  <a:moveTo>
                    <a:pt x="794019" y="3013360"/>
                  </a:moveTo>
                  <a:cubicBezTo>
                    <a:pt x="736754" y="2954699"/>
                    <a:pt x="680887" y="2897435"/>
                    <a:pt x="623622" y="2838774"/>
                  </a:cubicBezTo>
                  <a:cubicBezTo>
                    <a:pt x="619432" y="2834584"/>
                    <a:pt x="615242" y="2830394"/>
                    <a:pt x="611052" y="2824807"/>
                  </a:cubicBezTo>
                  <a:cubicBezTo>
                    <a:pt x="612449" y="2822014"/>
                    <a:pt x="615242" y="2819220"/>
                    <a:pt x="616639" y="2816427"/>
                  </a:cubicBezTo>
                  <a:cubicBezTo>
                    <a:pt x="618036" y="2813633"/>
                    <a:pt x="619432" y="2809443"/>
                    <a:pt x="619432" y="2806650"/>
                  </a:cubicBezTo>
                  <a:cubicBezTo>
                    <a:pt x="619432" y="2805253"/>
                    <a:pt x="619432" y="2803857"/>
                    <a:pt x="619432" y="2803857"/>
                  </a:cubicBezTo>
                  <a:cubicBezTo>
                    <a:pt x="619432" y="2802460"/>
                    <a:pt x="619432" y="2802460"/>
                    <a:pt x="619432" y="2802460"/>
                  </a:cubicBezTo>
                  <a:cubicBezTo>
                    <a:pt x="619432" y="2802460"/>
                    <a:pt x="619432" y="2802460"/>
                    <a:pt x="619432" y="2801063"/>
                  </a:cubicBezTo>
                  <a:cubicBezTo>
                    <a:pt x="619432" y="2799666"/>
                    <a:pt x="619432" y="2798270"/>
                    <a:pt x="619432" y="2796873"/>
                  </a:cubicBezTo>
                  <a:cubicBezTo>
                    <a:pt x="619432" y="2792683"/>
                    <a:pt x="618036" y="2784303"/>
                    <a:pt x="612449" y="2777319"/>
                  </a:cubicBezTo>
                  <a:lnTo>
                    <a:pt x="778655" y="2615303"/>
                  </a:lnTo>
                  <a:lnTo>
                    <a:pt x="778655" y="2615303"/>
                  </a:lnTo>
                  <a:lnTo>
                    <a:pt x="803795" y="2590163"/>
                  </a:lnTo>
                  <a:lnTo>
                    <a:pt x="803795" y="2590163"/>
                  </a:lnTo>
                  <a:lnTo>
                    <a:pt x="803795" y="2590163"/>
                  </a:lnTo>
                  <a:cubicBezTo>
                    <a:pt x="807986" y="2594353"/>
                    <a:pt x="810779" y="2597146"/>
                    <a:pt x="814969" y="2601336"/>
                  </a:cubicBezTo>
                  <a:cubicBezTo>
                    <a:pt x="872233" y="2659997"/>
                    <a:pt x="929498" y="2718659"/>
                    <a:pt x="986762" y="2777319"/>
                  </a:cubicBezTo>
                  <a:cubicBezTo>
                    <a:pt x="986762" y="2777319"/>
                    <a:pt x="986762" y="2777319"/>
                    <a:pt x="986762" y="2777319"/>
                  </a:cubicBezTo>
                  <a:cubicBezTo>
                    <a:pt x="986762" y="2777319"/>
                    <a:pt x="985365" y="2778716"/>
                    <a:pt x="983969" y="2780113"/>
                  </a:cubicBezTo>
                  <a:cubicBezTo>
                    <a:pt x="982572" y="2782906"/>
                    <a:pt x="979779" y="2785700"/>
                    <a:pt x="978382" y="2789890"/>
                  </a:cubicBezTo>
                  <a:cubicBezTo>
                    <a:pt x="976985" y="2794080"/>
                    <a:pt x="975588" y="2796873"/>
                    <a:pt x="975588" y="2801063"/>
                  </a:cubicBezTo>
                  <a:cubicBezTo>
                    <a:pt x="975588" y="2802460"/>
                    <a:pt x="975588" y="2803857"/>
                    <a:pt x="975588" y="2805253"/>
                  </a:cubicBezTo>
                  <a:cubicBezTo>
                    <a:pt x="975588" y="2806650"/>
                    <a:pt x="975588" y="2806650"/>
                    <a:pt x="975588" y="2806650"/>
                  </a:cubicBezTo>
                  <a:cubicBezTo>
                    <a:pt x="975588" y="2806650"/>
                    <a:pt x="975588" y="2806650"/>
                    <a:pt x="975588" y="2808047"/>
                  </a:cubicBezTo>
                  <a:cubicBezTo>
                    <a:pt x="975588" y="2808047"/>
                    <a:pt x="975588" y="2809443"/>
                    <a:pt x="975588" y="2809443"/>
                  </a:cubicBezTo>
                  <a:cubicBezTo>
                    <a:pt x="975588" y="2810840"/>
                    <a:pt x="975588" y="2810840"/>
                    <a:pt x="975588" y="2812237"/>
                  </a:cubicBezTo>
                  <a:cubicBezTo>
                    <a:pt x="975588" y="2813633"/>
                    <a:pt x="976985" y="2816427"/>
                    <a:pt x="976985" y="2819220"/>
                  </a:cubicBezTo>
                  <a:cubicBezTo>
                    <a:pt x="978382" y="2822014"/>
                    <a:pt x="979779" y="2824807"/>
                    <a:pt x="981175" y="2827600"/>
                  </a:cubicBezTo>
                  <a:lnTo>
                    <a:pt x="958828" y="2849947"/>
                  </a:lnTo>
                  <a:lnTo>
                    <a:pt x="958828" y="2849947"/>
                  </a:lnTo>
                  <a:lnTo>
                    <a:pt x="794019" y="3013360"/>
                  </a:lnTo>
                  <a:close/>
                  <a:moveTo>
                    <a:pt x="795415" y="3049674"/>
                  </a:moveTo>
                  <a:cubicBezTo>
                    <a:pt x="795415" y="3049674"/>
                    <a:pt x="795415" y="3051071"/>
                    <a:pt x="795415" y="3049674"/>
                  </a:cubicBezTo>
                  <a:cubicBezTo>
                    <a:pt x="795415" y="3051071"/>
                    <a:pt x="795415" y="3051071"/>
                    <a:pt x="795415" y="3052468"/>
                  </a:cubicBezTo>
                  <a:cubicBezTo>
                    <a:pt x="795415" y="3053864"/>
                    <a:pt x="794019" y="3055261"/>
                    <a:pt x="794019" y="3058054"/>
                  </a:cubicBezTo>
                  <a:cubicBezTo>
                    <a:pt x="794019" y="3059451"/>
                    <a:pt x="792622" y="3059451"/>
                    <a:pt x="792622" y="3060848"/>
                  </a:cubicBezTo>
                  <a:cubicBezTo>
                    <a:pt x="792622" y="3060848"/>
                    <a:pt x="792622" y="3060848"/>
                    <a:pt x="792622" y="3059451"/>
                  </a:cubicBezTo>
                  <a:cubicBezTo>
                    <a:pt x="792622" y="3058054"/>
                    <a:pt x="791225" y="3056657"/>
                    <a:pt x="791225" y="3055261"/>
                  </a:cubicBezTo>
                  <a:cubicBezTo>
                    <a:pt x="791225" y="3055261"/>
                    <a:pt x="791225" y="3053864"/>
                    <a:pt x="791225" y="3053864"/>
                  </a:cubicBezTo>
                  <a:cubicBezTo>
                    <a:pt x="791225" y="3053864"/>
                    <a:pt x="791225" y="3052468"/>
                    <a:pt x="791225" y="3052468"/>
                  </a:cubicBezTo>
                  <a:cubicBezTo>
                    <a:pt x="791225" y="3052468"/>
                    <a:pt x="791225" y="3051071"/>
                    <a:pt x="791225" y="3051071"/>
                  </a:cubicBezTo>
                  <a:cubicBezTo>
                    <a:pt x="791225" y="3051071"/>
                    <a:pt x="791225" y="3051071"/>
                    <a:pt x="791225" y="3049674"/>
                  </a:cubicBezTo>
                  <a:cubicBezTo>
                    <a:pt x="791225" y="3049674"/>
                    <a:pt x="791225" y="3048278"/>
                    <a:pt x="791225" y="3048278"/>
                  </a:cubicBezTo>
                  <a:cubicBezTo>
                    <a:pt x="791225" y="3046881"/>
                    <a:pt x="791225" y="3044087"/>
                    <a:pt x="792622" y="3042691"/>
                  </a:cubicBezTo>
                  <a:cubicBezTo>
                    <a:pt x="792622" y="3041294"/>
                    <a:pt x="794019" y="3039897"/>
                    <a:pt x="794019" y="3039897"/>
                  </a:cubicBezTo>
                  <a:cubicBezTo>
                    <a:pt x="795415" y="3042691"/>
                    <a:pt x="795415" y="3045484"/>
                    <a:pt x="795415" y="3046881"/>
                  </a:cubicBezTo>
                  <a:cubicBezTo>
                    <a:pt x="795415" y="3048278"/>
                    <a:pt x="795415" y="3049674"/>
                    <a:pt x="795415" y="3049674"/>
                  </a:cubicBezTo>
                  <a:cubicBezTo>
                    <a:pt x="795415" y="3049674"/>
                    <a:pt x="795415" y="3049674"/>
                    <a:pt x="795415" y="3049674"/>
                  </a:cubicBezTo>
                  <a:close/>
                  <a:moveTo>
                    <a:pt x="637589" y="2303841"/>
                  </a:moveTo>
                  <a:cubicBezTo>
                    <a:pt x="637589" y="2299651"/>
                    <a:pt x="636193" y="2292668"/>
                    <a:pt x="630606" y="2284288"/>
                  </a:cubicBezTo>
                  <a:lnTo>
                    <a:pt x="795415" y="2123668"/>
                  </a:lnTo>
                  <a:lnTo>
                    <a:pt x="795415" y="2123668"/>
                  </a:lnTo>
                  <a:lnTo>
                    <a:pt x="820556" y="2098528"/>
                  </a:lnTo>
                  <a:lnTo>
                    <a:pt x="820556" y="2098528"/>
                  </a:lnTo>
                  <a:lnTo>
                    <a:pt x="821952" y="2097131"/>
                  </a:lnTo>
                  <a:cubicBezTo>
                    <a:pt x="826143" y="2101321"/>
                    <a:pt x="830333" y="2105511"/>
                    <a:pt x="834523" y="2109701"/>
                  </a:cubicBezTo>
                  <a:cubicBezTo>
                    <a:pt x="891787" y="2168362"/>
                    <a:pt x="947655" y="2225627"/>
                    <a:pt x="1004919" y="2284288"/>
                  </a:cubicBezTo>
                  <a:cubicBezTo>
                    <a:pt x="1004919" y="2284288"/>
                    <a:pt x="1003522" y="2285684"/>
                    <a:pt x="1003522" y="2285684"/>
                  </a:cubicBezTo>
                  <a:cubicBezTo>
                    <a:pt x="1002126" y="2288478"/>
                    <a:pt x="999332" y="2291271"/>
                    <a:pt x="997935" y="2295461"/>
                  </a:cubicBezTo>
                  <a:cubicBezTo>
                    <a:pt x="996539" y="2299651"/>
                    <a:pt x="995142" y="2302445"/>
                    <a:pt x="995142" y="2306635"/>
                  </a:cubicBezTo>
                  <a:cubicBezTo>
                    <a:pt x="995142" y="2308031"/>
                    <a:pt x="995142" y="2309428"/>
                    <a:pt x="995142" y="2310825"/>
                  </a:cubicBezTo>
                  <a:cubicBezTo>
                    <a:pt x="995142" y="2312222"/>
                    <a:pt x="995142" y="2312222"/>
                    <a:pt x="995142" y="2312222"/>
                  </a:cubicBezTo>
                  <a:cubicBezTo>
                    <a:pt x="995142" y="2312222"/>
                    <a:pt x="995142" y="2312222"/>
                    <a:pt x="995142" y="2313618"/>
                  </a:cubicBezTo>
                  <a:cubicBezTo>
                    <a:pt x="995142" y="2313618"/>
                    <a:pt x="995142" y="2315015"/>
                    <a:pt x="995142" y="2315015"/>
                  </a:cubicBezTo>
                  <a:cubicBezTo>
                    <a:pt x="995142" y="2316412"/>
                    <a:pt x="995142" y="2316412"/>
                    <a:pt x="995142" y="2317808"/>
                  </a:cubicBezTo>
                  <a:cubicBezTo>
                    <a:pt x="995142" y="2319205"/>
                    <a:pt x="996539" y="2321998"/>
                    <a:pt x="996539" y="2324792"/>
                  </a:cubicBezTo>
                  <a:cubicBezTo>
                    <a:pt x="997935" y="2327585"/>
                    <a:pt x="999332" y="2330379"/>
                    <a:pt x="1000729" y="2331775"/>
                  </a:cubicBezTo>
                  <a:lnTo>
                    <a:pt x="975588" y="2355519"/>
                  </a:lnTo>
                  <a:lnTo>
                    <a:pt x="975588" y="2355519"/>
                  </a:lnTo>
                  <a:lnTo>
                    <a:pt x="810779" y="2516138"/>
                  </a:lnTo>
                  <a:cubicBezTo>
                    <a:pt x="753515" y="2457477"/>
                    <a:pt x="696250" y="2398816"/>
                    <a:pt x="638986" y="2340155"/>
                  </a:cubicBezTo>
                  <a:cubicBezTo>
                    <a:pt x="634796" y="2335965"/>
                    <a:pt x="632003" y="2333172"/>
                    <a:pt x="627812" y="2328982"/>
                  </a:cubicBezTo>
                  <a:cubicBezTo>
                    <a:pt x="627812" y="2328982"/>
                    <a:pt x="627812" y="2328982"/>
                    <a:pt x="627812" y="2328982"/>
                  </a:cubicBezTo>
                  <a:cubicBezTo>
                    <a:pt x="629209" y="2326188"/>
                    <a:pt x="632003" y="2323395"/>
                    <a:pt x="633399" y="2320602"/>
                  </a:cubicBezTo>
                  <a:cubicBezTo>
                    <a:pt x="634796" y="2317808"/>
                    <a:pt x="636193" y="2313618"/>
                    <a:pt x="636193" y="2310825"/>
                  </a:cubicBezTo>
                  <a:cubicBezTo>
                    <a:pt x="636193" y="2309428"/>
                    <a:pt x="636193" y="2308031"/>
                    <a:pt x="636193" y="2308031"/>
                  </a:cubicBezTo>
                  <a:cubicBezTo>
                    <a:pt x="636193" y="2306635"/>
                    <a:pt x="636193" y="2306635"/>
                    <a:pt x="636193" y="2306635"/>
                  </a:cubicBezTo>
                  <a:cubicBezTo>
                    <a:pt x="636193" y="2306635"/>
                    <a:pt x="636193" y="2306635"/>
                    <a:pt x="636193" y="2305238"/>
                  </a:cubicBezTo>
                  <a:cubicBezTo>
                    <a:pt x="637589" y="2308031"/>
                    <a:pt x="637589" y="2306635"/>
                    <a:pt x="637589" y="2303841"/>
                  </a:cubicBezTo>
                  <a:close/>
                  <a:moveTo>
                    <a:pt x="453226" y="1605496"/>
                  </a:moveTo>
                  <a:cubicBezTo>
                    <a:pt x="449036" y="1601306"/>
                    <a:pt x="444846" y="1597116"/>
                    <a:pt x="440656" y="1591529"/>
                  </a:cubicBezTo>
                  <a:cubicBezTo>
                    <a:pt x="442053" y="1588736"/>
                    <a:pt x="444846" y="1585942"/>
                    <a:pt x="446243" y="1583149"/>
                  </a:cubicBezTo>
                  <a:cubicBezTo>
                    <a:pt x="447639" y="1580356"/>
                    <a:pt x="449036" y="1576166"/>
                    <a:pt x="449036" y="1573372"/>
                  </a:cubicBezTo>
                  <a:cubicBezTo>
                    <a:pt x="449036" y="1571975"/>
                    <a:pt x="449036" y="1570579"/>
                    <a:pt x="449036" y="1570579"/>
                  </a:cubicBezTo>
                  <a:cubicBezTo>
                    <a:pt x="449036" y="1569182"/>
                    <a:pt x="449036" y="1569182"/>
                    <a:pt x="449036" y="1569182"/>
                  </a:cubicBezTo>
                  <a:cubicBezTo>
                    <a:pt x="449036" y="1569182"/>
                    <a:pt x="449036" y="1569182"/>
                    <a:pt x="449036" y="1567785"/>
                  </a:cubicBezTo>
                  <a:cubicBezTo>
                    <a:pt x="449036" y="1566389"/>
                    <a:pt x="449036" y="1564992"/>
                    <a:pt x="449036" y="1563595"/>
                  </a:cubicBezTo>
                  <a:cubicBezTo>
                    <a:pt x="449036" y="1559405"/>
                    <a:pt x="447639" y="1552422"/>
                    <a:pt x="442053" y="1544042"/>
                  </a:cubicBezTo>
                  <a:lnTo>
                    <a:pt x="608259" y="1382025"/>
                  </a:lnTo>
                  <a:lnTo>
                    <a:pt x="608259" y="1382025"/>
                  </a:lnTo>
                  <a:lnTo>
                    <a:pt x="633399" y="1356885"/>
                  </a:lnTo>
                  <a:lnTo>
                    <a:pt x="633399" y="1356885"/>
                  </a:lnTo>
                  <a:lnTo>
                    <a:pt x="634796" y="1355488"/>
                  </a:lnTo>
                  <a:cubicBezTo>
                    <a:pt x="638986" y="1359678"/>
                    <a:pt x="643176" y="1363869"/>
                    <a:pt x="647366" y="1368058"/>
                  </a:cubicBezTo>
                  <a:cubicBezTo>
                    <a:pt x="704630" y="1426720"/>
                    <a:pt x="760498" y="1483984"/>
                    <a:pt x="817762" y="1542645"/>
                  </a:cubicBezTo>
                  <a:cubicBezTo>
                    <a:pt x="817762" y="1542645"/>
                    <a:pt x="817762" y="1542645"/>
                    <a:pt x="817762" y="1542645"/>
                  </a:cubicBezTo>
                  <a:cubicBezTo>
                    <a:pt x="817762" y="1542645"/>
                    <a:pt x="816366" y="1544042"/>
                    <a:pt x="814969" y="1545438"/>
                  </a:cubicBezTo>
                  <a:cubicBezTo>
                    <a:pt x="813572" y="1548232"/>
                    <a:pt x="810779" y="1551025"/>
                    <a:pt x="809382" y="1555215"/>
                  </a:cubicBezTo>
                  <a:cubicBezTo>
                    <a:pt x="807986" y="1559405"/>
                    <a:pt x="806589" y="1562199"/>
                    <a:pt x="806589" y="1566389"/>
                  </a:cubicBezTo>
                  <a:cubicBezTo>
                    <a:pt x="806589" y="1567785"/>
                    <a:pt x="806589" y="1569182"/>
                    <a:pt x="806589" y="1570579"/>
                  </a:cubicBezTo>
                  <a:cubicBezTo>
                    <a:pt x="806589" y="1571975"/>
                    <a:pt x="806589" y="1571975"/>
                    <a:pt x="806589" y="1571975"/>
                  </a:cubicBezTo>
                  <a:cubicBezTo>
                    <a:pt x="806589" y="1571975"/>
                    <a:pt x="806589" y="1571975"/>
                    <a:pt x="806589" y="1573372"/>
                  </a:cubicBezTo>
                  <a:cubicBezTo>
                    <a:pt x="806589" y="1573372"/>
                    <a:pt x="806589" y="1574769"/>
                    <a:pt x="806589" y="1574769"/>
                  </a:cubicBezTo>
                  <a:cubicBezTo>
                    <a:pt x="806589" y="1576166"/>
                    <a:pt x="806589" y="1576166"/>
                    <a:pt x="806589" y="1577562"/>
                  </a:cubicBezTo>
                  <a:cubicBezTo>
                    <a:pt x="806589" y="1578959"/>
                    <a:pt x="807986" y="1581752"/>
                    <a:pt x="809382" y="1584546"/>
                  </a:cubicBezTo>
                  <a:cubicBezTo>
                    <a:pt x="810779" y="1587339"/>
                    <a:pt x="812176" y="1590132"/>
                    <a:pt x="813572" y="1592926"/>
                  </a:cubicBezTo>
                  <a:lnTo>
                    <a:pt x="789829" y="1616669"/>
                  </a:lnTo>
                  <a:lnTo>
                    <a:pt x="789829" y="1616669"/>
                  </a:lnTo>
                  <a:lnTo>
                    <a:pt x="623622" y="1778686"/>
                  </a:lnTo>
                  <a:cubicBezTo>
                    <a:pt x="566358" y="1721421"/>
                    <a:pt x="510490" y="1662760"/>
                    <a:pt x="453226" y="1605496"/>
                  </a:cubicBezTo>
                  <a:close/>
                  <a:moveTo>
                    <a:pt x="619432" y="1815000"/>
                  </a:moveTo>
                  <a:cubicBezTo>
                    <a:pt x="619432" y="1816396"/>
                    <a:pt x="619432" y="1816396"/>
                    <a:pt x="619432" y="1815000"/>
                  </a:cubicBezTo>
                  <a:cubicBezTo>
                    <a:pt x="619432" y="1816396"/>
                    <a:pt x="619432" y="1816396"/>
                    <a:pt x="619432" y="1815000"/>
                  </a:cubicBezTo>
                  <a:cubicBezTo>
                    <a:pt x="619432" y="1816396"/>
                    <a:pt x="619432" y="1817793"/>
                    <a:pt x="619432" y="1817793"/>
                  </a:cubicBezTo>
                  <a:cubicBezTo>
                    <a:pt x="619432" y="1819190"/>
                    <a:pt x="618036" y="1820586"/>
                    <a:pt x="618036" y="1823380"/>
                  </a:cubicBezTo>
                  <a:cubicBezTo>
                    <a:pt x="618036" y="1824777"/>
                    <a:pt x="616639" y="1826173"/>
                    <a:pt x="616639" y="1826173"/>
                  </a:cubicBezTo>
                  <a:cubicBezTo>
                    <a:pt x="616639" y="1826173"/>
                    <a:pt x="616639" y="1826173"/>
                    <a:pt x="616639" y="1824777"/>
                  </a:cubicBezTo>
                  <a:cubicBezTo>
                    <a:pt x="616639" y="1823380"/>
                    <a:pt x="615242" y="1821983"/>
                    <a:pt x="615242" y="1820586"/>
                  </a:cubicBezTo>
                  <a:cubicBezTo>
                    <a:pt x="615242" y="1820586"/>
                    <a:pt x="615242" y="1819190"/>
                    <a:pt x="615242" y="1819190"/>
                  </a:cubicBezTo>
                  <a:cubicBezTo>
                    <a:pt x="615242" y="1819190"/>
                    <a:pt x="615242" y="1817793"/>
                    <a:pt x="615242" y="1817793"/>
                  </a:cubicBezTo>
                  <a:cubicBezTo>
                    <a:pt x="615242" y="1817793"/>
                    <a:pt x="615242" y="1816396"/>
                    <a:pt x="615242" y="1816396"/>
                  </a:cubicBezTo>
                  <a:cubicBezTo>
                    <a:pt x="615242" y="1816396"/>
                    <a:pt x="615242" y="1816396"/>
                    <a:pt x="615242" y="1815000"/>
                  </a:cubicBezTo>
                  <a:cubicBezTo>
                    <a:pt x="615242" y="1815000"/>
                    <a:pt x="615242" y="1813603"/>
                    <a:pt x="615242" y="1813603"/>
                  </a:cubicBezTo>
                  <a:cubicBezTo>
                    <a:pt x="615242" y="1812206"/>
                    <a:pt x="615242" y="1809413"/>
                    <a:pt x="616639" y="1808016"/>
                  </a:cubicBezTo>
                  <a:cubicBezTo>
                    <a:pt x="616639" y="1806619"/>
                    <a:pt x="618036" y="1805223"/>
                    <a:pt x="618036" y="1805223"/>
                  </a:cubicBezTo>
                  <a:cubicBezTo>
                    <a:pt x="619432" y="1808016"/>
                    <a:pt x="619432" y="1810810"/>
                    <a:pt x="619432" y="1812206"/>
                  </a:cubicBezTo>
                  <a:cubicBezTo>
                    <a:pt x="619432" y="1815000"/>
                    <a:pt x="619432" y="1815000"/>
                    <a:pt x="619432" y="1815000"/>
                  </a:cubicBezTo>
                  <a:close/>
                  <a:moveTo>
                    <a:pt x="468590" y="1070564"/>
                  </a:moveTo>
                  <a:cubicBezTo>
                    <a:pt x="468590" y="1066373"/>
                    <a:pt x="467193" y="1057993"/>
                    <a:pt x="461606" y="1051010"/>
                  </a:cubicBezTo>
                  <a:lnTo>
                    <a:pt x="626416" y="890390"/>
                  </a:lnTo>
                  <a:lnTo>
                    <a:pt x="626416" y="890390"/>
                  </a:lnTo>
                  <a:lnTo>
                    <a:pt x="651556" y="865250"/>
                  </a:lnTo>
                  <a:lnTo>
                    <a:pt x="651556" y="865250"/>
                  </a:lnTo>
                  <a:lnTo>
                    <a:pt x="652953" y="863853"/>
                  </a:lnTo>
                  <a:cubicBezTo>
                    <a:pt x="657143" y="868043"/>
                    <a:pt x="661333" y="872233"/>
                    <a:pt x="665523" y="876423"/>
                  </a:cubicBezTo>
                  <a:cubicBezTo>
                    <a:pt x="722787" y="935084"/>
                    <a:pt x="778655" y="992349"/>
                    <a:pt x="835919" y="1051010"/>
                  </a:cubicBezTo>
                  <a:cubicBezTo>
                    <a:pt x="835919" y="1051010"/>
                    <a:pt x="834523" y="1052407"/>
                    <a:pt x="834523" y="1052407"/>
                  </a:cubicBezTo>
                  <a:cubicBezTo>
                    <a:pt x="833126" y="1055200"/>
                    <a:pt x="830333" y="1057993"/>
                    <a:pt x="828936" y="1062183"/>
                  </a:cubicBezTo>
                  <a:cubicBezTo>
                    <a:pt x="827539" y="1066373"/>
                    <a:pt x="826143" y="1069167"/>
                    <a:pt x="826143" y="1073357"/>
                  </a:cubicBezTo>
                  <a:cubicBezTo>
                    <a:pt x="826143" y="1074753"/>
                    <a:pt x="826143" y="1076150"/>
                    <a:pt x="826143" y="1077547"/>
                  </a:cubicBezTo>
                  <a:cubicBezTo>
                    <a:pt x="826143" y="1078944"/>
                    <a:pt x="826143" y="1078944"/>
                    <a:pt x="826143" y="1078944"/>
                  </a:cubicBezTo>
                  <a:cubicBezTo>
                    <a:pt x="826143" y="1078944"/>
                    <a:pt x="826143" y="1078944"/>
                    <a:pt x="826143" y="1080340"/>
                  </a:cubicBezTo>
                  <a:cubicBezTo>
                    <a:pt x="826143" y="1080340"/>
                    <a:pt x="826143" y="1081737"/>
                    <a:pt x="826143" y="1081737"/>
                  </a:cubicBezTo>
                  <a:cubicBezTo>
                    <a:pt x="826143" y="1083134"/>
                    <a:pt x="826143" y="1083134"/>
                    <a:pt x="826143" y="1084530"/>
                  </a:cubicBezTo>
                  <a:cubicBezTo>
                    <a:pt x="826143" y="1085927"/>
                    <a:pt x="827539" y="1088720"/>
                    <a:pt x="828936" y="1091514"/>
                  </a:cubicBezTo>
                  <a:cubicBezTo>
                    <a:pt x="830333" y="1094307"/>
                    <a:pt x="831729" y="1097101"/>
                    <a:pt x="833126" y="1099894"/>
                  </a:cubicBezTo>
                  <a:lnTo>
                    <a:pt x="807986" y="1125034"/>
                  </a:lnTo>
                  <a:lnTo>
                    <a:pt x="807986" y="1125034"/>
                  </a:lnTo>
                  <a:lnTo>
                    <a:pt x="643176" y="1285654"/>
                  </a:lnTo>
                  <a:cubicBezTo>
                    <a:pt x="585912" y="1226993"/>
                    <a:pt x="530044" y="1169728"/>
                    <a:pt x="472780" y="1111067"/>
                  </a:cubicBezTo>
                  <a:cubicBezTo>
                    <a:pt x="468590" y="1106877"/>
                    <a:pt x="464400" y="1102687"/>
                    <a:pt x="460210" y="1097101"/>
                  </a:cubicBezTo>
                  <a:cubicBezTo>
                    <a:pt x="461606" y="1094307"/>
                    <a:pt x="464400" y="1091514"/>
                    <a:pt x="465796" y="1088720"/>
                  </a:cubicBezTo>
                  <a:cubicBezTo>
                    <a:pt x="467193" y="1085927"/>
                    <a:pt x="468590" y="1081737"/>
                    <a:pt x="468590" y="1078944"/>
                  </a:cubicBezTo>
                  <a:cubicBezTo>
                    <a:pt x="468590" y="1077547"/>
                    <a:pt x="468590" y="1076150"/>
                    <a:pt x="468590" y="1076150"/>
                  </a:cubicBezTo>
                  <a:cubicBezTo>
                    <a:pt x="468590" y="1074753"/>
                    <a:pt x="468590" y="1074753"/>
                    <a:pt x="468590" y="1074753"/>
                  </a:cubicBezTo>
                  <a:cubicBezTo>
                    <a:pt x="468590" y="1074753"/>
                    <a:pt x="468590" y="1074753"/>
                    <a:pt x="468590" y="1073357"/>
                  </a:cubicBezTo>
                  <a:cubicBezTo>
                    <a:pt x="468590" y="1073357"/>
                    <a:pt x="468590" y="1071960"/>
                    <a:pt x="468590" y="1070564"/>
                  </a:cubicBezTo>
                  <a:close/>
                  <a:moveTo>
                    <a:pt x="640383" y="831729"/>
                  </a:moveTo>
                  <a:cubicBezTo>
                    <a:pt x="640383" y="831729"/>
                    <a:pt x="640383" y="830333"/>
                    <a:pt x="640383" y="831729"/>
                  </a:cubicBezTo>
                  <a:cubicBezTo>
                    <a:pt x="640383" y="830333"/>
                    <a:pt x="640383" y="830333"/>
                    <a:pt x="640383" y="828936"/>
                  </a:cubicBezTo>
                  <a:cubicBezTo>
                    <a:pt x="640383" y="827539"/>
                    <a:pt x="640383" y="824746"/>
                    <a:pt x="641779" y="823349"/>
                  </a:cubicBezTo>
                  <a:cubicBezTo>
                    <a:pt x="641779" y="821953"/>
                    <a:pt x="643176" y="820556"/>
                    <a:pt x="643176" y="820556"/>
                  </a:cubicBezTo>
                  <a:cubicBezTo>
                    <a:pt x="644573" y="823349"/>
                    <a:pt x="644573" y="826143"/>
                    <a:pt x="644573" y="827539"/>
                  </a:cubicBezTo>
                  <a:cubicBezTo>
                    <a:pt x="644573" y="828936"/>
                    <a:pt x="644573" y="828936"/>
                    <a:pt x="644573" y="828936"/>
                  </a:cubicBezTo>
                  <a:cubicBezTo>
                    <a:pt x="644573" y="828936"/>
                    <a:pt x="644573" y="828936"/>
                    <a:pt x="644573" y="828936"/>
                  </a:cubicBezTo>
                  <a:cubicBezTo>
                    <a:pt x="644573" y="828936"/>
                    <a:pt x="644573" y="828936"/>
                    <a:pt x="644573" y="828936"/>
                  </a:cubicBezTo>
                  <a:cubicBezTo>
                    <a:pt x="644573" y="828936"/>
                    <a:pt x="644573" y="830333"/>
                    <a:pt x="644573" y="830333"/>
                  </a:cubicBezTo>
                  <a:cubicBezTo>
                    <a:pt x="644573" y="831729"/>
                    <a:pt x="643176" y="833126"/>
                    <a:pt x="643176" y="835919"/>
                  </a:cubicBezTo>
                  <a:cubicBezTo>
                    <a:pt x="643176" y="837316"/>
                    <a:pt x="641779" y="837316"/>
                    <a:pt x="641779" y="838713"/>
                  </a:cubicBezTo>
                  <a:cubicBezTo>
                    <a:pt x="641779" y="838713"/>
                    <a:pt x="641779" y="838713"/>
                    <a:pt x="641779" y="837316"/>
                  </a:cubicBezTo>
                  <a:cubicBezTo>
                    <a:pt x="641779" y="835919"/>
                    <a:pt x="640383" y="834523"/>
                    <a:pt x="640383" y="833126"/>
                  </a:cubicBezTo>
                  <a:cubicBezTo>
                    <a:pt x="640383" y="833126"/>
                    <a:pt x="640383" y="831729"/>
                    <a:pt x="640383" y="831729"/>
                  </a:cubicBezTo>
                  <a:cubicBezTo>
                    <a:pt x="640383" y="833126"/>
                    <a:pt x="640383" y="831729"/>
                    <a:pt x="640383" y="831729"/>
                  </a:cubicBezTo>
                  <a:cubicBezTo>
                    <a:pt x="640383" y="831729"/>
                    <a:pt x="640383" y="831729"/>
                    <a:pt x="640383" y="831729"/>
                  </a:cubicBezTo>
                  <a:close/>
                  <a:moveTo>
                    <a:pt x="841506" y="1073357"/>
                  </a:moveTo>
                  <a:cubicBezTo>
                    <a:pt x="841506" y="1074753"/>
                    <a:pt x="841506" y="1074753"/>
                    <a:pt x="841506" y="1074753"/>
                  </a:cubicBezTo>
                  <a:cubicBezTo>
                    <a:pt x="841506" y="1074753"/>
                    <a:pt x="841506" y="1074753"/>
                    <a:pt x="841506" y="1074753"/>
                  </a:cubicBezTo>
                  <a:cubicBezTo>
                    <a:pt x="841506" y="1074753"/>
                    <a:pt x="841506" y="1074753"/>
                    <a:pt x="841506" y="1074753"/>
                  </a:cubicBezTo>
                  <a:cubicBezTo>
                    <a:pt x="841506" y="1074753"/>
                    <a:pt x="841506" y="1076150"/>
                    <a:pt x="841506" y="1076150"/>
                  </a:cubicBezTo>
                  <a:cubicBezTo>
                    <a:pt x="841506" y="1077547"/>
                    <a:pt x="840109" y="1078944"/>
                    <a:pt x="840109" y="1081737"/>
                  </a:cubicBezTo>
                  <a:cubicBezTo>
                    <a:pt x="840109" y="1083134"/>
                    <a:pt x="838713" y="1084530"/>
                    <a:pt x="837316" y="1085927"/>
                  </a:cubicBezTo>
                  <a:cubicBezTo>
                    <a:pt x="837316" y="1085927"/>
                    <a:pt x="837316" y="1084530"/>
                    <a:pt x="835919" y="1084530"/>
                  </a:cubicBezTo>
                  <a:cubicBezTo>
                    <a:pt x="835919" y="1083134"/>
                    <a:pt x="834523" y="1081737"/>
                    <a:pt x="834523" y="1080340"/>
                  </a:cubicBezTo>
                  <a:cubicBezTo>
                    <a:pt x="834523" y="1080340"/>
                    <a:pt x="834523" y="1078944"/>
                    <a:pt x="834523" y="1078944"/>
                  </a:cubicBezTo>
                  <a:cubicBezTo>
                    <a:pt x="834523" y="1078944"/>
                    <a:pt x="834523" y="1077547"/>
                    <a:pt x="834523" y="1077547"/>
                  </a:cubicBezTo>
                  <a:cubicBezTo>
                    <a:pt x="834523" y="1077547"/>
                    <a:pt x="834523" y="1076150"/>
                    <a:pt x="834523" y="1076150"/>
                  </a:cubicBezTo>
                  <a:cubicBezTo>
                    <a:pt x="834523" y="1076150"/>
                    <a:pt x="834523" y="1076150"/>
                    <a:pt x="834523" y="1074753"/>
                  </a:cubicBezTo>
                  <a:cubicBezTo>
                    <a:pt x="834523" y="1074753"/>
                    <a:pt x="834523" y="1073357"/>
                    <a:pt x="834523" y="1073357"/>
                  </a:cubicBezTo>
                  <a:cubicBezTo>
                    <a:pt x="834523" y="1071960"/>
                    <a:pt x="834523" y="1069167"/>
                    <a:pt x="835919" y="1067770"/>
                  </a:cubicBezTo>
                  <a:cubicBezTo>
                    <a:pt x="835919" y="1066373"/>
                    <a:pt x="837316" y="1064977"/>
                    <a:pt x="838713" y="1063580"/>
                  </a:cubicBezTo>
                  <a:cubicBezTo>
                    <a:pt x="840109" y="1069167"/>
                    <a:pt x="840109" y="1071960"/>
                    <a:pt x="841506" y="1073357"/>
                  </a:cubicBezTo>
                  <a:close/>
                  <a:moveTo>
                    <a:pt x="838713" y="1064977"/>
                  </a:moveTo>
                  <a:cubicBezTo>
                    <a:pt x="838713" y="1064977"/>
                    <a:pt x="838713" y="1064977"/>
                    <a:pt x="838713" y="1064977"/>
                  </a:cubicBezTo>
                  <a:cubicBezTo>
                    <a:pt x="838713" y="1064977"/>
                    <a:pt x="838713" y="1064977"/>
                    <a:pt x="838713" y="1064977"/>
                  </a:cubicBezTo>
                  <a:cubicBezTo>
                    <a:pt x="838713" y="1064977"/>
                    <a:pt x="838713" y="1064977"/>
                    <a:pt x="838713" y="1064977"/>
                  </a:cubicBezTo>
                  <a:close/>
                  <a:moveTo>
                    <a:pt x="862457" y="1076150"/>
                  </a:moveTo>
                  <a:cubicBezTo>
                    <a:pt x="862457" y="1074753"/>
                    <a:pt x="862457" y="1073357"/>
                    <a:pt x="862457" y="1071960"/>
                  </a:cubicBezTo>
                  <a:cubicBezTo>
                    <a:pt x="862457" y="1067770"/>
                    <a:pt x="861060" y="1059390"/>
                    <a:pt x="855473" y="1052407"/>
                  </a:cubicBezTo>
                  <a:lnTo>
                    <a:pt x="1021679" y="890390"/>
                  </a:lnTo>
                  <a:lnTo>
                    <a:pt x="1021679" y="890390"/>
                  </a:lnTo>
                  <a:lnTo>
                    <a:pt x="1046820" y="865250"/>
                  </a:lnTo>
                  <a:lnTo>
                    <a:pt x="1046820" y="865250"/>
                  </a:lnTo>
                  <a:lnTo>
                    <a:pt x="1046820" y="865250"/>
                  </a:lnTo>
                  <a:cubicBezTo>
                    <a:pt x="1051010" y="869440"/>
                    <a:pt x="1055200" y="873630"/>
                    <a:pt x="1059390" y="879217"/>
                  </a:cubicBezTo>
                  <a:cubicBezTo>
                    <a:pt x="1116654" y="937878"/>
                    <a:pt x="1173918" y="996539"/>
                    <a:pt x="1231183" y="1055200"/>
                  </a:cubicBezTo>
                  <a:cubicBezTo>
                    <a:pt x="1231183" y="1055200"/>
                    <a:pt x="1231183" y="1055200"/>
                    <a:pt x="1231183" y="1055200"/>
                  </a:cubicBezTo>
                  <a:cubicBezTo>
                    <a:pt x="1231183" y="1055200"/>
                    <a:pt x="1229786" y="1056597"/>
                    <a:pt x="1228389" y="1057993"/>
                  </a:cubicBezTo>
                  <a:cubicBezTo>
                    <a:pt x="1226993" y="1060787"/>
                    <a:pt x="1224199" y="1063580"/>
                    <a:pt x="1222803" y="1067770"/>
                  </a:cubicBezTo>
                  <a:cubicBezTo>
                    <a:pt x="1221406" y="1071960"/>
                    <a:pt x="1220009" y="1074753"/>
                    <a:pt x="1220009" y="1078944"/>
                  </a:cubicBezTo>
                  <a:cubicBezTo>
                    <a:pt x="1220009" y="1080340"/>
                    <a:pt x="1220009" y="1081737"/>
                    <a:pt x="1220009" y="1083134"/>
                  </a:cubicBezTo>
                  <a:cubicBezTo>
                    <a:pt x="1220009" y="1084530"/>
                    <a:pt x="1220009" y="1084530"/>
                    <a:pt x="1220009" y="1084530"/>
                  </a:cubicBezTo>
                  <a:cubicBezTo>
                    <a:pt x="1220009" y="1084530"/>
                    <a:pt x="1220009" y="1084530"/>
                    <a:pt x="1220009" y="1085927"/>
                  </a:cubicBezTo>
                  <a:cubicBezTo>
                    <a:pt x="1220009" y="1085927"/>
                    <a:pt x="1220009" y="1087324"/>
                    <a:pt x="1220009" y="1087324"/>
                  </a:cubicBezTo>
                  <a:cubicBezTo>
                    <a:pt x="1220009" y="1088720"/>
                    <a:pt x="1220009" y="1088720"/>
                    <a:pt x="1220009" y="1090117"/>
                  </a:cubicBezTo>
                  <a:cubicBezTo>
                    <a:pt x="1220009" y="1091514"/>
                    <a:pt x="1221406" y="1094307"/>
                    <a:pt x="1221406" y="1097101"/>
                  </a:cubicBezTo>
                  <a:cubicBezTo>
                    <a:pt x="1222803" y="1098497"/>
                    <a:pt x="1222803" y="1101291"/>
                    <a:pt x="1224199" y="1102687"/>
                  </a:cubicBezTo>
                  <a:lnTo>
                    <a:pt x="1200456" y="1125034"/>
                  </a:lnTo>
                  <a:lnTo>
                    <a:pt x="1200456" y="1125034"/>
                  </a:lnTo>
                  <a:lnTo>
                    <a:pt x="1034249" y="1287051"/>
                  </a:lnTo>
                  <a:cubicBezTo>
                    <a:pt x="976985" y="1228389"/>
                    <a:pt x="921117" y="1171125"/>
                    <a:pt x="863853" y="1112464"/>
                  </a:cubicBezTo>
                  <a:cubicBezTo>
                    <a:pt x="859663" y="1108274"/>
                    <a:pt x="855473" y="1104084"/>
                    <a:pt x="851283" y="1098497"/>
                  </a:cubicBezTo>
                  <a:cubicBezTo>
                    <a:pt x="852680" y="1095704"/>
                    <a:pt x="855473" y="1092910"/>
                    <a:pt x="856870" y="1090117"/>
                  </a:cubicBezTo>
                  <a:cubicBezTo>
                    <a:pt x="858266" y="1087324"/>
                    <a:pt x="859663" y="1083134"/>
                    <a:pt x="859663" y="1080340"/>
                  </a:cubicBezTo>
                  <a:cubicBezTo>
                    <a:pt x="859663" y="1078944"/>
                    <a:pt x="859663" y="1077547"/>
                    <a:pt x="859663" y="1077547"/>
                  </a:cubicBezTo>
                  <a:cubicBezTo>
                    <a:pt x="862457" y="1077547"/>
                    <a:pt x="862457" y="1076150"/>
                    <a:pt x="862457" y="1076150"/>
                  </a:cubicBezTo>
                  <a:cubicBezTo>
                    <a:pt x="862457" y="1076150"/>
                    <a:pt x="862457" y="1076150"/>
                    <a:pt x="862457" y="1076150"/>
                  </a:cubicBezTo>
                  <a:close/>
                  <a:moveTo>
                    <a:pt x="1041233" y="835919"/>
                  </a:moveTo>
                  <a:cubicBezTo>
                    <a:pt x="1041233" y="835919"/>
                    <a:pt x="1041233" y="834523"/>
                    <a:pt x="1041233" y="835919"/>
                  </a:cubicBezTo>
                  <a:cubicBezTo>
                    <a:pt x="1041233" y="834523"/>
                    <a:pt x="1041233" y="834523"/>
                    <a:pt x="1041233" y="833126"/>
                  </a:cubicBezTo>
                  <a:cubicBezTo>
                    <a:pt x="1041233" y="831729"/>
                    <a:pt x="1041233" y="828936"/>
                    <a:pt x="1042630" y="827539"/>
                  </a:cubicBezTo>
                  <a:cubicBezTo>
                    <a:pt x="1042630" y="826143"/>
                    <a:pt x="1044026" y="824746"/>
                    <a:pt x="1045423" y="823349"/>
                  </a:cubicBezTo>
                  <a:cubicBezTo>
                    <a:pt x="1045423" y="824746"/>
                    <a:pt x="1046820" y="826143"/>
                    <a:pt x="1046820" y="827539"/>
                  </a:cubicBezTo>
                  <a:cubicBezTo>
                    <a:pt x="1046820" y="828936"/>
                    <a:pt x="1046820" y="828936"/>
                    <a:pt x="1046820" y="828936"/>
                  </a:cubicBezTo>
                  <a:cubicBezTo>
                    <a:pt x="1046820" y="828936"/>
                    <a:pt x="1046820" y="828936"/>
                    <a:pt x="1046820" y="828936"/>
                  </a:cubicBezTo>
                  <a:cubicBezTo>
                    <a:pt x="1046820" y="828936"/>
                    <a:pt x="1046820" y="828936"/>
                    <a:pt x="1046820" y="828936"/>
                  </a:cubicBezTo>
                  <a:cubicBezTo>
                    <a:pt x="1046820" y="828936"/>
                    <a:pt x="1046820" y="830333"/>
                    <a:pt x="1046820" y="830333"/>
                  </a:cubicBezTo>
                  <a:cubicBezTo>
                    <a:pt x="1046820" y="831729"/>
                    <a:pt x="1045423" y="833126"/>
                    <a:pt x="1045423" y="835919"/>
                  </a:cubicBezTo>
                  <a:cubicBezTo>
                    <a:pt x="1044026" y="837316"/>
                    <a:pt x="1044026" y="838713"/>
                    <a:pt x="1042630" y="840109"/>
                  </a:cubicBezTo>
                  <a:cubicBezTo>
                    <a:pt x="1042630" y="838713"/>
                    <a:pt x="1042630" y="838713"/>
                    <a:pt x="1042630" y="837316"/>
                  </a:cubicBezTo>
                  <a:cubicBezTo>
                    <a:pt x="1042630" y="837316"/>
                    <a:pt x="1042630" y="835919"/>
                    <a:pt x="1042630" y="835919"/>
                  </a:cubicBezTo>
                  <a:cubicBezTo>
                    <a:pt x="1041233" y="837316"/>
                    <a:pt x="1041233" y="835919"/>
                    <a:pt x="1041233" y="835919"/>
                  </a:cubicBezTo>
                  <a:cubicBezTo>
                    <a:pt x="1041233" y="835919"/>
                    <a:pt x="1041233" y="835919"/>
                    <a:pt x="1041233" y="835919"/>
                  </a:cubicBezTo>
                  <a:close/>
                  <a:moveTo>
                    <a:pt x="1238166" y="1113861"/>
                  </a:moveTo>
                  <a:lnTo>
                    <a:pt x="1238166" y="1113861"/>
                  </a:lnTo>
                  <a:lnTo>
                    <a:pt x="1238166" y="1113861"/>
                  </a:lnTo>
                  <a:cubicBezTo>
                    <a:pt x="1242356" y="1118051"/>
                    <a:pt x="1246546" y="1122241"/>
                    <a:pt x="1250736" y="1126431"/>
                  </a:cubicBezTo>
                  <a:cubicBezTo>
                    <a:pt x="1308001" y="1185092"/>
                    <a:pt x="1365265" y="1243753"/>
                    <a:pt x="1423926" y="1302414"/>
                  </a:cubicBezTo>
                  <a:cubicBezTo>
                    <a:pt x="1423926" y="1302414"/>
                    <a:pt x="1422529" y="1303811"/>
                    <a:pt x="1421133" y="1305207"/>
                  </a:cubicBezTo>
                  <a:cubicBezTo>
                    <a:pt x="1419736" y="1308001"/>
                    <a:pt x="1416943" y="1310794"/>
                    <a:pt x="1415546" y="1314984"/>
                  </a:cubicBezTo>
                  <a:cubicBezTo>
                    <a:pt x="1414149" y="1319174"/>
                    <a:pt x="1412753" y="1321968"/>
                    <a:pt x="1412753" y="1326158"/>
                  </a:cubicBezTo>
                  <a:cubicBezTo>
                    <a:pt x="1412753" y="1327555"/>
                    <a:pt x="1412753" y="1328951"/>
                    <a:pt x="1412753" y="1330348"/>
                  </a:cubicBezTo>
                  <a:cubicBezTo>
                    <a:pt x="1412753" y="1331745"/>
                    <a:pt x="1412753" y="1331745"/>
                    <a:pt x="1412753" y="1331745"/>
                  </a:cubicBezTo>
                  <a:cubicBezTo>
                    <a:pt x="1412753" y="1331745"/>
                    <a:pt x="1412753" y="1331745"/>
                    <a:pt x="1412753" y="1333141"/>
                  </a:cubicBezTo>
                  <a:cubicBezTo>
                    <a:pt x="1412753" y="1333141"/>
                    <a:pt x="1412753" y="1334538"/>
                    <a:pt x="1412753" y="1334538"/>
                  </a:cubicBezTo>
                  <a:cubicBezTo>
                    <a:pt x="1412753" y="1335935"/>
                    <a:pt x="1412753" y="1335935"/>
                    <a:pt x="1412753" y="1337331"/>
                  </a:cubicBezTo>
                  <a:cubicBezTo>
                    <a:pt x="1412753" y="1338728"/>
                    <a:pt x="1414149" y="1341521"/>
                    <a:pt x="1414149" y="1344315"/>
                  </a:cubicBezTo>
                  <a:cubicBezTo>
                    <a:pt x="1414149" y="1345712"/>
                    <a:pt x="1415546" y="1347108"/>
                    <a:pt x="1416943" y="1349902"/>
                  </a:cubicBezTo>
                  <a:lnTo>
                    <a:pt x="1393199" y="1373645"/>
                  </a:lnTo>
                  <a:lnTo>
                    <a:pt x="1393199" y="1373645"/>
                  </a:lnTo>
                  <a:lnTo>
                    <a:pt x="1226993" y="1535661"/>
                  </a:lnTo>
                  <a:cubicBezTo>
                    <a:pt x="1169728" y="1477000"/>
                    <a:pt x="1113861" y="1419736"/>
                    <a:pt x="1056597" y="1361075"/>
                  </a:cubicBezTo>
                  <a:cubicBezTo>
                    <a:pt x="1052406" y="1356885"/>
                    <a:pt x="1048216" y="1352695"/>
                    <a:pt x="1044026" y="1347108"/>
                  </a:cubicBezTo>
                  <a:cubicBezTo>
                    <a:pt x="1045423" y="1344315"/>
                    <a:pt x="1048216" y="1341521"/>
                    <a:pt x="1049613" y="1338728"/>
                  </a:cubicBezTo>
                  <a:cubicBezTo>
                    <a:pt x="1051010" y="1335935"/>
                    <a:pt x="1052406" y="1331745"/>
                    <a:pt x="1052406" y="1328951"/>
                  </a:cubicBezTo>
                  <a:cubicBezTo>
                    <a:pt x="1052406" y="1327555"/>
                    <a:pt x="1052406" y="1326158"/>
                    <a:pt x="1052406" y="1326158"/>
                  </a:cubicBezTo>
                  <a:cubicBezTo>
                    <a:pt x="1052406" y="1324761"/>
                    <a:pt x="1052406" y="1324761"/>
                    <a:pt x="1052406" y="1324761"/>
                  </a:cubicBezTo>
                  <a:cubicBezTo>
                    <a:pt x="1052406" y="1324761"/>
                    <a:pt x="1052406" y="1324761"/>
                    <a:pt x="1052406" y="1323364"/>
                  </a:cubicBezTo>
                  <a:cubicBezTo>
                    <a:pt x="1052406" y="1321968"/>
                    <a:pt x="1052406" y="1320571"/>
                    <a:pt x="1052406" y="1319174"/>
                  </a:cubicBezTo>
                  <a:cubicBezTo>
                    <a:pt x="1052406" y="1314984"/>
                    <a:pt x="1051010" y="1308001"/>
                    <a:pt x="1045423" y="1299621"/>
                  </a:cubicBezTo>
                  <a:lnTo>
                    <a:pt x="1213026" y="1137605"/>
                  </a:lnTo>
                  <a:lnTo>
                    <a:pt x="1213026" y="1137605"/>
                  </a:lnTo>
                  <a:lnTo>
                    <a:pt x="1238166" y="1113861"/>
                  </a:lnTo>
                  <a:close/>
                  <a:moveTo>
                    <a:pt x="1235373" y="1083134"/>
                  </a:moveTo>
                  <a:cubicBezTo>
                    <a:pt x="1235373" y="1083134"/>
                    <a:pt x="1235373" y="1083134"/>
                    <a:pt x="1235373" y="1083134"/>
                  </a:cubicBezTo>
                  <a:cubicBezTo>
                    <a:pt x="1235373" y="1081737"/>
                    <a:pt x="1235373" y="1081737"/>
                    <a:pt x="1235373" y="1080340"/>
                  </a:cubicBezTo>
                  <a:cubicBezTo>
                    <a:pt x="1235373" y="1078944"/>
                    <a:pt x="1235373" y="1076150"/>
                    <a:pt x="1236770" y="1074753"/>
                  </a:cubicBezTo>
                  <a:cubicBezTo>
                    <a:pt x="1238166" y="1073357"/>
                    <a:pt x="1238166" y="1070564"/>
                    <a:pt x="1239563" y="1069167"/>
                  </a:cubicBezTo>
                  <a:lnTo>
                    <a:pt x="1239563" y="1069167"/>
                  </a:lnTo>
                  <a:cubicBezTo>
                    <a:pt x="1239563" y="1070564"/>
                    <a:pt x="1240960" y="1073357"/>
                    <a:pt x="1240960" y="1074753"/>
                  </a:cubicBezTo>
                  <a:cubicBezTo>
                    <a:pt x="1240960" y="1076150"/>
                    <a:pt x="1240960" y="1076150"/>
                    <a:pt x="1240960" y="1076150"/>
                  </a:cubicBezTo>
                  <a:cubicBezTo>
                    <a:pt x="1240960" y="1076150"/>
                    <a:pt x="1240960" y="1076150"/>
                    <a:pt x="1240960" y="1076150"/>
                  </a:cubicBezTo>
                  <a:cubicBezTo>
                    <a:pt x="1240960" y="1076150"/>
                    <a:pt x="1240960" y="1076150"/>
                    <a:pt x="1240960" y="1076150"/>
                  </a:cubicBezTo>
                  <a:cubicBezTo>
                    <a:pt x="1240960" y="1076150"/>
                    <a:pt x="1240960" y="1077547"/>
                    <a:pt x="1240960" y="1077547"/>
                  </a:cubicBezTo>
                  <a:cubicBezTo>
                    <a:pt x="1240960" y="1078944"/>
                    <a:pt x="1239563" y="1080340"/>
                    <a:pt x="1239563" y="1083134"/>
                  </a:cubicBezTo>
                  <a:cubicBezTo>
                    <a:pt x="1238166" y="1084530"/>
                    <a:pt x="1238166" y="1085927"/>
                    <a:pt x="1236770" y="1087324"/>
                  </a:cubicBezTo>
                  <a:cubicBezTo>
                    <a:pt x="1236770" y="1087324"/>
                    <a:pt x="1236770" y="1087324"/>
                    <a:pt x="1236770" y="1087324"/>
                  </a:cubicBezTo>
                  <a:cubicBezTo>
                    <a:pt x="1236770" y="1085927"/>
                    <a:pt x="1235373" y="1084530"/>
                    <a:pt x="1235373" y="1084530"/>
                  </a:cubicBezTo>
                  <a:cubicBezTo>
                    <a:pt x="1235373" y="1084530"/>
                    <a:pt x="1235373" y="1083134"/>
                    <a:pt x="1235373" y="1083134"/>
                  </a:cubicBezTo>
                  <a:cubicBezTo>
                    <a:pt x="1235373" y="1084530"/>
                    <a:pt x="1235373" y="1084530"/>
                    <a:pt x="1235373" y="1083134"/>
                  </a:cubicBezTo>
                  <a:cubicBezTo>
                    <a:pt x="1235373" y="1083134"/>
                    <a:pt x="1235373" y="1083134"/>
                    <a:pt x="1235373" y="1083134"/>
                  </a:cubicBezTo>
                  <a:close/>
                  <a:moveTo>
                    <a:pt x="1259117" y="1071960"/>
                  </a:moveTo>
                  <a:cubicBezTo>
                    <a:pt x="1259117" y="1069167"/>
                    <a:pt x="1257720" y="1062183"/>
                    <a:pt x="1253530" y="1055200"/>
                  </a:cubicBezTo>
                  <a:lnTo>
                    <a:pt x="1418339" y="894580"/>
                  </a:lnTo>
                  <a:lnTo>
                    <a:pt x="1418339" y="894580"/>
                  </a:lnTo>
                  <a:lnTo>
                    <a:pt x="1443480" y="869440"/>
                  </a:lnTo>
                  <a:lnTo>
                    <a:pt x="1443480" y="869440"/>
                  </a:lnTo>
                  <a:lnTo>
                    <a:pt x="1444876" y="868043"/>
                  </a:lnTo>
                  <a:cubicBezTo>
                    <a:pt x="1449067" y="872233"/>
                    <a:pt x="1453257" y="876423"/>
                    <a:pt x="1457447" y="880613"/>
                  </a:cubicBezTo>
                  <a:cubicBezTo>
                    <a:pt x="1514711" y="939274"/>
                    <a:pt x="1570579" y="996539"/>
                    <a:pt x="1627843" y="1055200"/>
                  </a:cubicBezTo>
                  <a:cubicBezTo>
                    <a:pt x="1627843" y="1055200"/>
                    <a:pt x="1626446" y="1056597"/>
                    <a:pt x="1626446" y="1056597"/>
                  </a:cubicBezTo>
                  <a:cubicBezTo>
                    <a:pt x="1625050" y="1059390"/>
                    <a:pt x="1622256" y="1062183"/>
                    <a:pt x="1620859" y="1066373"/>
                  </a:cubicBezTo>
                  <a:cubicBezTo>
                    <a:pt x="1619463" y="1070564"/>
                    <a:pt x="1618066" y="1073357"/>
                    <a:pt x="1618066" y="1077547"/>
                  </a:cubicBezTo>
                  <a:cubicBezTo>
                    <a:pt x="1618066" y="1078944"/>
                    <a:pt x="1618066" y="1080340"/>
                    <a:pt x="1618066" y="1081737"/>
                  </a:cubicBezTo>
                  <a:cubicBezTo>
                    <a:pt x="1618066" y="1083134"/>
                    <a:pt x="1618066" y="1083134"/>
                    <a:pt x="1618066" y="1083134"/>
                  </a:cubicBezTo>
                  <a:cubicBezTo>
                    <a:pt x="1618066" y="1083134"/>
                    <a:pt x="1618066" y="1083134"/>
                    <a:pt x="1618066" y="1084530"/>
                  </a:cubicBezTo>
                  <a:cubicBezTo>
                    <a:pt x="1618066" y="1084530"/>
                    <a:pt x="1618066" y="1085927"/>
                    <a:pt x="1618066" y="1085927"/>
                  </a:cubicBezTo>
                  <a:cubicBezTo>
                    <a:pt x="1618066" y="1087324"/>
                    <a:pt x="1618066" y="1087324"/>
                    <a:pt x="1618066" y="1088720"/>
                  </a:cubicBezTo>
                  <a:cubicBezTo>
                    <a:pt x="1618066" y="1090117"/>
                    <a:pt x="1619463" y="1092910"/>
                    <a:pt x="1619463" y="1095704"/>
                  </a:cubicBezTo>
                  <a:cubicBezTo>
                    <a:pt x="1620859" y="1098497"/>
                    <a:pt x="1622256" y="1101291"/>
                    <a:pt x="1623653" y="1104084"/>
                  </a:cubicBezTo>
                  <a:lnTo>
                    <a:pt x="1598512" y="1127828"/>
                  </a:lnTo>
                  <a:lnTo>
                    <a:pt x="1598512" y="1127828"/>
                  </a:lnTo>
                  <a:lnTo>
                    <a:pt x="1436496" y="1289844"/>
                  </a:lnTo>
                  <a:cubicBezTo>
                    <a:pt x="1379232" y="1231183"/>
                    <a:pt x="1321968" y="1172522"/>
                    <a:pt x="1263307" y="1113861"/>
                  </a:cubicBezTo>
                  <a:cubicBezTo>
                    <a:pt x="1259117" y="1109671"/>
                    <a:pt x="1254927" y="1105481"/>
                    <a:pt x="1250736" y="1099894"/>
                  </a:cubicBezTo>
                  <a:cubicBezTo>
                    <a:pt x="1252133" y="1097101"/>
                    <a:pt x="1254927" y="1094307"/>
                    <a:pt x="1256323" y="1091514"/>
                  </a:cubicBezTo>
                  <a:cubicBezTo>
                    <a:pt x="1257720" y="1088720"/>
                    <a:pt x="1259117" y="1084530"/>
                    <a:pt x="1259117" y="1081737"/>
                  </a:cubicBezTo>
                  <a:cubicBezTo>
                    <a:pt x="1259117" y="1080340"/>
                    <a:pt x="1259117" y="1078944"/>
                    <a:pt x="1259117" y="1078944"/>
                  </a:cubicBezTo>
                  <a:cubicBezTo>
                    <a:pt x="1259117" y="1077547"/>
                    <a:pt x="1259117" y="1077547"/>
                    <a:pt x="1259117" y="1077547"/>
                  </a:cubicBezTo>
                  <a:cubicBezTo>
                    <a:pt x="1259117" y="1077547"/>
                    <a:pt x="1259117" y="1077547"/>
                    <a:pt x="1259117" y="1076150"/>
                  </a:cubicBezTo>
                  <a:cubicBezTo>
                    <a:pt x="1259117" y="1076150"/>
                    <a:pt x="1259117" y="1074753"/>
                    <a:pt x="1259117" y="1071960"/>
                  </a:cubicBezTo>
                  <a:close/>
                  <a:moveTo>
                    <a:pt x="1439290" y="835919"/>
                  </a:moveTo>
                  <a:cubicBezTo>
                    <a:pt x="1439290" y="835919"/>
                    <a:pt x="1439290" y="835919"/>
                    <a:pt x="1439290" y="835919"/>
                  </a:cubicBezTo>
                  <a:cubicBezTo>
                    <a:pt x="1439290" y="834523"/>
                    <a:pt x="1439290" y="834523"/>
                    <a:pt x="1439290" y="833126"/>
                  </a:cubicBezTo>
                  <a:cubicBezTo>
                    <a:pt x="1439290" y="831729"/>
                    <a:pt x="1439290" y="828936"/>
                    <a:pt x="1440686" y="827539"/>
                  </a:cubicBezTo>
                  <a:cubicBezTo>
                    <a:pt x="1440686" y="826143"/>
                    <a:pt x="1442083" y="824746"/>
                    <a:pt x="1442083" y="824746"/>
                  </a:cubicBezTo>
                  <a:cubicBezTo>
                    <a:pt x="1443480" y="827539"/>
                    <a:pt x="1443480" y="830333"/>
                    <a:pt x="1443480" y="831729"/>
                  </a:cubicBezTo>
                  <a:cubicBezTo>
                    <a:pt x="1443480" y="833126"/>
                    <a:pt x="1443480" y="833126"/>
                    <a:pt x="1443480" y="833126"/>
                  </a:cubicBezTo>
                  <a:cubicBezTo>
                    <a:pt x="1443480" y="833126"/>
                    <a:pt x="1443480" y="833126"/>
                    <a:pt x="1443480" y="833126"/>
                  </a:cubicBezTo>
                  <a:cubicBezTo>
                    <a:pt x="1443480" y="833126"/>
                    <a:pt x="1443480" y="833126"/>
                    <a:pt x="1443480" y="833126"/>
                  </a:cubicBezTo>
                  <a:cubicBezTo>
                    <a:pt x="1443480" y="833126"/>
                    <a:pt x="1443480" y="834523"/>
                    <a:pt x="1443480" y="834523"/>
                  </a:cubicBezTo>
                  <a:cubicBezTo>
                    <a:pt x="1443480" y="835919"/>
                    <a:pt x="1442083" y="837316"/>
                    <a:pt x="1442083" y="840109"/>
                  </a:cubicBezTo>
                  <a:cubicBezTo>
                    <a:pt x="1442083" y="841506"/>
                    <a:pt x="1440686" y="841506"/>
                    <a:pt x="1440686" y="842903"/>
                  </a:cubicBezTo>
                  <a:cubicBezTo>
                    <a:pt x="1440686" y="842903"/>
                    <a:pt x="1440686" y="842903"/>
                    <a:pt x="1440686" y="841506"/>
                  </a:cubicBezTo>
                  <a:cubicBezTo>
                    <a:pt x="1440686" y="840109"/>
                    <a:pt x="1439290" y="838713"/>
                    <a:pt x="1439290" y="837316"/>
                  </a:cubicBezTo>
                  <a:cubicBezTo>
                    <a:pt x="1439290" y="837316"/>
                    <a:pt x="1439290" y="835919"/>
                    <a:pt x="1439290" y="835919"/>
                  </a:cubicBezTo>
                  <a:cubicBezTo>
                    <a:pt x="1439290" y="837316"/>
                    <a:pt x="1439290" y="837316"/>
                    <a:pt x="1439290" y="835919"/>
                  </a:cubicBezTo>
                  <a:cubicBezTo>
                    <a:pt x="1439290" y="835919"/>
                    <a:pt x="1439290" y="835919"/>
                    <a:pt x="1439290" y="835919"/>
                  </a:cubicBezTo>
                  <a:close/>
                  <a:moveTo>
                    <a:pt x="1465827" y="833126"/>
                  </a:moveTo>
                  <a:cubicBezTo>
                    <a:pt x="1465827" y="831729"/>
                    <a:pt x="1465827" y="830333"/>
                    <a:pt x="1465827" y="828936"/>
                  </a:cubicBezTo>
                  <a:cubicBezTo>
                    <a:pt x="1465827" y="824746"/>
                    <a:pt x="1464430" y="817762"/>
                    <a:pt x="1458843" y="809382"/>
                  </a:cubicBezTo>
                  <a:lnTo>
                    <a:pt x="1625050" y="647366"/>
                  </a:lnTo>
                  <a:lnTo>
                    <a:pt x="1625050" y="647366"/>
                  </a:lnTo>
                  <a:lnTo>
                    <a:pt x="1650190" y="622226"/>
                  </a:lnTo>
                  <a:lnTo>
                    <a:pt x="1650190" y="622226"/>
                  </a:lnTo>
                  <a:lnTo>
                    <a:pt x="1651587" y="620829"/>
                  </a:lnTo>
                  <a:cubicBezTo>
                    <a:pt x="1655777" y="625019"/>
                    <a:pt x="1659967" y="629209"/>
                    <a:pt x="1664157" y="633399"/>
                  </a:cubicBezTo>
                  <a:cubicBezTo>
                    <a:pt x="1721421" y="692060"/>
                    <a:pt x="1777289" y="749325"/>
                    <a:pt x="1834553" y="807986"/>
                  </a:cubicBezTo>
                  <a:cubicBezTo>
                    <a:pt x="1834553" y="807986"/>
                    <a:pt x="1834553" y="807986"/>
                    <a:pt x="1834553" y="807986"/>
                  </a:cubicBezTo>
                  <a:cubicBezTo>
                    <a:pt x="1834553" y="807986"/>
                    <a:pt x="1833156" y="809382"/>
                    <a:pt x="1831760" y="810779"/>
                  </a:cubicBezTo>
                  <a:cubicBezTo>
                    <a:pt x="1830363" y="813572"/>
                    <a:pt x="1827570" y="816366"/>
                    <a:pt x="1826173" y="820556"/>
                  </a:cubicBezTo>
                  <a:cubicBezTo>
                    <a:pt x="1824776" y="824746"/>
                    <a:pt x="1823380" y="827539"/>
                    <a:pt x="1823380" y="831729"/>
                  </a:cubicBezTo>
                  <a:cubicBezTo>
                    <a:pt x="1823380" y="833126"/>
                    <a:pt x="1823380" y="834523"/>
                    <a:pt x="1823380" y="835919"/>
                  </a:cubicBezTo>
                  <a:cubicBezTo>
                    <a:pt x="1823380" y="837316"/>
                    <a:pt x="1823380" y="837316"/>
                    <a:pt x="1823380" y="837316"/>
                  </a:cubicBezTo>
                  <a:cubicBezTo>
                    <a:pt x="1823380" y="837316"/>
                    <a:pt x="1823380" y="837316"/>
                    <a:pt x="1823380" y="838713"/>
                  </a:cubicBezTo>
                  <a:cubicBezTo>
                    <a:pt x="1823380" y="838713"/>
                    <a:pt x="1823380" y="840109"/>
                    <a:pt x="1823380" y="840109"/>
                  </a:cubicBezTo>
                  <a:cubicBezTo>
                    <a:pt x="1823380" y="841506"/>
                    <a:pt x="1823380" y="841506"/>
                    <a:pt x="1823380" y="842903"/>
                  </a:cubicBezTo>
                  <a:cubicBezTo>
                    <a:pt x="1823380" y="844300"/>
                    <a:pt x="1824776" y="847093"/>
                    <a:pt x="1824776" y="849886"/>
                  </a:cubicBezTo>
                  <a:cubicBezTo>
                    <a:pt x="1826173" y="852680"/>
                    <a:pt x="1827570" y="855473"/>
                    <a:pt x="1828967" y="858266"/>
                  </a:cubicBezTo>
                  <a:lnTo>
                    <a:pt x="1805223" y="882010"/>
                  </a:lnTo>
                  <a:lnTo>
                    <a:pt x="1805223" y="882010"/>
                  </a:lnTo>
                  <a:lnTo>
                    <a:pt x="1639016" y="1044026"/>
                  </a:lnTo>
                  <a:cubicBezTo>
                    <a:pt x="1581752" y="985365"/>
                    <a:pt x="1525885" y="928101"/>
                    <a:pt x="1468620" y="869440"/>
                  </a:cubicBezTo>
                  <a:cubicBezTo>
                    <a:pt x="1464430" y="865250"/>
                    <a:pt x="1460240" y="861060"/>
                    <a:pt x="1456050" y="855473"/>
                  </a:cubicBezTo>
                  <a:cubicBezTo>
                    <a:pt x="1457447" y="852680"/>
                    <a:pt x="1460240" y="849886"/>
                    <a:pt x="1461637" y="847093"/>
                  </a:cubicBezTo>
                  <a:cubicBezTo>
                    <a:pt x="1463033" y="844300"/>
                    <a:pt x="1464430" y="840109"/>
                    <a:pt x="1464430" y="837316"/>
                  </a:cubicBezTo>
                  <a:cubicBezTo>
                    <a:pt x="1464430" y="835919"/>
                    <a:pt x="1464430" y="834523"/>
                    <a:pt x="1464430" y="834523"/>
                  </a:cubicBezTo>
                  <a:cubicBezTo>
                    <a:pt x="1465827" y="834523"/>
                    <a:pt x="1465827" y="834523"/>
                    <a:pt x="1465827" y="833126"/>
                  </a:cubicBezTo>
                  <a:cubicBezTo>
                    <a:pt x="1465827" y="834523"/>
                    <a:pt x="1465827" y="834523"/>
                    <a:pt x="1465827" y="833126"/>
                  </a:cubicBezTo>
                  <a:close/>
                  <a:moveTo>
                    <a:pt x="1647397" y="590102"/>
                  </a:moveTo>
                  <a:cubicBezTo>
                    <a:pt x="1647397" y="590102"/>
                    <a:pt x="1647397" y="590102"/>
                    <a:pt x="1647397" y="590102"/>
                  </a:cubicBezTo>
                  <a:cubicBezTo>
                    <a:pt x="1647397" y="588705"/>
                    <a:pt x="1647397" y="588705"/>
                    <a:pt x="1647397" y="587308"/>
                  </a:cubicBezTo>
                  <a:cubicBezTo>
                    <a:pt x="1647397" y="585912"/>
                    <a:pt x="1647397" y="583118"/>
                    <a:pt x="1648793" y="581722"/>
                  </a:cubicBezTo>
                  <a:cubicBezTo>
                    <a:pt x="1650190" y="580325"/>
                    <a:pt x="1650190" y="577532"/>
                    <a:pt x="1651587" y="577532"/>
                  </a:cubicBezTo>
                  <a:cubicBezTo>
                    <a:pt x="1652983" y="580325"/>
                    <a:pt x="1652983" y="583118"/>
                    <a:pt x="1654380" y="584515"/>
                  </a:cubicBezTo>
                  <a:cubicBezTo>
                    <a:pt x="1654380" y="585912"/>
                    <a:pt x="1654380" y="585912"/>
                    <a:pt x="1654380" y="585912"/>
                  </a:cubicBezTo>
                  <a:cubicBezTo>
                    <a:pt x="1654380" y="585912"/>
                    <a:pt x="1654380" y="585912"/>
                    <a:pt x="1654380" y="585912"/>
                  </a:cubicBezTo>
                  <a:cubicBezTo>
                    <a:pt x="1654380" y="585912"/>
                    <a:pt x="1654380" y="585912"/>
                    <a:pt x="1654380" y="585912"/>
                  </a:cubicBezTo>
                  <a:cubicBezTo>
                    <a:pt x="1654380" y="585912"/>
                    <a:pt x="1654380" y="587308"/>
                    <a:pt x="1654380" y="587308"/>
                  </a:cubicBezTo>
                  <a:cubicBezTo>
                    <a:pt x="1654380" y="588705"/>
                    <a:pt x="1652983" y="590102"/>
                    <a:pt x="1652983" y="592895"/>
                  </a:cubicBezTo>
                  <a:cubicBezTo>
                    <a:pt x="1651587" y="594292"/>
                    <a:pt x="1651587" y="595689"/>
                    <a:pt x="1650190" y="597085"/>
                  </a:cubicBezTo>
                  <a:cubicBezTo>
                    <a:pt x="1650190" y="597085"/>
                    <a:pt x="1650190" y="595689"/>
                    <a:pt x="1648793" y="595689"/>
                  </a:cubicBezTo>
                  <a:cubicBezTo>
                    <a:pt x="1648793" y="594292"/>
                    <a:pt x="1647397" y="592895"/>
                    <a:pt x="1647397" y="591499"/>
                  </a:cubicBezTo>
                  <a:cubicBezTo>
                    <a:pt x="1647397" y="591499"/>
                    <a:pt x="1647397" y="590102"/>
                    <a:pt x="1647397" y="590102"/>
                  </a:cubicBezTo>
                  <a:cubicBezTo>
                    <a:pt x="1647397" y="591499"/>
                    <a:pt x="1647397" y="591499"/>
                    <a:pt x="1647397" y="590102"/>
                  </a:cubicBezTo>
                  <a:cubicBezTo>
                    <a:pt x="1647397" y="590102"/>
                    <a:pt x="1647397" y="590102"/>
                    <a:pt x="1647397" y="590102"/>
                  </a:cubicBezTo>
                  <a:close/>
                  <a:moveTo>
                    <a:pt x="1849917" y="883407"/>
                  </a:moveTo>
                  <a:cubicBezTo>
                    <a:pt x="1907181" y="942068"/>
                    <a:pt x="1963049" y="999332"/>
                    <a:pt x="2020313" y="1057993"/>
                  </a:cubicBezTo>
                  <a:lnTo>
                    <a:pt x="2020313" y="1057993"/>
                  </a:lnTo>
                  <a:cubicBezTo>
                    <a:pt x="2020313" y="1057993"/>
                    <a:pt x="2018916" y="1059390"/>
                    <a:pt x="2017520" y="1060787"/>
                  </a:cubicBezTo>
                  <a:cubicBezTo>
                    <a:pt x="2016123" y="1063580"/>
                    <a:pt x="2013330" y="1066373"/>
                    <a:pt x="2011933" y="1070564"/>
                  </a:cubicBezTo>
                  <a:cubicBezTo>
                    <a:pt x="2010536" y="1074753"/>
                    <a:pt x="2009140" y="1077547"/>
                    <a:pt x="2009140" y="1081737"/>
                  </a:cubicBezTo>
                  <a:cubicBezTo>
                    <a:pt x="2009140" y="1083134"/>
                    <a:pt x="2009140" y="1084530"/>
                    <a:pt x="2009140" y="1085927"/>
                  </a:cubicBezTo>
                  <a:cubicBezTo>
                    <a:pt x="2009140" y="1087324"/>
                    <a:pt x="2009140" y="1087324"/>
                    <a:pt x="2009140" y="1087324"/>
                  </a:cubicBezTo>
                  <a:cubicBezTo>
                    <a:pt x="2009140" y="1087324"/>
                    <a:pt x="2009140" y="1087324"/>
                    <a:pt x="2009140" y="1088720"/>
                  </a:cubicBezTo>
                  <a:cubicBezTo>
                    <a:pt x="2009140" y="1088720"/>
                    <a:pt x="2009140" y="1090117"/>
                    <a:pt x="2009140" y="1090117"/>
                  </a:cubicBezTo>
                  <a:cubicBezTo>
                    <a:pt x="2009140" y="1091514"/>
                    <a:pt x="2009140" y="1091514"/>
                    <a:pt x="2009140" y="1092910"/>
                  </a:cubicBezTo>
                  <a:cubicBezTo>
                    <a:pt x="2009140" y="1094307"/>
                    <a:pt x="2010536" y="1097101"/>
                    <a:pt x="2010536" y="1099894"/>
                  </a:cubicBezTo>
                  <a:cubicBezTo>
                    <a:pt x="2011933" y="1102687"/>
                    <a:pt x="2013330" y="1105481"/>
                    <a:pt x="2014726" y="1108274"/>
                  </a:cubicBezTo>
                  <a:lnTo>
                    <a:pt x="1990982" y="1130621"/>
                  </a:lnTo>
                  <a:lnTo>
                    <a:pt x="1990982" y="1130621"/>
                  </a:lnTo>
                  <a:lnTo>
                    <a:pt x="1827570" y="1292637"/>
                  </a:lnTo>
                  <a:cubicBezTo>
                    <a:pt x="1770305" y="1233976"/>
                    <a:pt x="1714438" y="1176712"/>
                    <a:pt x="1657174" y="1118051"/>
                  </a:cubicBezTo>
                  <a:cubicBezTo>
                    <a:pt x="1652983" y="1113861"/>
                    <a:pt x="1648793" y="1109671"/>
                    <a:pt x="1644603" y="1104084"/>
                  </a:cubicBezTo>
                  <a:cubicBezTo>
                    <a:pt x="1646000" y="1101291"/>
                    <a:pt x="1648793" y="1098497"/>
                    <a:pt x="1650190" y="1095704"/>
                  </a:cubicBezTo>
                  <a:cubicBezTo>
                    <a:pt x="1651587" y="1092910"/>
                    <a:pt x="1652983" y="1088720"/>
                    <a:pt x="1652983" y="1085927"/>
                  </a:cubicBezTo>
                  <a:cubicBezTo>
                    <a:pt x="1652983" y="1084530"/>
                    <a:pt x="1652983" y="1083134"/>
                    <a:pt x="1652983" y="1083134"/>
                  </a:cubicBezTo>
                  <a:cubicBezTo>
                    <a:pt x="1652983" y="1081737"/>
                    <a:pt x="1652983" y="1081737"/>
                    <a:pt x="1652983" y="1081737"/>
                  </a:cubicBezTo>
                  <a:cubicBezTo>
                    <a:pt x="1652983" y="1081737"/>
                    <a:pt x="1652983" y="1081737"/>
                    <a:pt x="1652983" y="1080340"/>
                  </a:cubicBezTo>
                  <a:cubicBezTo>
                    <a:pt x="1652983" y="1078944"/>
                    <a:pt x="1652983" y="1077547"/>
                    <a:pt x="1652983" y="1076150"/>
                  </a:cubicBezTo>
                  <a:cubicBezTo>
                    <a:pt x="1652983" y="1071960"/>
                    <a:pt x="1651587" y="1063580"/>
                    <a:pt x="1646000" y="1056597"/>
                  </a:cubicBezTo>
                  <a:lnTo>
                    <a:pt x="1812206" y="894580"/>
                  </a:lnTo>
                  <a:lnTo>
                    <a:pt x="1812206" y="894580"/>
                  </a:lnTo>
                  <a:lnTo>
                    <a:pt x="1837347" y="869440"/>
                  </a:lnTo>
                  <a:lnTo>
                    <a:pt x="1837347" y="869440"/>
                  </a:lnTo>
                  <a:lnTo>
                    <a:pt x="1838743" y="868043"/>
                  </a:lnTo>
                  <a:cubicBezTo>
                    <a:pt x="1841537" y="875027"/>
                    <a:pt x="1845727" y="879217"/>
                    <a:pt x="1849917" y="883407"/>
                  </a:cubicBezTo>
                  <a:close/>
                  <a:moveTo>
                    <a:pt x="1841537" y="837316"/>
                  </a:moveTo>
                  <a:cubicBezTo>
                    <a:pt x="1841537" y="837316"/>
                    <a:pt x="1841537" y="837316"/>
                    <a:pt x="1841537" y="837316"/>
                  </a:cubicBezTo>
                  <a:cubicBezTo>
                    <a:pt x="1841537" y="835919"/>
                    <a:pt x="1841537" y="835919"/>
                    <a:pt x="1841537" y="834523"/>
                  </a:cubicBezTo>
                  <a:cubicBezTo>
                    <a:pt x="1841537" y="833126"/>
                    <a:pt x="1841537" y="830333"/>
                    <a:pt x="1842933" y="828936"/>
                  </a:cubicBezTo>
                  <a:cubicBezTo>
                    <a:pt x="1844330" y="827539"/>
                    <a:pt x="1844330" y="824746"/>
                    <a:pt x="1845727" y="824746"/>
                  </a:cubicBezTo>
                  <a:cubicBezTo>
                    <a:pt x="1847123" y="827539"/>
                    <a:pt x="1847123" y="830333"/>
                    <a:pt x="1848520" y="831729"/>
                  </a:cubicBezTo>
                  <a:cubicBezTo>
                    <a:pt x="1848520" y="833126"/>
                    <a:pt x="1848520" y="833126"/>
                    <a:pt x="1848520" y="833126"/>
                  </a:cubicBezTo>
                  <a:cubicBezTo>
                    <a:pt x="1848520" y="833126"/>
                    <a:pt x="1848520" y="833126"/>
                    <a:pt x="1848520" y="833126"/>
                  </a:cubicBezTo>
                  <a:cubicBezTo>
                    <a:pt x="1848520" y="833126"/>
                    <a:pt x="1848520" y="833126"/>
                    <a:pt x="1848520" y="833126"/>
                  </a:cubicBezTo>
                  <a:cubicBezTo>
                    <a:pt x="1848520" y="833126"/>
                    <a:pt x="1848520" y="834523"/>
                    <a:pt x="1848520" y="834523"/>
                  </a:cubicBezTo>
                  <a:cubicBezTo>
                    <a:pt x="1848520" y="835919"/>
                    <a:pt x="1847123" y="837316"/>
                    <a:pt x="1847123" y="840109"/>
                  </a:cubicBezTo>
                  <a:cubicBezTo>
                    <a:pt x="1845727" y="841506"/>
                    <a:pt x="1845727" y="842903"/>
                    <a:pt x="1844330" y="844300"/>
                  </a:cubicBezTo>
                  <a:cubicBezTo>
                    <a:pt x="1844330" y="844300"/>
                    <a:pt x="1844330" y="842903"/>
                    <a:pt x="1842933" y="842903"/>
                  </a:cubicBezTo>
                  <a:cubicBezTo>
                    <a:pt x="1842933" y="841506"/>
                    <a:pt x="1841537" y="840109"/>
                    <a:pt x="1841537" y="838713"/>
                  </a:cubicBezTo>
                  <a:cubicBezTo>
                    <a:pt x="1841537" y="838713"/>
                    <a:pt x="1841537" y="837316"/>
                    <a:pt x="1841537" y="837316"/>
                  </a:cubicBezTo>
                  <a:cubicBezTo>
                    <a:pt x="1841537" y="838713"/>
                    <a:pt x="1841537" y="838713"/>
                    <a:pt x="1841537" y="837316"/>
                  </a:cubicBezTo>
                  <a:cubicBezTo>
                    <a:pt x="1841537" y="837316"/>
                    <a:pt x="1841537" y="837316"/>
                    <a:pt x="1841537" y="837316"/>
                  </a:cubicBezTo>
                  <a:close/>
                  <a:moveTo>
                    <a:pt x="2042660" y="1078944"/>
                  </a:moveTo>
                  <a:cubicBezTo>
                    <a:pt x="2042660" y="1080340"/>
                    <a:pt x="2042660" y="1080340"/>
                    <a:pt x="2042660" y="1080340"/>
                  </a:cubicBezTo>
                  <a:cubicBezTo>
                    <a:pt x="2042660" y="1080340"/>
                    <a:pt x="2042660" y="1080340"/>
                    <a:pt x="2042660" y="1080340"/>
                  </a:cubicBezTo>
                  <a:cubicBezTo>
                    <a:pt x="2042660" y="1080340"/>
                    <a:pt x="2042660" y="1080340"/>
                    <a:pt x="2042660" y="1080340"/>
                  </a:cubicBezTo>
                  <a:cubicBezTo>
                    <a:pt x="2042660" y="1080340"/>
                    <a:pt x="2042660" y="1081737"/>
                    <a:pt x="2042660" y="1081737"/>
                  </a:cubicBezTo>
                  <a:cubicBezTo>
                    <a:pt x="2042660" y="1083134"/>
                    <a:pt x="2041263" y="1084530"/>
                    <a:pt x="2041263" y="1087324"/>
                  </a:cubicBezTo>
                  <a:cubicBezTo>
                    <a:pt x="2039867" y="1088720"/>
                    <a:pt x="2039867" y="1090117"/>
                    <a:pt x="2038470" y="1091514"/>
                  </a:cubicBezTo>
                  <a:cubicBezTo>
                    <a:pt x="2038470" y="1091514"/>
                    <a:pt x="2038470" y="1091514"/>
                    <a:pt x="2038470" y="1091514"/>
                  </a:cubicBezTo>
                  <a:cubicBezTo>
                    <a:pt x="2038470" y="1091514"/>
                    <a:pt x="2037073" y="1090117"/>
                    <a:pt x="2037073" y="1090117"/>
                  </a:cubicBezTo>
                  <a:cubicBezTo>
                    <a:pt x="2037073" y="1088720"/>
                    <a:pt x="2035677" y="1087324"/>
                    <a:pt x="2035677" y="1085927"/>
                  </a:cubicBezTo>
                  <a:cubicBezTo>
                    <a:pt x="2035677" y="1085927"/>
                    <a:pt x="2035677" y="1084530"/>
                    <a:pt x="2035677" y="1084530"/>
                  </a:cubicBezTo>
                  <a:cubicBezTo>
                    <a:pt x="2035677" y="1084530"/>
                    <a:pt x="2035677" y="1083134"/>
                    <a:pt x="2035677" y="1083134"/>
                  </a:cubicBezTo>
                  <a:cubicBezTo>
                    <a:pt x="2035677" y="1083134"/>
                    <a:pt x="2035677" y="1081737"/>
                    <a:pt x="2035677" y="1081737"/>
                  </a:cubicBezTo>
                  <a:cubicBezTo>
                    <a:pt x="2035677" y="1081737"/>
                    <a:pt x="2035677" y="1081737"/>
                    <a:pt x="2035677" y="1080340"/>
                  </a:cubicBezTo>
                  <a:cubicBezTo>
                    <a:pt x="2035677" y="1080340"/>
                    <a:pt x="2035677" y="1078944"/>
                    <a:pt x="2035677" y="1078944"/>
                  </a:cubicBezTo>
                  <a:cubicBezTo>
                    <a:pt x="2035677" y="1077547"/>
                    <a:pt x="2035677" y="1074753"/>
                    <a:pt x="2037073" y="1073357"/>
                  </a:cubicBezTo>
                  <a:cubicBezTo>
                    <a:pt x="2038470" y="1071960"/>
                    <a:pt x="2038470" y="1069167"/>
                    <a:pt x="2039867" y="1067770"/>
                  </a:cubicBezTo>
                  <a:cubicBezTo>
                    <a:pt x="2039867" y="1067770"/>
                    <a:pt x="2041263" y="1066373"/>
                    <a:pt x="2041263" y="1066373"/>
                  </a:cubicBezTo>
                  <a:cubicBezTo>
                    <a:pt x="2041263" y="1066373"/>
                    <a:pt x="2041263" y="1066373"/>
                    <a:pt x="2041263" y="1066373"/>
                  </a:cubicBezTo>
                  <a:lnTo>
                    <a:pt x="2041263" y="1066373"/>
                  </a:lnTo>
                  <a:lnTo>
                    <a:pt x="2041263" y="1066373"/>
                  </a:lnTo>
                  <a:cubicBezTo>
                    <a:pt x="2041263" y="1066373"/>
                    <a:pt x="2039867" y="1067770"/>
                    <a:pt x="2039867" y="1069167"/>
                  </a:cubicBezTo>
                  <a:cubicBezTo>
                    <a:pt x="2042660" y="1074753"/>
                    <a:pt x="2042660" y="1077547"/>
                    <a:pt x="2042660" y="1078944"/>
                  </a:cubicBezTo>
                  <a:close/>
                  <a:moveTo>
                    <a:pt x="2042660" y="1118051"/>
                  </a:moveTo>
                  <a:lnTo>
                    <a:pt x="2042660" y="1118051"/>
                  </a:lnTo>
                  <a:lnTo>
                    <a:pt x="2042660" y="1118051"/>
                  </a:lnTo>
                  <a:cubicBezTo>
                    <a:pt x="2046850" y="1120844"/>
                    <a:pt x="2051040" y="1125034"/>
                    <a:pt x="2053834" y="1127828"/>
                  </a:cubicBezTo>
                  <a:cubicBezTo>
                    <a:pt x="2111098" y="1186489"/>
                    <a:pt x="2168362" y="1245150"/>
                    <a:pt x="2227023" y="1303811"/>
                  </a:cubicBezTo>
                  <a:cubicBezTo>
                    <a:pt x="2227023" y="1303811"/>
                    <a:pt x="2225627" y="1305207"/>
                    <a:pt x="2224230" y="1306604"/>
                  </a:cubicBezTo>
                  <a:cubicBezTo>
                    <a:pt x="2222833" y="1309398"/>
                    <a:pt x="2220040" y="1312191"/>
                    <a:pt x="2218643" y="1316381"/>
                  </a:cubicBezTo>
                  <a:cubicBezTo>
                    <a:pt x="2217246" y="1320571"/>
                    <a:pt x="2215850" y="1323364"/>
                    <a:pt x="2215850" y="1327555"/>
                  </a:cubicBezTo>
                  <a:cubicBezTo>
                    <a:pt x="2215850" y="1328951"/>
                    <a:pt x="2215850" y="1330348"/>
                    <a:pt x="2215850" y="1331745"/>
                  </a:cubicBezTo>
                  <a:cubicBezTo>
                    <a:pt x="2215850" y="1333141"/>
                    <a:pt x="2215850" y="1333141"/>
                    <a:pt x="2215850" y="1333141"/>
                  </a:cubicBezTo>
                  <a:cubicBezTo>
                    <a:pt x="2215850" y="1333141"/>
                    <a:pt x="2215850" y="1333141"/>
                    <a:pt x="2215850" y="1334538"/>
                  </a:cubicBezTo>
                  <a:cubicBezTo>
                    <a:pt x="2215850" y="1334538"/>
                    <a:pt x="2215850" y="1335935"/>
                    <a:pt x="2215850" y="1335935"/>
                  </a:cubicBezTo>
                  <a:cubicBezTo>
                    <a:pt x="2215850" y="1337331"/>
                    <a:pt x="2215850" y="1337331"/>
                    <a:pt x="2215850" y="1338728"/>
                  </a:cubicBezTo>
                  <a:cubicBezTo>
                    <a:pt x="2215850" y="1340125"/>
                    <a:pt x="2217246" y="1342918"/>
                    <a:pt x="2217246" y="1345712"/>
                  </a:cubicBezTo>
                  <a:cubicBezTo>
                    <a:pt x="2218643" y="1348505"/>
                    <a:pt x="2220040" y="1351298"/>
                    <a:pt x="2221436" y="1354092"/>
                  </a:cubicBezTo>
                  <a:lnTo>
                    <a:pt x="2197693" y="1377835"/>
                  </a:lnTo>
                  <a:lnTo>
                    <a:pt x="2197693" y="1377835"/>
                  </a:lnTo>
                  <a:lnTo>
                    <a:pt x="2031487" y="1539851"/>
                  </a:lnTo>
                  <a:cubicBezTo>
                    <a:pt x="1974222" y="1481191"/>
                    <a:pt x="1918355" y="1423926"/>
                    <a:pt x="1861090" y="1365265"/>
                  </a:cubicBezTo>
                  <a:cubicBezTo>
                    <a:pt x="1856900" y="1361075"/>
                    <a:pt x="1852710" y="1356885"/>
                    <a:pt x="1848520" y="1351298"/>
                  </a:cubicBezTo>
                  <a:cubicBezTo>
                    <a:pt x="1849917" y="1348505"/>
                    <a:pt x="1852710" y="1345712"/>
                    <a:pt x="1854107" y="1342918"/>
                  </a:cubicBezTo>
                  <a:cubicBezTo>
                    <a:pt x="1855504" y="1340125"/>
                    <a:pt x="1856900" y="1335935"/>
                    <a:pt x="1856900" y="1333141"/>
                  </a:cubicBezTo>
                  <a:cubicBezTo>
                    <a:pt x="1856900" y="1331745"/>
                    <a:pt x="1856900" y="1330348"/>
                    <a:pt x="1856900" y="1330348"/>
                  </a:cubicBezTo>
                  <a:cubicBezTo>
                    <a:pt x="1856900" y="1328951"/>
                    <a:pt x="1856900" y="1328951"/>
                    <a:pt x="1856900" y="1328951"/>
                  </a:cubicBezTo>
                  <a:cubicBezTo>
                    <a:pt x="1856900" y="1328951"/>
                    <a:pt x="1856900" y="1328951"/>
                    <a:pt x="1856900" y="1327555"/>
                  </a:cubicBezTo>
                  <a:cubicBezTo>
                    <a:pt x="1856900" y="1326158"/>
                    <a:pt x="1856900" y="1324761"/>
                    <a:pt x="1856900" y="1323364"/>
                  </a:cubicBezTo>
                  <a:cubicBezTo>
                    <a:pt x="1856900" y="1319174"/>
                    <a:pt x="1855504" y="1312191"/>
                    <a:pt x="1849917" y="1303811"/>
                  </a:cubicBezTo>
                  <a:lnTo>
                    <a:pt x="2016123" y="1141795"/>
                  </a:lnTo>
                  <a:lnTo>
                    <a:pt x="2016123" y="1141795"/>
                  </a:lnTo>
                  <a:lnTo>
                    <a:pt x="2042660" y="1118051"/>
                  </a:lnTo>
                  <a:close/>
                  <a:moveTo>
                    <a:pt x="2065007" y="1081737"/>
                  </a:moveTo>
                  <a:cubicBezTo>
                    <a:pt x="2065007" y="1080340"/>
                    <a:pt x="2065007" y="1078944"/>
                    <a:pt x="2065007" y="1077547"/>
                  </a:cubicBezTo>
                  <a:cubicBezTo>
                    <a:pt x="2065007" y="1073357"/>
                    <a:pt x="2063610" y="1064977"/>
                    <a:pt x="2058024" y="1057993"/>
                  </a:cubicBezTo>
                  <a:lnTo>
                    <a:pt x="2222833" y="897374"/>
                  </a:lnTo>
                  <a:lnTo>
                    <a:pt x="2222833" y="897374"/>
                  </a:lnTo>
                  <a:lnTo>
                    <a:pt x="2247974" y="872233"/>
                  </a:lnTo>
                  <a:lnTo>
                    <a:pt x="2247974" y="872233"/>
                  </a:lnTo>
                  <a:lnTo>
                    <a:pt x="2249370" y="870837"/>
                  </a:lnTo>
                  <a:cubicBezTo>
                    <a:pt x="2253560" y="875027"/>
                    <a:pt x="2257751" y="879217"/>
                    <a:pt x="2261941" y="883407"/>
                  </a:cubicBezTo>
                  <a:cubicBezTo>
                    <a:pt x="2319205" y="942068"/>
                    <a:pt x="2375072" y="999332"/>
                    <a:pt x="2432337" y="1057993"/>
                  </a:cubicBezTo>
                  <a:cubicBezTo>
                    <a:pt x="2432337" y="1057993"/>
                    <a:pt x="2430940" y="1059390"/>
                    <a:pt x="2430940" y="1059390"/>
                  </a:cubicBezTo>
                  <a:cubicBezTo>
                    <a:pt x="2429544" y="1062183"/>
                    <a:pt x="2426750" y="1064977"/>
                    <a:pt x="2425353" y="1069167"/>
                  </a:cubicBezTo>
                  <a:cubicBezTo>
                    <a:pt x="2423957" y="1073357"/>
                    <a:pt x="2422560" y="1076150"/>
                    <a:pt x="2422560" y="1080340"/>
                  </a:cubicBezTo>
                  <a:cubicBezTo>
                    <a:pt x="2422560" y="1081737"/>
                    <a:pt x="2422560" y="1083134"/>
                    <a:pt x="2422560" y="1084530"/>
                  </a:cubicBezTo>
                  <a:cubicBezTo>
                    <a:pt x="2422560" y="1085927"/>
                    <a:pt x="2422560" y="1085927"/>
                    <a:pt x="2422560" y="1085927"/>
                  </a:cubicBezTo>
                  <a:cubicBezTo>
                    <a:pt x="2422560" y="1085927"/>
                    <a:pt x="2422560" y="1085927"/>
                    <a:pt x="2422560" y="1087324"/>
                  </a:cubicBezTo>
                  <a:cubicBezTo>
                    <a:pt x="2422560" y="1087324"/>
                    <a:pt x="2422560" y="1088720"/>
                    <a:pt x="2422560" y="1088720"/>
                  </a:cubicBezTo>
                  <a:cubicBezTo>
                    <a:pt x="2422560" y="1090117"/>
                    <a:pt x="2422560" y="1090117"/>
                    <a:pt x="2422560" y="1091514"/>
                  </a:cubicBezTo>
                  <a:cubicBezTo>
                    <a:pt x="2422560" y="1092910"/>
                    <a:pt x="2423957" y="1095704"/>
                    <a:pt x="2423957" y="1098497"/>
                  </a:cubicBezTo>
                  <a:cubicBezTo>
                    <a:pt x="2425353" y="1101291"/>
                    <a:pt x="2426750" y="1104084"/>
                    <a:pt x="2428147" y="1106877"/>
                  </a:cubicBezTo>
                  <a:lnTo>
                    <a:pt x="2403006" y="1130621"/>
                  </a:lnTo>
                  <a:lnTo>
                    <a:pt x="2403006" y="1130621"/>
                  </a:lnTo>
                  <a:lnTo>
                    <a:pt x="2240990" y="1292637"/>
                  </a:lnTo>
                  <a:cubicBezTo>
                    <a:pt x="2183726" y="1233976"/>
                    <a:pt x="2127858" y="1176712"/>
                    <a:pt x="2070594" y="1118051"/>
                  </a:cubicBezTo>
                  <a:cubicBezTo>
                    <a:pt x="2066404" y="1113861"/>
                    <a:pt x="2062214" y="1109671"/>
                    <a:pt x="2058024" y="1104084"/>
                  </a:cubicBezTo>
                  <a:cubicBezTo>
                    <a:pt x="2059420" y="1101291"/>
                    <a:pt x="2062214" y="1098497"/>
                    <a:pt x="2063610" y="1095704"/>
                  </a:cubicBezTo>
                  <a:cubicBezTo>
                    <a:pt x="2065007" y="1092910"/>
                    <a:pt x="2066404" y="1088720"/>
                    <a:pt x="2066404" y="1085927"/>
                  </a:cubicBezTo>
                  <a:cubicBezTo>
                    <a:pt x="2066404" y="1084530"/>
                    <a:pt x="2066404" y="1083134"/>
                    <a:pt x="2066404" y="1083134"/>
                  </a:cubicBezTo>
                  <a:cubicBezTo>
                    <a:pt x="2065007" y="1083134"/>
                    <a:pt x="2065007" y="1081737"/>
                    <a:pt x="2065007" y="1081737"/>
                  </a:cubicBezTo>
                  <a:cubicBezTo>
                    <a:pt x="2065007" y="1081737"/>
                    <a:pt x="2065007" y="1081737"/>
                    <a:pt x="2065007" y="1081737"/>
                  </a:cubicBezTo>
                  <a:close/>
                  <a:moveTo>
                    <a:pt x="2247974" y="838713"/>
                  </a:moveTo>
                  <a:cubicBezTo>
                    <a:pt x="2247974" y="838713"/>
                    <a:pt x="2247974" y="837316"/>
                    <a:pt x="2247974" y="838713"/>
                  </a:cubicBezTo>
                  <a:cubicBezTo>
                    <a:pt x="2247974" y="837316"/>
                    <a:pt x="2247974" y="837316"/>
                    <a:pt x="2247974" y="835919"/>
                  </a:cubicBezTo>
                  <a:cubicBezTo>
                    <a:pt x="2247974" y="834523"/>
                    <a:pt x="2247974" y="831729"/>
                    <a:pt x="2249370" y="830333"/>
                  </a:cubicBezTo>
                  <a:cubicBezTo>
                    <a:pt x="2249370" y="828936"/>
                    <a:pt x="2250767" y="827539"/>
                    <a:pt x="2250767" y="827539"/>
                  </a:cubicBezTo>
                  <a:cubicBezTo>
                    <a:pt x="2252164" y="830333"/>
                    <a:pt x="2252164" y="833126"/>
                    <a:pt x="2252164" y="834523"/>
                  </a:cubicBezTo>
                  <a:cubicBezTo>
                    <a:pt x="2252164" y="835919"/>
                    <a:pt x="2252164" y="835919"/>
                    <a:pt x="2252164" y="835919"/>
                  </a:cubicBezTo>
                  <a:cubicBezTo>
                    <a:pt x="2252164" y="835919"/>
                    <a:pt x="2252164" y="835919"/>
                    <a:pt x="2252164" y="835919"/>
                  </a:cubicBezTo>
                  <a:cubicBezTo>
                    <a:pt x="2252164" y="835919"/>
                    <a:pt x="2252164" y="835919"/>
                    <a:pt x="2252164" y="835919"/>
                  </a:cubicBezTo>
                  <a:cubicBezTo>
                    <a:pt x="2252164" y="835919"/>
                    <a:pt x="2252164" y="837316"/>
                    <a:pt x="2252164" y="837316"/>
                  </a:cubicBezTo>
                  <a:cubicBezTo>
                    <a:pt x="2252164" y="838713"/>
                    <a:pt x="2250767" y="840109"/>
                    <a:pt x="2250767" y="842903"/>
                  </a:cubicBezTo>
                  <a:cubicBezTo>
                    <a:pt x="2250767" y="844300"/>
                    <a:pt x="2249370" y="844300"/>
                    <a:pt x="2249370" y="845696"/>
                  </a:cubicBezTo>
                  <a:cubicBezTo>
                    <a:pt x="2249370" y="845696"/>
                    <a:pt x="2249370" y="845696"/>
                    <a:pt x="2249370" y="844300"/>
                  </a:cubicBezTo>
                  <a:cubicBezTo>
                    <a:pt x="2249370" y="842903"/>
                    <a:pt x="2247974" y="841506"/>
                    <a:pt x="2247974" y="840109"/>
                  </a:cubicBezTo>
                  <a:cubicBezTo>
                    <a:pt x="2247974" y="840109"/>
                    <a:pt x="2247974" y="838713"/>
                    <a:pt x="2247974" y="838713"/>
                  </a:cubicBezTo>
                  <a:cubicBezTo>
                    <a:pt x="2247974" y="840109"/>
                    <a:pt x="2247974" y="838713"/>
                    <a:pt x="2247974" y="838713"/>
                  </a:cubicBezTo>
                  <a:cubicBezTo>
                    <a:pt x="2247974" y="838713"/>
                    <a:pt x="2247974" y="838713"/>
                    <a:pt x="2247974" y="838713"/>
                  </a:cubicBezTo>
                  <a:close/>
                  <a:moveTo>
                    <a:pt x="2450494" y="1132018"/>
                  </a:moveTo>
                  <a:cubicBezTo>
                    <a:pt x="2507758" y="1190679"/>
                    <a:pt x="2565022" y="1247943"/>
                    <a:pt x="2620890" y="1306604"/>
                  </a:cubicBezTo>
                  <a:cubicBezTo>
                    <a:pt x="2620890" y="1306604"/>
                    <a:pt x="2619493" y="1308001"/>
                    <a:pt x="2619493" y="1308001"/>
                  </a:cubicBezTo>
                  <a:cubicBezTo>
                    <a:pt x="2618097" y="1310794"/>
                    <a:pt x="2615303" y="1313588"/>
                    <a:pt x="2613907" y="1317778"/>
                  </a:cubicBezTo>
                  <a:cubicBezTo>
                    <a:pt x="2612510" y="1321968"/>
                    <a:pt x="2611113" y="1324761"/>
                    <a:pt x="2611113" y="1328951"/>
                  </a:cubicBezTo>
                  <a:cubicBezTo>
                    <a:pt x="2611113" y="1330348"/>
                    <a:pt x="2611113" y="1331745"/>
                    <a:pt x="2611113" y="1333141"/>
                  </a:cubicBezTo>
                  <a:cubicBezTo>
                    <a:pt x="2611113" y="1334538"/>
                    <a:pt x="2611113" y="1334538"/>
                    <a:pt x="2611113" y="1334538"/>
                  </a:cubicBezTo>
                  <a:cubicBezTo>
                    <a:pt x="2611113" y="1334538"/>
                    <a:pt x="2611113" y="1334538"/>
                    <a:pt x="2611113" y="1335935"/>
                  </a:cubicBezTo>
                  <a:cubicBezTo>
                    <a:pt x="2611113" y="1335935"/>
                    <a:pt x="2611113" y="1337331"/>
                    <a:pt x="2611113" y="1337331"/>
                  </a:cubicBezTo>
                  <a:cubicBezTo>
                    <a:pt x="2611113" y="1338728"/>
                    <a:pt x="2611113" y="1338728"/>
                    <a:pt x="2611113" y="1340125"/>
                  </a:cubicBezTo>
                  <a:cubicBezTo>
                    <a:pt x="2611113" y="1341521"/>
                    <a:pt x="2612510" y="1344315"/>
                    <a:pt x="2612510" y="1347108"/>
                  </a:cubicBezTo>
                  <a:cubicBezTo>
                    <a:pt x="2613907" y="1349902"/>
                    <a:pt x="2615303" y="1352695"/>
                    <a:pt x="2616700" y="1354092"/>
                  </a:cubicBezTo>
                  <a:lnTo>
                    <a:pt x="2591560" y="1377835"/>
                  </a:lnTo>
                  <a:lnTo>
                    <a:pt x="2591560" y="1377835"/>
                  </a:lnTo>
                  <a:lnTo>
                    <a:pt x="2426750" y="1538455"/>
                  </a:lnTo>
                  <a:cubicBezTo>
                    <a:pt x="2369486" y="1479794"/>
                    <a:pt x="2312221" y="1421133"/>
                    <a:pt x="2254957" y="1362472"/>
                  </a:cubicBezTo>
                  <a:cubicBezTo>
                    <a:pt x="2250767" y="1358282"/>
                    <a:pt x="2247974" y="1354092"/>
                    <a:pt x="2243784" y="1351298"/>
                  </a:cubicBezTo>
                  <a:cubicBezTo>
                    <a:pt x="2245180" y="1349902"/>
                    <a:pt x="2246577" y="1347108"/>
                    <a:pt x="2247974" y="1342918"/>
                  </a:cubicBezTo>
                  <a:cubicBezTo>
                    <a:pt x="2249370" y="1340125"/>
                    <a:pt x="2250767" y="1335935"/>
                    <a:pt x="2250767" y="1333141"/>
                  </a:cubicBezTo>
                  <a:cubicBezTo>
                    <a:pt x="2250767" y="1331745"/>
                    <a:pt x="2250767" y="1330348"/>
                    <a:pt x="2250767" y="1330348"/>
                  </a:cubicBezTo>
                  <a:cubicBezTo>
                    <a:pt x="2250767" y="1328951"/>
                    <a:pt x="2250767" y="1328951"/>
                    <a:pt x="2250767" y="1328951"/>
                  </a:cubicBezTo>
                  <a:cubicBezTo>
                    <a:pt x="2250767" y="1328951"/>
                    <a:pt x="2250767" y="1328951"/>
                    <a:pt x="2250767" y="1327555"/>
                  </a:cubicBezTo>
                  <a:cubicBezTo>
                    <a:pt x="2250767" y="1326158"/>
                    <a:pt x="2250767" y="1324761"/>
                    <a:pt x="2250767" y="1323364"/>
                  </a:cubicBezTo>
                  <a:cubicBezTo>
                    <a:pt x="2250767" y="1319174"/>
                    <a:pt x="2249370" y="1312191"/>
                    <a:pt x="2243784" y="1303811"/>
                  </a:cubicBezTo>
                  <a:lnTo>
                    <a:pt x="2408593" y="1143191"/>
                  </a:lnTo>
                  <a:lnTo>
                    <a:pt x="2408593" y="1143191"/>
                  </a:lnTo>
                  <a:lnTo>
                    <a:pt x="2433733" y="1118051"/>
                  </a:lnTo>
                  <a:lnTo>
                    <a:pt x="2433733" y="1118051"/>
                  </a:lnTo>
                  <a:lnTo>
                    <a:pt x="2435130" y="1116654"/>
                  </a:lnTo>
                  <a:cubicBezTo>
                    <a:pt x="2442114" y="1123638"/>
                    <a:pt x="2446304" y="1127828"/>
                    <a:pt x="2450494" y="1132018"/>
                  </a:cubicBezTo>
                  <a:close/>
                  <a:moveTo>
                    <a:pt x="2440717" y="1071960"/>
                  </a:moveTo>
                  <a:cubicBezTo>
                    <a:pt x="2440717" y="1071960"/>
                    <a:pt x="2440717" y="1071960"/>
                    <a:pt x="2440717" y="1071960"/>
                  </a:cubicBezTo>
                  <a:cubicBezTo>
                    <a:pt x="2440717" y="1071960"/>
                    <a:pt x="2440717" y="1071960"/>
                    <a:pt x="2440717" y="1071960"/>
                  </a:cubicBezTo>
                  <a:cubicBezTo>
                    <a:pt x="2440717" y="1071960"/>
                    <a:pt x="2440717" y="1071960"/>
                    <a:pt x="2440717" y="1071960"/>
                  </a:cubicBezTo>
                  <a:close/>
                  <a:moveTo>
                    <a:pt x="2440717" y="1085927"/>
                  </a:moveTo>
                  <a:cubicBezTo>
                    <a:pt x="2440717" y="1085927"/>
                    <a:pt x="2440717" y="1085927"/>
                    <a:pt x="2440717" y="1085927"/>
                  </a:cubicBezTo>
                  <a:cubicBezTo>
                    <a:pt x="2440717" y="1084530"/>
                    <a:pt x="2440717" y="1084530"/>
                    <a:pt x="2440717" y="1083134"/>
                  </a:cubicBezTo>
                  <a:cubicBezTo>
                    <a:pt x="2440717" y="1081737"/>
                    <a:pt x="2440717" y="1078944"/>
                    <a:pt x="2442114" y="1077547"/>
                  </a:cubicBezTo>
                  <a:cubicBezTo>
                    <a:pt x="2442114" y="1076150"/>
                    <a:pt x="2443510" y="1074753"/>
                    <a:pt x="2444907" y="1073357"/>
                  </a:cubicBezTo>
                  <a:cubicBezTo>
                    <a:pt x="2446304" y="1076150"/>
                    <a:pt x="2446304" y="1078944"/>
                    <a:pt x="2447700" y="1080340"/>
                  </a:cubicBezTo>
                  <a:cubicBezTo>
                    <a:pt x="2447700" y="1081737"/>
                    <a:pt x="2447700" y="1081737"/>
                    <a:pt x="2447700" y="1081737"/>
                  </a:cubicBezTo>
                  <a:cubicBezTo>
                    <a:pt x="2447700" y="1081737"/>
                    <a:pt x="2447700" y="1081737"/>
                    <a:pt x="2447700" y="1081737"/>
                  </a:cubicBezTo>
                  <a:cubicBezTo>
                    <a:pt x="2447700" y="1081737"/>
                    <a:pt x="2447700" y="1081737"/>
                    <a:pt x="2447700" y="1081737"/>
                  </a:cubicBezTo>
                  <a:cubicBezTo>
                    <a:pt x="2447700" y="1081737"/>
                    <a:pt x="2447700" y="1083134"/>
                    <a:pt x="2447700" y="1083134"/>
                  </a:cubicBezTo>
                  <a:cubicBezTo>
                    <a:pt x="2447700" y="1084530"/>
                    <a:pt x="2446304" y="1085927"/>
                    <a:pt x="2446304" y="1088720"/>
                  </a:cubicBezTo>
                  <a:cubicBezTo>
                    <a:pt x="2446304" y="1090117"/>
                    <a:pt x="2444907" y="1091514"/>
                    <a:pt x="2443510" y="1092910"/>
                  </a:cubicBezTo>
                  <a:cubicBezTo>
                    <a:pt x="2443510" y="1092910"/>
                    <a:pt x="2443510" y="1091514"/>
                    <a:pt x="2442114" y="1091514"/>
                  </a:cubicBezTo>
                  <a:cubicBezTo>
                    <a:pt x="2442114" y="1090117"/>
                    <a:pt x="2440717" y="1088720"/>
                    <a:pt x="2440717" y="1087324"/>
                  </a:cubicBezTo>
                  <a:cubicBezTo>
                    <a:pt x="2440717" y="1087324"/>
                    <a:pt x="2440717" y="1085927"/>
                    <a:pt x="2440717" y="1085927"/>
                  </a:cubicBezTo>
                  <a:cubicBezTo>
                    <a:pt x="2442114" y="1087324"/>
                    <a:pt x="2442114" y="1087324"/>
                    <a:pt x="2440717" y="1085927"/>
                  </a:cubicBezTo>
                  <a:cubicBezTo>
                    <a:pt x="2442114" y="1085927"/>
                    <a:pt x="2440717" y="1085927"/>
                    <a:pt x="2440717" y="1085927"/>
                  </a:cubicBezTo>
                  <a:close/>
                  <a:moveTo>
                    <a:pt x="2460271" y="1078944"/>
                  </a:moveTo>
                  <a:cubicBezTo>
                    <a:pt x="2460271" y="1074753"/>
                    <a:pt x="2458874" y="1066373"/>
                    <a:pt x="2453287" y="1059390"/>
                  </a:cubicBezTo>
                  <a:lnTo>
                    <a:pt x="2619493" y="897374"/>
                  </a:lnTo>
                  <a:lnTo>
                    <a:pt x="2619493" y="897374"/>
                  </a:lnTo>
                  <a:lnTo>
                    <a:pt x="2644634" y="872233"/>
                  </a:lnTo>
                  <a:lnTo>
                    <a:pt x="2644634" y="872233"/>
                  </a:lnTo>
                  <a:lnTo>
                    <a:pt x="2646031" y="870837"/>
                  </a:lnTo>
                  <a:cubicBezTo>
                    <a:pt x="2650220" y="875027"/>
                    <a:pt x="2654411" y="879217"/>
                    <a:pt x="2658601" y="883407"/>
                  </a:cubicBezTo>
                  <a:cubicBezTo>
                    <a:pt x="2715865" y="942068"/>
                    <a:pt x="2774526" y="1002126"/>
                    <a:pt x="2831790" y="1060787"/>
                  </a:cubicBezTo>
                  <a:cubicBezTo>
                    <a:pt x="2831790" y="1060787"/>
                    <a:pt x="2831790" y="1060787"/>
                    <a:pt x="2830394" y="1062183"/>
                  </a:cubicBezTo>
                  <a:cubicBezTo>
                    <a:pt x="2830394" y="1062183"/>
                    <a:pt x="2828997" y="1063580"/>
                    <a:pt x="2827600" y="1064977"/>
                  </a:cubicBezTo>
                  <a:cubicBezTo>
                    <a:pt x="2826204" y="1067770"/>
                    <a:pt x="2823410" y="1070564"/>
                    <a:pt x="2822013" y="1074753"/>
                  </a:cubicBezTo>
                  <a:cubicBezTo>
                    <a:pt x="2820617" y="1078944"/>
                    <a:pt x="2819220" y="1081737"/>
                    <a:pt x="2819220" y="1085927"/>
                  </a:cubicBezTo>
                  <a:cubicBezTo>
                    <a:pt x="2819220" y="1087324"/>
                    <a:pt x="2819220" y="1088720"/>
                    <a:pt x="2819220" y="1090117"/>
                  </a:cubicBezTo>
                  <a:cubicBezTo>
                    <a:pt x="2819220" y="1091514"/>
                    <a:pt x="2819220" y="1091514"/>
                    <a:pt x="2819220" y="1091514"/>
                  </a:cubicBezTo>
                  <a:cubicBezTo>
                    <a:pt x="2819220" y="1091514"/>
                    <a:pt x="2819220" y="1091514"/>
                    <a:pt x="2819220" y="1092910"/>
                  </a:cubicBezTo>
                  <a:cubicBezTo>
                    <a:pt x="2819220" y="1092910"/>
                    <a:pt x="2819220" y="1094307"/>
                    <a:pt x="2819220" y="1094307"/>
                  </a:cubicBezTo>
                  <a:cubicBezTo>
                    <a:pt x="2819220" y="1095704"/>
                    <a:pt x="2819220" y="1095704"/>
                    <a:pt x="2819220" y="1097101"/>
                  </a:cubicBezTo>
                  <a:cubicBezTo>
                    <a:pt x="2819220" y="1098497"/>
                    <a:pt x="2820617" y="1101291"/>
                    <a:pt x="2820617" y="1104084"/>
                  </a:cubicBezTo>
                  <a:cubicBezTo>
                    <a:pt x="2820617" y="1105481"/>
                    <a:pt x="2822013" y="1106877"/>
                    <a:pt x="2823410" y="1108274"/>
                  </a:cubicBezTo>
                  <a:lnTo>
                    <a:pt x="2799667" y="1130621"/>
                  </a:lnTo>
                  <a:lnTo>
                    <a:pt x="2799667" y="1130621"/>
                  </a:lnTo>
                  <a:lnTo>
                    <a:pt x="2633460" y="1292637"/>
                  </a:lnTo>
                  <a:cubicBezTo>
                    <a:pt x="2576196" y="1233976"/>
                    <a:pt x="2520328" y="1176712"/>
                    <a:pt x="2463064" y="1118051"/>
                  </a:cubicBezTo>
                  <a:cubicBezTo>
                    <a:pt x="2458874" y="1113861"/>
                    <a:pt x="2454684" y="1109671"/>
                    <a:pt x="2450494" y="1104084"/>
                  </a:cubicBezTo>
                  <a:cubicBezTo>
                    <a:pt x="2451890" y="1101291"/>
                    <a:pt x="2454684" y="1098497"/>
                    <a:pt x="2456081" y="1095704"/>
                  </a:cubicBezTo>
                  <a:cubicBezTo>
                    <a:pt x="2457477" y="1092910"/>
                    <a:pt x="2458874" y="1088720"/>
                    <a:pt x="2458874" y="1085927"/>
                  </a:cubicBezTo>
                  <a:cubicBezTo>
                    <a:pt x="2458874" y="1084530"/>
                    <a:pt x="2458874" y="1083134"/>
                    <a:pt x="2458874" y="1083134"/>
                  </a:cubicBezTo>
                  <a:cubicBezTo>
                    <a:pt x="2458874" y="1081737"/>
                    <a:pt x="2458874" y="1081737"/>
                    <a:pt x="2458874" y="1081737"/>
                  </a:cubicBezTo>
                  <a:cubicBezTo>
                    <a:pt x="2458874" y="1081737"/>
                    <a:pt x="2458874" y="1081737"/>
                    <a:pt x="2458874" y="1080340"/>
                  </a:cubicBezTo>
                  <a:cubicBezTo>
                    <a:pt x="2460271" y="1081737"/>
                    <a:pt x="2460271" y="1080340"/>
                    <a:pt x="2460271" y="1078944"/>
                  </a:cubicBezTo>
                  <a:close/>
                  <a:moveTo>
                    <a:pt x="2644634" y="844300"/>
                  </a:moveTo>
                  <a:cubicBezTo>
                    <a:pt x="2644634" y="844300"/>
                    <a:pt x="2644634" y="842903"/>
                    <a:pt x="2644634" y="844300"/>
                  </a:cubicBezTo>
                  <a:cubicBezTo>
                    <a:pt x="2644634" y="842903"/>
                    <a:pt x="2644634" y="842903"/>
                    <a:pt x="2644634" y="841506"/>
                  </a:cubicBezTo>
                  <a:cubicBezTo>
                    <a:pt x="2644634" y="840109"/>
                    <a:pt x="2644634" y="837316"/>
                    <a:pt x="2646031" y="835919"/>
                  </a:cubicBezTo>
                  <a:cubicBezTo>
                    <a:pt x="2646031" y="834523"/>
                    <a:pt x="2647427" y="833126"/>
                    <a:pt x="2647427" y="833126"/>
                  </a:cubicBezTo>
                  <a:cubicBezTo>
                    <a:pt x="2647427" y="833126"/>
                    <a:pt x="2647427" y="834523"/>
                    <a:pt x="2647427" y="834523"/>
                  </a:cubicBezTo>
                  <a:cubicBezTo>
                    <a:pt x="2647427" y="835919"/>
                    <a:pt x="2647427" y="835919"/>
                    <a:pt x="2647427" y="835919"/>
                  </a:cubicBezTo>
                  <a:cubicBezTo>
                    <a:pt x="2647427" y="835919"/>
                    <a:pt x="2647427" y="835919"/>
                    <a:pt x="2647427" y="835919"/>
                  </a:cubicBezTo>
                  <a:cubicBezTo>
                    <a:pt x="2647427" y="835919"/>
                    <a:pt x="2647427" y="835919"/>
                    <a:pt x="2647427" y="835919"/>
                  </a:cubicBezTo>
                  <a:cubicBezTo>
                    <a:pt x="2647427" y="835919"/>
                    <a:pt x="2647427" y="837316"/>
                    <a:pt x="2647427" y="837316"/>
                  </a:cubicBezTo>
                  <a:cubicBezTo>
                    <a:pt x="2647427" y="838713"/>
                    <a:pt x="2646031" y="840109"/>
                    <a:pt x="2646031" y="842903"/>
                  </a:cubicBezTo>
                  <a:cubicBezTo>
                    <a:pt x="2646031" y="844300"/>
                    <a:pt x="2644634" y="845696"/>
                    <a:pt x="2643237" y="845696"/>
                  </a:cubicBezTo>
                  <a:cubicBezTo>
                    <a:pt x="2643237" y="845696"/>
                    <a:pt x="2643237" y="845696"/>
                    <a:pt x="2643237" y="845696"/>
                  </a:cubicBezTo>
                  <a:cubicBezTo>
                    <a:pt x="2643237" y="845696"/>
                    <a:pt x="2643237" y="844300"/>
                    <a:pt x="2643237" y="844300"/>
                  </a:cubicBezTo>
                  <a:cubicBezTo>
                    <a:pt x="2644634" y="845696"/>
                    <a:pt x="2644634" y="844300"/>
                    <a:pt x="2644634" y="844300"/>
                  </a:cubicBezTo>
                  <a:cubicBezTo>
                    <a:pt x="2644634" y="844300"/>
                    <a:pt x="2644634" y="844300"/>
                    <a:pt x="2644634" y="844300"/>
                  </a:cubicBezTo>
                  <a:close/>
                  <a:moveTo>
                    <a:pt x="2840170" y="1120844"/>
                  </a:moveTo>
                  <a:lnTo>
                    <a:pt x="2840170" y="1120844"/>
                  </a:lnTo>
                  <a:lnTo>
                    <a:pt x="2840170" y="1120844"/>
                  </a:lnTo>
                  <a:cubicBezTo>
                    <a:pt x="2845757" y="1125034"/>
                    <a:pt x="2849947" y="1129225"/>
                    <a:pt x="2854137" y="1133415"/>
                  </a:cubicBezTo>
                  <a:cubicBezTo>
                    <a:pt x="2911402" y="1192076"/>
                    <a:pt x="2970063" y="1252133"/>
                    <a:pt x="3027327" y="1310794"/>
                  </a:cubicBezTo>
                  <a:cubicBezTo>
                    <a:pt x="3027327" y="1310794"/>
                    <a:pt x="3027327" y="1310794"/>
                    <a:pt x="3025930" y="1312191"/>
                  </a:cubicBezTo>
                  <a:cubicBezTo>
                    <a:pt x="3025930" y="1312191"/>
                    <a:pt x="3024534" y="1313588"/>
                    <a:pt x="3023137" y="1314984"/>
                  </a:cubicBezTo>
                  <a:cubicBezTo>
                    <a:pt x="3021740" y="1317778"/>
                    <a:pt x="3018947" y="1320571"/>
                    <a:pt x="3017550" y="1324761"/>
                  </a:cubicBezTo>
                  <a:cubicBezTo>
                    <a:pt x="3016154" y="1328951"/>
                    <a:pt x="3014757" y="1331745"/>
                    <a:pt x="3014757" y="1335935"/>
                  </a:cubicBezTo>
                  <a:cubicBezTo>
                    <a:pt x="3014757" y="1337331"/>
                    <a:pt x="3014757" y="1338728"/>
                    <a:pt x="3014757" y="1340125"/>
                  </a:cubicBezTo>
                  <a:cubicBezTo>
                    <a:pt x="3014757" y="1341521"/>
                    <a:pt x="3014757" y="1341521"/>
                    <a:pt x="3014757" y="1341521"/>
                  </a:cubicBezTo>
                  <a:cubicBezTo>
                    <a:pt x="3014757" y="1341521"/>
                    <a:pt x="3014757" y="1341521"/>
                    <a:pt x="3014757" y="1342918"/>
                  </a:cubicBezTo>
                  <a:cubicBezTo>
                    <a:pt x="3014757" y="1342918"/>
                    <a:pt x="3014757" y="1344315"/>
                    <a:pt x="3014757" y="1344315"/>
                  </a:cubicBezTo>
                  <a:cubicBezTo>
                    <a:pt x="3014757" y="1345712"/>
                    <a:pt x="3014757" y="1345712"/>
                    <a:pt x="3014757" y="1347108"/>
                  </a:cubicBezTo>
                  <a:cubicBezTo>
                    <a:pt x="3014757" y="1348505"/>
                    <a:pt x="3016154" y="1351298"/>
                    <a:pt x="3017550" y="1354092"/>
                  </a:cubicBezTo>
                  <a:cubicBezTo>
                    <a:pt x="3017550" y="1355488"/>
                    <a:pt x="3018947" y="1356885"/>
                    <a:pt x="3018947" y="1358282"/>
                  </a:cubicBezTo>
                  <a:lnTo>
                    <a:pt x="2995203" y="1382025"/>
                  </a:lnTo>
                  <a:lnTo>
                    <a:pt x="2995203" y="1382025"/>
                  </a:lnTo>
                  <a:lnTo>
                    <a:pt x="2828997" y="1544042"/>
                  </a:lnTo>
                  <a:cubicBezTo>
                    <a:pt x="2771733" y="1485381"/>
                    <a:pt x="2715865" y="1428116"/>
                    <a:pt x="2658601" y="1369455"/>
                  </a:cubicBezTo>
                  <a:cubicBezTo>
                    <a:pt x="2654411" y="1365265"/>
                    <a:pt x="2650220" y="1361075"/>
                    <a:pt x="2646031" y="1355488"/>
                  </a:cubicBezTo>
                  <a:cubicBezTo>
                    <a:pt x="2647427" y="1352695"/>
                    <a:pt x="2650220" y="1349902"/>
                    <a:pt x="2651617" y="1347108"/>
                  </a:cubicBezTo>
                  <a:cubicBezTo>
                    <a:pt x="2653014" y="1344315"/>
                    <a:pt x="2654411" y="1340125"/>
                    <a:pt x="2654411" y="1337331"/>
                  </a:cubicBezTo>
                  <a:cubicBezTo>
                    <a:pt x="2654411" y="1335935"/>
                    <a:pt x="2654411" y="1334538"/>
                    <a:pt x="2654411" y="1334538"/>
                  </a:cubicBezTo>
                  <a:cubicBezTo>
                    <a:pt x="2654411" y="1333141"/>
                    <a:pt x="2654411" y="1333141"/>
                    <a:pt x="2654411" y="1333141"/>
                  </a:cubicBezTo>
                  <a:cubicBezTo>
                    <a:pt x="2654411" y="1333141"/>
                    <a:pt x="2654411" y="1333141"/>
                    <a:pt x="2654411" y="1331745"/>
                  </a:cubicBezTo>
                  <a:cubicBezTo>
                    <a:pt x="2654411" y="1330348"/>
                    <a:pt x="2654411" y="1328951"/>
                    <a:pt x="2654411" y="1327555"/>
                  </a:cubicBezTo>
                  <a:cubicBezTo>
                    <a:pt x="2654411" y="1323364"/>
                    <a:pt x="2653014" y="1316381"/>
                    <a:pt x="2647427" y="1308001"/>
                  </a:cubicBezTo>
                  <a:lnTo>
                    <a:pt x="2813633" y="1145985"/>
                  </a:lnTo>
                  <a:lnTo>
                    <a:pt x="2813633" y="1145985"/>
                  </a:lnTo>
                  <a:lnTo>
                    <a:pt x="2840170" y="1120844"/>
                  </a:lnTo>
                  <a:close/>
                  <a:moveTo>
                    <a:pt x="2838774" y="1091514"/>
                  </a:moveTo>
                  <a:cubicBezTo>
                    <a:pt x="2838774" y="1091514"/>
                    <a:pt x="2838774" y="1091514"/>
                    <a:pt x="2838774" y="1091514"/>
                  </a:cubicBezTo>
                  <a:cubicBezTo>
                    <a:pt x="2838774" y="1090117"/>
                    <a:pt x="2838774" y="1090117"/>
                    <a:pt x="2838774" y="1088720"/>
                  </a:cubicBezTo>
                  <a:cubicBezTo>
                    <a:pt x="2838774" y="1087324"/>
                    <a:pt x="2838774" y="1084530"/>
                    <a:pt x="2840170" y="1083134"/>
                  </a:cubicBezTo>
                  <a:cubicBezTo>
                    <a:pt x="2841567" y="1081737"/>
                    <a:pt x="2841567" y="1080340"/>
                    <a:pt x="2842964" y="1078944"/>
                  </a:cubicBezTo>
                  <a:cubicBezTo>
                    <a:pt x="2842964" y="1080340"/>
                    <a:pt x="2844361" y="1081737"/>
                    <a:pt x="2844361" y="1081737"/>
                  </a:cubicBezTo>
                  <a:cubicBezTo>
                    <a:pt x="2844361" y="1083134"/>
                    <a:pt x="2844361" y="1083134"/>
                    <a:pt x="2844361" y="1083134"/>
                  </a:cubicBezTo>
                  <a:cubicBezTo>
                    <a:pt x="2844361" y="1083134"/>
                    <a:pt x="2844361" y="1083134"/>
                    <a:pt x="2844361" y="1083134"/>
                  </a:cubicBezTo>
                  <a:cubicBezTo>
                    <a:pt x="2844361" y="1083134"/>
                    <a:pt x="2844361" y="1083134"/>
                    <a:pt x="2844361" y="1083134"/>
                  </a:cubicBezTo>
                  <a:cubicBezTo>
                    <a:pt x="2844361" y="1083134"/>
                    <a:pt x="2844361" y="1084530"/>
                    <a:pt x="2844361" y="1084530"/>
                  </a:cubicBezTo>
                  <a:cubicBezTo>
                    <a:pt x="2844361" y="1085927"/>
                    <a:pt x="2842964" y="1087324"/>
                    <a:pt x="2842964" y="1090117"/>
                  </a:cubicBezTo>
                  <a:cubicBezTo>
                    <a:pt x="2841567" y="1091514"/>
                    <a:pt x="2841567" y="1092910"/>
                    <a:pt x="2840170" y="1094307"/>
                  </a:cubicBezTo>
                  <a:cubicBezTo>
                    <a:pt x="2840170" y="1094307"/>
                    <a:pt x="2840170" y="1092910"/>
                    <a:pt x="2840170" y="1092910"/>
                  </a:cubicBezTo>
                  <a:cubicBezTo>
                    <a:pt x="2840170" y="1092910"/>
                    <a:pt x="2840170" y="1091514"/>
                    <a:pt x="2840170" y="1091514"/>
                  </a:cubicBezTo>
                  <a:cubicBezTo>
                    <a:pt x="2838774" y="1092910"/>
                    <a:pt x="2838774" y="1092910"/>
                    <a:pt x="2838774" y="1091514"/>
                  </a:cubicBezTo>
                  <a:cubicBezTo>
                    <a:pt x="2838774" y="1091514"/>
                    <a:pt x="2838774" y="1091514"/>
                    <a:pt x="2838774" y="1091514"/>
                  </a:cubicBezTo>
                  <a:close/>
                  <a:moveTo>
                    <a:pt x="2861121" y="1083134"/>
                  </a:moveTo>
                  <a:cubicBezTo>
                    <a:pt x="2861121" y="1081737"/>
                    <a:pt x="2861121" y="1080340"/>
                    <a:pt x="2861121" y="1078944"/>
                  </a:cubicBezTo>
                  <a:cubicBezTo>
                    <a:pt x="2861121" y="1076150"/>
                    <a:pt x="2859724" y="1070564"/>
                    <a:pt x="2856931" y="1063580"/>
                  </a:cubicBezTo>
                  <a:lnTo>
                    <a:pt x="3021740" y="902961"/>
                  </a:lnTo>
                  <a:lnTo>
                    <a:pt x="3021740" y="902961"/>
                  </a:lnTo>
                  <a:lnTo>
                    <a:pt x="3046881" y="877820"/>
                  </a:lnTo>
                  <a:lnTo>
                    <a:pt x="3046881" y="877820"/>
                  </a:lnTo>
                  <a:lnTo>
                    <a:pt x="3048277" y="876423"/>
                  </a:lnTo>
                  <a:cubicBezTo>
                    <a:pt x="3052467" y="880613"/>
                    <a:pt x="3056658" y="884804"/>
                    <a:pt x="3060848" y="888994"/>
                  </a:cubicBezTo>
                  <a:cubicBezTo>
                    <a:pt x="3118112" y="947655"/>
                    <a:pt x="3173979" y="1004919"/>
                    <a:pt x="3231244" y="1063580"/>
                  </a:cubicBezTo>
                  <a:cubicBezTo>
                    <a:pt x="3231244" y="1063580"/>
                    <a:pt x="3229847" y="1064977"/>
                    <a:pt x="3229847" y="1064977"/>
                  </a:cubicBezTo>
                  <a:cubicBezTo>
                    <a:pt x="3228451" y="1067770"/>
                    <a:pt x="3225657" y="1070564"/>
                    <a:pt x="3224260" y="1074753"/>
                  </a:cubicBezTo>
                  <a:cubicBezTo>
                    <a:pt x="3222864" y="1078944"/>
                    <a:pt x="3221467" y="1081737"/>
                    <a:pt x="3221467" y="1085927"/>
                  </a:cubicBezTo>
                  <a:cubicBezTo>
                    <a:pt x="3221467" y="1087324"/>
                    <a:pt x="3221467" y="1088720"/>
                    <a:pt x="3221467" y="1090117"/>
                  </a:cubicBezTo>
                  <a:cubicBezTo>
                    <a:pt x="3221467" y="1091514"/>
                    <a:pt x="3221467" y="1091514"/>
                    <a:pt x="3221467" y="1091514"/>
                  </a:cubicBezTo>
                  <a:cubicBezTo>
                    <a:pt x="3221467" y="1091514"/>
                    <a:pt x="3221467" y="1091514"/>
                    <a:pt x="3221467" y="1092910"/>
                  </a:cubicBezTo>
                  <a:cubicBezTo>
                    <a:pt x="3221467" y="1092910"/>
                    <a:pt x="3221467" y="1094307"/>
                    <a:pt x="3221467" y="1094307"/>
                  </a:cubicBezTo>
                  <a:cubicBezTo>
                    <a:pt x="3221467" y="1095704"/>
                    <a:pt x="3221467" y="1095704"/>
                    <a:pt x="3221467" y="1097101"/>
                  </a:cubicBezTo>
                  <a:cubicBezTo>
                    <a:pt x="3221467" y="1098497"/>
                    <a:pt x="3222864" y="1101291"/>
                    <a:pt x="3222864" y="1104084"/>
                  </a:cubicBezTo>
                  <a:cubicBezTo>
                    <a:pt x="3224260" y="1106877"/>
                    <a:pt x="3225657" y="1109671"/>
                    <a:pt x="3227054" y="1112464"/>
                  </a:cubicBezTo>
                  <a:lnTo>
                    <a:pt x="3201913" y="1136208"/>
                  </a:lnTo>
                  <a:lnTo>
                    <a:pt x="3201913" y="1136208"/>
                  </a:lnTo>
                  <a:lnTo>
                    <a:pt x="3037104" y="1296827"/>
                  </a:lnTo>
                  <a:cubicBezTo>
                    <a:pt x="2979840" y="1238166"/>
                    <a:pt x="2921179" y="1178109"/>
                    <a:pt x="2863914" y="1119448"/>
                  </a:cubicBezTo>
                  <a:cubicBezTo>
                    <a:pt x="2859724" y="1115258"/>
                    <a:pt x="2855534" y="1111067"/>
                    <a:pt x="2851344" y="1105481"/>
                  </a:cubicBezTo>
                  <a:cubicBezTo>
                    <a:pt x="2852741" y="1102687"/>
                    <a:pt x="2855534" y="1099894"/>
                    <a:pt x="2856931" y="1097101"/>
                  </a:cubicBezTo>
                  <a:cubicBezTo>
                    <a:pt x="2858328" y="1094307"/>
                    <a:pt x="2859724" y="1090117"/>
                    <a:pt x="2859724" y="1087324"/>
                  </a:cubicBezTo>
                  <a:cubicBezTo>
                    <a:pt x="2859724" y="1085927"/>
                    <a:pt x="2859724" y="1084530"/>
                    <a:pt x="2859724" y="1084530"/>
                  </a:cubicBezTo>
                  <a:cubicBezTo>
                    <a:pt x="2861121" y="1084530"/>
                    <a:pt x="2861121" y="1084530"/>
                    <a:pt x="2861121" y="1083134"/>
                  </a:cubicBezTo>
                  <a:cubicBezTo>
                    <a:pt x="2861121" y="1084530"/>
                    <a:pt x="2861121" y="1084530"/>
                    <a:pt x="2861121" y="1083134"/>
                  </a:cubicBezTo>
                  <a:close/>
                  <a:moveTo>
                    <a:pt x="3045484" y="844300"/>
                  </a:moveTo>
                  <a:cubicBezTo>
                    <a:pt x="3045484" y="844300"/>
                    <a:pt x="3045484" y="844300"/>
                    <a:pt x="3045484" y="844300"/>
                  </a:cubicBezTo>
                  <a:cubicBezTo>
                    <a:pt x="3045484" y="842903"/>
                    <a:pt x="3045484" y="842903"/>
                    <a:pt x="3045484" y="841506"/>
                  </a:cubicBezTo>
                  <a:cubicBezTo>
                    <a:pt x="3045484" y="840109"/>
                    <a:pt x="3045484" y="837316"/>
                    <a:pt x="3046881" y="835919"/>
                  </a:cubicBezTo>
                  <a:cubicBezTo>
                    <a:pt x="3046881" y="834523"/>
                    <a:pt x="3048277" y="833126"/>
                    <a:pt x="3048277" y="833126"/>
                  </a:cubicBezTo>
                  <a:cubicBezTo>
                    <a:pt x="3049674" y="835919"/>
                    <a:pt x="3049674" y="838713"/>
                    <a:pt x="3049674" y="840109"/>
                  </a:cubicBezTo>
                  <a:cubicBezTo>
                    <a:pt x="3049674" y="841506"/>
                    <a:pt x="3049674" y="841506"/>
                    <a:pt x="3049674" y="841506"/>
                  </a:cubicBezTo>
                  <a:cubicBezTo>
                    <a:pt x="3049674" y="841506"/>
                    <a:pt x="3049674" y="841506"/>
                    <a:pt x="3049674" y="841506"/>
                  </a:cubicBezTo>
                  <a:cubicBezTo>
                    <a:pt x="3049674" y="841506"/>
                    <a:pt x="3049674" y="841506"/>
                    <a:pt x="3049674" y="841506"/>
                  </a:cubicBezTo>
                  <a:cubicBezTo>
                    <a:pt x="3049674" y="841506"/>
                    <a:pt x="3049674" y="842903"/>
                    <a:pt x="3049674" y="842903"/>
                  </a:cubicBezTo>
                  <a:cubicBezTo>
                    <a:pt x="3049674" y="844300"/>
                    <a:pt x="3048277" y="845696"/>
                    <a:pt x="3048277" y="848490"/>
                  </a:cubicBezTo>
                  <a:cubicBezTo>
                    <a:pt x="3048277" y="849886"/>
                    <a:pt x="3046881" y="849886"/>
                    <a:pt x="3046881" y="851283"/>
                  </a:cubicBezTo>
                  <a:cubicBezTo>
                    <a:pt x="3046881" y="851283"/>
                    <a:pt x="3046881" y="851283"/>
                    <a:pt x="3046881" y="849886"/>
                  </a:cubicBezTo>
                  <a:cubicBezTo>
                    <a:pt x="3046881" y="848490"/>
                    <a:pt x="3045484" y="847093"/>
                    <a:pt x="3045484" y="845696"/>
                  </a:cubicBezTo>
                  <a:cubicBezTo>
                    <a:pt x="3045484" y="845696"/>
                    <a:pt x="3045484" y="844300"/>
                    <a:pt x="3045484" y="844300"/>
                  </a:cubicBezTo>
                  <a:cubicBezTo>
                    <a:pt x="3045484" y="845696"/>
                    <a:pt x="3045484" y="845696"/>
                    <a:pt x="3045484" y="844300"/>
                  </a:cubicBezTo>
                  <a:cubicBezTo>
                    <a:pt x="3045484" y="844300"/>
                    <a:pt x="3045484" y="844300"/>
                    <a:pt x="3045484" y="844300"/>
                  </a:cubicBezTo>
                  <a:close/>
                  <a:moveTo>
                    <a:pt x="3210293" y="1587339"/>
                  </a:moveTo>
                  <a:cubicBezTo>
                    <a:pt x="3210293" y="1587339"/>
                    <a:pt x="3210293" y="1588736"/>
                    <a:pt x="3210293" y="1588736"/>
                  </a:cubicBezTo>
                  <a:cubicBezTo>
                    <a:pt x="3210293" y="1590132"/>
                    <a:pt x="3210293" y="1590132"/>
                    <a:pt x="3210293" y="1591529"/>
                  </a:cubicBezTo>
                  <a:cubicBezTo>
                    <a:pt x="3210293" y="1592926"/>
                    <a:pt x="3211690" y="1595719"/>
                    <a:pt x="3211690" y="1598512"/>
                  </a:cubicBezTo>
                  <a:cubicBezTo>
                    <a:pt x="3211690" y="1599909"/>
                    <a:pt x="3213087" y="1601306"/>
                    <a:pt x="3213087" y="1602703"/>
                  </a:cubicBezTo>
                  <a:lnTo>
                    <a:pt x="3189343" y="1626446"/>
                  </a:lnTo>
                  <a:lnTo>
                    <a:pt x="3189343" y="1626446"/>
                  </a:lnTo>
                  <a:lnTo>
                    <a:pt x="3023137" y="1788462"/>
                  </a:lnTo>
                  <a:cubicBezTo>
                    <a:pt x="2965873" y="1729801"/>
                    <a:pt x="2910005" y="1672537"/>
                    <a:pt x="2852741" y="1613876"/>
                  </a:cubicBezTo>
                  <a:cubicBezTo>
                    <a:pt x="2848551" y="1609686"/>
                    <a:pt x="2844361" y="1605496"/>
                    <a:pt x="2840170" y="1599909"/>
                  </a:cubicBezTo>
                  <a:cubicBezTo>
                    <a:pt x="2841567" y="1597116"/>
                    <a:pt x="2844361" y="1594323"/>
                    <a:pt x="2845757" y="1591529"/>
                  </a:cubicBezTo>
                  <a:cubicBezTo>
                    <a:pt x="2847154" y="1588736"/>
                    <a:pt x="2848551" y="1584546"/>
                    <a:pt x="2848551" y="1581752"/>
                  </a:cubicBezTo>
                  <a:cubicBezTo>
                    <a:pt x="2848551" y="1580356"/>
                    <a:pt x="2848551" y="1578959"/>
                    <a:pt x="2848551" y="1578959"/>
                  </a:cubicBezTo>
                  <a:cubicBezTo>
                    <a:pt x="2848551" y="1577562"/>
                    <a:pt x="2848551" y="1577562"/>
                    <a:pt x="2848551" y="1577562"/>
                  </a:cubicBezTo>
                  <a:cubicBezTo>
                    <a:pt x="2848551" y="1577562"/>
                    <a:pt x="2848551" y="1577562"/>
                    <a:pt x="2848551" y="1576166"/>
                  </a:cubicBezTo>
                  <a:cubicBezTo>
                    <a:pt x="2848551" y="1574769"/>
                    <a:pt x="2848551" y="1573372"/>
                    <a:pt x="2848551" y="1571975"/>
                  </a:cubicBezTo>
                  <a:cubicBezTo>
                    <a:pt x="2848551" y="1567785"/>
                    <a:pt x="2847154" y="1560802"/>
                    <a:pt x="2841567" y="1552422"/>
                  </a:cubicBezTo>
                  <a:lnTo>
                    <a:pt x="3007773" y="1390406"/>
                  </a:lnTo>
                  <a:lnTo>
                    <a:pt x="3007773" y="1390406"/>
                  </a:lnTo>
                  <a:lnTo>
                    <a:pt x="3032914" y="1365265"/>
                  </a:lnTo>
                  <a:lnTo>
                    <a:pt x="3032914" y="1365265"/>
                  </a:lnTo>
                  <a:lnTo>
                    <a:pt x="3034310" y="1363869"/>
                  </a:lnTo>
                  <a:cubicBezTo>
                    <a:pt x="3038501" y="1368058"/>
                    <a:pt x="3042691" y="1372249"/>
                    <a:pt x="3046881" y="1376439"/>
                  </a:cubicBezTo>
                  <a:cubicBezTo>
                    <a:pt x="3104145" y="1435100"/>
                    <a:pt x="3162806" y="1495157"/>
                    <a:pt x="3220070" y="1553818"/>
                  </a:cubicBezTo>
                  <a:cubicBezTo>
                    <a:pt x="3220070" y="1553818"/>
                    <a:pt x="3220070" y="1553818"/>
                    <a:pt x="3218674" y="1555215"/>
                  </a:cubicBezTo>
                  <a:cubicBezTo>
                    <a:pt x="3218674" y="1555215"/>
                    <a:pt x="3217277" y="1556612"/>
                    <a:pt x="3215880" y="1558009"/>
                  </a:cubicBezTo>
                  <a:cubicBezTo>
                    <a:pt x="3214484" y="1560802"/>
                    <a:pt x="3211690" y="1563595"/>
                    <a:pt x="3210293" y="1567785"/>
                  </a:cubicBezTo>
                  <a:cubicBezTo>
                    <a:pt x="3208897" y="1571975"/>
                    <a:pt x="3207500" y="1574769"/>
                    <a:pt x="3207500" y="1578959"/>
                  </a:cubicBezTo>
                  <a:cubicBezTo>
                    <a:pt x="3207500" y="1580356"/>
                    <a:pt x="3207500" y="1581752"/>
                    <a:pt x="3207500" y="1583149"/>
                  </a:cubicBezTo>
                  <a:cubicBezTo>
                    <a:pt x="3207500" y="1584546"/>
                    <a:pt x="3207500" y="1584546"/>
                    <a:pt x="3207500" y="1584546"/>
                  </a:cubicBezTo>
                  <a:cubicBezTo>
                    <a:pt x="3207500" y="1584546"/>
                    <a:pt x="3210293" y="1587339"/>
                    <a:pt x="3210293" y="1587339"/>
                  </a:cubicBezTo>
                  <a:close/>
                  <a:moveTo>
                    <a:pt x="3196327" y="2077577"/>
                  </a:moveTo>
                  <a:cubicBezTo>
                    <a:pt x="3196327" y="2077577"/>
                    <a:pt x="3196327" y="2078974"/>
                    <a:pt x="3196327" y="2078974"/>
                  </a:cubicBezTo>
                  <a:cubicBezTo>
                    <a:pt x="3196327" y="2080371"/>
                    <a:pt x="3196327" y="2080371"/>
                    <a:pt x="3196327" y="2081768"/>
                  </a:cubicBezTo>
                  <a:cubicBezTo>
                    <a:pt x="3196327" y="2083164"/>
                    <a:pt x="3197723" y="2085958"/>
                    <a:pt x="3197723" y="2088751"/>
                  </a:cubicBezTo>
                  <a:cubicBezTo>
                    <a:pt x="3199120" y="2091544"/>
                    <a:pt x="3200517" y="2094338"/>
                    <a:pt x="3201913" y="2095734"/>
                  </a:cubicBezTo>
                  <a:lnTo>
                    <a:pt x="3176773" y="2119478"/>
                  </a:lnTo>
                  <a:lnTo>
                    <a:pt x="3176773" y="2119478"/>
                  </a:lnTo>
                  <a:lnTo>
                    <a:pt x="3011963" y="2280098"/>
                  </a:lnTo>
                  <a:cubicBezTo>
                    <a:pt x="2954699" y="2221437"/>
                    <a:pt x="2897435" y="2162776"/>
                    <a:pt x="2840170" y="2104115"/>
                  </a:cubicBezTo>
                  <a:cubicBezTo>
                    <a:pt x="2835980" y="2099925"/>
                    <a:pt x="2833187" y="2095734"/>
                    <a:pt x="2828997" y="2092941"/>
                  </a:cubicBezTo>
                  <a:cubicBezTo>
                    <a:pt x="2830394" y="2091544"/>
                    <a:pt x="2831790" y="2088751"/>
                    <a:pt x="2833187" y="2084561"/>
                  </a:cubicBezTo>
                  <a:cubicBezTo>
                    <a:pt x="2834584" y="2081768"/>
                    <a:pt x="2835980" y="2077577"/>
                    <a:pt x="2835980" y="2074784"/>
                  </a:cubicBezTo>
                  <a:cubicBezTo>
                    <a:pt x="2835980" y="2073387"/>
                    <a:pt x="2835980" y="2071991"/>
                    <a:pt x="2835980" y="2071991"/>
                  </a:cubicBezTo>
                  <a:cubicBezTo>
                    <a:pt x="2835980" y="2070594"/>
                    <a:pt x="2835980" y="2070594"/>
                    <a:pt x="2835980" y="2070594"/>
                  </a:cubicBezTo>
                  <a:cubicBezTo>
                    <a:pt x="2835980" y="2070594"/>
                    <a:pt x="2835980" y="2070594"/>
                    <a:pt x="2835980" y="2069197"/>
                  </a:cubicBezTo>
                  <a:cubicBezTo>
                    <a:pt x="2835980" y="2067801"/>
                    <a:pt x="2835980" y="2066404"/>
                    <a:pt x="2835980" y="2065007"/>
                  </a:cubicBezTo>
                  <a:cubicBezTo>
                    <a:pt x="2835980" y="2060817"/>
                    <a:pt x="2834584" y="2053834"/>
                    <a:pt x="2828997" y="2045453"/>
                  </a:cubicBezTo>
                  <a:lnTo>
                    <a:pt x="2993806" y="1884834"/>
                  </a:lnTo>
                  <a:lnTo>
                    <a:pt x="2993806" y="1884834"/>
                  </a:lnTo>
                  <a:lnTo>
                    <a:pt x="3018947" y="1859694"/>
                  </a:lnTo>
                  <a:lnTo>
                    <a:pt x="3018947" y="1859694"/>
                  </a:lnTo>
                  <a:lnTo>
                    <a:pt x="3020343" y="1858297"/>
                  </a:lnTo>
                  <a:cubicBezTo>
                    <a:pt x="3024534" y="1862487"/>
                    <a:pt x="3028724" y="1866677"/>
                    <a:pt x="3032914" y="1870867"/>
                  </a:cubicBezTo>
                  <a:cubicBezTo>
                    <a:pt x="3090178" y="1929528"/>
                    <a:pt x="3146046" y="1986792"/>
                    <a:pt x="3203310" y="2045453"/>
                  </a:cubicBezTo>
                  <a:cubicBezTo>
                    <a:pt x="3203310" y="2045453"/>
                    <a:pt x="3201913" y="2046850"/>
                    <a:pt x="3201913" y="2046850"/>
                  </a:cubicBezTo>
                  <a:cubicBezTo>
                    <a:pt x="3200517" y="2049644"/>
                    <a:pt x="3197723" y="2052437"/>
                    <a:pt x="3196327" y="2056627"/>
                  </a:cubicBezTo>
                  <a:cubicBezTo>
                    <a:pt x="3194930" y="2060817"/>
                    <a:pt x="3193533" y="2063610"/>
                    <a:pt x="3193533" y="2067801"/>
                  </a:cubicBezTo>
                  <a:cubicBezTo>
                    <a:pt x="3193533" y="2069197"/>
                    <a:pt x="3193533" y="2070594"/>
                    <a:pt x="3193533" y="2071991"/>
                  </a:cubicBezTo>
                  <a:cubicBezTo>
                    <a:pt x="3193533" y="2073387"/>
                    <a:pt x="3193533" y="2073387"/>
                    <a:pt x="3193533" y="2073387"/>
                  </a:cubicBezTo>
                  <a:cubicBezTo>
                    <a:pt x="3193533" y="2073387"/>
                    <a:pt x="3196327" y="2076181"/>
                    <a:pt x="3196327" y="2077577"/>
                  </a:cubicBezTo>
                  <a:close/>
                  <a:moveTo>
                    <a:pt x="3183756" y="2572006"/>
                  </a:moveTo>
                  <a:cubicBezTo>
                    <a:pt x="3183756" y="2572006"/>
                    <a:pt x="3183756" y="2573403"/>
                    <a:pt x="3183756" y="2573403"/>
                  </a:cubicBezTo>
                  <a:cubicBezTo>
                    <a:pt x="3183756" y="2574799"/>
                    <a:pt x="3183756" y="2574799"/>
                    <a:pt x="3183756" y="2576196"/>
                  </a:cubicBezTo>
                  <a:cubicBezTo>
                    <a:pt x="3183756" y="2577593"/>
                    <a:pt x="3185153" y="2580386"/>
                    <a:pt x="3186550" y="2583179"/>
                  </a:cubicBezTo>
                  <a:cubicBezTo>
                    <a:pt x="3187946" y="2585973"/>
                    <a:pt x="3189343" y="2588766"/>
                    <a:pt x="3190740" y="2591560"/>
                  </a:cubicBezTo>
                  <a:lnTo>
                    <a:pt x="3166996" y="2615303"/>
                  </a:lnTo>
                  <a:lnTo>
                    <a:pt x="3166996" y="2615303"/>
                  </a:lnTo>
                  <a:lnTo>
                    <a:pt x="3000790" y="2775923"/>
                  </a:lnTo>
                  <a:cubicBezTo>
                    <a:pt x="2943526" y="2717262"/>
                    <a:pt x="2887658" y="2659997"/>
                    <a:pt x="2830394" y="2601336"/>
                  </a:cubicBezTo>
                  <a:cubicBezTo>
                    <a:pt x="2826204" y="2597146"/>
                    <a:pt x="2822013" y="2592956"/>
                    <a:pt x="2817823" y="2587370"/>
                  </a:cubicBezTo>
                  <a:cubicBezTo>
                    <a:pt x="2819220" y="2584576"/>
                    <a:pt x="2822013" y="2581783"/>
                    <a:pt x="2823410" y="2578990"/>
                  </a:cubicBezTo>
                  <a:cubicBezTo>
                    <a:pt x="2824807" y="2576196"/>
                    <a:pt x="2826204" y="2572006"/>
                    <a:pt x="2826204" y="2569213"/>
                  </a:cubicBezTo>
                  <a:cubicBezTo>
                    <a:pt x="2826204" y="2567816"/>
                    <a:pt x="2826204" y="2566419"/>
                    <a:pt x="2826204" y="2566419"/>
                  </a:cubicBezTo>
                  <a:cubicBezTo>
                    <a:pt x="2826204" y="2565023"/>
                    <a:pt x="2826204" y="2565023"/>
                    <a:pt x="2826204" y="2565023"/>
                  </a:cubicBezTo>
                  <a:cubicBezTo>
                    <a:pt x="2826204" y="2565023"/>
                    <a:pt x="2826204" y="2565023"/>
                    <a:pt x="2826204" y="2563626"/>
                  </a:cubicBezTo>
                  <a:cubicBezTo>
                    <a:pt x="2826204" y="2562229"/>
                    <a:pt x="2826204" y="2560833"/>
                    <a:pt x="2826204" y="2559436"/>
                  </a:cubicBezTo>
                  <a:cubicBezTo>
                    <a:pt x="2826204" y="2555246"/>
                    <a:pt x="2824807" y="2548262"/>
                    <a:pt x="2819220" y="2539882"/>
                  </a:cubicBezTo>
                  <a:lnTo>
                    <a:pt x="2985426" y="2377866"/>
                  </a:lnTo>
                  <a:lnTo>
                    <a:pt x="2985426" y="2377866"/>
                  </a:lnTo>
                  <a:lnTo>
                    <a:pt x="3010567" y="2352725"/>
                  </a:lnTo>
                  <a:lnTo>
                    <a:pt x="3010567" y="2352725"/>
                  </a:lnTo>
                  <a:lnTo>
                    <a:pt x="3011963" y="2351329"/>
                  </a:lnTo>
                  <a:cubicBezTo>
                    <a:pt x="3016154" y="2355519"/>
                    <a:pt x="3020343" y="2359709"/>
                    <a:pt x="3024534" y="2363899"/>
                  </a:cubicBezTo>
                  <a:cubicBezTo>
                    <a:pt x="3081798" y="2422560"/>
                    <a:pt x="3137666" y="2479824"/>
                    <a:pt x="3194930" y="2538485"/>
                  </a:cubicBezTo>
                  <a:cubicBezTo>
                    <a:pt x="3194930" y="2538485"/>
                    <a:pt x="3194930" y="2538485"/>
                    <a:pt x="3194930" y="2538485"/>
                  </a:cubicBezTo>
                  <a:cubicBezTo>
                    <a:pt x="3194930" y="2538485"/>
                    <a:pt x="3193533" y="2539882"/>
                    <a:pt x="3192136" y="2541279"/>
                  </a:cubicBezTo>
                  <a:cubicBezTo>
                    <a:pt x="3190740" y="2544072"/>
                    <a:pt x="3187946" y="2546866"/>
                    <a:pt x="3186550" y="2551056"/>
                  </a:cubicBezTo>
                  <a:cubicBezTo>
                    <a:pt x="3185153" y="2555246"/>
                    <a:pt x="3183756" y="2558039"/>
                    <a:pt x="3183756" y="2562229"/>
                  </a:cubicBezTo>
                  <a:cubicBezTo>
                    <a:pt x="3183756" y="2563626"/>
                    <a:pt x="3183756" y="2565023"/>
                    <a:pt x="3183756" y="2566419"/>
                  </a:cubicBezTo>
                  <a:cubicBezTo>
                    <a:pt x="3183756" y="2567816"/>
                    <a:pt x="3183756" y="2567816"/>
                    <a:pt x="3183756" y="2567816"/>
                  </a:cubicBezTo>
                  <a:cubicBezTo>
                    <a:pt x="3183756" y="2567816"/>
                    <a:pt x="3183756" y="2570609"/>
                    <a:pt x="3183756" y="2572006"/>
                  </a:cubicBezTo>
                  <a:close/>
                  <a:moveTo>
                    <a:pt x="2992410" y="2812237"/>
                  </a:moveTo>
                  <a:cubicBezTo>
                    <a:pt x="2992410" y="2812237"/>
                    <a:pt x="2992410" y="2813633"/>
                    <a:pt x="2992410" y="2812237"/>
                  </a:cubicBezTo>
                  <a:cubicBezTo>
                    <a:pt x="2992410" y="2813633"/>
                    <a:pt x="2992410" y="2813633"/>
                    <a:pt x="2992410" y="2815030"/>
                  </a:cubicBezTo>
                  <a:cubicBezTo>
                    <a:pt x="2992410" y="2816427"/>
                    <a:pt x="2991013" y="2817824"/>
                    <a:pt x="2991013" y="2820617"/>
                  </a:cubicBezTo>
                  <a:cubicBezTo>
                    <a:pt x="2991013" y="2822014"/>
                    <a:pt x="2989616" y="2822014"/>
                    <a:pt x="2989616" y="2823410"/>
                  </a:cubicBezTo>
                  <a:cubicBezTo>
                    <a:pt x="2989616" y="2823410"/>
                    <a:pt x="2989616" y="2823410"/>
                    <a:pt x="2989616" y="2822014"/>
                  </a:cubicBezTo>
                  <a:cubicBezTo>
                    <a:pt x="2989616" y="2820617"/>
                    <a:pt x="2988220" y="2819220"/>
                    <a:pt x="2988220" y="2817824"/>
                  </a:cubicBezTo>
                  <a:cubicBezTo>
                    <a:pt x="2988220" y="2817824"/>
                    <a:pt x="2988220" y="2816427"/>
                    <a:pt x="2988220" y="2816427"/>
                  </a:cubicBezTo>
                  <a:cubicBezTo>
                    <a:pt x="2988220" y="2816427"/>
                    <a:pt x="2988220" y="2815030"/>
                    <a:pt x="2988220" y="2815030"/>
                  </a:cubicBezTo>
                  <a:cubicBezTo>
                    <a:pt x="2988220" y="2815030"/>
                    <a:pt x="2988220" y="2813633"/>
                    <a:pt x="2988220" y="2813633"/>
                  </a:cubicBezTo>
                  <a:cubicBezTo>
                    <a:pt x="2988220" y="2813633"/>
                    <a:pt x="2988220" y="2813633"/>
                    <a:pt x="2988220" y="2812237"/>
                  </a:cubicBezTo>
                  <a:cubicBezTo>
                    <a:pt x="2988220" y="2812237"/>
                    <a:pt x="2988220" y="2810840"/>
                    <a:pt x="2988220" y="2810840"/>
                  </a:cubicBezTo>
                  <a:cubicBezTo>
                    <a:pt x="2988220" y="2809443"/>
                    <a:pt x="2988220" y="2806650"/>
                    <a:pt x="2989616" y="2805253"/>
                  </a:cubicBezTo>
                  <a:cubicBezTo>
                    <a:pt x="2989616" y="2803857"/>
                    <a:pt x="2991013" y="2802460"/>
                    <a:pt x="2991013" y="2802460"/>
                  </a:cubicBezTo>
                  <a:cubicBezTo>
                    <a:pt x="2992410" y="2805253"/>
                    <a:pt x="2992410" y="2808047"/>
                    <a:pt x="2992410" y="2809443"/>
                  </a:cubicBezTo>
                  <a:cubicBezTo>
                    <a:pt x="2992410" y="2810840"/>
                    <a:pt x="2992410" y="2812237"/>
                    <a:pt x="2992410" y="2812237"/>
                  </a:cubicBezTo>
                  <a:cubicBezTo>
                    <a:pt x="2992410" y="2812237"/>
                    <a:pt x="2992410" y="2812237"/>
                    <a:pt x="2992410" y="2812237"/>
                  </a:cubicBezTo>
                  <a:close/>
                  <a:moveTo>
                    <a:pt x="2806650" y="2528709"/>
                  </a:moveTo>
                  <a:cubicBezTo>
                    <a:pt x="2749386" y="2470048"/>
                    <a:pt x="2693518" y="2412783"/>
                    <a:pt x="2636254" y="2354122"/>
                  </a:cubicBezTo>
                  <a:cubicBezTo>
                    <a:pt x="2632064" y="2349932"/>
                    <a:pt x="2627874" y="2345742"/>
                    <a:pt x="2623683" y="2340155"/>
                  </a:cubicBezTo>
                  <a:cubicBezTo>
                    <a:pt x="2625080" y="2337362"/>
                    <a:pt x="2627874" y="2334569"/>
                    <a:pt x="2629270" y="2331775"/>
                  </a:cubicBezTo>
                  <a:cubicBezTo>
                    <a:pt x="2630667" y="2328982"/>
                    <a:pt x="2632064" y="2324792"/>
                    <a:pt x="2632064" y="2321998"/>
                  </a:cubicBezTo>
                  <a:cubicBezTo>
                    <a:pt x="2632064" y="2320602"/>
                    <a:pt x="2632064" y="2319205"/>
                    <a:pt x="2632064" y="2319205"/>
                  </a:cubicBezTo>
                  <a:cubicBezTo>
                    <a:pt x="2632064" y="2317808"/>
                    <a:pt x="2632064" y="2317808"/>
                    <a:pt x="2632064" y="2317808"/>
                  </a:cubicBezTo>
                  <a:cubicBezTo>
                    <a:pt x="2632064" y="2317808"/>
                    <a:pt x="2632064" y="2317808"/>
                    <a:pt x="2632064" y="2316412"/>
                  </a:cubicBezTo>
                  <a:cubicBezTo>
                    <a:pt x="2632064" y="2315015"/>
                    <a:pt x="2632064" y="2313618"/>
                    <a:pt x="2632064" y="2312222"/>
                  </a:cubicBezTo>
                  <a:cubicBezTo>
                    <a:pt x="2632064" y="2308031"/>
                    <a:pt x="2630667" y="2301048"/>
                    <a:pt x="2625080" y="2292668"/>
                  </a:cubicBezTo>
                  <a:lnTo>
                    <a:pt x="2791286" y="2130652"/>
                  </a:lnTo>
                  <a:lnTo>
                    <a:pt x="2791286" y="2130652"/>
                  </a:lnTo>
                  <a:lnTo>
                    <a:pt x="2816427" y="2105511"/>
                  </a:lnTo>
                  <a:lnTo>
                    <a:pt x="2816427" y="2105511"/>
                  </a:lnTo>
                  <a:lnTo>
                    <a:pt x="2817823" y="2104115"/>
                  </a:lnTo>
                  <a:cubicBezTo>
                    <a:pt x="2822013" y="2108305"/>
                    <a:pt x="2826204" y="2112495"/>
                    <a:pt x="2830394" y="2116685"/>
                  </a:cubicBezTo>
                  <a:cubicBezTo>
                    <a:pt x="2887658" y="2175346"/>
                    <a:pt x="2943526" y="2232610"/>
                    <a:pt x="3000790" y="2291271"/>
                  </a:cubicBezTo>
                  <a:cubicBezTo>
                    <a:pt x="3000790" y="2291271"/>
                    <a:pt x="3000790" y="2291271"/>
                    <a:pt x="3000790" y="2291271"/>
                  </a:cubicBezTo>
                  <a:cubicBezTo>
                    <a:pt x="3000790" y="2291271"/>
                    <a:pt x="2999393" y="2292668"/>
                    <a:pt x="2997997" y="2294065"/>
                  </a:cubicBezTo>
                  <a:cubicBezTo>
                    <a:pt x="2996600" y="2296858"/>
                    <a:pt x="2993806" y="2299651"/>
                    <a:pt x="2992410" y="2303841"/>
                  </a:cubicBezTo>
                  <a:cubicBezTo>
                    <a:pt x="2991013" y="2308031"/>
                    <a:pt x="2989616" y="2310825"/>
                    <a:pt x="2989616" y="2315015"/>
                  </a:cubicBezTo>
                  <a:cubicBezTo>
                    <a:pt x="2989616" y="2316412"/>
                    <a:pt x="2989616" y="2317808"/>
                    <a:pt x="2989616" y="2319205"/>
                  </a:cubicBezTo>
                  <a:cubicBezTo>
                    <a:pt x="2989616" y="2320602"/>
                    <a:pt x="2989616" y="2320602"/>
                    <a:pt x="2989616" y="2320602"/>
                  </a:cubicBezTo>
                  <a:cubicBezTo>
                    <a:pt x="2989616" y="2320602"/>
                    <a:pt x="2989616" y="2320602"/>
                    <a:pt x="2989616" y="2321998"/>
                  </a:cubicBezTo>
                  <a:cubicBezTo>
                    <a:pt x="2989616" y="2321998"/>
                    <a:pt x="2989616" y="2323395"/>
                    <a:pt x="2989616" y="2323395"/>
                  </a:cubicBezTo>
                  <a:cubicBezTo>
                    <a:pt x="2989616" y="2324792"/>
                    <a:pt x="2989616" y="2324792"/>
                    <a:pt x="2989616" y="2326188"/>
                  </a:cubicBezTo>
                  <a:cubicBezTo>
                    <a:pt x="2989616" y="2327585"/>
                    <a:pt x="2991013" y="2330379"/>
                    <a:pt x="2992410" y="2333172"/>
                  </a:cubicBezTo>
                  <a:cubicBezTo>
                    <a:pt x="2993806" y="2335965"/>
                    <a:pt x="2995203" y="2338759"/>
                    <a:pt x="2996600" y="2341552"/>
                  </a:cubicBezTo>
                  <a:lnTo>
                    <a:pt x="2972856" y="2365296"/>
                  </a:lnTo>
                  <a:lnTo>
                    <a:pt x="2972856" y="2365296"/>
                  </a:lnTo>
                  <a:lnTo>
                    <a:pt x="2806650" y="2528709"/>
                  </a:lnTo>
                  <a:close/>
                  <a:moveTo>
                    <a:pt x="2806650" y="2565023"/>
                  </a:moveTo>
                  <a:cubicBezTo>
                    <a:pt x="2806650" y="2565023"/>
                    <a:pt x="2806650" y="2565023"/>
                    <a:pt x="2806650" y="2565023"/>
                  </a:cubicBezTo>
                  <a:cubicBezTo>
                    <a:pt x="2806650" y="2566419"/>
                    <a:pt x="2806650" y="2566419"/>
                    <a:pt x="2806650" y="2567816"/>
                  </a:cubicBezTo>
                  <a:cubicBezTo>
                    <a:pt x="2806650" y="2569213"/>
                    <a:pt x="2805253" y="2570609"/>
                    <a:pt x="2805253" y="2573403"/>
                  </a:cubicBezTo>
                  <a:cubicBezTo>
                    <a:pt x="2805253" y="2574799"/>
                    <a:pt x="2803856" y="2576196"/>
                    <a:pt x="2803856" y="2576196"/>
                  </a:cubicBezTo>
                  <a:cubicBezTo>
                    <a:pt x="2803856" y="2576196"/>
                    <a:pt x="2803856" y="2576196"/>
                    <a:pt x="2803856" y="2574799"/>
                  </a:cubicBezTo>
                  <a:cubicBezTo>
                    <a:pt x="2803856" y="2573403"/>
                    <a:pt x="2802460" y="2572006"/>
                    <a:pt x="2802460" y="2570609"/>
                  </a:cubicBezTo>
                  <a:cubicBezTo>
                    <a:pt x="2802460" y="2570609"/>
                    <a:pt x="2802460" y="2569213"/>
                    <a:pt x="2802460" y="2569213"/>
                  </a:cubicBezTo>
                  <a:cubicBezTo>
                    <a:pt x="2802460" y="2569213"/>
                    <a:pt x="2802460" y="2567816"/>
                    <a:pt x="2802460" y="2567816"/>
                  </a:cubicBezTo>
                  <a:cubicBezTo>
                    <a:pt x="2802460" y="2567816"/>
                    <a:pt x="2802460" y="2566419"/>
                    <a:pt x="2802460" y="2566419"/>
                  </a:cubicBezTo>
                  <a:cubicBezTo>
                    <a:pt x="2802460" y="2566419"/>
                    <a:pt x="2802460" y="2566419"/>
                    <a:pt x="2802460" y="2565023"/>
                  </a:cubicBezTo>
                  <a:cubicBezTo>
                    <a:pt x="2802460" y="2565023"/>
                    <a:pt x="2802460" y="2563626"/>
                    <a:pt x="2802460" y="2563626"/>
                  </a:cubicBezTo>
                  <a:cubicBezTo>
                    <a:pt x="2802460" y="2562229"/>
                    <a:pt x="2802460" y="2559436"/>
                    <a:pt x="2803856" y="2558039"/>
                  </a:cubicBezTo>
                  <a:cubicBezTo>
                    <a:pt x="2803856" y="2556642"/>
                    <a:pt x="2805253" y="2555246"/>
                    <a:pt x="2805253" y="2555246"/>
                  </a:cubicBezTo>
                  <a:cubicBezTo>
                    <a:pt x="2806650" y="2558039"/>
                    <a:pt x="2806650" y="2560833"/>
                    <a:pt x="2806650" y="2562229"/>
                  </a:cubicBezTo>
                  <a:cubicBezTo>
                    <a:pt x="2806650" y="2563626"/>
                    <a:pt x="2806650" y="2565023"/>
                    <a:pt x="2806650" y="2565023"/>
                  </a:cubicBezTo>
                  <a:cubicBezTo>
                    <a:pt x="2806650" y="2565023"/>
                    <a:pt x="2806650" y="2565023"/>
                    <a:pt x="2806650" y="2565023"/>
                  </a:cubicBezTo>
                  <a:close/>
                  <a:moveTo>
                    <a:pt x="2782906" y="2570609"/>
                  </a:moveTo>
                  <a:cubicBezTo>
                    <a:pt x="2782906" y="2570609"/>
                    <a:pt x="2782906" y="2572006"/>
                    <a:pt x="2782906" y="2572006"/>
                  </a:cubicBezTo>
                  <a:cubicBezTo>
                    <a:pt x="2782906" y="2573403"/>
                    <a:pt x="2782906" y="2573403"/>
                    <a:pt x="2782906" y="2574799"/>
                  </a:cubicBezTo>
                  <a:cubicBezTo>
                    <a:pt x="2782906" y="2576196"/>
                    <a:pt x="2784303" y="2578990"/>
                    <a:pt x="2784303" y="2581783"/>
                  </a:cubicBezTo>
                  <a:cubicBezTo>
                    <a:pt x="2785700" y="2584576"/>
                    <a:pt x="2787096" y="2587370"/>
                    <a:pt x="2788493" y="2588766"/>
                  </a:cubicBezTo>
                  <a:lnTo>
                    <a:pt x="2763352" y="2612510"/>
                  </a:lnTo>
                  <a:lnTo>
                    <a:pt x="2763352" y="2612510"/>
                  </a:lnTo>
                  <a:lnTo>
                    <a:pt x="2598543" y="2773129"/>
                  </a:lnTo>
                  <a:cubicBezTo>
                    <a:pt x="2541279" y="2714468"/>
                    <a:pt x="2484014" y="2655808"/>
                    <a:pt x="2425353" y="2597146"/>
                  </a:cubicBezTo>
                  <a:cubicBezTo>
                    <a:pt x="2421163" y="2592956"/>
                    <a:pt x="2416973" y="2588766"/>
                    <a:pt x="2412783" y="2583179"/>
                  </a:cubicBezTo>
                  <a:cubicBezTo>
                    <a:pt x="2414180" y="2580386"/>
                    <a:pt x="2416973" y="2577593"/>
                    <a:pt x="2418370" y="2574799"/>
                  </a:cubicBezTo>
                  <a:cubicBezTo>
                    <a:pt x="2419767" y="2572006"/>
                    <a:pt x="2421163" y="2567816"/>
                    <a:pt x="2421163" y="2565023"/>
                  </a:cubicBezTo>
                  <a:cubicBezTo>
                    <a:pt x="2421163" y="2563626"/>
                    <a:pt x="2421163" y="2562229"/>
                    <a:pt x="2421163" y="2562229"/>
                  </a:cubicBezTo>
                  <a:cubicBezTo>
                    <a:pt x="2421163" y="2560833"/>
                    <a:pt x="2421163" y="2560833"/>
                    <a:pt x="2421163" y="2560833"/>
                  </a:cubicBezTo>
                  <a:cubicBezTo>
                    <a:pt x="2421163" y="2560833"/>
                    <a:pt x="2421163" y="2560833"/>
                    <a:pt x="2421163" y="2559436"/>
                  </a:cubicBezTo>
                  <a:cubicBezTo>
                    <a:pt x="2421163" y="2558039"/>
                    <a:pt x="2421163" y="2556642"/>
                    <a:pt x="2421163" y="2555246"/>
                  </a:cubicBezTo>
                  <a:cubicBezTo>
                    <a:pt x="2421163" y="2552452"/>
                    <a:pt x="2419767" y="2545469"/>
                    <a:pt x="2415577" y="2538485"/>
                  </a:cubicBezTo>
                  <a:lnTo>
                    <a:pt x="2580386" y="2377866"/>
                  </a:lnTo>
                  <a:lnTo>
                    <a:pt x="2580386" y="2377866"/>
                  </a:lnTo>
                  <a:lnTo>
                    <a:pt x="2605526" y="2352725"/>
                  </a:lnTo>
                  <a:lnTo>
                    <a:pt x="2605526" y="2352725"/>
                  </a:lnTo>
                  <a:lnTo>
                    <a:pt x="2606923" y="2351329"/>
                  </a:lnTo>
                  <a:cubicBezTo>
                    <a:pt x="2611113" y="2355519"/>
                    <a:pt x="2615303" y="2359709"/>
                    <a:pt x="2619493" y="2363899"/>
                  </a:cubicBezTo>
                  <a:cubicBezTo>
                    <a:pt x="2676758" y="2422560"/>
                    <a:pt x="2732625" y="2479824"/>
                    <a:pt x="2789890" y="2538485"/>
                  </a:cubicBezTo>
                  <a:cubicBezTo>
                    <a:pt x="2789890" y="2538485"/>
                    <a:pt x="2788493" y="2539882"/>
                    <a:pt x="2788493" y="2539882"/>
                  </a:cubicBezTo>
                  <a:cubicBezTo>
                    <a:pt x="2787096" y="2542675"/>
                    <a:pt x="2784303" y="2545469"/>
                    <a:pt x="2782906" y="2549659"/>
                  </a:cubicBezTo>
                  <a:cubicBezTo>
                    <a:pt x="2781510" y="2553849"/>
                    <a:pt x="2780113" y="2556642"/>
                    <a:pt x="2780113" y="2560833"/>
                  </a:cubicBezTo>
                  <a:cubicBezTo>
                    <a:pt x="2780113" y="2562229"/>
                    <a:pt x="2780113" y="2563626"/>
                    <a:pt x="2780113" y="2565023"/>
                  </a:cubicBezTo>
                  <a:cubicBezTo>
                    <a:pt x="2780113" y="2566419"/>
                    <a:pt x="2780113" y="2566419"/>
                    <a:pt x="2780113" y="2566419"/>
                  </a:cubicBezTo>
                  <a:cubicBezTo>
                    <a:pt x="2780113" y="2566419"/>
                    <a:pt x="2781510" y="2569213"/>
                    <a:pt x="2782906" y="2570609"/>
                  </a:cubicBezTo>
                  <a:close/>
                  <a:moveTo>
                    <a:pt x="2599940" y="2808047"/>
                  </a:moveTo>
                  <a:cubicBezTo>
                    <a:pt x="2599940" y="2808047"/>
                    <a:pt x="2599940" y="2808047"/>
                    <a:pt x="2599940" y="2808047"/>
                  </a:cubicBezTo>
                  <a:cubicBezTo>
                    <a:pt x="2599940" y="2809443"/>
                    <a:pt x="2599940" y="2809443"/>
                    <a:pt x="2599940" y="2810840"/>
                  </a:cubicBezTo>
                  <a:cubicBezTo>
                    <a:pt x="2599940" y="2812237"/>
                    <a:pt x="2598543" y="2813633"/>
                    <a:pt x="2598543" y="2816427"/>
                  </a:cubicBezTo>
                  <a:cubicBezTo>
                    <a:pt x="2597146" y="2817824"/>
                    <a:pt x="2597146" y="2819220"/>
                    <a:pt x="2595750" y="2820617"/>
                  </a:cubicBezTo>
                  <a:cubicBezTo>
                    <a:pt x="2595750" y="2819220"/>
                    <a:pt x="2595750" y="2819220"/>
                    <a:pt x="2595750" y="2817824"/>
                  </a:cubicBezTo>
                  <a:cubicBezTo>
                    <a:pt x="2595750" y="2817824"/>
                    <a:pt x="2595750" y="2816427"/>
                    <a:pt x="2595750" y="2816427"/>
                  </a:cubicBezTo>
                  <a:cubicBezTo>
                    <a:pt x="2595750" y="2816427"/>
                    <a:pt x="2595750" y="2815030"/>
                    <a:pt x="2595750" y="2815030"/>
                  </a:cubicBezTo>
                  <a:cubicBezTo>
                    <a:pt x="2595750" y="2815030"/>
                    <a:pt x="2595750" y="2813633"/>
                    <a:pt x="2595750" y="2813633"/>
                  </a:cubicBezTo>
                  <a:cubicBezTo>
                    <a:pt x="2595750" y="2813633"/>
                    <a:pt x="2595750" y="2813633"/>
                    <a:pt x="2595750" y="2812237"/>
                  </a:cubicBezTo>
                  <a:cubicBezTo>
                    <a:pt x="2595750" y="2812237"/>
                    <a:pt x="2595750" y="2810840"/>
                    <a:pt x="2595750" y="2810840"/>
                  </a:cubicBezTo>
                  <a:cubicBezTo>
                    <a:pt x="2595750" y="2809443"/>
                    <a:pt x="2595750" y="2806650"/>
                    <a:pt x="2597146" y="2805253"/>
                  </a:cubicBezTo>
                  <a:cubicBezTo>
                    <a:pt x="2597146" y="2803857"/>
                    <a:pt x="2598543" y="2802460"/>
                    <a:pt x="2599940" y="2801063"/>
                  </a:cubicBezTo>
                  <a:cubicBezTo>
                    <a:pt x="2599940" y="2802460"/>
                    <a:pt x="2601336" y="2803857"/>
                    <a:pt x="2601336" y="2805253"/>
                  </a:cubicBezTo>
                  <a:cubicBezTo>
                    <a:pt x="2599940" y="2806650"/>
                    <a:pt x="2599940" y="2808047"/>
                    <a:pt x="2599940" y="2808047"/>
                  </a:cubicBezTo>
                  <a:cubicBezTo>
                    <a:pt x="2599940" y="2808047"/>
                    <a:pt x="2599940" y="2808047"/>
                    <a:pt x="2599940" y="2808047"/>
                  </a:cubicBezTo>
                  <a:close/>
                  <a:moveTo>
                    <a:pt x="2239594" y="2349932"/>
                  </a:moveTo>
                  <a:cubicBezTo>
                    <a:pt x="2235403" y="2345742"/>
                    <a:pt x="2231213" y="2341552"/>
                    <a:pt x="2227023" y="2335965"/>
                  </a:cubicBezTo>
                  <a:cubicBezTo>
                    <a:pt x="2228420" y="2334569"/>
                    <a:pt x="2231213" y="2330379"/>
                    <a:pt x="2232610" y="2327585"/>
                  </a:cubicBezTo>
                  <a:cubicBezTo>
                    <a:pt x="2234007" y="2324792"/>
                    <a:pt x="2235403" y="2320602"/>
                    <a:pt x="2235403" y="2317808"/>
                  </a:cubicBezTo>
                  <a:cubicBezTo>
                    <a:pt x="2235403" y="2316412"/>
                    <a:pt x="2235403" y="2315015"/>
                    <a:pt x="2235403" y="2315015"/>
                  </a:cubicBezTo>
                  <a:cubicBezTo>
                    <a:pt x="2235403" y="2313618"/>
                    <a:pt x="2235403" y="2313618"/>
                    <a:pt x="2235403" y="2313618"/>
                  </a:cubicBezTo>
                  <a:cubicBezTo>
                    <a:pt x="2235403" y="2313618"/>
                    <a:pt x="2235403" y="2313618"/>
                    <a:pt x="2235403" y="2312222"/>
                  </a:cubicBezTo>
                  <a:cubicBezTo>
                    <a:pt x="2235403" y="2310825"/>
                    <a:pt x="2235403" y="2309428"/>
                    <a:pt x="2235403" y="2308031"/>
                  </a:cubicBezTo>
                  <a:cubicBezTo>
                    <a:pt x="2235403" y="2305238"/>
                    <a:pt x="2234007" y="2298255"/>
                    <a:pt x="2229817" y="2291271"/>
                  </a:cubicBezTo>
                  <a:lnTo>
                    <a:pt x="2394626" y="2130652"/>
                  </a:lnTo>
                  <a:lnTo>
                    <a:pt x="2394626" y="2130652"/>
                  </a:lnTo>
                  <a:lnTo>
                    <a:pt x="2419767" y="2106908"/>
                  </a:lnTo>
                  <a:lnTo>
                    <a:pt x="2419767" y="2106908"/>
                  </a:lnTo>
                  <a:lnTo>
                    <a:pt x="2421163" y="2105511"/>
                  </a:lnTo>
                  <a:cubicBezTo>
                    <a:pt x="2425353" y="2109701"/>
                    <a:pt x="2429544" y="2113891"/>
                    <a:pt x="2433733" y="2118082"/>
                  </a:cubicBezTo>
                  <a:cubicBezTo>
                    <a:pt x="2489601" y="2175346"/>
                    <a:pt x="2546865" y="2234007"/>
                    <a:pt x="2602733" y="2291271"/>
                  </a:cubicBezTo>
                  <a:cubicBezTo>
                    <a:pt x="2602733" y="2291271"/>
                    <a:pt x="2601336" y="2292668"/>
                    <a:pt x="2601336" y="2292668"/>
                  </a:cubicBezTo>
                  <a:cubicBezTo>
                    <a:pt x="2599940" y="2295461"/>
                    <a:pt x="2597146" y="2298255"/>
                    <a:pt x="2595750" y="2302445"/>
                  </a:cubicBezTo>
                  <a:cubicBezTo>
                    <a:pt x="2594353" y="2306635"/>
                    <a:pt x="2592956" y="2309428"/>
                    <a:pt x="2592956" y="2313618"/>
                  </a:cubicBezTo>
                  <a:cubicBezTo>
                    <a:pt x="2592956" y="2315015"/>
                    <a:pt x="2592956" y="2316412"/>
                    <a:pt x="2592956" y="2317808"/>
                  </a:cubicBezTo>
                  <a:cubicBezTo>
                    <a:pt x="2592956" y="2319205"/>
                    <a:pt x="2592956" y="2319205"/>
                    <a:pt x="2592956" y="2319205"/>
                  </a:cubicBezTo>
                  <a:cubicBezTo>
                    <a:pt x="2592956" y="2319205"/>
                    <a:pt x="2592956" y="2319205"/>
                    <a:pt x="2592956" y="2320602"/>
                  </a:cubicBezTo>
                  <a:cubicBezTo>
                    <a:pt x="2592956" y="2320602"/>
                    <a:pt x="2592956" y="2321998"/>
                    <a:pt x="2592956" y="2321998"/>
                  </a:cubicBezTo>
                  <a:cubicBezTo>
                    <a:pt x="2592956" y="2323395"/>
                    <a:pt x="2592956" y="2323395"/>
                    <a:pt x="2592956" y="2324792"/>
                  </a:cubicBezTo>
                  <a:cubicBezTo>
                    <a:pt x="2592956" y="2326188"/>
                    <a:pt x="2594353" y="2328982"/>
                    <a:pt x="2594353" y="2331775"/>
                  </a:cubicBezTo>
                  <a:cubicBezTo>
                    <a:pt x="2595750" y="2334569"/>
                    <a:pt x="2597146" y="2337362"/>
                    <a:pt x="2598543" y="2338759"/>
                  </a:cubicBezTo>
                  <a:lnTo>
                    <a:pt x="2573402" y="2362502"/>
                  </a:lnTo>
                  <a:lnTo>
                    <a:pt x="2573402" y="2362502"/>
                  </a:lnTo>
                  <a:lnTo>
                    <a:pt x="2409990" y="2521725"/>
                  </a:lnTo>
                  <a:cubicBezTo>
                    <a:pt x="2354122" y="2467254"/>
                    <a:pt x="2296858" y="2408593"/>
                    <a:pt x="2239594" y="2349932"/>
                  </a:cubicBezTo>
                  <a:close/>
                  <a:moveTo>
                    <a:pt x="2405800" y="2560833"/>
                  </a:moveTo>
                  <a:cubicBezTo>
                    <a:pt x="2405800" y="2560833"/>
                    <a:pt x="2405800" y="2560833"/>
                    <a:pt x="2405800" y="2560833"/>
                  </a:cubicBezTo>
                  <a:cubicBezTo>
                    <a:pt x="2405800" y="2562229"/>
                    <a:pt x="2405800" y="2562229"/>
                    <a:pt x="2405800" y="2563626"/>
                  </a:cubicBezTo>
                  <a:cubicBezTo>
                    <a:pt x="2405800" y="2565023"/>
                    <a:pt x="2404403" y="2566419"/>
                    <a:pt x="2404403" y="2569213"/>
                  </a:cubicBezTo>
                  <a:cubicBezTo>
                    <a:pt x="2403006" y="2570609"/>
                    <a:pt x="2403006" y="2572006"/>
                    <a:pt x="2401610" y="2573403"/>
                  </a:cubicBezTo>
                  <a:cubicBezTo>
                    <a:pt x="2401610" y="2572006"/>
                    <a:pt x="2401610" y="2572006"/>
                    <a:pt x="2401610" y="2570609"/>
                  </a:cubicBezTo>
                  <a:cubicBezTo>
                    <a:pt x="2401610" y="2570609"/>
                    <a:pt x="2401610" y="2569213"/>
                    <a:pt x="2401610" y="2569213"/>
                  </a:cubicBezTo>
                  <a:cubicBezTo>
                    <a:pt x="2401610" y="2569213"/>
                    <a:pt x="2401610" y="2567816"/>
                    <a:pt x="2401610" y="2567816"/>
                  </a:cubicBezTo>
                  <a:cubicBezTo>
                    <a:pt x="2401610" y="2567816"/>
                    <a:pt x="2401610" y="2566419"/>
                    <a:pt x="2401610" y="2566419"/>
                  </a:cubicBezTo>
                  <a:cubicBezTo>
                    <a:pt x="2401610" y="2566419"/>
                    <a:pt x="2401610" y="2566419"/>
                    <a:pt x="2401610" y="2565023"/>
                  </a:cubicBezTo>
                  <a:cubicBezTo>
                    <a:pt x="2401610" y="2565023"/>
                    <a:pt x="2401610" y="2563626"/>
                    <a:pt x="2401610" y="2563626"/>
                  </a:cubicBezTo>
                  <a:cubicBezTo>
                    <a:pt x="2401610" y="2562229"/>
                    <a:pt x="2401610" y="2559436"/>
                    <a:pt x="2403006" y="2558039"/>
                  </a:cubicBezTo>
                  <a:cubicBezTo>
                    <a:pt x="2404403" y="2556642"/>
                    <a:pt x="2404403" y="2555246"/>
                    <a:pt x="2405800" y="2553849"/>
                  </a:cubicBezTo>
                  <a:cubicBezTo>
                    <a:pt x="2405800" y="2555246"/>
                    <a:pt x="2407196" y="2556642"/>
                    <a:pt x="2407196" y="2558039"/>
                  </a:cubicBezTo>
                  <a:cubicBezTo>
                    <a:pt x="2405800" y="2559436"/>
                    <a:pt x="2405800" y="2559436"/>
                    <a:pt x="2405800" y="2560833"/>
                  </a:cubicBezTo>
                  <a:cubicBezTo>
                    <a:pt x="2405800" y="2560833"/>
                    <a:pt x="2405800" y="2560833"/>
                    <a:pt x="2405800" y="2560833"/>
                  </a:cubicBezTo>
                  <a:close/>
                  <a:moveTo>
                    <a:pt x="2383453" y="2569213"/>
                  </a:moveTo>
                  <a:cubicBezTo>
                    <a:pt x="2383453" y="2569213"/>
                    <a:pt x="2383453" y="2570609"/>
                    <a:pt x="2383453" y="2570609"/>
                  </a:cubicBezTo>
                  <a:cubicBezTo>
                    <a:pt x="2383453" y="2572006"/>
                    <a:pt x="2383453" y="2572006"/>
                    <a:pt x="2383453" y="2573403"/>
                  </a:cubicBezTo>
                  <a:cubicBezTo>
                    <a:pt x="2383453" y="2574799"/>
                    <a:pt x="2384849" y="2577593"/>
                    <a:pt x="2384849" y="2580386"/>
                  </a:cubicBezTo>
                  <a:cubicBezTo>
                    <a:pt x="2384849" y="2581783"/>
                    <a:pt x="2386246" y="2583179"/>
                    <a:pt x="2387643" y="2585973"/>
                  </a:cubicBezTo>
                  <a:lnTo>
                    <a:pt x="2363899" y="2609717"/>
                  </a:lnTo>
                  <a:lnTo>
                    <a:pt x="2363899" y="2609717"/>
                  </a:lnTo>
                  <a:lnTo>
                    <a:pt x="2197693" y="2771733"/>
                  </a:lnTo>
                  <a:cubicBezTo>
                    <a:pt x="2140428" y="2713072"/>
                    <a:pt x="2084561" y="2655808"/>
                    <a:pt x="2027297" y="2597146"/>
                  </a:cubicBezTo>
                  <a:cubicBezTo>
                    <a:pt x="2023106" y="2592956"/>
                    <a:pt x="2018916" y="2588766"/>
                    <a:pt x="2014726" y="2583179"/>
                  </a:cubicBezTo>
                  <a:cubicBezTo>
                    <a:pt x="2016123" y="2580386"/>
                    <a:pt x="2018916" y="2577593"/>
                    <a:pt x="2020313" y="2574799"/>
                  </a:cubicBezTo>
                  <a:cubicBezTo>
                    <a:pt x="2021710" y="2572006"/>
                    <a:pt x="2023106" y="2567816"/>
                    <a:pt x="2023106" y="2565023"/>
                  </a:cubicBezTo>
                  <a:cubicBezTo>
                    <a:pt x="2023106" y="2563626"/>
                    <a:pt x="2023106" y="2562229"/>
                    <a:pt x="2023106" y="2562229"/>
                  </a:cubicBezTo>
                  <a:cubicBezTo>
                    <a:pt x="2023106" y="2560833"/>
                    <a:pt x="2023106" y="2560833"/>
                    <a:pt x="2023106" y="2560833"/>
                  </a:cubicBezTo>
                  <a:cubicBezTo>
                    <a:pt x="2023106" y="2560833"/>
                    <a:pt x="2023106" y="2560833"/>
                    <a:pt x="2023106" y="2559436"/>
                  </a:cubicBezTo>
                  <a:cubicBezTo>
                    <a:pt x="2023106" y="2558039"/>
                    <a:pt x="2023106" y="2556642"/>
                    <a:pt x="2023106" y="2555246"/>
                  </a:cubicBezTo>
                  <a:cubicBezTo>
                    <a:pt x="2023106" y="2551056"/>
                    <a:pt x="2021710" y="2544072"/>
                    <a:pt x="2016123" y="2535692"/>
                  </a:cubicBezTo>
                  <a:lnTo>
                    <a:pt x="2182329" y="2373676"/>
                  </a:lnTo>
                  <a:lnTo>
                    <a:pt x="2182329" y="2373676"/>
                  </a:lnTo>
                  <a:lnTo>
                    <a:pt x="2207470" y="2348536"/>
                  </a:lnTo>
                  <a:lnTo>
                    <a:pt x="2207470" y="2348536"/>
                  </a:lnTo>
                  <a:lnTo>
                    <a:pt x="2207470" y="2348536"/>
                  </a:lnTo>
                  <a:cubicBezTo>
                    <a:pt x="2211660" y="2352725"/>
                    <a:pt x="2215850" y="2356916"/>
                    <a:pt x="2220040" y="2362502"/>
                  </a:cubicBezTo>
                  <a:cubicBezTo>
                    <a:pt x="2277304" y="2421163"/>
                    <a:pt x="2334569" y="2479824"/>
                    <a:pt x="2391833" y="2538485"/>
                  </a:cubicBezTo>
                  <a:cubicBezTo>
                    <a:pt x="2391833" y="2538485"/>
                    <a:pt x="2391833" y="2538485"/>
                    <a:pt x="2391833" y="2538485"/>
                  </a:cubicBezTo>
                  <a:cubicBezTo>
                    <a:pt x="2391833" y="2538485"/>
                    <a:pt x="2390436" y="2539882"/>
                    <a:pt x="2389039" y="2541279"/>
                  </a:cubicBezTo>
                  <a:cubicBezTo>
                    <a:pt x="2387643" y="2544072"/>
                    <a:pt x="2384849" y="2546866"/>
                    <a:pt x="2383453" y="2551056"/>
                  </a:cubicBezTo>
                  <a:cubicBezTo>
                    <a:pt x="2382056" y="2555246"/>
                    <a:pt x="2380659" y="2558039"/>
                    <a:pt x="2380659" y="2562229"/>
                  </a:cubicBezTo>
                  <a:cubicBezTo>
                    <a:pt x="2380659" y="2563626"/>
                    <a:pt x="2380659" y="2565023"/>
                    <a:pt x="2380659" y="2566419"/>
                  </a:cubicBezTo>
                  <a:cubicBezTo>
                    <a:pt x="2380659" y="2567816"/>
                    <a:pt x="2380659" y="2567816"/>
                    <a:pt x="2380659" y="2567816"/>
                  </a:cubicBezTo>
                  <a:cubicBezTo>
                    <a:pt x="2380659" y="2567816"/>
                    <a:pt x="2383453" y="2567816"/>
                    <a:pt x="2383453" y="2569213"/>
                  </a:cubicBezTo>
                  <a:close/>
                  <a:moveTo>
                    <a:pt x="2199090" y="2808047"/>
                  </a:moveTo>
                  <a:cubicBezTo>
                    <a:pt x="2199090" y="2808047"/>
                    <a:pt x="2199090" y="2808047"/>
                    <a:pt x="2199090" y="2808047"/>
                  </a:cubicBezTo>
                  <a:cubicBezTo>
                    <a:pt x="2199090" y="2809443"/>
                    <a:pt x="2199090" y="2809443"/>
                    <a:pt x="2199090" y="2810840"/>
                  </a:cubicBezTo>
                  <a:cubicBezTo>
                    <a:pt x="2199090" y="2812237"/>
                    <a:pt x="2197693" y="2813633"/>
                    <a:pt x="2197693" y="2816427"/>
                  </a:cubicBezTo>
                  <a:cubicBezTo>
                    <a:pt x="2197693" y="2817824"/>
                    <a:pt x="2196296" y="2817824"/>
                    <a:pt x="2196296" y="2819220"/>
                  </a:cubicBezTo>
                  <a:cubicBezTo>
                    <a:pt x="2196296" y="2819220"/>
                    <a:pt x="2196296" y="2819220"/>
                    <a:pt x="2196296" y="2817824"/>
                  </a:cubicBezTo>
                  <a:cubicBezTo>
                    <a:pt x="2196296" y="2816427"/>
                    <a:pt x="2194899" y="2815030"/>
                    <a:pt x="2194899" y="2813633"/>
                  </a:cubicBezTo>
                  <a:cubicBezTo>
                    <a:pt x="2194899" y="2813633"/>
                    <a:pt x="2194899" y="2812237"/>
                    <a:pt x="2194899" y="2812237"/>
                  </a:cubicBezTo>
                  <a:cubicBezTo>
                    <a:pt x="2194899" y="2812237"/>
                    <a:pt x="2194899" y="2810840"/>
                    <a:pt x="2194899" y="2810840"/>
                  </a:cubicBezTo>
                  <a:cubicBezTo>
                    <a:pt x="2194899" y="2810840"/>
                    <a:pt x="2194899" y="2809443"/>
                    <a:pt x="2194899" y="2809443"/>
                  </a:cubicBezTo>
                  <a:cubicBezTo>
                    <a:pt x="2194899" y="2809443"/>
                    <a:pt x="2194899" y="2809443"/>
                    <a:pt x="2194899" y="2808047"/>
                  </a:cubicBezTo>
                  <a:cubicBezTo>
                    <a:pt x="2194899" y="2808047"/>
                    <a:pt x="2194899" y="2806650"/>
                    <a:pt x="2194899" y="2806650"/>
                  </a:cubicBezTo>
                  <a:cubicBezTo>
                    <a:pt x="2194899" y="2805253"/>
                    <a:pt x="2194899" y="2802460"/>
                    <a:pt x="2196296" y="2801063"/>
                  </a:cubicBezTo>
                  <a:cubicBezTo>
                    <a:pt x="2196296" y="2799666"/>
                    <a:pt x="2197693" y="2798270"/>
                    <a:pt x="2197693" y="2798270"/>
                  </a:cubicBezTo>
                  <a:cubicBezTo>
                    <a:pt x="2199090" y="2801063"/>
                    <a:pt x="2199090" y="2803857"/>
                    <a:pt x="2199090" y="2805253"/>
                  </a:cubicBezTo>
                  <a:cubicBezTo>
                    <a:pt x="2199090" y="2806650"/>
                    <a:pt x="2199090" y="2806650"/>
                    <a:pt x="2199090" y="2808047"/>
                  </a:cubicBezTo>
                  <a:cubicBezTo>
                    <a:pt x="2199090" y="2808047"/>
                    <a:pt x="2199090" y="2808047"/>
                    <a:pt x="2199090" y="2808047"/>
                  </a:cubicBezTo>
                  <a:close/>
                  <a:moveTo>
                    <a:pt x="1841537" y="2349932"/>
                  </a:moveTo>
                  <a:cubicBezTo>
                    <a:pt x="1837347" y="2345742"/>
                    <a:pt x="1833156" y="2341552"/>
                    <a:pt x="1828967" y="2335965"/>
                  </a:cubicBezTo>
                  <a:cubicBezTo>
                    <a:pt x="1830363" y="2333172"/>
                    <a:pt x="1833156" y="2330379"/>
                    <a:pt x="1834553" y="2327585"/>
                  </a:cubicBezTo>
                  <a:cubicBezTo>
                    <a:pt x="1835950" y="2324792"/>
                    <a:pt x="1837347" y="2320602"/>
                    <a:pt x="1837347" y="2317808"/>
                  </a:cubicBezTo>
                  <a:cubicBezTo>
                    <a:pt x="1837347" y="2316412"/>
                    <a:pt x="1837347" y="2315015"/>
                    <a:pt x="1837347" y="2315015"/>
                  </a:cubicBezTo>
                  <a:cubicBezTo>
                    <a:pt x="1837347" y="2313618"/>
                    <a:pt x="1837347" y="2313618"/>
                    <a:pt x="1837347" y="2313618"/>
                  </a:cubicBezTo>
                  <a:cubicBezTo>
                    <a:pt x="1837347" y="2313618"/>
                    <a:pt x="1837347" y="2313618"/>
                    <a:pt x="1837347" y="2312222"/>
                  </a:cubicBezTo>
                  <a:cubicBezTo>
                    <a:pt x="1837347" y="2310825"/>
                    <a:pt x="1837347" y="2309428"/>
                    <a:pt x="1837347" y="2308031"/>
                  </a:cubicBezTo>
                  <a:cubicBezTo>
                    <a:pt x="1837347" y="2303841"/>
                    <a:pt x="1835950" y="2296858"/>
                    <a:pt x="1830363" y="2288478"/>
                  </a:cubicBezTo>
                  <a:lnTo>
                    <a:pt x="1996569" y="2126462"/>
                  </a:lnTo>
                  <a:lnTo>
                    <a:pt x="1996569" y="2126462"/>
                  </a:lnTo>
                  <a:lnTo>
                    <a:pt x="2021710" y="2101321"/>
                  </a:lnTo>
                  <a:lnTo>
                    <a:pt x="2021710" y="2101321"/>
                  </a:lnTo>
                  <a:lnTo>
                    <a:pt x="2021710" y="2101321"/>
                  </a:lnTo>
                  <a:cubicBezTo>
                    <a:pt x="2025900" y="2105511"/>
                    <a:pt x="2030090" y="2109701"/>
                    <a:pt x="2034280" y="2115288"/>
                  </a:cubicBezTo>
                  <a:cubicBezTo>
                    <a:pt x="2091544" y="2173949"/>
                    <a:pt x="2148809" y="2232610"/>
                    <a:pt x="2206073" y="2291271"/>
                  </a:cubicBezTo>
                  <a:cubicBezTo>
                    <a:pt x="2206073" y="2291271"/>
                    <a:pt x="2206073" y="2291271"/>
                    <a:pt x="2206073" y="2291271"/>
                  </a:cubicBezTo>
                  <a:cubicBezTo>
                    <a:pt x="2206073" y="2291271"/>
                    <a:pt x="2204676" y="2292668"/>
                    <a:pt x="2203279" y="2294065"/>
                  </a:cubicBezTo>
                  <a:cubicBezTo>
                    <a:pt x="2201883" y="2296858"/>
                    <a:pt x="2199090" y="2299651"/>
                    <a:pt x="2197693" y="2303841"/>
                  </a:cubicBezTo>
                  <a:cubicBezTo>
                    <a:pt x="2196296" y="2308031"/>
                    <a:pt x="2194899" y="2310825"/>
                    <a:pt x="2194899" y="2315015"/>
                  </a:cubicBezTo>
                  <a:cubicBezTo>
                    <a:pt x="2194899" y="2316412"/>
                    <a:pt x="2194899" y="2317808"/>
                    <a:pt x="2194899" y="2319205"/>
                  </a:cubicBezTo>
                  <a:cubicBezTo>
                    <a:pt x="2194899" y="2320602"/>
                    <a:pt x="2194899" y="2320602"/>
                    <a:pt x="2194899" y="2320602"/>
                  </a:cubicBezTo>
                  <a:cubicBezTo>
                    <a:pt x="2194899" y="2320602"/>
                    <a:pt x="2194899" y="2320602"/>
                    <a:pt x="2194899" y="2321998"/>
                  </a:cubicBezTo>
                  <a:cubicBezTo>
                    <a:pt x="2194899" y="2321998"/>
                    <a:pt x="2194899" y="2323395"/>
                    <a:pt x="2194899" y="2323395"/>
                  </a:cubicBezTo>
                  <a:cubicBezTo>
                    <a:pt x="2194899" y="2324792"/>
                    <a:pt x="2194899" y="2324792"/>
                    <a:pt x="2194899" y="2326188"/>
                  </a:cubicBezTo>
                  <a:cubicBezTo>
                    <a:pt x="2194899" y="2327585"/>
                    <a:pt x="2196296" y="2330379"/>
                    <a:pt x="2196296" y="2333172"/>
                  </a:cubicBezTo>
                  <a:cubicBezTo>
                    <a:pt x="2196296" y="2334569"/>
                    <a:pt x="2197693" y="2335965"/>
                    <a:pt x="2199090" y="2338759"/>
                  </a:cubicBezTo>
                  <a:lnTo>
                    <a:pt x="2175346" y="2362502"/>
                  </a:lnTo>
                  <a:lnTo>
                    <a:pt x="2175346" y="2362502"/>
                  </a:lnTo>
                  <a:lnTo>
                    <a:pt x="2009140" y="2524518"/>
                  </a:lnTo>
                  <a:cubicBezTo>
                    <a:pt x="1956065" y="2465858"/>
                    <a:pt x="1898801" y="2407197"/>
                    <a:pt x="1841537" y="2349932"/>
                  </a:cubicBezTo>
                  <a:close/>
                  <a:moveTo>
                    <a:pt x="2004949" y="2560833"/>
                  </a:moveTo>
                  <a:cubicBezTo>
                    <a:pt x="2004949" y="2560833"/>
                    <a:pt x="2004949" y="2560833"/>
                    <a:pt x="2004949" y="2560833"/>
                  </a:cubicBezTo>
                  <a:cubicBezTo>
                    <a:pt x="2004949" y="2562229"/>
                    <a:pt x="2004949" y="2562229"/>
                    <a:pt x="2004949" y="2563626"/>
                  </a:cubicBezTo>
                  <a:cubicBezTo>
                    <a:pt x="2004949" y="2565023"/>
                    <a:pt x="2003553" y="2566419"/>
                    <a:pt x="2003553" y="2569213"/>
                  </a:cubicBezTo>
                  <a:cubicBezTo>
                    <a:pt x="2003553" y="2570609"/>
                    <a:pt x="2002156" y="2572006"/>
                    <a:pt x="2002156" y="2572006"/>
                  </a:cubicBezTo>
                  <a:cubicBezTo>
                    <a:pt x="2002156" y="2572006"/>
                    <a:pt x="2002156" y="2572006"/>
                    <a:pt x="2002156" y="2570609"/>
                  </a:cubicBezTo>
                  <a:cubicBezTo>
                    <a:pt x="2002156" y="2569213"/>
                    <a:pt x="2000759" y="2567816"/>
                    <a:pt x="2000759" y="2566419"/>
                  </a:cubicBezTo>
                  <a:cubicBezTo>
                    <a:pt x="2000759" y="2566419"/>
                    <a:pt x="2000759" y="2565023"/>
                    <a:pt x="2000759" y="2565023"/>
                  </a:cubicBezTo>
                  <a:cubicBezTo>
                    <a:pt x="2000759" y="2565023"/>
                    <a:pt x="2000759" y="2563626"/>
                    <a:pt x="2000759" y="2563626"/>
                  </a:cubicBezTo>
                  <a:cubicBezTo>
                    <a:pt x="2000759" y="2563626"/>
                    <a:pt x="2000759" y="2562229"/>
                    <a:pt x="2000759" y="2562229"/>
                  </a:cubicBezTo>
                  <a:cubicBezTo>
                    <a:pt x="2000759" y="2562229"/>
                    <a:pt x="2000759" y="2562229"/>
                    <a:pt x="2000759" y="2560833"/>
                  </a:cubicBezTo>
                  <a:cubicBezTo>
                    <a:pt x="2000759" y="2560833"/>
                    <a:pt x="2000759" y="2559436"/>
                    <a:pt x="2000759" y="2559436"/>
                  </a:cubicBezTo>
                  <a:cubicBezTo>
                    <a:pt x="2000759" y="2558039"/>
                    <a:pt x="2000759" y="2555246"/>
                    <a:pt x="2002156" y="2553849"/>
                  </a:cubicBezTo>
                  <a:cubicBezTo>
                    <a:pt x="2002156" y="2552452"/>
                    <a:pt x="2003553" y="2551056"/>
                    <a:pt x="2003553" y="2551056"/>
                  </a:cubicBezTo>
                  <a:cubicBezTo>
                    <a:pt x="2004949" y="2553849"/>
                    <a:pt x="2004949" y="2556642"/>
                    <a:pt x="2004949" y="2558039"/>
                  </a:cubicBezTo>
                  <a:cubicBezTo>
                    <a:pt x="2004949" y="2559436"/>
                    <a:pt x="2004949" y="2559436"/>
                    <a:pt x="2004949" y="2560833"/>
                  </a:cubicBezTo>
                  <a:cubicBezTo>
                    <a:pt x="2004949" y="2560833"/>
                    <a:pt x="2004949" y="2560833"/>
                    <a:pt x="2004949" y="2560833"/>
                  </a:cubicBezTo>
                  <a:close/>
                  <a:moveTo>
                    <a:pt x="1982602" y="2565023"/>
                  </a:moveTo>
                  <a:cubicBezTo>
                    <a:pt x="1982602" y="2565023"/>
                    <a:pt x="1982602" y="2566419"/>
                    <a:pt x="1982602" y="2566419"/>
                  </a:cubicBezTo>
                  <a:cubicBezTo>
                    <a:pt x="1982602" y="2567816"/>
                    <a:pt x="1982602" y="2567816"/>
                    <a:pt x="1982602" y="2569213"/>
                  </a:cubicBezTo>
                  <a:cubicBezTo>
                    <a:pt x="1982602" y="2570609"/>
                    <a:pt x="1983999" y="2573403"/>
                    <a:pt x="1983999" y="2576196"/>
                  </a:cubicBezTo>
                  <a:cubicBezTo>
                    <a:pt x="1985396" y="2578990"/>
                    <a:pt x="1986792" y="2581783"/>
                    <a:pt x="1988189" y="2583179"/>
                  </a:cubicBezTo>
                  <a:lnTo>
                    <a:pt x="1963049" y="2606923"/>
                  </a:lnTo>
                  <a:lnTo>
                    <a:pt x="1963049" y="2606923"/>
                  </a:lnTo>
                  <a:lnTo>
                    <a:pt x="1799636" y="2768940"/>
                  </a:lnTo>
                  <a:cubicBezTo>
                    <a:pt x="1742372" y="2710278"/>
                    <a:pt x="1685107" y="2651617"/>
                    <a:pt x="1627843" y="2592956"/>
                  </a:cubicBezTo>
                  <a:cubicBezTo>
                    <a:pt x="1623653" y="2588766"/>
                    <a:pt x="1620859" y="2584576"/>
                    <a:pt x="1616669" y="2581783"/>
                  </a:cubicBezTo>
                  <a:cubicBezTo>
                    <a:pt x="1618066" y="2580386"/>
                    <a:pt x="1619463" y="2577593"/>
                    <a:pt x="1620859" y="2573403"/>
                  </a:cubicBezTo>
                  <a:cubicBezTo>
                    <a:pt x="1622256" y="2570609"/>
                    <a:pt x="1623653" y="2566419"/>
                    <a:pt x="1623653" y="2563626"/>
                  </a:cubicBezTo>
                  <a:cubicBezTo>
                    <a:pt x="1623653" y="2562229"/>
                    <a:pt x="1623653" y="2560833"/>
                    <a:pt x="1623653" y="2560833"/>
                  </a:cubicBezTo>
                  <a:cubicBezTo>
                    <a:pt x="1623653" y="2559436"/>
                    <a:pt x="1623653" y="2559436"/>
                    <a:pt x="1623653" y="2559436"/>
                  </a:cubicBezTo>
                  <a:cubicBezTo>
                    <a:pt x="1623653" y="2559436"/>
                    <a:pt x="1623653" y="2559436"/>
                    <a:pt x="1623653" y="2558039"/>
                  </a:cubicBezTo>
                  <a:cubicBezTo>
                    <a:pt x="1623653" y="2556642"/>
                    <a:pt x="1623653" y="2555246"/>
                    <a:pt x="1623653" y="2553849"/>
                  </a:cubicBezTo>
                  <a:cubicBezTo>
                    <a:pt x="1623653" y="2549659"/>
                    <a:pt x="1622256" y="2542675"/>
                    <a:pt x="1616669" y="2534295"/>
                  </a:cubicBezTo>
                  <a:lnTo>
                    <a:pt x="1781479" y="2373676"/>
                  </a:lnTo>
                  <a:lnTo>
                    <a:pt x="1781479" y="2373676"/>
                  </a:lnTo>
                  <a:lnTo>
                    <a:pt x="1806619" y="2348536"/>
                  </a:lnTo>
                  <a:lnTo>
                    <a:pt x="1806619" y="2348536"/>
                  </a:lnTo>
                  <a:lnTo>
                    <a:pt x="1808016" y="2347139"/>
                  </a:lnTo>
                  <a:cubicBezTo>
                    <a:pt x="1812206" y="2351329"/>
                    <a:pt x="1816396" y="2355519"/>
                    <a:pt x="1820586" y="2359709"/>
                  </a:cubicBezTo>
                  <a:cubicBezTo>
                    <a:pt x="1877851" y="2418370"/>
                    <a:pt x="1933718" y="2475634"/>
                    <a:pt x="1990982" y="2534295"/>
                  </a:cubicBezTo>
                  <a:cubicBezTo>
                    <a:pt x="1990982" y="2534295"/>
                    <a:pt x="1989586" y="2535692"/>
                    <a:pt x="1989586" y="2535692"/>
                  </a:cubicBezTo>
                  <a:cubicBezTo>
                    <a:pt x="1988189" y="2538485"/>
                    <a:pt x="1985396" y="2541279"/>
                    <a:pt x="1983999" y="2545469"/>
                  </a:cubicBezTo>
                  <a:cubicBezTo>
                    <a:pt x="1982602" y="2549659"/>
                    <a:pt x="1981206" y="2552452"/>
                    <a:pt x="1981206" y="2556642"/>
                  </a:cubicBezTo>
                  <a:cubicBezTo>
                    <a:pt x="1981206" y="2558039"/>
                    <a:pt x="1981206" y="2559436"/>
                    <a:pt x="1981206" y="2560833"/>
                  </a:cubicBezTo>
                  <a:cubicBezTo>
                    <a:pt x="1981206" y="2562229"/>
                    <a:pt x="1981206" y="2562229"/>
                    <a:pt x="1981206" y="2562229"/>
                  </a:cubicBezTo>
                  <a:cubicBezTo>
                    <a:pt x="1981206" y="2562229"/>
                    <a:pt x="1982602" y="2563626"/>
                    <a:pt x="1982602" y="2565023"/>
                  </a:cubicBezTo>
                  <a:close/>
                  <a:moveTo>
                    <a:pt x="1802429" y="2805253"/>
                  </a:moveTo>
                  <a:cubicBezTo>
                    <a:pt x="1802429" y="2806650"/>
                    <a:pt x="1802429" y="2806650"/>
                    <a:pt x="1802429" y="2805253"/>
                  </a:cubicBezTo>
                  <a:cubicBezTo>
                    <a:pt x="1802429" y="2806650"/>
                    <a:pt x="1802429" y="2806650"/>
                    <a:pt x="1802429" y="2805253"/>
                  </a:cubicBezTo>
                  <a:cubicBezTo>
                    <a:pt x="1802429" y="2806650"/>
                    <a:pt x="1802429" y="2808047"/>
                    <a:pt x="1802429" y="2808047"/>
                  </a:cubicBezTo>
                  <a:cubicBezTo>
                    <a:pt x="1802429" y="2809443"/>
                    <a:pt x="1801033" y="2810840"/>
                    <a:pt x="1801033" y="2813633"/>
                  </a:cubicBezTo>
                  <a:cubicBezTo>
                    <a:pt x="1799636" y="2815030"/>
                    <a:pt x="1799636" y="2816427"/>
                    <a:pt x="1798239" y="2817824"/>
                  </a:cubicBezTo>
                  <a:cubicBezTo>
                    <a:pt x="1798239" y="2817824"/>
                    <a:pt x="1798239" y="2816427"/>
                    <a:pt x="1796843" y="2816427"/>
                  </a:cubicBezTo>
                  <a:cubicBezTo>
                    <a:pt x="1796843" y="2815030"/>
                    <a:pt x="1795446" y="2813633"/>
                    <a:pt x="1795446" y="2812237"/>
                  </a:cubicBezTo>
                  <a:cubicBezTo>
                    <a:pt x="1795446" y="2812237"/>
                    <a:pt x="1795446" y="2810840"/>
                    <a:pt x="1795446" y="2810840"/>
                  </a:cubicBezTo>
                  <a:cubicBezTo>
                    <a:pt x="1795446" y="2810840"/>
                    <a:pt x="1795446" y="2809443"/>
                    <a:pt x="1795446" y="2809443"/>
                  </a:cubicBezTo>
                  <a:cubicBezTo>
                    <a:pt x="1795446" y="2809443"/>
                    <a:pt x="1795446" y="2808047"/>
                    <a:pt x="1795446" y="2808047"/>
                  </a:cubicBezTo>
                  <a:cubicBezTo>
                    <a:pt x="1795446" y="2808047"/>
                    <a:pt x="1795446" y="2808047"/>
                    <a:pt x="1795446" y="2806650"/>
                  </a:cubicBezTo>
                  <a:cubicBezTo>
                    <a:pt x="1795446" y="2806650"/>
                    <a:pt x="1795446" y="2805253"/>
                    <a:pt x="1795446" y="2805253"/>
                  </a:cubicBezTo>
                  <a:cubicBezTo>
                    <a:pt x="1795446" y="2803857"/>
                    <a:pt x="1795446" y="2801063"/>
                    <a:pt x="1796843" y="2799666"/>
                  </a:cubicBezTo>
                  <a:cubicBezTo>
                    <a:pt x="1798239" y="2798270"/>
                    <a:pt x="1798239" y="2795477"/>
                    <a:pt x="1799636" y="2795477"/>
                  </a:cubicBezTo>
                  <a:cubicBezTo>
                    <a:pt x="1801033" y="2798270"/>
                    <a:pt x="1801033" y="2801063"/>
                    <a:pt x="1802429" y="2802460"/>
                  </a:cubicBezTo>
                  <a:cubicBezTo>
                    <a:pt x="1802429" y="2805253"/>
                    <a:pt x="1802429" y="2805253"/>
                    <a:pt x="1802429" y="2805253"/>
                  </a:cubicBezTo>
                  <a:close/>
                  <a:moveTo>
                    <a:pt x="1605496" y="2521725"/>
                  </a:moveTo>
                  <a:cubicBezTo>
                    <a:pt x="1548232" y="2463064"/>
                    <a:pt x="1490967" y="2404403"/>
                    <a:pt x="1433703" y="2345742"/>
                  </a:cubicBezTo>
                  <a:cubicBezTo>
                    <a:pt x="1429513" y="2341552"/>
                    <a:pt x="1426720" y="2337362"/>
                    <a:pt x="1422529" y="2334569"/>
                  </a:cubicBezTo>
                  <a:cubicBezTo>
                    <a:pt x="1423926" y="2333172"/>
                    <a:pt x="1425323" y="2330379"/>
                    <a:pt x="1426720" y="2326188"/>
                  </a:cubicBezTo>
                  <a:cubicBezTo>
                    <a:pt x="1428116" y="2323395"/>
                    <a:pt x="1429513" y="2319205"/>
                    <a:pt x="1429513" y="2316412"/>
                  </a:cubicBezTo>
                  <a:cubicBezTo>
                    <a:pt x="1429513" y="2315015"/>
                    <a:pt x="1429513" y="2313618"/>
                    <a:pt x="1429513" y="2313618"/>
                  </a:cubicBezTo>
                  <a:cubicBezTo>
                    <a:pt x="1429513" y="2312222"/>
                    <a:pt x="1429513" y="2312222"/>
                    <a:pt x="1429513" y="2312222"/>
                  </a:cubicBezTo>
                  <a:cubicBezTo>
                    <a:pt x="1429513" y="2312222"/>
                    <a:pt x="1429513" y="2312222"/>
                    <a:pt x="1429513" y="2310825"/>
                  </a:cubicBezTo>
                  <a:cubicBezTo>
                    <a:pt x="1429513" y="2309428"/>
                    <a:pt x="1429513" y="2308031"/>
                    <a:pt x="1429513" y="2306635"/>
                  </a:cubicBezTo>
                  <a:cubicBezTo>
                    <a:pt x="1429513" y="2302445"/>
                    <a:pt x="1428116" y="2295461"/>
                    <a:pt x="1422529" y="2287081"/>
                  </a:cubicBezTo>
                  <a:lnTo>
                    <a:pt x="1587339" y="2126462"/>
                  </a:lnTo>
                  <a:lnTo>
                    <a:pt x="1587339" y="2126462"/>
                  </a:lnTo>
                  <a:lnTo>
                    <a:pt x="1612479" y="2101321"/>
                  </a:lnTo>
                  <a:lnTo>
                    <a:pt x="1612479" y="2101321"/>
                  </a:lnTo>
                  <a:lnTo>
                    <a:pt x="1613876" y="2099925"/>
                  </a:lnTo>
                  <a:cubicBezTo>
                    <a:pt x="1618066" y="2104115"/>
                    <a:pt x="1622256" y="2108305"/>
                    <a:pt x="1626446" y="2112495"/>
                  </a:cubicBezTo>
                  <a:cubicBezTo>
                    <a:pt x="1683711" y="2171156"/>
                    <a:pt x="1739578" y="2228420"/>
                    <a:pt x="1796843" y="2287081"/>
                  </a:cubicBezTo>
                  <a:cubicBezTo>
                    <a:pt x="1796843" y="2287081"/>
                    <a:pt x="1795446" y="2288478"/>
                    <a:pt x="1795446" y="2288478"/>
                  </a:cubicBezTo>
                  <a:cubicBezTo>
                    <a:pt x="1794049" y="2291271"/>
                    <a:pt x="1791256" y="2294065"/>
                    <a:pt x="1789859" y="2298255"/>
                  </a:cubicBezTo>
                  <a:cubicBezTo>
                    <a:pt x="1788462" y="2302445"/>
                    <a:pt x="1787066" y="2305238"/>
                    <a:pt x="1787066" y="2309428"/>
                  </a:cubicBezTo>
                  <a:cubicBezTo>
                    <a:pt x="1787066" y="2310825"/>
                    <a:pt x="1787066" y="2312222"/>
                    <a:pt x="1787066" y="2313618"/>
                  </a:cubicBezTo>
                  <a:cubicBezTo>
                    <a:pt x="1787066" y="2315015"/>
                    <a:pt x="1787066" y="2315015"/>
                    <a:pt x="1787066" y="2315015"/>
                  </a:cubicBezTo>
                  <a:cubicBezTo>
                    <a:pt x="1787066" y="2315015"/>
                    <a:pt x="1787066" y="2315015"/>
                    <a:pt x="1787066" y="2316412"/>
                  </a:cubicBezTo>
                  <a:cubicBezTo>
                    <a:pt x="1787066" y="2316412"/>
                    <a:pt x="1787066" y="2317808"/>
                    <a:pt x="1787066" y="2317808"/>
                  </a:cubicBezTo>
                  <a:cubicBezTo>
                    <a:pt x="1787066" y="2319205"/>
                    <a:pt x="1787066" y="2319205"/>
                    <a:pt x="1787066" y="2320602"/>
                  </a:cubicBezTo>
                  <a:cubicBezTo>
                    <a:pt x="1787066" y="2321998"/>
                    <a:pt x="1788462" y="2324792"/>
                    <a:pt x="1788462" y="2327585"/>
                  </a:cubicBezTo>
                  <a:cubicBezTo>
                    <a:pt x="1789859" y="2330379"/>
                    <a:pt x="1791256" y="2333172"/>
                    <a:pt x="1792652" y="2334569"/>
                  </a:cubicBezTo>
                  <a:lnTo>
                    <a:pt x="1767512" y="2358312"/>
                  </a:lnTo>
                  <a:lnTo>
                    <a:pt x="1767512" y="2358312"/>
                  </a:lnTo>
                  <a:lnTo>
                    <a:pt x="1605496" y="2521725"/>
                  </a:lnTo>
                  <a:close/>
                  <a:moveTo>
                    <a:pt x="1605496" y="2559436"/>
                  </a:moveTo>
                  <a:cubicBezTo>
                    <a:pt x="1605496" y="2559436"/>
                    <a:pt x="1605496" y="2559436"/>
                    <a:pt x="1605496" y="2559436"/>
                  </a:cubicBezTo>
                  <a:cubicBezTo>
                    <a:pt x="1605496" y="2560833"/>
                    <a:pt x="1605496" y="2560833"/>
                    <a:pt x="1605496" y="2562229"/>
                  </a:cubicBezTo>
                  <a:cubicBezTo>
                    <a:pt x="1605496" y="2563626"/>
                    <a:pt x="1604099" y="2565023"/>
                    <a:pt x="1604099" y="2567816"/>
                  </a:cubicBezTo>
                  <a:cubicBezTo>
                    <a:pt x="1602703" y="2569213"/>
                    <a:pt x="1602703" y="2570609"/>
                    <a:pt x="1601306" y="2572006"/>
                  </a:cubicBezTo>
                  <a:cubicBezTo>
                    <a:pt x="1601306" y="2572006"/>
                    <a:pt x="1601306" y="2570609"/>
                    <a:pt x="1599909" y="2570609"/>
                  </a:cubicBezTo>
                  <a:cubicBezTo>
                    <a:pt x="1599909" y="2569213"/>
                    <a:pt x="1598512" y="2567816"/>
                    <a:pt x="1598512" y="2566419"/>
                  </a:cubicBezTo>
                  <a:cubicBezTo>
                    <a:pt x="1598512" y="2566419"/>
                    <a:pt x="1598512" y="2565023"/>
                    <a:pt x="1598512" y="2565023"/>
                  </a:cubicBezTo>
                  <a:cubicBezTo>
                    <a:pt x="1598512" y="2565023"/>
                    <a:pt x="1598512" y="2563626"/>
                    <a:pt x="1598512" y="2563626"/>
                  </a:cubicBezTo>
                  <a:cubicBezTo>
                    <a:pt x="1598512" y="2563626"/>
                    <a:pt x="1598512" y="2562229"/>
                    <a:pt x="1598512" y="2562229"/>
                  </a:cubicBezTo>
                  <a:cubicBezTo>
                    <a:pt x="1598512" y="2562229"/>
                    <a:pt x="1598512" y="2562229"/>
                    <a:pt x="1598512" y="2560833"/>
                  </a:cubicBezTo>
                  <a:cubicBezTo>
                    <a:pt x="1598512" y="2560833"/>
                    <a:pt x="1598512" y="2559436"/>
                    <a:pt x="1598512" y="2559436"/>
                  </a:cubicBezTo>
                  <a:cubicBezTo>
                    <a:pt x="1598512" y="2558039"/>
                    <a:pt x="1598512" y="2555246"/>
                    <a:pt x="1599909" y="2553849"/>
                  </a:cubicBezTo>
                  <a:cubicBezTo>
                    <a:pt x="1601306" y="2552452"/>
                    <a:pt x="1601306" y="2549659"/>
                    <a:pt x="1602703" y="2549659"/>
                  </a:cubicBezTo>
                  <a:cubicBezTo>
                    <a:pt x="1604099" y="2552452"/>
                    <a:pt x="1604099" y="2555246"/>
                    <a:pt x="1605496" y="2556642"/>
                  </a:cubicBezTo>
                  <a:cubicBezTo>
                    <a:pt x="1605496" y="2556642"/>
                    <a:pt x="1605496" y="2558039"/>
                    <a:pt x="1605496" y="2559436"/>
                  </a:cubicBezTo>
                  <a:cubicBezTo>
                    <a:pt x="1605496" y="2559436"/>
                    <a:pt x="1605496" y="2559436"/>
                    <a:pt x="1605496" y="2559436"/>
                  </a:cubicBezTo>
                  <a:close/>
                  <a:moveTo>
                    <a:pt x="1577562" y="2563626"/>
                  </a:moveTo>
                  <a:cubicBezTo>
                    <a:pt x="1577562" y="2563626"/>
                    <a:pt x="1577562" y="2565023"/>
                    <a:pt x="1577562" y="2565023"/>
                  </a:cubicBezTo>
                  <a:cubicBezTo>
                    <a:pt x="1577562" y="2566419"/>
                    <a:pt x="1577562" y="2566419"/>
                    <a:pt x="1577562" y="2567816"/>
                  </a:cubicBezTo>
                  <a:cubicBezTo>
                    <a:pt x="1577562" y="2569213"/>
                    <a:pt x="1578959" y="2572006"/>
                    <a:pt x="1578959" y="2574799"/>
                  </a:cubicBezTo>
                  <a:cubicBezTo>
                    <a:pt x="1580356" y="2577593"/>
                    <a:pt x="1581752" y="2580386"/>
                    <a:pt x="1583149" y="2583179"/>
                  </a:cubicBezTo>
                  <a:lnTo>
                    <a:pt x="1559405" y="2606923"/>
                  </a:lnTo>
                  <a:lnTo>
                    <a:pt x="1559405" y="2606923"/>
                  </a:lnTo>
                  <a:lnTo>
                    <a:pt x="1394596" y="2768940"/>
                  </a:lnTo>
                  <a:cubicBezTo>
                    <a:pt x="1337331" y="2710278"/>
                    <a:pt x="1281464" y="2653014"/>
                    <a:pt x="1224199" y="2594353"/>
                  </a:cubicBezTo>
                  <a:cubicBezTo>
                    <a:pt x="1220009" y="2590163"/>
                    <a:pt x="1215819" y="2585973"/>
                    <a:pt x="1211629" y="2580386"/>
                  </a:cubicBezTo>
                  <a:cubicBezTo>
                    <a:pt x="1213026" y="2577593"/>
                    <a:pt x="1215819" y="2574799"/>
                    <a:pt x="1217216" y="2572006"/>
                  </a:cubicBezTo>
                  <a:cubicBezTo>
                    <a:pt x="1218613" y="2569213"/>
                    <a:pt x="1220009" y="2565023"/>
                    <a:pt x="1220009" y="2562229"/>
                  </a:cubicBezTo>
                  <a:cubicBezTo>
                    <a:pt x="1220009" y="2560833"/>
                    <a:pt x="1220009" y="2559436"/>
                    <a:pt x="1220009" y="2559436"/>
                  </a:cubicBezTo>
                  <a:cubicBezTo>
                    <a:pt x="1220009" y="2558039"/>
                    <a:pt x="1220009" y="2558039"/>
                    <a:pt x="1220009" y="2558039"/>
                  </a:cubicBezTo>
                  <a:cubicBezTo>
                    <a:pt x="1220009" y="2558039"/>
                    <a:pt x="1220009" y="2558039"/>
                    <a:pt x="1220009" y="2556642"/>
                  </a:cubicBezTo>
                  <a:cubicBezTo>
                    <a:pt x="1220009" y="2555246"/>
                    <a:pt x="1220009" y="2553849"/>
                    <a:pt x="1220009" y="2552452"/>
                  </a:cubicBezTo>
                  <a:cubicBezTo>
                    <a:pt x="1220009" y="2548262"/>
                    <a:pt x="1218613" y="2541279"/>
                    <a:pt x="1213026" y="2534295"/>
                  </a:cubicBezTo>
                  <a:lnTo>
                    <a:pt x="1379232" y="2372279"/>
                  </a:lnTo>
                  <a:lnTo>
                    <a:pt x="1379232" y="2372279"/>
                  </a:lnTo>
                  <a:lnTo>
                    <a:pt x="1404372" y="2348536"/>
                  </a:lnTo>
                  <a:lnTo>
                    <a:pt x="1404372" y="2348536"/>
                  </a:lnTo>
                  <a:lnTo>
                    <a:pt x="1405769" y="2347139"/>
                  </a:lnTo>
                  <a:cubicBezTo>
                    <a:pt x="1409959" y="2351329"/>
                    <a:pt x="1414149" y="2355519"/>
                    <a:pt x="1418339" y="2359709"/>
                  </a:cubicBezTo>
                  <a:cubicBezTo>
                    <a:pt x="1475604" y="2416973"/>
                    <a:pt x="1531471" y="2475634"/>
                    <a:pt x="1588736" y="2532899"/>
                  </a:cubicBezTo>
                  <a:cubicBezTo>
                    <a:pt x="1588736" y="2532899"/>
                    <a:pt x="1588736" y="2532899"/>
                    <a:pt x="1588736" y="2532899"/>
                  </a:cubicBezTo>
                  <a:cubicBezTo>
                    <a:pt x="1588736" y="2532899"/>
                    <a:pt x="1587339" y="2534295"/>
                    <a:pt x="1585942" y="2535692"/>
                  </a:cubicBezTo>
                  <a:cubicBezTo>
                    <a:pt x="1584546" y="2538485"/>
                    <a:pt x="1581752" y="2541279"/>
                    <a:pt x="1580356" y="2545469"/>
                  </a:cubicBezTo>
                  <a:cubicBezTo>
                    <a:pt x="1578959" y="2549659"/>
                    <a:pt x="1577562" y="2552452"/>
                    <a:pt x="1577562" y="2556642"/>
                  </a:cubicBezTo>
                  <a:cubicBezTo>
                    <a:pt x="1577562" y="2558039"/>
                    <a:pt x="1577562" y="2559436"/>
                    <a:pt x="1577562" y="2560833"/>
                  </a:cubicBezTo>
                  <a:cubicBezTo>
                    <a:pt x="1577562" y="2562229"/>
                    <a:pt x="1577562" y="2562229"/>
                    <a:pt x="1577562" y="2562229"/>
                  </a:cubicBezTo>
                  <a:cubicBezTo>
                    <a:pt x="1577562" y="2562229"/>
                    <a:pt x="1577562" y="2563626"/>
                    <a:pt x="1577562" y="2563626"/>
                  </a:cubicBezTo>
                  <a:close/>
                  <a:moveTo>
                    <a:pt x="1398786" y="2805253"/>
                  </a:moveTo>
                  <a:cubicBezTo>
                    <a:pt x="1398786" y="2805253"/>
                    <a:pt x="1398786" y="2805253"/>
                    <a:pt x="1398786" y="2805253"/>
                  </a:cubicBezTo>
                  <a:cubicBezTo>
                    <a:pt x="1398786" y="2806650"/>
                    <a:pt x="1398786" y="2806650"/>
                    <a:pt x="1398786" y="2808047"/>
                  </a:cubicBezTo>
                  <a:cubicBezTo>
                    <a:pt x="1398786" y="2809443"/>
                    <a:pt x="1397389" y="2810840"/>
                    <a:pt x="1397389" y="2813633"/>
                  </a:cubicBezTo>
                  <a:cubicBezTo>
                    <a:pt x="1397389" y="2815030"/>
                    <a:pt x="1395992" y="2815030"/>
                    <a:pt x="1395992" y="2816427"/>
                  </a:cubicBezTo>
                  <a:cubicBezTo>
                    <a:pt x="1395992" y="2816427"/>
                    <a:pt x="1395992" y="2816427"/>
                    <a:pt x="1395992" y="2815030"/>
                  </a:cubicBezTo>
                  <a:cubicBezTo>
                    <a:pt x="1395992" y="2813633"/>
                    <a:pt x="1394596" y="2812237"/>
                    <a:pt x="1394596" y="2810840"/>
                  </a:cubicBezTo>
                  <a:cubicBezTo>
                    <a:pt x="1394596" y="2810840"/>
                    <a:pt x="1394596" y="2809443"/>
                    <a:pt x="1394596" y="2809443"/>
                  </a:cubicBezTo>
                  <a:cubicBezTo>
                    <a:pt x="1394596" y="2809443"/>
                    <a:pt x="1394596" y="2808047"/>
                    <a:pt x="1394596" y="2808047"/>
                  </a:cubicBezTo>
                  <a:cubicBezTo>
                    <a:pt x="1394596" y="2808047"/>
                    <a:pt x="1394596" y="2806650"/>
                    <a:pt x="1394596" y="2806650"/>
                  </a:cubicBezTo>
                  <a:cubicBezTo>
                    <a:pt x="1394596" y="2806650"/>
                    <a:pt x="1394596" y="2806650"/>
                    <a:pt x="1394596" y="2805253"/>
                  </a:cubicBezTo>
                  <a:cubicBezTo>
                    <a:pt x="1394596" y="2805253"/>
                    <a:pt x="1394596" y="2803857"/>
                    <a:pt x="1394596" y="2803857"/>
                  </a:cubicBezTo>
                  <a:cubicBezTo>
                    <a:pt x="1394596" y="2802460"/>
                    <a:pt x="1394596" y="2799666"/>
                    <a:pt x="1395992" y="2798270"/>
                  </a:cubicBezTo>
                  <a:cubicBezTo>
                    <a:pt x="1395992" y="2796873"/>
                    <a:pt x="1397389" y="2795477"/>
                    <a:pt x="1397389" y="2795477"/>
                  </a:cubicBezTo>
                  <a:cubicBezTo>
                    <a:pt x="1398786" y="2798270"/>
                    <a:pt x="1398786" y="2801063"/>
                    <a:pt x="1398786" y="2802460"/>
                  </a:cubicBezTo>
                  <a:cubicBezTo>
                    <a:pt x="1398786" y="2803857"/>
                    <a:pt x="1398786" y="2805253"/>
                    <a:pt x="1398786" y="2805253"/>
                  </a:cubicBezTo>
                  <a:cubicBezTo>
                    <a:pt x="1398786" y="2805253"/>
                    <a:pt x="1398786" y="2805253"/>
                    <a:pt x="1398786" y="2805253"/>
                  </a:cubicBezTo>
                  <a:close/>
                  <a:moveTo>
                    <a:pt x="1037043" y="2347139"/>
                  </a:moveTo>
                  <a:cubicBezTo>
                    <a:pt x="1032853" y="2342949"/>
                    <a:pt x="1028663" y="2338759"/>
                    <a:pt x="1024473" y="2333172"/>
                  </a:cubicBezTo>
                  <a:cubicBezTo>
                    <a:pt x="1025869" y="2330379"/>
                    <a:pt x="1028663" y="2327585"/>
                    <a:pt x="1030059" y="2324792"/>
                  </a:cubicBezTo>
                  <a:cubicBezTo>
                    <a:pt x="1031456" y="2321998"/>
                    <a:pt x="1032853" y="2317808"/>
                    <a:pt x="1032853" y="2315015"/>
                  </a:cubicBezTo>
                  <a:cubicBezTo>
                    <a:pt x="1032853" y="2313618"/>
                    <a:pt x="1032853" y="2312222"/>
                    <a:pt x="1032853" y="2312222"/>
                  </a:cubicBezTo>
                  <a:cubicBezTo>
                    <a:pt x="1032853" y="2310825"/>
                    <a:pt x="1032853" y="2310825"/>
                    <a:pt x="1032853" y="2310825"/>
                  </a:cubicBezTo>
                  <a:cubicBezTo>
                    <a:pt x="1032853" y="2310825"/>
                    <a:pt x="1032853" y="2310825"/>
                    <a:pt x="1032853" y="2309428"/>
                  </a:cubicBezTo>
                  <a:cubicBezTo>
                    <a:pt x="1032853" y="2308031"/>
                    <a:pt x="1032853" y="2306635"/>
                    <a:pt x="1032853" y="2305238"/>
                  </a:cubicBezTo>
                  <a:cubicBezTo>
                    <a:pt x="1032853" y="2301048"/>
                    <a:pt x="1031456" y="2294065"/>
                    <a:pt x="1025869" y="2285684"/>
                  </a:cubicBezTo>
                  <a:lnTo>
                    <a:pt x="1192075" y="2123668"/>
                  </a:lnTo>
                  <a:lnTo>
                    <a:pt x="1192075" y="2123668"/>
                  </a:lnTo>
                  <a:lnTo>
                    <a:pt x="1217216" y="2098528"/>
                  </a:lnTo>
                  <a:lnTo>
                    <a:pt x="1217216" y="2098528"/>
                  </a:lnTo>
                  <a:lnTo>
                    <a:pt x="1218613" y="2097131"/>
                  </a:lnTo>
                  <a:cubicBezTo>
                    <a:pt x="1222803" y="2101321"/>
                    <a:pt x="1226993" y="2105511"/>
                    <a:pt x="1231183" y="2109701"/>
                  </a:cubicBezTo>
                  <a:cubicBezTo>
                    <a:pt x="1288447" y="2168362"/>
                    <a:pt x="1344315" y="2225627"/>
                    <a:pt x="1401579" y="2284288"/>
                  </a:cubicBezTo>
                  <a:lnTo>
                    <a:pt x="1401579" y="2284288"/>
                  </a:lnTo>
                  <a:cubicBezTo>
                    <a:pt x="1401579" y="2284288"/>
                    <a:pt x="1400182" y="2285684"/>
                    <a:pt x="1398786" y="2287081"/>
                  </a:cubicBezTo>
                  <a:cubicBezTo>
                    <a:pt x="1397389" y="2289874"/>
                    <a:pt x="1394596" y="2292668"/>
                    <a:pt x="1393199" y="2296858"/>
                  </a:cubicBezTo>
                  <a:cubicBezTo>
                    <a:pt x="1391802" y="2301048"/>
                    <a:pt x="1390406" y="2303841"/>
                    <a:pt x="1390406" y="2308031"/>
                  </a:cubicBezTo>
                  <a:cubicBezTo>
                    <a:pt x="1390406" y="2309428"/>
                    <a:pt x="1390406" y="2310825"/>
                    <a:pt x="1390406" y="2312222"/>
                  </a:cubicBezTo>
                  <a:cubicBezTo>
                    <a:pt x="1390406" y="2313618"/>
                    <a:pt x="1390406" y="2313618"/>
                    <a:pt x="1390406" y="2313618"/>
                  </a:cubicBezTo>
                  <a:cubicBezTo>
                    <a:pt x="1390406" y="2313618"/>
                    <a:pt x="1390406" y="2313618"/>
                    <a:pt x="1390406" y="2315015"/>
                  </a:cubicBezTo>
                  <a:cubicBezTo>
                    <a:pt x="1390406" y="2315015"/>
                    <a:pt x="1390406" y="2316412"/>
                    <a:pt x="1390406" y="2316412"/>
                  </a:cubicBezTo>
                  <a:cubicBezTo>
                    <a:pt x="1390406" y="2317808"/>
                    <a:pt x="1390406" y="2317808"/>
                    <a:pt x="1390406" y="2319205"/>
                  </a:cubicBezTo>
                  <a:cubicBezTo>
                    <a:pt x="1390406" y="2320602"/>
                    <a:pt x="1391802" y="2323395"/>
                    <a:pt x="1391802" y="2326188"/>
                  </a:cubicBezTo>
                  <a:cubicBezTo>
                    <a:pt x="1393199" y="2328982"/>
                    <a:pt x="1394596" y="2331775"/>
                    <a:pt x="1395992" y="2334569"/>
                  </a:cubicBezTo>
                  <a:lnTo>
                    <a:pt x="1372249" y="2358312"/>
                  </a:lnTo>
                  <a:lnTo>
                    <a:pt x="1372249" y="2358312"/>
                  </a:lnTo>
                  <a:lnTo>
                    <a:pt x="1207439" y="2521725"/>
                  </a:lnTo>
                  <a:cubicBezTo>
                    <a:pt x="1150175" y="2464461"/>
                    <a:pt x="1094307" y="2405800"/>
                    <a:pt x="1037043" y="2347139"/>
                  </a:cubicBezTo>
                  <a:close/>
                  <a:moveTo>
                    <a:pt x="1204646" y="2558039"/>
                  </a:moveTo>
                  <a:cubicBezTo>
                    <a:pt x="1204646" y="2558039"/>
                    <a:pt x="1204646" y="2558039"/>
                    <a:pt x="1204646" y="2558039"/>
                  </a:cubicBezTo>
                  <a:cubicBezTo>
                    <a:pt x="1204646" y="2559436"/>
                    <a:pt x="1204646" y="2559436"/>
                    <a:pt x="1204646" y="2560833"/>
                  </a:cubicBezTo>
                  <a:cubicBezTo>
                    <a:pt x="1204646" y="2562229"/>
                    <a:pt x="1203249" y="2563626"/>
                    <a:pt x="1203249" y="2566419"/>
                  </a:cubicBezTo>
                  <a:cubicBezTo>
                    <a:pt x="1203249" y="2567816"/>
                    <a:pt x="1201852" y="2569213"/>
                    <a:pt x="1201852" y="2569213"/>
                  </a:cubicBezTo>
                  <a:cubicBezTo>
                    <a:pt x="1201852" y="2569213"/>
                    <a:pt x="1201852" y="2569213"/>
                    <a:pt x="1201852" y="2567816"/>
                  </a:cubicBezTo>
                  <a:cubicBezTo>
                    <a:pt x="1201852" y="2566419"/>
                    <a:pt x="1200456" y="2565023"/>
                    <a:pt x="1200456" y="2563626"/>
                  </a:cubicBezTo>
                  <a:cubicBezTo>
                    <a:pt x="1200456" y="2563626"/>
                    <a:pt x="1200456" y="2562229"/>
                    <a:pt x="1200456" y="2562229"/>
                  </a:cubicBezTo>
                  <a:cubicBezTo>
                    <a:pt x="1200456" y="2562229"/>
                    <a:pt x="1200456" y="2560833"/>
                    <a:pt x="1200456" y="2560833"/>
                  </a:cubicBezTo>
                  <a:cubicBezTo>
                    <a:pt x="1200456" y="2560833"/>
                    <a:pt x="1200456" y="2559436"/>
                    <a:pt x="1200456" y="2559436"/>
                  </a:cubicBezTo>
                  <a:cubicBezTo>
                    <a:pt x="1200456" y="2559436"/>
                    <a:pt x="1200456" y="2559436"/>
                    <a:pt x="1200456" y="2558039"/>
                  </a:cubicBezTo>
                  <a:cubicBezTo>
                    <a:pt x="1200456" y="2558039"/>
                    <a:pt x="1200456" y="2556642"/>
                    <a:pt x="1200456" y="2556642"/>
                  </a:cubicBezTo>
                  <a:cubicBezTo>
                    <a:pt x="1200456" y="2555246"/>
                    <a:pt x="1200456" y="2552452"/>
                    <a:pt x="1201852" y="2551056"/>
                  </a:cubicBezTo>
                  <a:cubicBezTo>
                    <a:pt x="1201852" y="2549659"/>
                    <a:pt x="1203249" y="2548262"/>
                    <a:pt x="1203249" y="2548262"/>
                  </a:cubicBezTo>
                  <a:cubicBezTo>
                    <a:pt x="1204646" y="2551056"/>
                    <a:pt x="1204646" y="2553849"/>
                    <a:pt x="1204646" y="2555246"/>
                  </a:cubicBezTo>
                  <a:cubicBezTo>
                    <a:pt x="1204646" y="2556642"/>
                    <a:pt x="1204646" y="2556642"/>
                    <a:pt x="1204646" y="2558039"/>
                  </a:cubicBezTo>
                  <a:cubicBezTo>
                    <a:pt x="1204646" y="2558039"/>
                    <a:pt x="1204646" y="2558039"/>
                    <a:pt x="1204646" y="2558039"/>
                  </a:cubicBezTo>
                  <a:close/>
                  <a:moveTo>
                    <a:pt x="1182299" y="2562229"/>
                  </a:moveTo>
                  <a:cubicBezTo>
                    <a:pt x="1182299" y="2562229"/>
                    <a:pt x="1182299" y="2563626"/>
                    <a:pt x="1182299" y="2563626"/>
                  </a:cubicBezTo>
                  <a:cubicBezTo>
                    <a:pt x="1182299" y="2565023"/>
                    <a:pt x="1182299" y="2565023"/>
                    <a:pt x="1182299" y="2566419"/>
                  </a:cubicBezTo>
                  <a:cubicBezTo>
                    <a:pt x="1182299" y="2567816"/>
                    <a:pt x="1183695" y="2570609"/>
                    <a:pt x="1183695" y="2573403"/>
                  </a:cubicBezTo>
                  <a:cubicBezTo>
                    <a:pt x="1185092" y="2576196"/>
                    <a:pt x="1186489" y="2578990"/>
                    <a:pt x="1187885" y="2580386"/>
                  </a:cubicBezTo>
                  <a:lnTo>
                    <a:pt x="1162745" y="2604130"/>
                  </a:lnTo>
                  <a:lnTo>
                    <a:pt x="1162745" y="2604130"/>
                  </a:lnTo>
                  <a:lnTo>
                    <a:pt x="997935" y="2764749"/>
                  </a:lnTo>
                  <a:cubicBezTo>
                    <a:pt x="940671" y="2706088"/>
                    <a:pt x="883407" y="2647427"/>
                    <a:pt x="826143" y="2588766"/>
                  </a:cubicBezTo>
                  <a:cubicBezTo>
                    <a:pt x="821952" y="2584576"/>
                    <a:pt x="819159" y="2581783"/>
                    <a:pt x="814969" y="2577593"/>
                  </a:cubicBezTo>
                  <a:cubicBezTo>
                    <a:pt x="814969" y="2577593"/>
                    <a:pt x="814969" y="2577593"/>
                    <a:pt x="814969" y="2577593"/>
                  </a:cubicBezTo>
                  <a:cubicBezTo>
                    <a:pt x="816366" y="2574799"/>
                    <a:pt x="819159" y="2572006"/>
                    <a:pt x="820556" y="2569213"/>
                  </a:cubicBezTo>
                  <a:cubicBezTo>
                    <a:pt x="821952" y="2566419"/>
                    <a:pt x="823349" y="2562229"/>
                    <a:pt x="823349" y="2559436"/>
                  </a:cubicBezTo>
                  <a:cubicBezTo>
                    <a:pt x="823349" y="2558039"/>
                    <a:pt x="823349" y="2556642"/>
                    <a:pt x="823349" y="2556642"/>
                  </a:cubicBezTo>
                  <a:cubicBezTo>
                    <a:pt x="823349" y="2555246"/>
                    <a:pt x="823349" y="2555246"/>
                    <a:pt x="823349" y="2555246"/>
                  </a:cubicBezTo>
                  <a:cubicBezTo>
                    <a:pt x="823349" y="2555246"/>
                    <a:pt x="823349" y="2555246"/>
                    <a:pt x="823349" y="2553849"/>
                  </a:cubicBezTo>
                  <a:cubicBezTo>
                    <a:pt x="823349" y="2552452"/>
                    <a:pt x="823349" y="2551056"/>
                    <a:pt x="823349" y="2549659"/>
                  </a:cubicBezTo>
                  <a:cubicBezTo>
                    <a:pt x="823349" y="2545469"/>
                    <a:pt x="821952" y="2538485"/>
                    <a:pt x="816366" y="2530105"/>
                  </a:cubicBezTo>
                  <a:lnTo>
                    <a:pt x="981175" y="2369486"/>
                  </a:lnTo>
                  <a:lnTo>
                    <a:pt x="981175" y="2369486"/>
                  </a:lnTo>
                  <a:lnTo>
                    <a:pt x="1006316" y="2344345"/>
                  </a:lnTo>
                  <a:lnTo>
                    <a:pt x="1006316" y="2344345"/>
                  </a:lnTo>
                  <a:lnTo>
                    <a:pt x="1007712" y="2342949"/>
                  </a:lnTo>
                  <a:cubicBezTo>
                    <a:pt x="1011902" y="2347139"/>
                    <a:pt x="1016092" y="2351329"/>
                    <a:pt x="1020282" y="2355519"/>
                  </a:cubicBezTo>
                  <a:cubicBezTo>
                    <a:pt x="1077547" y="2414180"/>
                    <a:pt x="1133415" y="2471444"/>
                    <a:pt x="1190679" y="2530105"/>
                  </a:cubicBezTo>
                  <a:cubicBezTo>
                    <a:pt x="1190679" y="2530105"/>
                    <a:pt x="1189282" y="2531502"/>
                    <a:pt x="1189282" y="2531502"/>
                  </a:cubicBezTo>
                  <a:cubicBezTo>
                    <a:pt x="1187885" y="2534295"/>
                    <a:pt x="1185092" y="2537089"/>
                    <a:pt x="1183695" y="2541279"/>
                  </a:cubicBezTo>
                  <a:cubicBezTo>
                    <a:pt x="1182299" y="2545469"/>
                    <a:pt x="1180902" y="2548262"/>
                    <a:pt x="1180902" y="2552452"/>
                  </a:cubicBezTo>
                  <a:cubicBezTo>
                    <a:pt x="1180902" y="2553849"/>
                    <a:pt x="1180902" y="2555246"/>
                    <a:pt x="1180902" y="2556642"/>
                  </a:cubicBezTo>
                  <a:cubicBezTo>
                    <a:pt x="1180902" y="2558039"/>
                    <a:pt x="1180902" y="2558039"/>
                    <a:pt x="1180902" y="2558039"/>
                  </a:cubicBezTo>
                  <a:cubicBezTo>
                    <a:pt x="1180902" y="2558039"/>
                    <a:pt x="1182299" y="2562229"/>
                    <a:pt x="1182299" y="2562229"/>
                  </a:cubicBezTo>
                  <a:close/>
                  <a:moveTo>
                    <a:pt x="1002126" y="2801063"/>
                  </a:moveTo>
                  <a:cubicBezTo>
                    <a:pt x="1002126" y="2802460"/>
                    <a:pt x="1002126" y="2802460"/>
                    <a:pt x="1002126" y="2802460"/>
                  </a:cubicBezTo>
                  <a:cubicBezTo>
                    <a:pt x="1002126" y="2802460"/>
                    <a:pt x="1002126" y="2802460"/>
                    <a:pt x="1002126" y="2802460"/>
                  </a:cubicBezTo>
                  <a:cubicBezTo>
                    <a:pt x="1002126" y="2802460"/>
                    <a:pt x="1002126" y="2802460"/>
                    <a:pt x="1002126" y="2802460"/>
                  </a:cubicBezTo>
                  <a:cubicBezTo>
                    <a:pt x="1002126" y="2802460"/>
                    <a:pt x="1002126" y="2803857"/>
                    <a:pt x="1002126" y="2803857"/>
                  </a:cubicBezTo>
                  <a:cubicBezTo>
                    <a:pt x="1002126" y="2805253"/>
                    <a:pt x="1000729" y="2806650"/>
                    <a:pt x="1000729" y="2809443"/>
                  </a:cubicBezTo>
                  <a:cubicBezTo>
                    <a:pt x="999332" y="2810840"/>
                    <a:pt x="999332" y="2812237"/>
                    <a:pt x="997935" y="2813633"/>
                  </a:cubicBezTo>
                  <a:cubicBezTo>
                    <a:pt x="997935" y="2813633"/>
                    <a:pt x="996539" y="2815030"/>
                    <a:pt x="996539" y="2815030"/>
                  </a:cubicBezTo>
                  <a:lnTo>
                    <a:pt x="996539" y="2815030"/>
                  </a:lnTo>
                  <a:cubicBezTo>
                    <a:pt x="996539" y="2813633"/>
                    <a:pt x="995142" y="2813633"/>
                    <a:pt x="995142" y="2812237"/>
                  </a:cubicBezTo>
                  <a:cubicBezTo>
                    <a:pt x="995142" y="2810840"/>
                    <a:pt x="993745" y="2809443"/>
                    <a:pt x="993745" y="2808047"/>
                  </a:cubicBezTo>
                  <a:cubicBezTo>
                    <a:pt x="993745" y="2808047"/>
                    <a:pt x="993745" y="2806650"/>
                    <a:pt x="993745" y="2806650"/>
                  </a:cubicBezTo>
                  <a:cubicBezTo>
                    <a:pt x="993745" y="2806650"/>
                    <a:pt x="993745" y="2805253"/>
                    <a:pt x="993745" y="2805253"/>
                  </a:cubicBezTo>
                  <a:cubicBezTo>
                    <a:pt x="993745" y="2805253"/>
                    <a:pt x="993745" y="2803857"/>
                    <a:pt x="993745" y="2803857"/>
                  </a:cubicBezTo>
                  <a:cubicBezTo>
                    <a:pt x="993745" y="2803857"/>
                    <a:pt x="993745" y="2803857"/>
                    <a:pt x="993745" y="2802460"/>
                  </a:cubicBezTo>
                  <a:cubicBezTo>
                    <a:pt x="993745" y="2802460"/>
                    <a:pt x="993745" y="2801063"/>
                    <a:pt x="993745" y="2801063"/>
                  </a:cubicBezTo>
                  <a:cubicBezTo>
                    <a:pt x="993745" y="2799666"/>
                    <a:pt x="993745" y="2796873"/>
                    <a:pt x="995142" y="2795477"/>
                  </a:cubicBezTo>
                  <a:cubicBezTo>
                    <a:pt x="996539" y="2794080"/>
                    <a:pt x="996539" y="2791286"/>
                    <a:pt x="997935" y="2789890"/>
                  </a:cubicBezTo>
                  <a:cubicBezTo>
                    <a:pt x="997935" y="2789890"/>
                    <a:pt x="999332" y="2788493"/>
                    <a:pt x="999332" y="2788493"/>
                  </a:cubicBezTo>
                  <a:cubicBezTo>
                    <a:pt x="999332" y="2788493"/>
                    <a:pt x="999332" y="2788493"/>
                    <a:pt x="999332" y="2788493"/>
                  </a:cubicBezTo>
                  <a:lnTo>
                    <a:pt x="999332" y="2788493"/>
                  </a:lnTo>
                  <a:lnTo>
                    <a:pt x="1000729" y="2787096"/>
                  </a:lnTo>
                  <a:cubicBezTo>
                    <a:pt x="1000729" y="2787096"/>
                    <a:pt x="999332" y="2788493"/>
                    <a:pt x="997935" y="2789890"/>
                  </a:cubicBezTo>
                  <a:cubicBezTo>
                    <a:pt x="1000729" y="2796873"/>
                    <a:pt x="1000729" y="2799666"/>
                    <a:pt x="1002126" y="2801063"/>
                  </a:cubicBezTo>
                  <a:close/>
                  <a:moveTo>
                    <a:pt x="834523" y="2063610"/>
                  </a:moveTo>
                  <a:cubicBezTo>
                    <a:pt x="834523" y="2062214"/>
                    <a:pt x="834523" y="2060817"/>
                    <a:pt x="834523" y="2059420"/>
                  </a:cubicBezTo>
                  <a:cubicBezTo>
                    <a:pt x="834523" y="2055230"/>
                    <a:pt x="833126" y="2048247"/>
                    <a:pt x="827539" y="2039867"/>
                  </a:cubicBezTo>
                  <a:lnTo>
                    <a:pt x="993745" y="1877851"/>
                  </a:lnTo>
                  <a:lnTo>
                    <a:pt x="993745" y="1877851"/>
                  </a:lnTo>
                  <a:lnTo>
                    <a:pt x="1018886" y="1852710"/>
                  </a:lnTo>
                  <a:lnTo>
                    <a:pt x="1018886" y="1852710"/>
                  </a:lnTo>
                  <a:lnTo>
                    <a:pt x="1020282" y="1851314"/>
                  </a:lnTo>
                  <a:cubicBezTo>
                    <a:pt x="1024473" y="1855504"/>
                    <a:pt x="1028663" y="1859694"/>
                    <a:pt x="1032853" y="1863884"/>
                  </a:cubicBezTo>
                  <a:cubicBezTo>
                    <a:pt x="1090117" y="1922545"/>
                    <a:pt x="1145985" y="1979809"/>
                    <a:pt x="1203249" y="2038470"/>
                  </a:cubicBezTo>
                  <a:cubicBezTo>
                    <a:pt x="1203249" y="2038470"/>
                    <a:pt x="1203249" y="2038470"/>
                    <a:pt x="1203249" y="2038470"/>
                  </a:cubicBezTo>
                  <a:cubicBezTo>
                    <a:pt x="1203249" y="2038470"/>
                    <a:pt x="1201852" y="2039867"/>
                    <a:pt x="1200456" y="2041264"/>
                  </a:cubicBezTo>
                  <a:cubicBezTo>
                    <a:pt x="1199059" y="2044057"/>
                    <a:pt x="1196266" y="2046850"/>
                    <a:pt x="1194869" y="2051040"/>
                  </a:cubicBezTo>
                  <a:cubicBezTo>
                    <a:pt x="1193472" y="2055230"/>
                    <a:pt x="1192075" y="2058024"/>
                    <a:pt x="1192075" y="2062214"/>
                  </a:cubicBezTo>
                  <a:cubicBezTo>
                    <a:pt x="1192075" y="2063610"/>
                    <a:pt x="1192075" y="2065007"/>
                    <a:pt x="1192075" y="2066404"/>
                  </a:cubicBezTo>
                  <a:cubicBezTo>
                    <a:pt x="1192075" y="2067801"/>
                    <a:pt x="1192075" y="2067801"/>
                    <a:pt x="1192075" y="2067801"/>
                  </a:cubicBezTo>
                  <a:cubicBezTo>
                    <a:pt x="1192075" y="2067801"/>
                    <a:pt x="1192075" y="2067801"/>
                    <a:pt x="1192075" y="2069197"/>
                  </a:cubicBezTo>
                  <a:cubicBezTo>
                    <a:pt x="1192075" y="2069197"/>
                    <a:pt x="1192075" y="2070594"/>
                    <a:pt x="1192075" y="2070594"/>
                  </a:cubicBezTo>
                  <a:cubicBezTo>
                    <a:pt x="1192075" y="2071991"/>
                    <a:pt x="1192075" y="2071991"/>
                    <a:pt x="1192075" y="2073387"/>
                  </a:cubicBezTo>
                  <a:cubicBezTo>
                    <a:pt x="1192075" y="2074784"/>
                    <a:pt x="1193472" y="2077577"/>
                    <a:pt x="1193472" y="2080371"/>
                  </a:cubicBezTo>
                  <a:cubicBezTo>
                    <a:pt x="1194869" y="2083164"/>
                    <a:pt x="1196266" y="2085958"/>
                    <a:pt x="1197662" y="2088751"/>
                  </a:cubicBezTo>
                  <a:lnTo>
                    <a:pt x="1173918" y="2112495"/>
                  </a:lnTo>
                  <a:lnTo>
                    <a:pt x="1173918" y="2112495"/>
                  </a:lnTo>
                  <a:lnTo>
                    <a:pt x="1007712" y="2274511"/>
                  </a:lnTo>
                  <a:cubicBezTo>
                    <a:pt x="950448" y="2215850"/>
                    <a:pt x="894580" y="2158586"/>
                    <a:pt x="837316" y="2099925"/>
                  </a:cubicBezTo>
                  <a:cubicBezTo>
                    <a:pt x="833126" y="2095734"/>
                    <a:pt x="828936" y="2091544"/>
                    <a:pt x="824746" y="2085958"/>
                  </a:cubicBezTo>
                  <a:cubicBezTo>
                    <a:pt x="826143" y="2083164"/>
                    <a:pt x="828936" y="2080371"/>
                    <a:pt x="830333" y="2077577"/>
                  </a:cubicBezTo>
                  <a:cubicBezTo>
                    <a:pt x="831729" y="2074784"/>
                    <a:pt x="833126" y="2070594"/>
                    <a:pt x="833126" y="2067801"/>
                  </a:cubicBezTo>
                  <a:cubicBezTo>
                    <a:pt x="833126" y="2066404"/>
                    <a:pt x="833126" y="2065007"/>
                    <a:pt x="833126" y="2065007"/>
                  </a:cubicBezTo>
                  <a:cubicBezTo>
                    <a:pt x="834523" y="2065007"/>
                    <a:pt x="834523" y="2063610"/>
                    <a:pt x="834523" y="2063610"/>
                  </a:cubicBezTo>
                  <a:cubicBezTo>
                    <a:pt x="834523" y="2063610"/>
                    <a:pt x="834523" y="2063610"/>
                    <a:pt x="834523" y="2063610"/>
                  </a:cubicBezTo>
                  <a:close/>
                  <a:moveTo>
                    <a:pt x="842903" y="1564992"/>
                  </a:moveTo>
                  <a:cubicBezTo>
                    <a:pt x="842903" y="1560802"/>
                    <a:pt x="841506" y="1553818"/>
                    <a:pt x="835919" y="1545438"/>
                  </a:cubicBezTo>
                  <a:lnTo>
                    <a:pt x="1000729" y="1384819"/>
                  </a:lnTo>
                  <a:lnTo>
                    <a:pt x="1000729" y="1384819"/>
                  </a:lnTo>
                  <a:lnTo>
                    <a:pt x="1025869" y="1359678"/>
                  </a:lnTo>
                  <a:lnTo>
                    <a:pt x="1025869" y="1359678"/>
                  </a:lnTo>
                  <a:lnTo>
                    <a:pt x="1027266" y="1358282"/>
                  </a:lnTo>
                  <a:cubicBezTo>
                    <a:pt x="1031456" y="1362472"/>
                    <a:pt x="1035646" y="1366662"/>
                    <a:pt x="1039836" y="1370852"/>
                  </a:cubicBezTo>
                  <a:cubicBezTo>
                    <a:pt x="1097100" y="1429513"/>
                    <a:pt x="1152968" y="1486777"/>
                    <a:pt x="1210233" y="1545438"/>
                  </a:cubicBezTo>
                  <a:cubicBezTo>
                    <a:pt x="1210233" y="1545438"/>
                    <a:pt x="1208836" y="1546835"/>
                    <a:pt x="1208836" y="1546835"/>
                  </a:cubicBezTo>
                  <a:cubicBezTo>
                    <a:pt x="1207439" y="1549628"/>
                    <a:pt x="1204646" y="1552422"/>
                    <a:pt x="1203249" y="1556612"/>
                  </a:cubicBezTo>
                  <a:cubicBezTo>
                    <a:pt x="1201852" y="1560802"/>
                    <a:pt x="1200456" y="1563595"/>
                    <a:pt x="1200456" y="1567785"/>
                  </a:cubicBezTo>
                  <a:cubicBezTo>
                    <a:pt x="1200456" y="1569182"/>
                    <a:pt x="1200456" y="1570579"/>
                    <a:pt x="1200456" y="1571975"/>
                  </a:cubicBezTo>
                  <a:cubicBezTo>
                    <a:pt x="1200456" y="1573372"/>
                    <a:pt x="1200456" y="1573372"/>
                    <a:pt x="1200456" y="1573372"/>
                  </a:cubicBezTo>
                  <a:cubicBezTo>
                    <a:pt x="1200456" y="1573372"/>
                    <a:pt x="1200456" y="1573372"/>
                    <a:pt x="1200456" y="1574769"/>
                  </a:cubicBezTo>
                  <a:cubicBezTo>
                    <a:pt x="1200456" y="1574769"/>
                    <a:pt x="1200456" y="1576166"/>
                    <a:pt x="1200456" y="1576166"/>
                  </a:cubicBezTo>
                  <a:cubicBezTo>
                    <a:pt x="1200456" y="1577562"/>
                    <a:pt x="1200456" y="1577562"/>
                    <a:pt x="1200456" y="1578959"/>
                  </a:cubicBezTo>
                  <a:cubicBezTo>
                    <a:pt x="1200456" y="1580356"/>
                    <a:pt x="1201852" y="1583149"/>
                    <a:pt x="1201852" y="1585942"/>
                  </a:cubicBezTo>
                  <a:cubicBezTo>
                    <a:pt x="1203249" y="1588736"/>
                    <a:pt x="1204646" y="1591529"/>
                    <a:pt x="1206042" y="1592926"/>
                  </a:cubicBezTo>
                  <a:lnTo>
                    <a:pt x="1180902" y="1616669"/>
                  </a:lnTo>
                  <a:lnTo>
                    <a:pt x="1180902" y="1616669"/>
                  </a:lnTo>
                  <a:lnTo>
                    <a:pt x="1016092" y="1777289"/>
                  </a:lnTo>
                  <a:cubicBezTo>
                    <a:pt x="958828" y="1718628"/>
                    <a:pt x="901564" y="1659967"/>
                    <a:pt x="844299" y="1601306"/>
                  </a:cubicBezTo>
                  <a:cubicBezTo>
                    <a:pt x="840109" y="1597116"/>
                    <a:pt x="837316" y="1592926"/>
                    <a:pt x="833126" y="1590132"/>
                  </a:cubicBezTo>
                  <a:cubicBezTo>
                    <a:pt x="834523" y="1588736"/>
                    <a:pt x="835919" y="1585942"/>
                    <a:pt x="837316" y="1581752"/>
                  </a:cubicBezTo>
                  <a:cubicBezTo>
                    <a:pt x="838713" y="1578959"/>
                    <a:pt x="840109" y="1574769"/>
                    <a:pt x="840109" y="1571975"/>
                  </a:cubicBezTo>
                  <a:cubicBezTo>
                    <a:pt x="840109" y="1570579"/>
                    <a:pt x="840109" y="1569182"/>
                    <a:pt x="840109" y="1569182"/>
                  </a:cubicBezTo>
                  <a:cubicBezTo>
                    <a:pt x="840109" y="1567785"/>
                    <a:pt x="840109" y="1567785"/>
                    <a:pt x="840109" y="1567785"/>
                  </a:cubicBezTo>
                  <a:cubicBezTo>
                    <a:pt x="840109" y="1567785"/>
                    <a:pt x="840109" y="1567785"/>
                    <a:pt x="840109" y="1566389"/>
                  </a:cubicBezTo>
                  <a:cubicBezTo>
                    <a:pt x="842903" y="1567785"/>
                    <a:pt x="842903" y="1566389"/>
                    <a:pt x="842903" y="1564992"/>
                  </a:cubicBezTo>
                  <a:close/>
                  <a:moveTo>
                    <a:pt x="1030059" y="1326158"/>
                  </a:moveTo>
                  <a:cubicBezTo>
                    <a:pt x="1030059" y="1326158"/>
                    <a:pt x="1030059" y="1326158"/>
                    <a:pt x="1030059" y="1326158"/>
                  </a:cubicBezTo>
                  <a:cubicBezTo>
                    <a:pt x="1030059" y="1324761"/>
                    <a:pt x="1030059" y="1324761"/>
                    <a:pt x="1030059" y="1323364"/>
                  </a:cubicBezTo>
                  <a:cubicBezTo>
                    <a:pt x="1030059" y="1321968"/>
                    <a:pt x="1030059" y="1319174"/>
                    <a:pt x="1031456" y="1317778"/>
                  </a:cubicBezTo>
                  <a:cubicBezTo>
                    <a:pt x="1031456" y="1316381"/>
                    <a:pt x="1032853" y="1314984"/>
                    <a:pt x="1032853" y="1314984"/>
                  </a:cubicBezTo>
                  <a:cubicBezTo>
                    <a:pt x="1034249" y="1317778"/>
                    <a:pt x="1034249" y="1320571"/>
                    <a:pt x="1034249" y="1321968"/>
                  </a:cubicBezTo>
                  <a:cubicBezTo>
                    <a:pt x="1034249" y="1323364"/>
                    <a:pt x="1034249" y="1323364"/>
                    <a:pt x="1034249" y="1323364"/>
                  </a:cubicBezTo>
                  <a:cubicBezTo>
                    <a:pt x="1034249" y="1323364"/>
                    <a:pt x="1034249" y="1323364"/>
                    <a:pt x="1034249" y="1323364"/>
                  </a:cubicBezTo>
                  <a:cubicBezTo>
                    <a:pt x="1034249" y="1323364"/>
                    <a:pt x="1034249" y="1323364"/>
                    <a:pt x="1034249" y="1323364"/>
                  </a:cubicBezTo>
                  <a:cubicBezTo>
                    <a:pt x="1034249" y="1323364"/>
                    <a:pt x="1034249" y="1324761"/>
                    <a:pt x="1034249" y="1324761"/>
                  </a:cubicBezTo>
                  <a:cubicBezTo>
                    <a:pt x="1034249" y="1326158"/>
                    <a:pt x="1032853" y="1327555"/>
                    <a:pt x="1032853" y="1330348"/>
                  </a:cubicBezTo>
                  <a:cubicBezTo>
                    <a:pt x="1032853" y="1331745"/>
                    <a:pt x="1031456" y="1331745"/>
                    <a:pt x="1031456" y="1333141"/>
                  </a:cubicBezTo>
                  <a:cubicBezTo>
                    <a:pt x="1031456" y="1333141"/>
                    <a:pt x="1031456" y="1333141"/>
                    <a:pt x="1031456" y="1331745"/>
                  </a:cubicBezTo>
                  <a:cubicBezTo>
                    <a:pt x="1031456" y="1330348"/>
                    <a:pt x="1030059" y="1328951"/>
                    <a:pt x="1030059" y="1327555"/>
                  </a:cubicBezTo>
                  <a:cubicBezTo>
                    <a:pt x="1030059" y="1327555"/>
                    <a:pt x="1030059" y="1326158"/>
                    <a:pt x="1030059" y="1326158"/>
                  </a:cubicBezTo>
                  <a:cubicBezTo>
                    <a:pt x="1030059" y="1327555"/>
                    <a:pt x="1030059" y="1327555"/>
                    <a:pt x="1030059" y="1326158"/>
                  </a:cubicBezTo>
                  <a:cubicBezTo>
                    <a:pt x="1030059" y="1326158"/>
                    <a:pt x="1030059" y="1326158"/>
                    <a:pt x="1030059" y="1326158"/>
                  </a:cubicBezTo>
                  <a:close/>
                  <a:moveTo>
                    <a:pt x="1233976" y="1606893"/>
                  </a:moveTo>
                  <a:lnTo>
                    <a:pt x="1233976" y="1606893"/>
                  </a:lnTo>
                  <a:lnTo>
                    <a:pt x="1233976" y="1606893"/>
                  </a:lnTo>
                  <a:cubicBezTo>
                    <a:pt x="1239563" y="1611083"/>
                    <a:pt x="1243753" y="1615273"/>
                    <a:pt x="1247943" y="1619463"/>
                  </a:cubicBezTo>
                  <a:cubicBezTo>
                    <a:pt x="1305207" y="1678124"/>
                    <a:pt x="1361075" y="1735388"/>
                    <a:pt x="1418339" y="1794049"/>
                  </a:cubicBezTo>
                  <a:cubicBezTo>
                    <a:pt x="1418339" y="1794049"/>
                    <a:pt x="1416943" y="1795446"/>
                    <a:pt x="1416943" y="1795446"/>
                  </a:cubicBezTo>
                  <a:cubicBezTo>
                    <a:pt x="1415546" y="1798239"/>
                    <a:pt x="1412753" y="1801033"/>
                    <a:pt x="1411356" y="1805223"/>
                  </a:cubicBezTo>
                  <a:cubicBezTo>
                    <a:pt x="1409959" y="1809413"/>
                    <a:pt x="1408563" y="1812206"/>
                    <a:pt x="1408563" y="1816396"/>
                  </a:cubicBezTo>
                  <a:cubicBezTo>
                    <a:pt x="1408563" y="1817793"/>
                    <a:pt x="1408563" y="1819190"/>
                    <a:pt x="1408563" y="1820586"/>
                  </a:cubicBezTo>
                  <a:cubicBezTo>
                    <a:pt x="1408563" y="1821983"/>
                    <a:pt x="1408563" y="1821983"/>
                    <a:pt x="1408563" y="1821983"/>
                  </a:cubicBezTo>
                  <a:cubicBezTo>
                    <a:pt x="1408563" y="1821983"/>
                    <a:pt x="1408563" y="1821983"/>
                    <a:pt x="1408563" y="1823380"/>
                  </a:cubicBezTo>
                  <a:cubicBezTo>
                    <a:pt x="1408563" y="1823380"/>
                    <a:pt x="1408563" y="1824777"/>
                    <a:pt x="1408563" y="1824777"/>
                  </a:cubicBezTo>
                  <a:cubicBezTo>
                    <a:pt x="1408563" y="1826173"/>
                    <a:pt x="1408563" y="1826173"/>
                    <a:pt x="1408563" y="1827570"/>
                  </a:cubicBezTo>
                  <a:cubicBezTo>
                    <a:pt x="1408563" y="1828966"/>
                    <a:pt x="1409959" y="1831760"/>
                    <a:pt x="1409959" y="1834553"/>
                  </a:cubicBezTo>
                  <a:cubicBezTo>
                    <a:pt x="1411356" y="1837347"/>
                    <a:pt x="1412753" y="1840140"/>
                    <a:pt x="1414149" y="1841537"/>
                  </a:cubicBezTo>
                  <a:lnTo>
                    <a:pt x="1389009" y="1865280"/>
                  </a:lnTo>
                  <a:lnTo>
                    <a:pt x="1389009" y="1865280"/>
                  </a:lnTo>
                  <a:lnTo>
                    <a:pt x="1224199" y="2025900"/>
                  </a:lnTo>
                  <a:cubicBezTo>
                    <a:pt x="1166935" y="1967239"/>
                    <a:pt x="1109671" y="1908578"/>
                    <a:pt x="1052406" y="1849917"/>
                  </a:cubicBezTo>
                  <a:cubicBezTo>
                    <a:pt x="1048216" y="1845727"/>
                    <a:pt x="1045423" y="1841537"/>
                    <a:pt x="1041233" y="1838743"/>
                  </a:cubicBezTo>
                  <a:cubicBezTo>
                    <a:pt x="1042630" y="1837347"/>
                    <a:pt x="1044026" y="1834553"/>
                    <a:pt x="1045423" y="1830363"/>
                  </a:cubicBezTo>
                  <a:cubicBezTo>
                    <a:pt x="1046820" y="1827570"/>
                    <a:pt x="1048216" y="1823380"/>
                    <a:pt x="1048216" y="1820586"/>
                  </a:cubicBezTo>
                  <a:cubicBezTo>
                    <a:pt x="1048216" y="1819190"/>
                    <a:pt x="1048216" y="1817793"/>
                    <a:pt x="1048216" y="1817793"/>
                  </a:cubicBezTo>
                  <a:cubicBezTo>
                    <a:pt x="1048216" y="1816396"/>
                    <a:pt x="1048216" y="1816396"/>
                    <a:pt x="1048216" y="1816396"/>
                  </a:cubicBezTo>
                  <a:cubicBezTo>
                    <a:pt x="1048216" y="1816396"/>
                    <a:pt x="1048216" y="1816396"/>
                    <a:pt x="1048216" y="1815000"/>
                  </a:cubicBezTo>
                  <a:cubicBezTo>
                    <a:pt x="1048216" y="1813603"/>
                    <a:pt x="1048216" y="1812206"/>
                    <a:pt x="1048216" y="1810810"/>
                  </a:cubicBezTo>
                  <a:cubicBezTo>
                    <a:pt x="1048216" y="1806619"/>
                    <a:pt x="1046820" y="1799636"/>
                    <a:pt x="1041233" y="1791256"/>
                  </a:cubicBezTo>
                  <a:lnTo>
                    <a:pt x="1206042" y="1630636"/>
                  </a:lnTo>
                  <a:lnTo>
                    <a:pt x="1206042" y="1630636"/>
                  </a:lnTo>
                  <a:lnTo>
                    <a:pt x="1233976" y="1606893"/>
                  </a:lnTo>
                  <a:close/>
                  <a:moveTo>
                    <a:pt x="1214423" y="1573372"/>
                  </a:moveTo>
                  <a:cubicBezTo>
                    <a:pt x="1214423" y="1573372"/>
                    <a:pt x="1214423" y="1573372"/>
                    <a:pt x="1214423" y="1573372"/>
                  </a:cubicBezTo>
                  <a:cubicBezTo>
                    <a:pt x="1214423" y="1571975"/>
                    <a:pt x="1214423" y="1571975"/>
                    <a:pt x="1214423" y="1570579"/>
                  </a:cubicBezTo>
                  <a:cubicBezTo>
                    <a:pt x="1214423" y="1569182"/>
                    <a:pt x="1214423" y="1566389"/>
                    <a:pt x="1215819" y="1564992"/>
                  </a:cubicBezTo>
                  <a:cubicBezTo>
                    <a:pt x="1215819" y="1563595"/>
                    <a:pt x="1217216" y="1562199"/>
                    <a:pt x="1217216" y="1562199"/>
                  </a:cubicBezTo>
                  <a:cubicBezTo>
                    <a:pt x="1218613" y="1564992"/>
                    <a:pt x="1218613" y="1567785"/>
                    <a:pt x="1218613" y="1569182"/>
                  </a:cubicBezTo>
                  <a:cubicBezTo>
                    <a:pt x="1218613" y="1570579"/>
                    <a:pt x="1218613" y="1570579"/>
                    <a:pt x="1218613" y="1570579"/>
                  </a:cubicBezTo>
                  <a:cubicBezTo>
                    <a:pt x="1218613" y="1570579"/>
                    <a:pt x="1218613" y="1570579"/>
                    <a:pt x="1218613" y="1570579"/>
                  </a:cubicBezTo>
                  <a:cubicBezTo>
                    <a:pt x="1218613" y="1570579"/>
                    <a:pt x="1218613" y="1570579"/>
                    <a:pt x="1218613" y="1570579"/>
                  </a:cubicBezTo>
                  <a:cubicBezTo>
                    <a:pt x="1218613" y="1570579"/>
                    <a:pt x="1218613" y="1571975"/>
                    <a:pt x="1218613" y="1571975"/>
                  </a:cubicBezTo>
                  <a:cubicBezTo>
                    <a:pt x="1218613" y="1573372"/>
                    <a:pt x="1217216" y="1574769"/>
                    <a:pt x="1217216" y="1577562"/>
                  </a:cubicBezTo>
                  <a:cubicBezTo>
                    <a:pt x="1217216" y="1578959"/>
                    <a:pt x="1215819" y="1580356"/>
                    <a:pt x="1215819" y="1580356"/>
                  </a:cubicBezTo>
                  <a:cubicBezTo>
                    <a:pt x="1215819" y="1580356"/>
                    <a:pt x="1215819" y="1580356"/>
                    <a:pt x="1215819" y="1578959"/>
                  </a:cubicBezTo>
                  <a:cubicBezTo>
                    <a:pt x="1215819" y="1577562"/>
                    <a:pt x="1214423" y="1576166"/>
                    <a:pt x="1214423" y="1574769"/>
                  </a:cubicBezTo>
                  <a:cubicBezTo>
                    <a:pt x="1214423" y="1574769"/>
                    <a:pt x="1214423" y="1573372"/>
                    <a:pt x="1214423" y="1573372"/>
                  </a:cubicBezTo>
                  <a:cubicBezTo>
                    <a:pt x="1214423" y="1574769"/>
                    <a:pt x="1214423" y="1574769"/>
                    <a:pt x="1214423" y="1573372"/>
                  </a:cubicBezTo>
                  <a:cubicBezTo>
                    <a:pt x="1214423" y="1573372"/>
                    <a:pt x="1214423" y="1573372"/>
                    <a:pt x="1214423" y="1573372"/>
                  </a:cubicBezTo>
                  <a:close/>
                  <a:moveTo>
                    <a:pt x="1246546" y="1566389"/>
                  </a:moveTo>
                  <a:cubicBezTo>
                    <a:pt x="1246546" y="1562199"/>
                    <a:pt x="1245150" y="1555215"/>
                    <a:pt x="1239563" y="1546835"/>
                  </a:cubicBezTo>
                  <a:lnTo>
                    <a:pt x="1405769" y="1384819"/>
                  </a:lnTo>
                  <a:lnTo>
                    <a:pt x="1405769" y="1384819"/>
                  </a:lnTo>
                  <a:lnTo>
                    <a:pt x="1430910" y="1359678"/>
                  </a:lnTo>
                  <a:lnTo>
                    <a:pt x="1430910" y="1359678"/>
                  </a:lnTo>
                  <a:lnTo>
                    <a:pt x="1430910" y="1359678"/>
                  </a:lnTo>
                  <a:cubicBezTo>
                    <a:pt x="1435100" y="1363869"/>
                    <a:pt x="1439290" y="1368058"/>
                    <a:pt x="1443480" y="1373645"/>
                  </a:cubicBezTo>
                  <a:cubicBezTo>
                    <a:pt x="1500744" y="1432306"/>
                    <a:pt x="1558008" y="1490967"/>
                    <a:pt x="1615273" y="1549628"/>
                  </a:cubicBezTo>
                  <a:cubicBezTo>
                    <a:pt x="1615273" y="1549628"/>
                    <a:pt x="1615273" y="1549628"/>
                    <a:pt x="1615273" y="1549628"/>
                  </a:cubicBezTo>
                  <a:cubicBezTo>
                    <a:pt x="1615273" y="1549628"/>
                    <a:pt x="1613876" y="1551025"/>
                    <a:pt x="1612479" y="1552422"/>
                  </a:cubicBezTo>
                  <a:cubicBezTo>
                    <a:pt x="1611083" y="1555215"/>
                    <a:pt x="1608289" y="1558009"/>
                    <a:pt x="1606893" y="1562199"/>
                  </a:cubicBezTo>
                  <a:cubicBezTo>
                    <a:pt x="1605496" y="1566389"/>
                    <a:pt x="1604099" y="1569182"/>
                    <a:pt x="1604099" y="1573372"/>
                  </a:cubicBezTo>
                  <a:cubicBezTo>
                    <a:pt x="1604099" y="1574769"/>
                    <a:pt x="1604099" y="1576166"/>
                    <a:pt x="1604099" y="1577562"/>
                  </a:cubicBezTo>
                  <a:cubicBezTo>
                    <a:pt x="1604099" y="1578959"/>
                    <a:pt x="1604099" y="1578959"/>
                    <a:pt x="1604099" y="1578959"/>
                  </a:cubicBezTo>
                  <a:cubicBezTo>
                    <a:pt x="1604099" y="1578959"/>
                    <a:pt x="1604099" y="1578959"/>
                    <a:pt x="1604099" y="1580356"/>
                  </a:cubicBezTo>
                  <a:cubicBezTo>
                    <a:pt x="1604099" y="1580356"/>
                    <a:pt x="1604099" y="1581752"/>
                    <a:pt x="1604099" y="1581752"/>
                  </a:cubicBezTo>
                  <a:cubicBezTo>
                    <a:pt x="1604099" y="1583149"/>
                    <a:pt x="1604099" y="1583149"/>
                    <a:pt x="1604099" y="1584546"/>
                  </a:cubicBezTo>
                  <a:cubicBezTo>
                    <a:pt x="1604099" y="1585942"/>
                    <a:pt x="1605496" y="1588736"/>
                    <a:pt x="1605496" y="1591529"/>
                  </a:cubicBezTo>
                  <a:cubicBezTo>
                    <a:pt x="1605496" y="1592926"/>
                    <a:pt x="1606893" y="1594323"/>
                    <a:pt x="1608289" y="1597116"/>
                  </a:cubicBezTo>
                  <a:lnTo>
                    <a:pt x="1584546" y="1620860"/>
                  </a:lnTo>
                  <a:lnTo>
                    <a:pt x="1584546" y="1620860"/>
                  </a:lnTo>
                  <a:lnTo>
                    <a:pt x="1422529" y="1781479"/>
                  </a:lnTo>
                  <a:cubicBezTo>
                    <a:pt x="1365265" y="1722818"/>
                    <a:pt x="1309398" y="1665554"/>
                    <a:pt x="1252133" y="1606893"/>
                  </a:cubicBezTo>
                  <a:cubicBezTo>
                    <a:pt x="1247943" y="1602703"/>
                    <a:pt x="1243753" y="1598512"/>
                    <a:pt x="1239563" y="1592926"/>
                  </a:cubicBezTo>
                  <a:cubicBezTo>
                    <a:pt x="1240960" y="1590132"/>
                    <a:pt x="1243753" y="1587339"/>
                    <a:pt x="1245150" y="1584546"/>
                  </a:cubicBezTo>
                  <a:cubicBezTo>
                    <a:pt x="1246546" y="1581752"/>
                    <a:pt x="1247943" y="1577562"/>
                    <a:pt x="1247943" y="1574769"/>
                  </a:cubicBezTo>
                  <a:cubicBezTo>
                    <a:pt x="1247943" y="1573372"/>
                    <a:pt x="1247943" y="1571975"/>
                    <a:pt x="1247943" y="1571975"/>
                  </a:cubicBezTo>
                  <a:cubicBezTo>
                    <a:pt x="1247943" y="1570579"/>
                    <a:pt x="1247943" y="1570579"/>
                    <a:pt x="1247943" y="1570579"/>
                  </a:cubicBezTo>
                  <a:cubicBezTo>
                    <a:pt x="1247943" y="1570579"/>
                    <a:pt x="1247943" y="1570579"/>
                    <a:pt x="1247943" y="1569182"/>
                  </a:cubicBezTo>
                  <a:cubicBezTo>
                    <a:pt x="1246546" y="1569182"/>
                    <a:pt x="1246546" y="1567785"/>
                    <a:pt x="1246546" y="1566389"/>
                  </a:cubicBezTo>
                  <a:close/>
                  <a:moveTo>
                    <a:pt x="1430910" y="1330348"/>
                  </a:moveTo>
                  <a:cubicBezTo>
                    <a:pt x="1430910" y="1330348"/>
                    <a:pt x="1430910" y="1330348"/>
                    <a:pt x="1430910" y="1330348"/>
                  </a:cubicBezTo>
                  <a:cubicBezTo>
                    <a:pt x="1430910" y="1328951"/>
                    <a:pt x="1430910" y="1328951"/>
                    <a:pt x="1430910" y="1327555"/>
                  </a:cubicBezTo>
                  <a:cubicBezTo>
                    <a:pt x="1430910" y="1326158"/>
                    <a:pt x="1430910" y="1323364"/>
                    <a:pt x="1432306" y="1321968"/>
                  </a:cubicBezTo>
                  <a:cubicBezTo>
                    <a:pt x="1432306" y="1320571"/>
                    <a:pt x="1433703" y="1319174"/>
                    <a:pt x="1435100" y="1317778"/>
                  </a:cubicBezTo>
                  <a:cubicBezTo>
                    <a:pt x="1435100" y="1319174"/>
                    <a:pt x="1436496" y="1320571"/>
                    <a:pt x="1436496" y="1321968"/>
                  </a:cubicBezTo>
                  <a:cubicBezTo>
                    <a:pt x="1436496" y="1323364"/>
                    <a:pt x="1436496" y="1323364"/>
                    <a:pt x="1436496" y="1323364"/>
                  </a:cubicBezTo>
                  <a:cubicBezTo>
                    <a:pt x="1436496" y="1323364"/>
                    <a:pt x="1436496" y="1323364"/>
                    <a:pt x="1436496" y="1323364"/>
                  </a:cubicBezTo>
                  <a:cubicBezTo>
                    <a:pt x="1436496" y="1323364"/>
                    <a:pt x="1436496" y="1323364"/>
                    <a:pt x="1436496" y="1323364"/>
                  </a:cubicBezTo>
                  <a:cubicBezTo>
                    <a:pt x="1436496" y="1323364"/>
                    <a:pt x="1436496" y="1324761"/>
                    <a:pt x="1436496" y="1324761"/>
                  </a:cubicBezTo>
                  <a:cubicBezTo>
                    <a:pt x="1436496" y="1326158"/>
                    <a:pt x="1435100" y="1327555"/>
                    <a:pt x="1435100" y="1330348"/>
                  </a:cubicBezTo>
                  <a:cubicBezTo>
                    <a:pt x="1433703" y="1331745"/>
                    <a:pt x="1433703" y="1333141"/>
                    <a:pt x="1432306" y="1334538"/>
                  </a:cubicBezTo>
                  <a:cubicBezTo>
                    <a:pt x="1432306" y="1333141"/>
                    <a:pt x="1432306" y="1333141"/>
                    <a:pt x="1432306" y="1331745"/>
                  </a:cubicBezTo>
                  <a:cubicBezTo>
                    <a:pt x="1432306" y="1331745"/>
                    <a:pt x="1432306" y="1330348"/>
                    <a:pt x="1432306" y="1330348"/>
                  </a:cubicBezTo>
                  <a:cubicBezTo>
                    <a:pt x="1430910" y="1331745"/>
                    <a:pt x="1430910" y="1331745"/>
                    <a:pt x="1430910" y="1330348"/>
                  </a:cubicBezTo>
                  <a:cubicBezTo>
                    <a:pt x="1430910" y="1330348"/>
                    <a:pt x="1430910" y="1330348"/>
                    <a:pt x="1430910" y="1330348"/>
                  </a:cubicBezTo>
                  <a:close/>
                  <a:moveTo>
                    <a:pt x="1453257" y="1319174"/>
                  </a:moveTo>
                  <a:cubicBezTo>
                    <a:pt x="1453257" y="1316381"/>
                    <a:pt x="1451860" y="1309398"/>
                    <a:pt x="1447670" y="1302414"/>
                  </a:cubicBezTo>
                  <a:lnTo>
                    <a:pt x="1612479" y="1141795"/>
                  </a:lnTo>
                  <a:lnTo>
                    <a:pt x="1612479" y="1141795"/>
                  </a:lnTo>
                  <a:lnTo>
                    <a:pt x="1637620" y="1116654"/>
                  </a:lnTo>
                  <a:lnTo>
                    <a:pt x="1637620" y="1116654"/>
                  </a:lnTo>
                  <a:lnTo>
                    <a:pt x="1639016" y="1115258"/>
                  </a:lnTo>
                  <a:cubicBezTo>
                    <a:pt x="1643207" y="1119448"/>
                    <a:pt x="1647397" y="1123638"/>
                    <a:pt x="1651587" y="1127828"/>
                  </a:cubicBezTo>
                  <a:cubicBezTo>
                    <a:pt x="1708851" y="1186489"/>
                    <a:pt x="1764719" y="1243753"/>
                    <a:pt x="1821983" y="1302414"/>
                  </a:cubicBezTo>
                  <a:cubicBezTo>
                    <a:pt x="1821983" y="1302414"/>
                    <a:pt x="1820586" y="1303811"/>
                    <a:pt x="1820586" y="1303811"/>
                  </a:cubicBezTo>
                  <a:cubicBezTo>
                    <a:pt x="1819189" y="1306604"/>
                    <a:pt x="1816396" y="1309398"/>
                    <a:pt x="1815000" y="1313588"/>
                  </a:cubicBezTo>
                  <a:cubicBezTo>
                    <a:pt x="1813603" y="1317778"/>
                    <a:pt x="1812206" y="1320571"/>
                    <a:pt x="1812206" y="1324761"/>
                  </a:cubicBezTo>
                  <a:cubicBezTo>
                    <a:pt x="1812206" y="1326158"/>
                    <a:pt x="1812206" y="1327555"/>
                    <a:pt x="1812206" y="1328951"/>
                  </a:cubicBezTo>
                  <a:cubicBezTo>
                    <a:pt x="1812206" y="1330348"/>
                    <a:pt x="1812206" y="1330348"/>
                    <a:pt x="1812206" y="1330348"/>
                  </a:cubicBezTo>
                  <a:cubicBezTo>
                    <a:pt x="1812206" y="1330348"/>
                    <a:pt x="1812206" y="1330348"/>
                    <a:pt x="1812206" y="1331745"/>
                  </a:cubicBezTo>
                  <a:cubicBezTo>
                    <a:pt x="1812206" y="1331745"/>
                    <a:pt x="1812206" y="1333141"/>
                    <a:pt x="1812206" y="1333141"/>
                  </a:cubicBezTo>
                  <a:cubicBezTo>
                    <a:pt x="1812206" y="1334538"/>
                    <a:pt x="1812206" y="1334538"/>
                    <a:pt x="1812206" y="1335935"/>
                  </a:cubicBezTo>
                  <a:cubicBezTo>
                    <a:pt x="1812206" y="1337331"/>
                    <a:pt x="1813603" y="1340125"/>
                    <a:pt x="1815000" y="1342918"/>
                  </a:cubicBezTo>
                  <a:cubicBezTo>
                    <a:pt x="1816396" y="1345712"/>
                    <a:pt x="1817793" y="1348505"/>
                    <a:pt x="1819189" y="1349902"/>
                  </a:cubicBezTo>
                  <a:lnTo>
                    <a:pt x="1794049" y="1373645"/>
                  </a:lnTo>
                  <a:lnTo>
                    <a:pt x="1794049" y="1373645"/>
                  </a:lnTo>
                  <a:lnTo>
                    <a:pt x="1629240" y="1534265"/>
                  </a:lnTo>
                  <a:cubicBezTo>
                    <a:pt x="1571975" y="1475604"/>
                    <a:pt x="1514711" y="1416943"/>
                    <a:pt x="1456050" y="1358282"/>
                  </a:cubicBezTo>
                  <a:cubicBezTo>
                    <a:pt x="1451860" y="1354092"/>
                    <a:pt x="1447670" y="1349902"/>
                    <a:pt x="1443480" y="1344315"/>
                  </a:cubicBezTo>
                  <a:cubicBezTo>
                    <a:pt x="1444876" y="1341521"/>
                    <a:pt x="1447670" y="1338728"/>
                    <a:pt x="1449067" y="1335935"/>
                  </a:cubicBezTo>
                  <a:cubicBezTo>
                    <a:pt x="1450463" y="1333141"/>
                    <a:pt x="1451860" y="1328951"/>
                    <a:pt x="1451860" y="1326158"/>
                  </a:cubicBezTo>
                  <a:cubicBezTo>
                    <a:pt x="1451860" y="1324761"/>
                    <a:pt x="1451860" y="1323364"/>
                    <a:pt x="1451860" y="1323364"/>
                  </a:cubicBezTo>
                  <a:cubicBezTo>
                    <a:pt x="1451860" y="1321968"/>
                    <a:pt x="1451860" y="1321968"/>
                    <a:pt x="1451860" y="1321968"/>
                  </a:cubicBezTo>
                  <a:cubicBezTo>
                    <a:pt x="1451860" y="1321968"/>
                    <a:pt x="1451860" y="1321968"/>
                    <a:pt x="1451860" y="1320571"/>
                  </a:cubicBezTo>
                  <a:cubicBezTo>
                    <a:pt x="1453257" y="1323364"/>
                    <a:pt x="1453257" y="1321968"/>
                    <a:pt x="1453257" y="1319174"/>
                  </a:cubicBezTo>
                  <a:close/>
                  <a:moveTo>
                    <a:pt x="1643207" y="1078944"/>
                  </a:moveTo>
                  <a:cubicBezTo>
                    <a:pt x="1643207" y="1080340"/>
                    <a:pt x="1643207" y="1080340"/>
                    <a:pt x="1643207" y="1080340"/>
                  </a:cubicBezTo>
                  <a:cubicBezTo>
                    <a:pt x="1643207" y="1080340"/>
                    <a:pt x="1643207" y="1080340"/>
                    <a:pt x="1643207" y="1080340"/>
                  </a:cubicBezTo>
                  <a:cubicBezTo>
                    <a:pt x="1643207" y="1080340"/>
                    <a:pt x="1643207" y="1080340"/>
                    <a:pt x="1643207" y="1080340"/>
                  </a:cubicBezTo>
                  <a:cubicBezTo>
                    <a:pt x="1643207" y="1080340"/>
                    <a:pt x="1643207" y="1081737"/>
                    <a:pt x="1643207" y="1081737"/>
                  </a:cubicBezTo>
                  <a:cubicBezTo>
                    <a:pt x="1643207" y="1083134"/>
                    <a:pt x="1641810" y="1084530"/>
                    <a:pt x="1641810" y="1087324"/>
                  </a:cubicBezTo>
                  <a:cubicBezTo>
                    <a:pt x="1641810" y="1088720"/>
                    <a:pt x="1640413" y="1090117"/>
                    <a:pt x="1639016" y="1091514"/>
                  </a:cubicBezTo>
                  <a:cubicBezTo>
                    <a:pt x="1639016" y="1091514"/>
                    <a:pt x="1639016" y="1090117"/>
                    <a:pt x="1637620" y="1090117"/>
                  </a:cubicBezTo>
                  <a:cubicBezTo>
                    <a:pt x="1637620" y="1088720"/>
                    <a:pt x="1636223" y="1087324"/>
                    <a:pt x="1636223" y="1085927"/>
                  </a:cubicBezTo>
                  <a:cubicBezTo>
                    <a:pt x="1636223" y="1085927"/>
                    <a:pt x="1636223" y="1084530"/>
                    <a:pt x="1636223" y="1084530"/>
                  </a:cubicBezTo>
                  <a:cubicBezTo>
                    <a:pt x="1636223" y="1084530"/>
                    <a:pt x="1636223" y="1083134"/>
                    <a:pt x="1636223" y="1083134"/>
                  </a:cubicBezTo>
                  <a:cubicBezTo>
                    <a:pt x="1636223" y="1083134"/>
                    <a:pt x="1636223" y="1081737"/>
                    <a:pt x="1636223" y="1081737"/>
                  </a:cubicBezTo>
                  <a:cubicBezTo>
                    <a:pt x="1636223" y="1081737"/>
                    <a:pt x="1636223" y="1081737"/>
                    <a:pt x="1636223" y="1080340"/>
                  </a:cubicBezTo>
                  <a:cubicBezTo>
                    <a:pt x="1636223" y="1080340"/>
                    <a:pt x="1636223" y="1078944"/>
                    <a:pt x="1636223" y="1078944"/>
                  </a:cubicBezTo>
                  <a:cubicBezTo>
                    <a:pt x="1636223" y="1077547"/>
                    <a:pt x="1636223" y="1074753"/>
                    <a:pt x="1637620" y="1073357"/>
                  </a:cubicBezTo>
                  <a:cubicBezTo>
                    <a:pt x="1637620" y="1071960"/>
                    <a:pt x="1639016" y="1070564"/>
                    <a:pt x="1640413" y="1069167"/>
                  </a:cubicBezTo>
                  <a:cubicBezTo>
                    <a:pt x="1641810" y="1073357"/>
                    <a:pt x="1641810" y="1076150"/>
                    <a:pt x="1643207" y="1078944"/>
                  </a:cubicBezTo>
                  <a:close/>
                  <a:moveTo>
                    <a:pt x="1640413" y="1070564"/>
                  </a:moveTo>
                  <a:cubicBezTo>
                    <a:pt x="1640413" y="1070564"/>
                    <a:pt x="1640413" y="1070564"/>
                    <a:pt x="1640413" y="1070564"/>
                  </a:cubicBezTo>
                  <a:cubicBezTo>
                    <a:pt x="1640413" y="1070564"/>
                    <a:pt x="1640413" y="1069167"/>
                    <a:pt x="1640413" y="1070564"/>
                  </a:cubicBezTo>
                  <a:cubicBezTo>
                    <a:pt x="1640413" y="1070564"/>
                    <a:pt x="1640413" y="1070564"/>
                    <a:pt x="1640413" y="1070564"/>
                  </a:cubicBezTo>
                  <a:close/>
                  <a:moveTo>
                    <a:pt x="1833156" y="1365265"/>
                  </a:moveTo>
                  <a:lnTo>
                    <a:pt x="1833156" y="1365265"/>
                  </a:lnTo>
                  <a:lnTo>
                    <a:pt x="1833156" y="1365265"/>
                  </a:lnTo>
                  <a:cubicBezTo>
                    <a:pt x="1838743" y="1369455"/>
                    <a:pt x="1842933" y="1373645"/>
                    <a:pt x="1847123" y="1377835"/>
                  </a:cubicBezTo>
                  <a:cubicBezTo>
                    <a:pt x="1904388" y="1436496"/>
                    <a:pt x="1960255" y="1493761"/>
                    <a:pt x="2017520" y="1552422"/>
                  </a:cubicBezTo>
                  <a:cubicBezTo>
                    <a:pt x="2017520" y="1552422"/>
                    <a:pt x="2016123" y="1553818"/>
                    <a:pt x="2016123" y="1553818"/>
                  </a:cubicBezTo>
                  <a:cubicBezTo>
                    <a:pt x="2014726" y="1556612"/>
                    <a:pt x="2011933" y="1559405"/>
                    <a:pt x="2010536" y="1563595"/>
                  </a:cubicBezTo>
                  <a:cubicBezTo>
                    <a:pt x="2009140" y="1567785"/>
                    <a:pt x="2007743" y="1570579"/>
                    <a:pt x="2007743" y="1574769"/>
                  </a:cubicBezTo>
                  <a:cubicBezTo>
                    <a:pt x="2007743" y="1576166"/>
                    <a:pt x="2007743" y="1577562"/>
                    <a:pt x="2007743" y="1578959"/>
                  </a:cubicBezTo>
                  <a:cubicBezTo>
                    <a:pt x="2007743" y="1580356"/>
                    <a:pt x="2007743" y="1580356"/>
                    <a:pt x="2007743" y="1580356"/>
                  </a:cubicBezTo>
                  <a:cubicBezTo>
                    <a:pt x="2007743" y="1580356"/>
                    <a:pt x="2007743" y="1580356"/>
                    <a:pt x="2007743" y="1581752"/>
                  </a:cubicBezTo>
                  <a:cubicBezTo>
                    <a:pt x="2007743" y="1581752"/>
                    <a:pt x="2007743" y="1583149"/>
                    <a:pt x="2007743" y="1583149"/>
                  </a:cubicBezTo>
                  <a:cubicBezTo>
                    <a:pt x="2007743" y="1584546"/>
                    <a:pt x="2007743" y="1584546"/>
                    <a:pt x="2007743" y="1585942"/>
                  </a:cubicBezTo>
                  <a:cubicBezTo>
                    <a:pt x="2007743" y="1587339"/>
                    <a:pt x="2009140" y="1590132"/>
                    <a:pt x="2010536" y="1592926"/>
                  </a:cubicBezTo>
                  <a:cubicBezTo>
                    <a:pt x="2011933" y="1595719"/>
                    <a:pt x="2013330" y="1598512"/>
                    <a:pt x="2014726" y="1599909"/>
                  </a:cubicBezTo>
                  <a:lnTo>
                    <a:pt x="1989586" y="1623653"/>
                  </a:lnTo>
                  <a:lnTo>
                    <a:pt x="1989586" y="1623653"/>
                  </a:lnTo>
                  <a:lnTo>
                    <a:pt x="1824776" y="1784272"/>
                  </a:lnTo>
                  <a:cubicBezTo>
                    <a:pt x="1767512" y="1725611"/>
                    <a:pt x="1710248" y="1666950"/>
                    <a:pt x="1651587" y="1608289"/>
                  </a:cubicBezTo>
                  <a:cubicBezTo>
                    <a:pt x="1647397" y="1604099"/>
                    <a:pt x="1643207" y="1599909"/>
                    <a:pt x="1639016" y="1594323"/>
                  </a:cubicBezTo>
                  <a:cubicBezTo>
                    <a:pt x="1640413" y="1591529"/>
                    <a:pt x="1643207" y="1588736"/>
                    <a:pt x="1644603" y="1585942"/>
                  </a:cubicBezTo>
                  <a:cubicBezTo>
                    <a:pt x="1646000" y="1583149"/>
                    <a:pt x="1647397" y="1578959"/>
                    <a:pt x="1647397" y="1576166"/>
                  </a:cubicBezTo>
                  <a:cubicBezTo>
                    <a:pt x="1647397" y="1574769"/>
                    <a:pt x="1647397" y="1573372"/>
                    <a:pt x="1647397" y="1573372"/>
                  </a:cubicBezTo>
                  <a:cubicBezTo>
                    <a:pt x="1647397" y="1571975"/>
                    <a:pt x="1647397" y="1571975"/>
                    <a:pt x="1647397" y="1571975"/>
                  </a:cubicBezTo>
                  <a:cubicBezTo>
                    <a:pt x="1647397" y="1571975"/>
                    <a:pt x="1647397" y="1571975"/>
                    <a:pt x="1647397" y="1570579"/>
                  </a:cubicBezTo>
                  <a:cubicBezTo>
                    <a:pt x="1647397" y="1569182"/>
                    <a:pt x="1647397" y="1567785"/>
                    <a:pt x="1647397" y="1566389"/>
                  </a:cubicBezTo>
                  <a:cubicBezTo>
                    <a:pt x="1647397" y="1563595"/>
                    <a:pt x="1646000" y="1556612"/>
                    <a:pt x="1641810" y="1549628"/>
                  </a:cubicBezTo>
                  <a:lnTo>
                    <a:pt x="1806619" y="1389009"/>
                  </a:lnTo>
                  <a:lnTo>
                    <a:pt x="1806619" y="1389009"/>
                  </a:lnTo>
                  <a:lnTo>
                    <a:pt x="1833156" y="1365265"/>
                  </a:lnTo>
                  <a:close/>
                  <a:moveTo>
                    <a:pt x="1831760" y="1330348"/>
                  </a:moveTo>
                  <a:cubicBezTo>
                    <a:pt x="1831760" y="1330348"/>
                    <a:pt x="1831760" y="1330348"/>
                    <a:pt x="1831760" y="1330348"/>
                  </a:cubicBezTo>
                  <a:cubicBezTo>
                    <a:pt x="1831760" y="1328951"/>
                    <a:pt x="1831760" y="1328951"/>
                    <a:pt x="1831760" y="1327555"/>
                  </a:cubicBezTo>
                  <a:cubicBezTo>
                    <a:pt x="1831760" y="1326158"/>
                    <a:pt x="1831760" y="1323364"/>
                    <a:pt x="1833156" y="1321968"/>
                  </a:cubicBezTo>
                  <a:cubicBezTo>
                    <a:pt x="1833156" y="1320571"/>
                    <a:pt x="1834553" y="1319174"/>
                    <a:pt x="1834553" y="1319174"/>
                  </a:cubicBezTo>
                  <a:cubicBezTo>
                    <a:pt x="1835950" y="1321968"/>
                    <a:pt x="1835950" y="1324761"/>
                    <a:pt x="1835950" y="1326158"/>
                  </a:cubicBezTo>
                  <a:cubicBezTo>
                    <a:pt x="1835950" y="1327555"/>
                    <a:pt x="1835950" y="1327555"/>
                    <a:pt x="1835950" y="1327555"/>
                  </a:cubicBezTo>
                  <a:cubicBezTo>
                    <a:pt x="1835950" y="1327555"/>
                    <a:pt x="1835950" y="1327555"/>
                    <a:pt x="1835950" y="1327555"/>
                  </a:cubicBezTo>
                  <a:cubicBezTo>
                    <a:pt x="1835950" y="1327555"/>
                    <a:pt x="1835950" y="1327555"/>
                    <a:pt x="1835950" y="1327555"/>
                  </a:cubicBezTo>
                  <a:cubicBezTo>
                    <a:pt x="1835950" y="1327555"/>
                    <a:pt x="1835950" y="1328951"/>
                    <a:pt x="1835950" y="1328951"/>
                  </a:cubicBezTo>
                  <a:cubicBezTo>
                    <a:pt x="1835950" y="1330348"/>
                    <a:pt x="1834553" y="1331745"/>
                    <a:pt x="1834553" y="1334538"/>
                  </a:cubicBezTo>
                  <a:cubicBezTo>
                    <a:pt x="1834553" y="1335935"/>
                    <a:pt x="1833156" y="1335935"/>
                    <a:pt x="1833156" y="1337331"/>
                  </a:cubicBezTo>
                  <a:cubicBezTo>
                    <a:pt x="1833156" y="1337331"/>
                    <a:pt x="1833156" y="1337331"/>
                    <a:pt x="1833156" y="1335935"/>
                  </a:cubicBezTo>
                  <a:cubicBezTo>
                    <a:pt x="1833156" y="1334538"/>
                    <a:pt x="1831760" y="1333141"/>
                    <a:pt x="1831760" y="1331745"/>
                  </a:cubicBezTo>
                  <a:cubicBezTo>
                    <a:pt x="1831760" y="1331745"/>
                    <a:pt x="1831760" y="1330348"/>
                    <a:pt x="1831760" y="1330348"/>
                  </a:cubicBezTo>
                  <a:cubicBezTo>
                    <a:pt x="1831760" y="1331745"/>
                    <a:pt x="1831760" y="1331745"/>
                    <a:pt x="1831760" y="1330348"/>
                  </a:cubicBezTo>
                  <a:cubicBezTo>
                    <a:pt x="1831760" y="1331745"/>
                    <a:pt x="1831760" y="1330348"/>
                    <a:pt x="1831760" y="1330348"/>
                  </a:cubicBezTo>
                  <a:close/>
                  <a:moveTo>
                    <a:pt x="2027297" y="1612479"/>
                  </a:moveTo>
                  <a:lnTo>
                    <a:pt x="2027297" y="1612479"/>
                  </a:lnTo>
                  <a:lnTo>
                    <a:pt x="2027297" y="1612479"/>
                  </a:lnTo>
                  <a:cubicBezTo>
                    <a:pt x="2032883" y="1616669"/>
                    <a:pt x="2037073" y="1620860"/>
                    <a:pt x="2041263" y="1625050"/>
                  </a:cubicBezTo>
                  <a:cubicBezTo>
                    <a:pt x="2098528" y="1683711"/>
                    <a:pt x="2154395" y="1740975"/>
                    <a:pt x="2211660" y="1799636"/>
                  </a:cubicBezTo>
                  <a:cubicBezTo>
                    <a:pt x="2211660" y="1799636"/>
                    <a:pt x="2210263" y="1801033"/>
                    <a:pt x="2210263" y="1801033"/>
                  </a:cubicBezTo>
                  <a:cubicBezTo>
                    <a:pt x="2208866" y="1803826"/>
                    <a:pt x="2206073" y="1806619"/>
                    <a:pt x="2204676" y="1810810"/>
                  </a:cubicBezTo>
                  <a:cubicBezTo>
                    <a:pt x="2203279" y="1815000"/>
                    <a:pt x="2201883" y="1817793"/>
                    <a:pt x="2201883" y="1821983"/>
                  </a:cubicBezTo>
                  <a:cubicBezTo>
                    <a:pt x="2201883" y="1823380"/>
                    <a:pt x="2201883" y="1824777"/>
                    <a:pt x="2201883" y="1826173"/>
                  </a:cubicBezTo>
                  <a:cubicBezTo>
                    <a:pt x="2201883" y="1827570"/>
                    <a:pt x="2201883" y="1827570"/>
                    <a:pt x="2201883" y="1827570"/>
                  </a:cubicBezTo>
                  <a:cubicBezTo>
                    <a:pt x="2201883" y="1827570"/>
                    <a:pt x="2201883" y="1827570"/>
                    <a:pt x="2201883" y="1828966"/>
                  </a:cubicBezTo>
                  <a:cubicBezTo>
                    <a:pt x="2201883" y="1828966"/>
                    <a:pt x="2201883" y="1830363"/>
                    <a:pt x="2201883" y="1830363"/>
                  </a:cubicBezTo>
                  <a:cubicBezTo>
                    <a:pt x="2201883" y="1831760"/>
                    <a:pt x="2201883" y="1831760"/>
                    <a:pt x="2201883" y="1833157"/>
                  </a:cubicBezTo>
                  <a:cubicBezTo>
                    <a:pt x="2201883" y="1834553"/>
                    <a:pt x="2203279" y="1837347"/>
                    <a:pt x="2204676" y="1840140"/>
                  </a:cubicBezTo>
                  <a:cubicBezTo>
                    <a:pt x="2206073" y="1842933"/>
                    <a:pt x="2207470" y="1845727"/>
                    <a:pt x="2208866" y="1847123"/>
                  </a:cubicBezTo>
                  <a:lnTo>
                    <a:pt x="2183726" y="1870867"/>
                  </a:lnTo>
                  <a:lnTo>
                    <a:pt x="2183726" y="1870867"/>
                  </a:lnTo>
                  <a:lnTo>
                    <a:pt x="2018916" y="2031487"/>
                  </a:lnTo>
                  <a:cubicBezTo>
                    <a:pt x="1961652" y="1972826"/>
                    <a:pt x="1904388" y="1914165"/>
                    <a:pt x="1845727" y="1855504"/>
                  </a:cubicBezTo>
                  <a:cubicBezTo>
                    <a:pt x="1841537" y="1851314"/>
                    <a:pt x="1837347" y="1847123"/>
                    <a:pt x="1833156" y="1841537"/>
                  </a:cubicBezTo>
                  <a:cubicBezTo>
                    <a:pt x="1834553" y="1840140"/>
                    <a:pt x="1837347" y="1835950"/>
                    <a:pt x="1838743" y="1833157"/>
                  </a:cubicBezTo>
                  <a:cubicBezTo>
                    <a:pt x="1840140" y="1830363"/>
                    <a:pt x="1841537" y="1826173"/>
                    <a:pt x="1841537" y="1823380"/>
                  </a:cubicBezTo>
                  <a:cubicBezTo>
                    <a:pt x="1841537" y="1821983"/>
                    <a:pt x="1841537" y="1820586"/>
                    <a:pt x="1841537" y="1820586"/>
                  </a:cubicBezTo>
                  <a:cubicBezTo>
                    <a:pt x="1841537" y="1819190"/>
                    <a:pt x="1841537" y="1819190"/>
                    <a:pt x="1841537" y="1819190"/>
                  </a:cubicBezTo>
                  <a:cubicBezTo>
                    <a:pt x="1841537" y="1819190"/>
                    <a:pt x="1841537" y="1819190"/>
                    <a:pt x="1841537" y="1817793"/>
                  </a:cubicBezTo>
                  <a:cubicBezTo>
                    <a:pt x="1841537" y="1816396"/>
                    <a:pt x="1841537" y="1815000"/>
                    <a:pt x="1841537" y="1813603"/>
                  </a:cubicBezTo>
                  <a:cubicBezTo>
                    <a:pt x="1841537" y="1810810"/>
                    <a:pt x="1840140" y="1803826"/>
                    <a:pt x="1835950" y="1796843"/>
                  </a:cubicBezTo>
                  <a:lnTo>
                    <a:pt x="2000759" y="1636223"/>
                  </a:lnTo>
                  <a:lnTo>
                    <a:pt x="2000759" y="1636223"/>
                  </a:lnTo>
                  <a:lnTo>
                    <a:pt x="2027297" y="1612479"/>
                  </a:lnTo>
                  <a:close/>
                  <a:moveTo>
                    <a:pt x="2025900" y="1578959"/>
                  </a:moveTo>
                  <a:cubicBezTo>
                    <a:pt x="2025900" y="1578959"/>
                    <a:pt x="2025900" y="1577562"/>
                    <a:pt x="2025900" y="1578959"/>
                  </a:cubicBezTo>
                  <a:cubicBezTo>
                    <a:pt x="2025900" y="1577562"/>
                    <a:pt x="2025900" y="1577562"/>
                    <a:pt x="2025900" y="1576166"/>
                  </a:cubicBezTo>
                  <a:cubicBezTo>
                    <a:pt x="2025900" y="1574769"/>
                    <a:pt x="2025900" y="1571975"/>
                    <a:pt x="2027297" y="1570579"/>
                  </a:cubicBezTo>
                  <a:cubicBezTo>
                    <a:pt x="2027297" y="1569182"/>
                    <a:pt x="2028693" y="1567785"/>
                    <a:pt x="2028693" y="1567785"/>
                  </a:cubicBezTo>
                  <a:cubicBezTo>
                    <a:pt x="2030090" y="1570579"/>
                    <a:pt x="2030090" y="1573372"/>
                    <a:pt x="2030090" y="1574769"/>
                  </a:cubicBezTo>
                  <a:cubicBezTo>
                    <a:pt x="2030090" y="1576166"/>
                    <a:pt x="2030090" y="1576166"/>
                    <a:pt x="2030090" y="1576166"/>
                  </a:cubicBezTo>
                  <a:cubicBezTo>
                    <a:pt x="2030090" y="1576166"/>
                    <a:pt x="2030090" y="1576166"/>
                    <a:pt x="2030090" y="1576166"/>
                  </a:cubicBezTo>
                  <a:cubicBezTo>
                    <a:pt x="2030090" y="1576166"/>
                    <a:pt x="2030090" y="1576166"/>
                    <a:pt x="2030090" y="1576166"/>
                  </a:cubicBezTo>
                  <a:cubicBezTo>
                    <a:pt x="2030090" y="1576166"/>
                    <a:pt x="2030090" y="1577562"/>
                    <a:pt x="2030090" y="1577562"/>
                  </a:cubicBezTo>
                  <a:cubicBezTo>
                    <a:pt x="2030090" y="1578959"/>
                    <a:pt x="2028693" y="1580356"/>
                    <a:pt x="2028693" y="1583149"/>
                  </a:cubicBezTo>
                  <a:cubicBezTo>
                    <a:pt x="2028693" y="1584546"/>
                    <a:pt x="2027297" y="1585942"/>
                    <a:pt x="2027297" y="1585942"/>
                  </a:cubicBezTo>
                  <a:cubicBezTo>
                    <a:pt x="2027297" y="1585942"/>
                    <a:pt x="2027297" y="1585942"/>
                    <a:pt x="2027297" y="1584546"/>
                  </a:cubicBezTo>
                  <a:cubicBezTo>
                    <a:pt x="2027297" y="1583149"/>
                    <a:pt x="2025900" y="1581752"/>
                    <a:pt x="2025900" y="1580356"/>
                  </a:cubicBezTo>
                  <a:cubicBezTo>
                    <a:pt x="2025900" y="1580356"/>
                    <a:pt x="2025900" y="1578959"/>
                    <a:pt x="2025900" y="1578959"/>
                  </a:cubicBezTo>
                  <a:cubicBezTo>
                    <a:pt x="2025900" y="1580356"/>
                    <a:pt x="2025900" y="1578959"/>
                    <a:pt x="2025900" y="1578959"/>
                  </a:cubicBezTo>
                  <a:cubicBezTo>
                    <a:pt x="2025900" y="1578959"/>
                    <a:pt x="2025900" y="1578959"/>
                    <a:pt x="2025900" y="1578959"/>
                  </a:cubicBezTo>
                  <a:close/>
                  <a:moveTo>
                    <a:pt x="2046850" y="1574769"/>
                  </a:moveTo>
                  <a:cubicBezTo>
                    <a:pt x="2046850" y="1573372"/>
                    <a:pt x="2046850" y="1571975"/>
                    <a:pt x="2046850" y="1570579"/>
                  </a:cubicBezTo>
                  <a:cubicBezTo>
                    <a:pt x="2046850" y="1566389"/>
                    <a:pt x="2045454" y="1559405"/>
                    <a:pt x="2039867" y="1551025"/>
                  </a:cubicBezTo>
                  <a:lnTo>
                    <a:pt x="2206073" y="1389009"/>
                  </a:lnTo>
                  <a:lnTo>
                    <a:pt x="2206073" y="1389009"/>
                  </a:lnTo>
                  <a:lnTo>
                    <a:pt x="2231213" y="1363869"/>
                  </a:lnTo>
                  <a:lnTo>
                    <a:pt x="2231213" y="1363869"/>
                  </a:lnTo>
                  <a:lnTo>
                    <a:pt x="2232610" y="1362472"/>
                  </a:lnTo>
                  <a:cubicBezTo>
                    <a:pt x="2236800" y="1366662"/>
                    <a:pt x="2240990" y="1370852"/>
                    <a:pt x="2245180" y="1375042"/>
                  </a:cubicBezTo>
                  <a:cubicBezTo>
                    <a:pt x="2302445" y="1433703"/>
                    <a:pt x="2358312" y="1490967"/>
                    <a:pt x="2415577" y="1549628"/>
                  </a:cubicBezTo>
                  <a:cubicBezTo>
                    <a:pt x="2415577" y="1549628"/>
                    <a:pt x="2415577" y="1549628"/>
                    <a:pt x="2415577" y="1549628"/>
                  </a:cubicBezTo>
                  <a:cubicBezTo>
                    <a:pt x="2415577" y="1549628"/>
                    <a:pt x="2414180" y="1551025"/>
                    <a:pt x="2412783" y="1552422"/>
                  </a:cubicBezTo>
                  <a:cubicBezTo>
                    <a:pt x="2411387" y="1555215"/>
                    <a:pt x="2408593" y="1558009"/>
                    <a:pt x="2407196" y="1562199"/>
                  </a:cubicBezTo>
                  <a:cubicBezTo>
                    <a:pt x="2405800" y="1566389"/>
                    <a:pt x="2404403" y="1569182"/>
                    <a:pt x="2404403" y="1573372"/>
                  </a:cubicBezTo>
                  <a:cubicBezTo>
                    <a:pt x="2404403" y="1574769"/>
                    <a:pt x="2404403" y="1576166"/>
                    <a:pt x="2404403" y="1577562"/>
                  </a:cubicBezTo>
                  <a:cubicBezTo>
                    <a:pt x="2404403" y="1578959"/>
                    <a:pt x="2404403" y="1578959"/>
                    <a:pt x="2404403" y="1578959"/>
                  </a:cubicBezTo>
                  <a:cubicBezTo>
                    <a:pt x="2404403" y="1578959"/>
                    <a:pt x="2404403" y="1578959"/>
                    <a:pt x="2404403" y="1580356"/>
                  </a:cubicBezTo>
                  <a:cubicBezTo>
                    <a:pt x="2404403" y="1580356"/>
                    <a:pt x="2404403" y="1581752"/>
                    <a:pt x="2404403" y="1581752"/>
                  </a:cubicBezTo>
                  <a:cubicBezTo>
                    <a:pt x="2404403" y="1583149"/>
                    <a:pt x="2404403" y="1583149"/>
                    <a:pt x="2404403" y="1584546"/>
                  </a:cubicBezTo>
                  <a:cubicBezTo>
                    <a:pt x="2404403" y="1585942"/>
                    <a:pt x="2405800" y="1588736"/>
                    <a:pt x="2405800" y="1591529"/>
                  </a:cubicBezTo>
                  <a:cubicBezTo>
                    <a:pt x="2407196" y="1594323"/>
                    <a:pt x="2408593" y="1597116"/>
                    <a:pt x="2409990" y="1599909"/>
                  </a:cubicBezTo>
                  <a:lnTo>
                    <a:pt x="2386246" y="1623653"/>
                  </a:lnTo>
                  <a:lnTo>
                    <a:pt x="2386246" y="1623653"/>
                  </a:lnTo>
                  <a:lnTo>
                    <a:pt x="2220040" y="1785669"/>
                  </a:lnTo>
                  <a:cubicBezTo>
                    <a:pt x="2162776" y="1727008"/>
                    <a:pt x="2106908" y="1669744"/>
                    <a:pt x="2049643" y="1611083"/>
                  </a:cubicBezTo>
                  <a:cubicBezTo>
                    <a:pt x="2045454" y="1606893"/>
                    <a:pt x="2041263" y="1602703"/>
                    <a:pt x="2037073" y="1597116"/>
                  </a:cubicBezTo>
                  <a:cubicBezTo>
                    <a:pt x="2038470" y="1594323"/>
                    <a:pt x="2041263" y="1591529"/>
                    <a:pt x="2042660" y="1588736"/>
                  </a:cubicBezTo>
                  <a:cubicBezTo>
                    <a:pt x="2044057" y="1585942"/>
                    <a:pt x="2045454" y="1581752"/>
                    <a:pt x="2045454" y="1578959"/>
                  </a:cubicBezTo>
                  <a:cubicBezTo>
                    <a:pt x="2045454" y="1577562"/>
                    <a:pt x="2045454" y="1576166"/>
                    <a:pt x="2045454" y="1576166"/>
                  </a:cubicBezTo>
                  <a:cubicBezTo>
                    <a:pt x="2046850" y="1577562"/>
                    <a:pt x="2046850" y="1576166"/>
                    <a:pt x="2046850" y="1574769"/>
                  </a:cubicBezTo>
                  <a:cubicBezTo>
                    <a:pt x="2046850" y="1576166"/>
                    <a:pt x="2046850" y="1576166"/>
                    <a:pt x="2046850" y="1574769"/>
                  </a:cubicBezTo>
                  <a:close/>
                  <a:moveTo>
                    <a:pt x="2231213" y="1333141"/>
                  </a:moveTo>
                  <a:cubicBezTo>
                    <a:pt x="2231213" y="1333141"/>
                    <a:pt x="2231213" y="1331745"/>
                    <a:pt x="2231213" y="1333141"/>
                  </a:cubicBezTo>
                  <a:cubicBezTo>
                    <a:pt x="2231213" y="1331745"/>
                    <a:pt x="2231213" y="1331745"/>
                    <a:pt x="2231213" y="1330348"/>
                  </a:cubicBezTo>
                  <a:cubicBezTo>
                    <a:pt x="2231213" y="1328951"/>
                    <a:pt x="2231213" y="1326158"/>
                    <a:pt x="2232610" y="1324761"/>
                  </a:cubicBezTo>
                  <a:cubicBezTo>
                    <a:pt x="2234007" y="1323364"/>
                    <a:pt x="2234007" y="1320571"/>
                    <a:pt x="2235403" y="1320571"/>
                  </a:cubicBezTo>
                  <a:cubicBezTo>
                    <a:pt x="2236800" y="1323364"/>
                    <a:pt x="2236800" y="1326158"/>
                    <a:pt x="2238197" y="1327555"/>
                  </a:cubicBezTo>
                  <a:cubicBezTo>
                    <a:pt x="2238197" y="1328951"/>
                    <a:pt x="2238197" y="1328951"/>
                    <a:pt x="2238197" y="1328951"/>
                  </a:cubicBezTo>
                  <a:cubicBezTo>
                    <a:pt x="2238197" y="1328951"/>
                    <a:pt x="2238197" y="1328951"/>
                    <a:pt x="2238197" y="1328951"/>
                  </a:cubicBezTo>
                  <a:cubicBezTo>
                    <a:pt x="2238197" y="1328951"/>
                    <a:pt x="2238197" y="1328951"/>
                    <a:pt x="2238197" y="1328951"/>
                  </a:cubicBezTo>
                  <a:cubicBezTo>
                    <a:pt x="2238197" y="1328951"/>
                    <a:pt x="2238197" y="1330348"/>
                    <a:pt x="2238197" y="1330348"/>
                  </a:cubicBezTo>
                  <a:cubicBezTo>
                    <a:pt x="2238197" y="1331745"/>
                    <a:pt x="2236800" y="1333141"/>
                    <a:pt x="2236800" y="1335935"/>
                  </a:cubicBezTo>
                  <a:cubicBezTo>
                    <a:pt x="2235403" y="1337331"/>
                    <a:pt x="2235403" y="1338728"/>
                    <a:pt x="2234007" y="1340125"/>
                  </a:cubicBezTo>
                  <a:cubicBezTo>
                    <a:pt x="2234007" y="1340125"/>
                    <a:pt x="2234007" y="1338728"/>
                    <a:pt x="2232610" y="1338728"/>
                  </a:cubicBezTo>
                  <a:cubicBezTo>
                    <a:pt x="2232610" y="1337331"/>
                    <a:pt x="2231213" y="1335935"/>
                    <a:pt x="2231213" y="1334538"/>
                  </a:cubicBezTo>
                  <a:cubicBezTo>
                    <a:pt x="2231213" y="1334538"/>
                    <a:pt x="2231213" y="1333141"/>
                    <a:pt x="2231213" y="1333141"/>
                  </a:cubicBezTo>
                  <a:cubicBezTo>
                    <a:pt x="2231213" y="1334538"/>
                    <a:pt x="2231213" y="1333141"/>
                    <a:pt x="2231213" y="1333141"/>
                  </a:cubicBezTo>
                  <a:cubicBezTo>
                    <a:pt x="2231213" y="1333141"/>
                    <a:pt x="2231213" y="1333141"/>
                    <a:pt x="2231213" y="1333141"/>
                  </a:cubicBezTo>
                  <a:close/>
                  <a:moveTo>
                    <a:pt x="2433733" y="1625050"/>
                  </a:moveTo>
                  <a:cubicBezTo>
                    <a:pt x="2490998" y="1683711"/>
                    <a:pt x="2546865" y="1740975"/>
                    <a:pt x="2604130" y="1799636"/>
                  </a:cubicBezTo>
                  <a:cubicBezTo>
                    <a:pt x="2604130" y="1799636"/>
                    <a:pt x="2604130" y="1799636"/>
                    <a:pt x="2604130" y="1799636"/>
                  </a:cubicBezTo>
                  <a:cubicBezTo>
                    <a:pt x="2604130" y="1799636"/>
                    <a:pt x="2602733" y="1801033"/>
                    <a:pt x="2601336" y="1802429"/>
                  </a:cubicBezTo>
                  <a:cubicBezTo>
                    <a:pt x="2599940" y="1805223"/>
                    <a:pt x="2597146" y="1808016"/>
                    <a:pt x="2595750" y="1812206"/>
                  </a:cubicBezTo>
                  <a:cubicBezTo>
                    <a:pt x="2594353" y="1816396"/>
                    <a:pt x="2592956" y="1819190"/>
                    <a:pt x="2592956" y="1823380"/>
                  </a:cubicBezTo>
                  <a:cubicBezTo>
                    <a:pt x="2592956" y="1824777"/>
                    <a:pt x="2592956" y="1826173"/>
                    <a:pt x="2592956" y="1827570"/>
                  </a:cubicBezTo>
                  <a:cubicBezTo>
                    <a:pt x="2592956" y="1828966"/>
                    <a:pt x="2592956" y="1828966"/>
                    <a:pt x="2592956" y="1828966"/>
                  </a:cubicBezTo>
                  <a:cubicBezTo>
                    <a:pt x="2592956" y="1828966"/>
                    <a:pt x="2592956" y="1828966"/>
                    <a:pt x="2592956" y="1830363"/>
                  </a:cubicBezTo>
                  <a:cubicBezTo>
                    <a:pt x="2592956" y="1830363"/>
                    <a:pt x="2592956" y="1831760"/>
                    <a:pt x="2592956" y="1831760"/>
                  </a:cubicBezTo>
                  <a:cubicBezTo>
                    <a:pt x="2592956" y="1833157"/>
                    <a:pt x="2592956" y="1833157"/>
                    <a:pt x="2592956" y="1834553"/>
                  </a:cubicBezTo>
                  <a:cubicBezTo>
                    <a:pt x="2592956" y="1835950"/>
                    <a:pt x="2594353" y="1838743"/>
                    <a:pt x="2594353" y="1841537"/>
                  </a:cubicBezTo>
                  <a:cubicBezTo>
                    <a:pt x="2595750" y="1844330"/>
                    <a:pt x="2597146" y="1847123"/>
                    <a:pt x="2598543" y="1849917"/>
                  </a:cubicBezTo>
                  <a:lnTo>
                    <a:pt x="2574799" y="1873661"/>
                  </a:lnTo>
                  <a:lnTo>
                    <a:pt x="2574799" y="1873661"/>
                  </a:lnTo>
                  <a:lnTo>
                    <a:pt x="2408593" y="2035677"/>
                  </a:lnTo>
                  <a:cubicBezTo>
                    <a:pt x="2351329" y="1977016"/>
                    <a:pt x="2295461" y="1919751"/>
                    <a:pt x="2238197" y="1861090"/>
                  </a:cubicBezTo>
                  <a:cubicBezTo>
                    <a:pt x="2234007" y="1856900"/>
                    <a:pt x="2229817" y="1852710"/>
                    <a:pt x="2225627" y="1847123"/>
                  </a:cubicBezTo>
                  <a:cubicBezTo>
                    <a:pt x="2227023" y="1844330"/>
                    <a:pt x="2229817" y="1841537"/>
                    <a:pt x="2231213" y="1838743"/>
                  </a:cubicBezTo>
                  <a:cubicBezTo>
                    <a:pt x="2232610" y="1835950"/>
                    <a:pt x="2234007" y="1831760"/>
                    <a:pt x="2234007" y="1828966"/>
                  </a:cubicBezTo>
                  <a:cubicBezTo>
                    <a:pt x="2234007" y="1827570"/>
                    <a:pt x="2234007" y="1826173"/>
                    <a:pt x="2234007" y="1826173"/>
                  </a:cubicBezTo>
                  <a:cubicBezTo>
                    <a:pt x="2234007" y="1824777"/>
                    <a:pt x="2234007" y="1824777"/>
                    <a:pt x="2234007" y="1824777"/>
                  </a:cubicBezTo>
                  <a:cubicBezTo>
                    <a:pt x="2234007" y="1824777"/>
                    <a:pt x="2234007" y="1824777"/>
                    <a:pt x="2234007" y="1823380"/>
                  </a:cubicBezTo>
                  <a:cubicBezTo>
                    <a:pt x="2234007" y="1821983"/>
                    <a:pt x="2234007" y="1820586"/>
                    <a:pt x="2234007" y="1819190"/>
                  </a:cubicBezTo>
                  <a:cubicBezTo>
                    <a:pt x="2234007" y="1815000"/>
                    <a:pt x="2232610" y="1808016"/>
                    <a:pt x="2227023" y="1799636"/>
                  </a:cubicBezTo>
                  <a:lnTo>
                    <a:pt x="2393229" y="1637620"/>
                  </a:lnTo>
                  <a:lnTo>
                    <a:pt x="2393229" y="1637620"/>
                  </a:lnTo>
                  <a:lnTo>
                    <a:pt x="2418370" y="1612479"/>
                  </a:lnTo>
                  <a:lnTo>
                    <a:pt x="2418370" y="1612479"/>
                  </a:lnTo>
                  <a:lnTo>
                    <a:pt x="2419767" y="1611083"/>
                  </a:lnTo>
                  <a:cubicBezTo>
                    <a:pt x="2425353" y="1616669"/>
                    <a:pt x="2429544" y="1620860"/>
                    <a:pt x="2433733" y="1625050"/>
                  </a:cubicBezTo>
                  <a:close/>
                  <a:moveTo>
                    <a:pt x="2422560" y="1580356"/>
                  </a:moveTo>
                  <a:cubicBezTo>
                    <a:pt x="2422560" y="1580356"/>
                    <a:pt x="2422560" y="1578959"/>
                    <a:pt x="2422560" y="1580356"/>
                  </a:cubicBezTo>
                  <a:cubicBezTo>
                    <a:pt x="2422560" y="1578959"/>
                    <a:pt x="2422560" y="1578959"/>
                    <a:pt x="2422560" y="1577562"/>
                  </a:cubicBezTo>
                  <a:cubicBezTo>
                    <a:pt x="2422560" y="1576166"/>
                    <a:pt x="2422560" y="1573372"/>
                    <a:pt x="2423957" y="1571975"/>
                  </a:cubicBezTo>
                  <a:cubicBezTo>
                    <a:pt x="2425353" y="1570579"/>
                    <a:pt x="2425353" y="1567785"/>
                    <a:pt x="2426750" y="1567785"/>
                  </a:cubicBezTo>
                  <a:cubicBezTo>
                    <a:pt x="2428147" y="1570579"/>
                    <a:pt x="2428147" y="1573372"/>
                    <a:pt x="2429544" y="1574769"/>
                  </a:cubicBezTo>
                  <a:cubicBezTo>
                    <a:pt x="2429544" y="1576166"/>
                    <a:pt x="2429544" y="1576166"/>
                    <a:pt x="2429544" y="1576166"/>
                  </a:cubicBezTo>
                  <a:cubicBezTo>
                    <a:pt x="2429544" y="1576166"/>
                    <a:pt x="2429544" y="1576166"/>
                    <a:pt x="2429544" y="1576166"/>
                  </a:cubicBezTo>
                  <a:cubicBezTo>
                    <a:pt x="2429544" y="1576166"/>
                    <a:pt x="2429544" y="1576166"/>
                    <a:pt x="2429544" y="1576166"/>
                  </a:cubicBezTo>
                  <a:cubicBezTo>
                    <a:pt x="2429544" y="1576166"/>
                    <a:pt x="2429544" y="1577562"/>
                    <a:pt x="2429544" y="1577562"/>
                  </a:cubicBezTo>
                  <a:cubicBezTo>
                    <a:pt x="2429544" y="1578959"/>
                    <a:pt x="2428147" y="1580356"/>
                    <a:pt x="2428147" y="1583149"/>
                  </a:cubicBezTo>
                  <a:cubicBezTo>
                    <a:pt x="2426750" y="1584546"/>
                    <a:pt x="2426750" y="1585942"/>
                    <a:pt x="2425353" y="1587339"/>
                  </a:cubicBezTo>
                  <a:cubicBezTo>
                    <a:pt x="2425353" y="1587339"/>
                    <a:pt x="2425353" y="1585942"/>
                    <a:pt x="2423957" y="1585942"/>
                  </a:cubicBezTo>
                  <a:cubicBezTo>
                    <a:pt x="2423957" y="1584546"/>
                    <a:pt x="2422560" y="1583149"/>
                    <a:pt x="2422560" y="1581752"/>
                  </a:cubicBezTo>
                  <a:cubicBezTo>
                    <a:pt x="2422560" y="1581752"/>
                    <a:pt x="2422560" y="1580356"/>
                    <a:pt x="2422560" y="1580356"/>
                  </a:cubicBezTo>
                  <a:cubicBezTo>
                    <a:pt x="2422560" y="1581752"/>
                    <a:pt x="2422560" y="1580356"/>
                    <a:pt x="2422560" y="1580356"/>
                  </a:cubicBezTo>
                  <a:cubicBezTo>
                    <a:pt x="2422560" y="1580356"/>
                    <a:pt x="2422560" y="1580356"/>
                    <a:pt x="2422560" y="1580356"/>
                  </a:cubicBezTo>
                  <a:close/>
                  <a:moveTo>
                    <a:pt x="2440717" y="1571975"/>
                  </a:moveTo>
                  <a:cubicBezTo>
                    <a:pt x="2440717" y="1567785"/>
                    <a:pt x="2439320" y="1560802"/>
                    <a:pt x="2433733" y="1552422"/>
                  </a:cubicBezTo>
                  <a:lnTo>
                    <a:pt x="2598543" y="1391802"/>
                  </a:lnTo>
                  <a:lnTo>
                    <a:pt x="2598543" y="1391802"/>
                  </a:lnTo>
                  <a:lnTo>
                    <a:pt x="2623683" y="1366662"/>
                  </a:lnTo>
                  <a:lnTo>
                    <a:pt x="2623683" y="1366662"/>
                  </a:lnTo>
                  <a:lnTo>
                    <a:pt x="2625080" y="1365265"/>
                  </a:lnTo>
                  <a:cubicBezTo>
                    <a:pt x="2629270" y="1369455"/>
                    <a:pt x="2633460" y="1373645"/>
                    <a:pt x="2637650" y="1377835"/>
                  </a:cubicBezTo>
                  <a:cubicBezTo>
                    <a:pt x="2694915" y="1436496"/>
                    <a:pt x="2750782" y="1493761"/>
                    <a:pt x="2808047" y="1552422"/>
                  </a:cubicBezTo>
                  <a:cubicBezTo>
                    <a:pt x="2808047" y="1552422"/>
                    <a:pt x="2806650" y="1553818"/>
                    <a:pt x="2806650" y="1553818"/>
                  </a:cubicBezTo>
                  <a:cubicBezTo>
                    <a:pt x="2805253" y="1556612"/>
                    <a:pt x="2802460" y="1559405"/>
                    <a:pt x="2801063" y="1563595"/>
                  </a:cubicBezTo>
                  <a:cubicBezTo>
                    <a:pt x="2799667" y="1567785"/>
                    <a:pt x="2798270" y="1570579"/>
                    <a:pt x="2798270" y="1574769"/>
                  </a:cubicBezTo>
                  <a:cubicBezTo>
                    <a:pt x="2798270" y="1576166"/>
                    <a:pt x="2798270" y="1577562"/>
                    <a:pt x="2798270" y="1578959"/>
                  </a:cubicBezTo>
                  <a:cubicBezTo>
                    <a:pt x="2798270" y="1580356"/>
                    <a:pt x="2798270" y="1580356"/>
                    <a:pt x="2798270" y="1580356"/>
                  </a:cubicBezTo>
                  <a:cubicBezTo>
                    <a:pt x="2798270" y="1580356"/>
                    <a:pt x="2798270" y="1580356"/>
                    <a:pt x="2798270" y="1581752"/>
                  </a:cubicBezTo>
                  <a:cubicBezTo>
                    <a:pt x="2798270" y="1581752"/>
                    <a:pt x="2798270" y="1583149"/>
                    <a:pt x="2798270" y="1583149"/>
                  </a:cubicBezTo>
                  <a:cubicBezTo>
                    <a:pt x="2798270" y="1584546"/>
                    <a:pt x="2798270" y="1584546"/>
                    <a:pt x="2798270" y="1585942"/>
                  </a:cubicBezTo>
                  <a:cubicBezTo>
                    <a:pt x="2798270" y="1587339"/>
                    <a:pt x="2799667" y="1590132"/>
                    <a:pt x="2799667" y="1592926"/>
                  </a:cubicBezTo>
                  <a:cubicBezTo>
                    <a:pt x="2801063" y="1595719"/>
                    <a:pt x="2802460" y="1598512"/>
                    <a:pt x="2803856" y="1599909"/>
                  </a:cubicBezTo>
                  <a:lnTo>
                    <a:pt x="2778716" y="1623653"/>
                  </a:lnTo>
                  <a:lnTo>
                    <a:pt x="2778716" y="1623653"/>
                  </a:lnTo>
                  <a:lnTo>
                    <a:pt x="2613907" y="1784272"/>
                  </a:lnTo>
                  <a:cubicBezTo>
                    <a:pt x="2556642" y="1725611"/>
                    <a:pt x="2499378" y="1666950"/>
                    <a:pt x="2442114" y="1608289"/>
                  </a:cubicBezTo>
                  <a:cubicBezTo>
                    <a:pt x="2437924" y="1604099"/>
                    <a:pt x="2435130" y="1599909"/>
                    <a:pt x="2430940" y="1597116"/>
                  </a:cubicBezTo>
                  <a:cubicBezTo>
                    <a:pt x="2432337" y="1595719"/>
                    <a:pt x="2433733" y="1592926"/>
                    <a:pt x="2435130" y="1588736"/>
                  </a:cubicBezTo>
                  <a:cubicBezTo>
                    <a:pt x="2436527" y="1585942"/>
                    <a:pt x="2437924" y="1581752"/>
                    <a:pt x="2437924" y="1578959"/>
                  </a:cubicBezTo>
                  <a:cubicBezTo>
                    <a:pt x="2437924" y="1577562"/>
                    <a:pt x="2437924" y="1576166"/>
                    <a:pt x="2437924" y="1576166"/>
                  </a:cubicBezTo>
                  <a:cubicBezTo>
                    <a:pt x="2437924" y="1574769"/>
                    <a:pt x="2437924" y="1574769"/>
                    <a:pt x="2437924" y="1574769"/>
                  </a:cubicBezTo>
                  <a:cubicBezTo>
                    <a:pt x="2437924" y="1574769"/>
                    <a:pt x="2437924" y="1574769"/>
                    <a:pt x="2437924" y="1573372"/>
                  </a:cubicBezTo>
                  <a:cubicBezTo>
                    <a:pt x="2440717" y="1574769"/>
                    <a:pt x="2440717" y="1573372"/>
                    <a:pt x="2440717" y="1571975"/>
                  </a:cubicBezTo>
                  <a:close/>
                  <a:moveTo>
                    <a:pt x="2632064" y="1333141"/>
                  </a:moveTo>
                  <a:cubicBezTo>
                    <a:pt x="2632064" y="1333141"/>
                    <a:pt x="2632064" y="1333141"/>
                    <a:pt x="2632064" y="1333141"/>
                  </a:cubicBezTo>
                  <a:cubicBezTo>
                    <a:pt x="2632064" y="1331745"/>
                    <a:pt x="2632064" y="1331745"/>
                    <a:pt x="2632064" y="1330348"/>
                  </a:cubicBezTo>
                  <a:cubicBezTo>
                    <a:pt x="2632064" y="1328951"/>
                    <a:pt x="2632064" y="1326158"/>
                    <a:pt x="2633460" y="1324761"/>
                  </a:cubicBezTo>
                  <a:cubicBezTo>
                    <a:pt x="2633460" y="1323364"/>
                    <a:pt x="2634857" y="1321968"/>
                    <a:pt x="2634857" y="1321968"/>
                  </a:cubicBezTo>
                  <a:cubicBezTo>
                    <a:pt x="2636254" y="1324761"/>
                    <a:pt x="2636254" y="1327555"/>
                    <a:pt x="2636254" y="1328951"/>
                  </a:cubicBezTo>
                  <a:cubicBezTo>
                    <a:pt x="2636254" y="1330348"/>
                    <a:pt x="2636254" y="1330348"/>
                    <a:pt x="2636254" y="1330348"/>
                  </a:cubicBezTo>
                  <a:cubicBezTo>
                    <a:pt x="2636254" y="1330348"/>
                    <a:pt x="2636254" y="1330348"/>
                    <a:pt x="2636254" y="1330348"/>
                  </a:cubicBezTo>
                  <a:cubicBezTo>
                    <a:pt x="2636254" y="1330348"/>
                    <a:pt x="2636254" y="1330348"/>
                    <a:pt x="2636254" y="1330348"/>
                  </a:cubicBezTo>
                  <a:cubicBezTo>
                    <a:pt x="2636254" y="1330348"/>
                    <a:pt x="2636254" y="1331745"/>
                    <a:pt x="2636254" y="1331745"/>
                  </a:cubicBezTo>
                  <a:cubicBezTo>
                    <a:pt x="2636254" y="1333141"/>
                    <a:pt x="2634857" y="1334538"/>
                    <a:pt x="2634857" y="1337331"/>
                  </a:cubicBezTo>
                  <a:cubicBezTo>
                    <a:pt x="2634857" y="1338728"/>
                    <a:pt x="2633460" y="1338728"/>
                    <a:pt x="2633460" y="1340125"/>
                  </a:cubicBezTo>
                  <a:cubicBezTo>
                    <a:pt x="2633460" y="1340125"/>
                    <a:pt x="2633460" y="1340125"/>
                    <a:pt x="2633460" y="1338728"/>
                  </a:cubicBezTo>
                  <a:cubicBezTo>
                    <a:pt x="2633460" y="1337331"/>
                    <a:pt x="2632064" y="1335935"/>
                    <a:pt x="2632064" y="1334538"/>
                  </a:cubicBezTo>
                  <a:cubicBezTo>
                    <a:pt x="2632064" y="1334538"/>
                    <a:pt x="2632064" y="1333141"/>
                    <a:pt x="2632064" y="1333141"/>
                  </a:cubicBezTo>
                  <a:cubicBezTo>
                    <a:pt x="2632064" y="1334538"/>
                    <a:pt x="2632064" y="1334538"/>
                    <a:pt x="2632064" y="1333141"/>
                  </a:cubicBezTo>
                  <a:cubicBezTo>
                    <a:pt x="2632064" y="1333141"/>
                    <a:pt x="2632064" y="1333141"/>
                    <a:pt x="2632064" y="1333141"/>
                  </a:cubicBezTo>
                  <a:close/>
                  <a:moveTo>
                    <a:pt x="2827600" y="1615273"/>
                  </a:moveTo>
                  <a:lnTo>
                    <a:pt x="2827600" y="1615273"/>
                  </a:lnTo>
                  <a:lnTo>
                    <a:pt x="2827600" y="1615273"/>
                  </a:lnTo>
                  <a:cubicBezTo>
                    <a:pt x="2833187" y="1619463"/>
                    <a:pt x="2837377" y="1623653"/>
                    <a:pt x="2841567" y="1627843"/>
                  </a:cubicBezTo>
                  <a:cubicBezTo>
                    <a:pt x="2898831" y="1686504"/>
                    <a:pt x="2954699" y="1743768"/>
                    <a:pt x="3011963" y="1802429"/>
                  </a:cubicBezTo>
                  <a:cubicBezTo>
                    <a:pt x="3011963" y="1802429"/>
                    <a:pt x="3010567" y="1803826"/>
                    <a:pt x="3010567" y="1803826"/>
                  </a:cubicBezTo>
                  <a:cubicBezTo>
                    <a:pt x="3009170" y="1806619"/>
                    <a:pt x="3006377" y="1809413"/>
                    <a:pt x="3004980" y="1813603"/>
                  </a:cubicBezTo>
                  <a:cubicBezTo>
                    <a:pt x="3003583" y="1817793"/>
                    <a:pt x="3002187" y="1820586"/>
                    <a:pt x="3002187" y="1824777"/>
                  </a:cubicBezTo>
                  <a:cubicBezTo>
                    <a:pt x="3002187" y="1826173"/>
                    <a:pt x="3002187" y="1827570"/>
                    <a:pt x="3002187" y="1828966"/>
                  </a:cubicBezTo>
                  <a:cubicBezTo>
                    <a:pt x="3002187" y="1830363"/>
                    <a:pt x="3002187" y="1830363"/>
                    <a:pt x="3002187" y="1830363"/>
                  </a:cubicBezTo>
                  <a:cubicBezTo>
                    <a:pt x="3002187" y="1830363"/>
                    <a:pt x="3002187" y="1830363"/>
                    <a:pt x="3002187" y="1831760"/>
                  </a:cubicBezTo>
                  <a:cubicBezTo>
                    <a:pt x="3002187" y="1831760"/>
                    <a:pt x="3002187" y="1833157"/>
                    <a:pt x="3002187" y="1833157"/>
                  </a:cubicBezTo>
                  <a:cubicBezTo>
                    <a:pt x="3002187" y="1834553"/>
                    <a:pt x="3002187" y="1834553"/>
                    <a:pt x="3002187" y="1835950"/>
                  </a:cubicBezTo>
                  <a:cubicBezTo>
                    <a:pt x="3002187" y="1837347"/>
                    <a:pt x="3003583" y="1840140"/>
                    <a:pt x="3003583" y="1842933"/>
                  </a:cubicBezTo>
                  <a:cubicBezTo>
                    <a:pt x="3004980" y="1845727"/>
                    <a:pt x="3006377" y="1848520"/>
                    <a:pt x="3007773" y="1849917"/>
                  </a:cubicBezTo>
                  <a:lnTo>
                    <a:pt x="2982633" y="1873661"/>
                  </a:lnTo>
                  <a:lnTo>
                    <a:pt x="2982633" y="1873661"/>
                  </a:lnTo>
                  <a:lnTo>
                    <a:pt x="2819220" y="2034280"/>
                  </a:lnTo>
                  <a:cubicBezTo>
                    <a:pt x="2761956" y="1975619"/>
                    <a:pt x="2704692" y="1916958"/>
                    <a:pt x="2647427" y="1858297"/>
                  </a:cubicBezTo>
                  <a:cubicBezTo>
                    <a:pt x="2643237" y="1854107"/>
                    <a:pt x="2640444" y="1849917"/>
                    <a:pt x="2636254" y="1847123"/>
                  </a:cubicBezTo>
                  <a:cubicBezTo>
                    <a:pt x="2637650" y="1845727"/>
                    <a:pt x="2639047" y="1842933"/>
                    <a:pt x="2640444" y="1838743"/>
                  </a:cubicBezTo>
                  <a:cubicBezTo>
                    <a:pt x="2641840" y="1835950"/>
                    <a:pt x="2643237" y="1831760"/>
                    <a:pt x="2643237" y="1828966"/>
                  </a:cubicBezTo>
                  <a:cubicBezTo>
                    <a:pt x="2643237" y="1827570"/>
                    <a:pt x="2643237" y="1826173"/>
                    <a:pt x="2643237" y="1826173"/>
                  </a:cubicBezTo>
                  <a:cubicBezTo>
                    <a:pt x="2643237" y="1824777"/>
                    <a:pt x="2643237" y="1824777"/>
                    <a:pt x="2643237" y="1824777"/>
                  </a:cubicBezTo>
                  <a:cubicBezTo>
                    <a:pt x="2643237" y="1824777"/>
                    <a:pt x="2643237" y="1824777"/>
                    <a:pt x="2643237" y="1823380"/>
                  </a:cubicBezTo>
                  <a:cubicBezTo>
                    <a:pt x="2643237" y="1821983"/>
                    <a:pt x="2643237" y="1820586"/>
                    <a:pt x="2643237" y="1819190"/>
                  </a:cubicBezTo>
                  <a:cubicBezTo>
                    <a:pt x="2643237" y="1815000"/>
                    <a:pt x="2641840" y="1808016"/>
                    <a:pt x="2636254" y="1799636"/>
                  </a:cubicBezTo>
                  <a:lnTo>
                    <a:pt x="2801063" y="1639017"/>
                  </a:lnTo>
                  <a:lnTo>
                    <a:pt x="2801063" y="1639017"/>
                  </a:lnTo>
                  <a:lnTo>
                    <a:pt x="2827600" y="1615273"/>
                  </a:lnTo>
                  <a:close/>
                  <a:moveTo>
                    <a:pt x="2826204" y="1580356"/>
                  </a:moveTo>
                  <a:cubicBezTo>
                    <a:pt x="2826204" y="1580356"/>
                    <a:pt x="2826204" y="1580356"/>
                    <a:pt x="2826204" y="1580356"/>
                  </a:cubicBezTo>
                  <a:cubicBezTo>
                    <a:pt x="2826204" y="1578959"/>
                    <a:pt x="2826204" y="1578959"/>
                    <a:pt x="2826204" y="1577562"/>
                  </a:cubicBezTo>
                  <a:cubicBezTo>
                    <a:pt x="2826204" y="1576166"/>
                    <a:pt x="2826204" y="1573372"/>
                    <a:pt x="2827600" y="1571975"/>
                  </a:cubicBezTo>
                  <a:cubicBezTo>
                    <a:pt x="2827600" y="1570579"/>
                    <a:pt x="2828997" y="1569182"/>
                    <a:pt x="2828997" y="1569182"/>
                  </a:cubicBezTo>
                  <a:cubicBezTo>
                    <a:pt x="2830394" y="1571975"/>
                    <a:pt x="2830394" y="1574769"/>
                    <a:pt x="2830394" y="1576166"/>
                  </a:cubicBezTo>
                  <a:cubicBezTo>
                    <a:pt x="2830394" y="1577562"/>
                    <a:pt x="2830394" y="1577562"/>
                    <a:pt x="2830394" y="1577562"/>
                  </a:cubicBezTo>
                  <a:cubicBezTo>
                    <a:pt x="2830394" y="1577562"/>
                    <a:pt x="2830394" y="1577562"/>
                    <a:pt x="2830394" y="1577562"/>
                  </a:cubicBezTo>
                  <a:cubicBezTo>
                    <a:pt x="2830394" y="1577562"/>
                    <a:pt x="2830394" y="1577562"/>
                    <a:pt x="2830394" y="1577562"/>
                  </a:cubicBezTo>
                  <a:cubicBezTo>
                    <a:pt x="2830394" y="1577562"/>
                    <a:pt x="2830394" y="1578959"/>
                    <a:pt x="2830394" y="1578959"/>
                  </a:cubicBezTo>
                  <a:cubicBezTo>
                    <a:pt x="2830394" y="1580356"/>
                    <a:pt x="2828997" y="1581752"/>
                    <a:pt x="2828997" y="1584546"/>
                  </a:cubicBezTo>
                  <a:cubicBezTo>
                    <a:pt x="2828997" y="1585942"/>
                    <a:pt x="2827600" y="1587339"/>
                    <a:pt x="2827600" y="1587339"/>
                  </a:cubicBezTo>
                  <a:cubicBezTo>
                    <a:pt x="2827600" y="1587339"/>
                    <a:pt x="2827600" y="1587339"/>
                    <a:pt x="2827600" y="1585942"/>
                  </a:cubicBezTo>
                  <a:cubicBezTo>
                    <a:pt x="2827600" y="1584546"/>
                    <a:pt x="2826204" y="1583149"/>
                    <a:pt x="2826204" y="1581752"/>
                  </a:cubicBezTo>
                  <a:cubicBezTo>
                    <a:pt x="2826204" y="1581752"/>
                    <a:pt x="2826204" y="1580356"/>
                    <a:pt x="2826204" y="1580356"/>
                  </a:cubicBezTo>
                  <a:cubicBezTo>
                    <a:pt x="2826204" y="1581752"/>
                    <a:pt x="2826204" y="1581752"/>
                    <a:pt x="2826204" y="1580356"/>
                  </a:cubicBezTo>
                  <a:cubicBezTo>
                    <a:pt x="2826204" y="1580356"/>
                    <a:pt x="2826204" y="1580356"/>
                    <a:pt x="2826204" y="1580356"/>
                  </a:cubicBezTo>
                  <a:close/>
                  <a:moveTo>
                    <a:pt x="2817823" y="2070594"/>
                  </a:moveTo>
                  <a:cubicBezTo>
                    <a:pt x="2817823" y="2070594"/>
                    <a:pt x="2817823" y="2070594"/>
                    <a:pt x="2817823" y="2070594"/>
                  </a:cubicBezTo>
                  <a:cubicBezTo>
                    <a:pt x="2817823" y="2070594"/>
                    <a:pt x="2817823" y="2071991"/>
                    <a:pt x="2817823" y="2070594"/>
                  </a:cubicBezTo>
                  <a:cubicBezTo>
                    <a:pt x="2817823" y="2071991"/>
                    <a:pt x="2817823" y="2073387"/>
                    <a:pt x="2817823" y="2073387"/>
                  </a:cubicBezTo>
                  <a:cubicBezTo>
                    <a:pt x="2817823" y="2074784"/>
                    <a:pt x="2816427" y="2076181"/>
                    <a:pt x="2816427" y="2078974"/>
                  </a:cubicBezTo>
                  <a:cubicBezTo>
                    <a:pt x="2815030" y="2080371"/>
                    <a:pt x="2815030" y="2081768"/>
                    <a:pt x="2813633" y="2083164"/>
                  </a:cubicBezTo>
                  <a:cubicBezTo>
                    <a:pt x="2813633" y="2083164"/>
                    <a:pt x="2813633" y="2081768"/>
                    <a:pt x="2812237" y="2081768"/>
                  </a:cubicBezTo>
                  <a:cubicBezTo>
                    <a:pt x="2812237" y="2080371"/>
                    <a:pt x="2810840" y="2078974"/>
                    <a:pt x="2810840" y="2077577"/>
                  </a:cubicBezTo>
                  <a:cubicBezTo>
                    <a:pt x="2810840" y="2077577"/>
                    <a:pt x="2810840" y="2076181"/>
                    <a:pt x="2810840" y="2076181"/>
                  </a:cubicBezTo>
                  <a:cubicBezTo>
                    <a:pt x="2810840" y="2076181"/>
                    <a:pt x="2810840" y="2074784"/>
                    <a:pt x="2810840" y="2074784"/>
                  </a:cubicBezTo>
                  <a:cubicBezTo>
                    <a:pt x="2810840" y="2074784"/>
                    <a:pt x="2810840" y="2073387"/>
                    <a:pt x="2810840" y="2073387"/>
                  </a:cubicBezTo>
                  <a:cubicBezTo>
                    <a:pt x="2810840" y="2073387"/>
                    <a:pt x="2810840" y="2073387"/>
                    <a:pt x="2810840" y="2071991"/>
                  </a:cubicBezTo>
                  <a:cubicBezTo>
                    <a:pt x="2810840" y="2071991"/>
                    <a:pt x="2810840" y="2070594"/>
                    <a:pt x="2810840" y="2070594"/>
                  </a:cubicBezTo>
                  <a:cubicBezTo>
                    <a:pt x="2810840" y="2069197"/>
                    <a:pt x="2810840" y="2066404"/>
                    <a:pt x="2812237" y="2065007"/>
                  </a:cubicBezTo>
                  <a:cubicBezTo>
                    <a:pt x="2813633" y="2063610"/>
                    <a:pt x="2813633" y="2060817"/>
                    <a:pt x="2815030" y="2060817"/>
                  </a:cubicBezTo>
                  <a:cubicBezTo>
                    <a:pt x="2816427" y="2063610"/>
                    <a:pt x="2816427" y="2066404"/>
                    <a:pt x="2817823" y="2067801"/>
                  </a:cubicBezTo>
                  <a:cubicBezTo>
                    <a:pt x="2817823" y="2069197"/>
                    <a:pt x="2817823" y="2070594"/>
                    <a:pt x="2817823" y="2070594"/>
                  </a:cubicBezTo>
                  <a:close/>
                  <a:moveTo>
                    <a:pt x="2795476" y="2076181"/>
                  </a:moveTo>
                  <a:cubicBezTo>
                    <a:pt x="2795476" y="2076181"/>
                    <a:pt x="2795476" y="2077577"/>
                    <a:pt x="2795476" y="2077577"/>
                  </a:cubicBezTo>
                  <a:cubicBezTo>
                    <a:pt x="2795476" y="2078974"/>
                    <a:pt x="2795476" y="2078974"/>
                    <a:pt x="2795476" y="2080371"/>
                  </a:cubicBezTo>
                  <a:cubicBezTo>
                    <a:pt x="2795476" y="2081768"/>
                    <a:pt x="2796873" y="2084561"/>
                    <a:pt x="2796873" y="2087354"/>
                  </a:cubicBezTo>
                  <a:cubicBezTo>
                    <a:pt x="2798270" y="2090148"/>
                    <a:pt x="2799667" y="2092941"/>
                    <a:pt x="2801063" y="2095734"/>
                  </a:cubicBezTo>
                  <a:lnTo>
                    <a:pt x="2777319" y="2119478"/>
                  </a:lnTo>
                  <a:lnTo>
                    <a:pt x="2777319" y="2119478"/>
                  </a:lnTo>
                  <a:lnTo>
                    <a:pt x="2611113" y="2281494"/>
                  </a:lnTo>
                  <a:cubicBezTo>
                    <a:pt x="2553849" y="2222833"/>
                    <a:pt x="2497981" y="2165569"/>
                    <a:pt x="2440717" y="2106908"/>
                  </a:cubicBezTo>
                  <a:cubicBezTo>
                    <a:pt x="2436527" y="2102718"/>
                    <a:pt x="2432337" y="2098528"/>
                    <a:pt x="2428147" y="2092941"/>
                  </a:cubicBezTo>
                  <a:cubicBezTo>
                    <a:pt x="2429544" y="2090148"/>
                    <a:pt x="2432337" y="2087354"/>
                    <a:pt x="2433733" y="2084561"/>
                  </a:cubicBezTo>
                  <a:cubicBezTo>
                    <a:pt x="2435130" y="2081768"/>
                    <a:pt x="2436527" y="2077577"/>
                    <a:pt x="2436527" y="2074784"/>
                  </a:cubicBezTo>
                  <a:cubicBezTo>
                    <a:pt x="2436527" y="2073387"/>
                    <a:pt x="2436527" y="2071991"/>
                    <a:pt x="2436527" y="2071991"/>
                  </a:cubicBezTo>
                  <a:cubicBezTo>
                    <a:pt x="2436527" y="2070594"/>
                    <a:pt x="2436527" y="2070594"/>
                    <a:pt x="2436527" y="2070594"/>
                  </a:cubicBezTo>
                  <a:cubicBezTo>
                    <a:pt x="2436527" y="2070594"/>
                    <a:pt x="2436527" y="2070594"/>
                    <a:pt x="2436527" y="2069197"/>
                  </a:cubicBezTo>
                  <a:cubicBezTo>
                    <a:pt x="2436527" y="2067801"/>
                    <a:pt x="2436527" y="2066404"/>
                    <a:pt x="2436527" y="2065007"/>
                  </a:cubicBezTo>
                  <a:cubicBezTo>
                    <a:pt x="2436527" y="2060817"/>
                    <a:pt x="2435130" y="2053834"/>
                    <a:pt x="2429544" y="2045453"/>
                  </a:cubicBezTo>
                  <a:lnTo>
                    <a:pt x="2595750" y="1883437"/>
                  </a:lnTo>
                  <a:lnTo>
                    <a:pt x="2595750" y="1883437"/>
                  </a:lnTo>
                  <a:lnTo>
                    <a:pt x="2620890" y="1858297"/>
                  </a:lnTo>
                  <a:lnTo>
                    <a:pt x="2620890" y="1858297"/>
                  </a:lnTo>
                  <a:lnTo>
                    <a:pt x="2622287" y="1856900"/>
                  </a:lnTo>
                  <a:cubicBezTo>
                    <a:pt x="2626477" y="1861090"/>
                    <a:pt x="2630667" y="1865280"/>
                    <a:pt x="2634857" y="1869471"/>
                  </a:cubicBezTo>
                  <a:cubicBezTo>
                    <a:pt x="2692121" y="1928132"/>
                    <a:pt x="2747989" y="1985396"/>
                    <a:pt x="2805253" y="2044057"/>
                  </a:cubicBezTo>
                  <a:lnTo>
                    <a:pt x="2805253" y="2044057"/>
                  </a:lnTo>
                  <a:cubicBezTo>
                    <a:pt x="2805253" y="2044057"/>
                    <a:pt x="2803856" y="2045453"/>
                    <a:pt x="2802460" y="2046850"/>
                  </a:cubicBezTo>
                  <a:cubicBezTo>
                    <a:pt x="2801063" y="2049644"/>
                    <a:pt x="2798270" y="2052437"/>
                    <a:pt x="2796873" y="2056627"/>
                  </a:cubicBezTo>
                  <a:cubicBezTo>
                    <a:pt x="2795476" y="2060817"/>
                    <a:pt x="2794080" y="2063610"/>
                    <a:pt x="2794080" y="2067801"/>
                  </a:cubicBezTo>
                  <a:cubicBezTo>
                    <a:pt x="2794080" y="2069197"/>
                    <a:pt x="2794080" y="2070594"/>
                    <a:pt x="2794080" y="2071991"/>
                  </a:cubicBezTo>
                  <a:cubicBezTo>
                    <a:pt x="2794080" y="2073387"/>
                    <a:pt x="2794080" y="2073387"/>
                    <a:pt x="2794080" y="2073387"/>
                  </a:cubicBezTo>
                  <a:cubicBezTo>
                    <a:pt x="2794080" y="2073387"/>
                    <a:pt x="2795476" y="2076181"/>
                    <a:pt x="2795476" y="2076181"/>
                  </a:cubicBezTo>
                  <a:close/>
                  <a:moveTo>
                    <a:pt x="2612510" y="2317808"/>
                  </a:moveTo>
                  <a:cubicBezTo>
                    <a:pt x="2612510" y="2317808"/>
                    <a:pt x="2612510" y="2317808"/>
                    <a:pt x="2612510" y="2317808"/>
                  </a:cubicBezTo>
                  <a:cubicBezTo>
                    <a:pt x="2612510" y="2319205"/>
                    <a:pt x="2612510" y="2319205"/>
                    <a:pt x="2612510" y="2320602"/>
                  </a:cubicBezTo>
                  <a:cubicBezTo>
                    <a:pt x="2612510" y="2321998"/>
                    <a:pt x="2611113" y="2323395"/>
                    <a:pt x="2611113" y="2326188"/>
                  </a:cubicBezTo>
                  <a:cubicBezTo>
                    <a:pt x="2611113" y="2327585"/>
                    <a:pt x="2609717" y="2327585"/>
                    <a:pt x="2609717" y="2328982"/>
                  </a:cubicBezTo>
                  <a:cubicBezTo>
                    <a:pt x="2609717" y="2328982"/>
                    <a:pt x="2609717" y="2328982"/>
                    <a:pt x="2609717" y="2327585"/>
                  </a:cubicBezTo>
                  <a:cubicBezTo>
                    <a:pt x="2609717" y="2326188"/>
                    <a:pt x="2608320" y="2324792"/>
                    <a:pt x="2608320" y="2323395"/>
                  </a:cubicBezTo>
                  <a:cubicBezTo>
                    <a:pt x="2608320" y="2323395"/>
                    <a:pt x="2608320" y="2321998"/>
                    <a:pt x="2608320" y="2321998"/>
                  </a:cubicBezTo>
                  <a:cubicBezTo>
                    <a:pt x="2608320" y="2321998"/>
                    <a:pt x="2608320" y="2320602"/>
                    <a:pt x="2608320" y="2320602"/>
                  </a:cubicBezTo>
                  <a:cubicBezTo>
                    <a:pt x="2608320" y="2320602"/>
                    <a:pt x="2608320" y="2319205"/>
                    <a:pt x="2608320" y="2319205"/>
                  </a:cubicBezTo>
                  <a:cubicBezTo>
                    <a:pt x="2608320" y="2319205"/>
                    <a:pt x="2608320" y="2319205"/>
                    <a:pt x="2608320" y="2317808"/>
                  </a:cubicBezTo>
                  <a:cubicBezTo>
                    <a:pt x="2608320" y="2317808"/>
                    <a:pt x="2608320" y="2316412"/>
                    <a:pt x="2608320" y="2316412"/>
                  </a:cubicBezTo>
                  <a:cubicBezTo>
                    <a:pt x="2608320" y="2315015"/>
                    <a:pt x="2608320" y="2312222"/>
                    <a:pt x="2609717" y="2310825"/>
                  </a:cubicBezTo>
                  <a:cubicBezTo>
                    <a:pt x="2609717" y="2309428"/>
                    <a:pt x="2611113" y="2308031"/>
                    <a:pt x="2611113" y="2308031"/>
                  </a:cubicBezTo>
                  <a:cubicBezTo>
                    <a:pt x="2612510" y="2310825"/>
                    <a:pt x="2612510" y="2313618"/>
                    <a:pt x="2612510" y="2315015"/>
                  </a:cubicBezTo>
                  <a:cubicBezTo>
                    <a:pt x="2612510" y="2316412"/>
                    <a:pt x="2612510" y="2316412"/>
                    <a:pt x="2612510" y="2317808"/>
                  </a:cubicBezTo>
                  <a:cubicBezTo>
                    <a:pt x="2612510" y="2317808"/>
                    <a:pt x="2612510" y="2317808"/>
                    <a:pt x="2612510" y="2317808"/>
                  </a:cubicBezTo>
                  <a:close/>
                  <a:moveTo>
                    <a:pt x="2625080" y="1827570"/>
                  </a:moveTo>
                  <a:cubicBezTo>
                    <a:pt x="2625080" y="1828966"/>
                    <a:pt x="2625080" y="1830363"/>
                    <a:pt x="2623683" y="1831760"/>
                  </a:cubicBezTo>
                  <a:cubicBezTo>
                    <a:pt x="2622287" y="1833157"/>
                    <a:pt x="2622287" y="1834553"/>
                    <a:pt x="2620890" y="1835950"/>
                  </a:cubicBezTo>
                  <a:cubicBezTo>
                    <a:pt x="2620890" y="1835950"/>
                    <a:pt x="2620890" y="1834553"/>
                    <a:pt x="2619493" y="1834553"/>
                  </a:cubicBezTo>
                  <a:cubicBezTo>
                    <a:pt x="2619493" y="1833157"/>
                    <a:pt x="2618097" y="1831760"/>
                    <a:pt x="2618097" y="1830363"/>
                  </a:cubicBezTo>
                  <a:cubicBezTo>
                    <a:pt x="2618097" y="1830363"/>
                    <a:pt x="2618097" y="1828966"/>
                    <a:pt x="2618097" y="1828966"/>
                  </a:cubicBezTo>
                  <a:cubicBezTo>
                    <a:pt x="2618097" y="1828966"/>
                    <a:pt x="2618097" y="1827570"/>
                    <a:pt x="2618097" y="1827570"/>
                  </a:cubicBezTo>
                  <a:cubicBezTo>
                    <a:pt x="2619493" y="1827570"/>
                    <a:pt x="2619493" y="1827570"/>
                    <a:pt x="2625080" y="1827570"/>
                  </a:cubicBezTo>
                  <a:close/>
                  <a:moveTo>
                    <a:pt x="2619493" y="1824777"/>
                  </a:moveTo>
                  <a:cubicBezTo>
                    <a:pt x="2619493" y="1823380"/>
                    <a:pt x="2619493" y="1820586"/>
                    <a:pt x="2620890" y="1819190"/>
                  </a:cubicBezTo>
                  <a:cubicBezTo>
                    <a:pt x="2622287" y="1817793"/>
                    <a:pt x="2622287" y="1815000"/>
                    <a:pt x="2623683" y="1815000"/>
                  </a:cubicBezTo>
                  <a:cubicBezTo>
                    <a:pt x="2625080" y="1817793"/>
                    <a:pt x="2625080" y="1820586"/>
                    <a:pt x="2626477" y="1821983"/>
                  </a:cubicBezTo>
                  <a:cubicBezTo>
                    <a:pt x="2626477" y="1823380"/>
                    <a:pt x="2626477" y="1823380"/>
                    <a:pt x="2630667" y="1823380"/>
                  </a:cubicBezTo>
                  <a:lnTo>
                    <a:pt x="2630667" y="1823380"/>
                  </a:lnTo>
                  <a:cubicBezTo>
                    <a:pt x="2626477" y="1823380"/>
                    <a:pt x="2626477" y="1823380"/>
                    <a:pt x="2626477" y="1823380"/>
                  </a:cubicBezTo>
                  <a:cubicBezTo>
                    <a:pt x="2626477" y="1823380"/>
                    <a:pt x="2626477" y="1824777"/>
                    <a:pt x="2626477" y="1824777"/>
                  </a:cubicBezTo>
                  <a:cubicBezTo>
                    <a:pt x="2619493" y="1826173"/>
                    <a:pt x="2619493" y="1824777"/>
                    <a:pt x="2619493" y="1824777"/>
                  </a:cubicBezTo>
                  <a:close/>
                  <a:moveTo>
                    <a:pt x="2419767" y="2070594"/>
                  </a:moveTo>
                  <a:cubicBezTo>
                    <a:pt x="2419767" y="2070594"/>
                    <a:pt x="2419767" y="2070594"/>
                    <a:pt x="2419767" y="2070594"/>
                  </a:cubicBezTo>
                  <a:cubicBezTo>
                    <a:pt x="2419767" y="2071991"/>
                    <a:pt x="2419767" y="2071991"/>
                    <a:pt x="2419767" y="2073387"/>
                  </a:cubicBezTo>
                  <a:cubicBezTo>
                    <a:pt x="2419767" y="2074784"/>
                    <a:pt x="2418370" y="2076181"/>
                    <a:pt x="2418370" y="2078974"/>
                  </a:cubicBezTo>
                  <a:cubicBezTo>
                    <a:pt x="2418370" y="2080371"/>
                    <a:pt x="2416973" y="2080371"/>
                    <a:pt x="2416973" y="2081768"/>
                  </a:cubicBezTo>
                  <a:cubicBezTo>
                    <a:pt x="2416973" y="2081768"/>
                    <a:pt x="2416973" y="2081768"/>
                    <a:pt x="2416973" y="2080371"/>
                  </a:cubicBezTo>
                  <a:cubicBezTo>
                    <a:pt x="2416973" y="2078974"/>
                    <a:pt x="2415577" y="2077577"/>
                    <a:pt x="2415577" y="2076181"/>
                  </a:cubicBezTo>
                  <a:cubicBezTo>
                    <a:pt x="2415577" y="2076181"/>
                    <a:pt x="2415577" y="2074784"/>
                    <a:pt x="2415577" y="2074784"/>
                  </a:cubicBezTo>
                  <a:cubicBezTo>
                    <a:pt x="2415577" y="2074784"/>
                    <a:pt x="2415577" y="2073387"/>
                    <a:pt x="2415577" y="2073387"/>
                  </a:cubicBezTo>
                  <a:cubicBezTo>
                    <a:pt x="2415577" y="2073387"/>
                    <a:pt x="2415577" y="2071991"/>
                    <a:pt x="2415577" y="2071991"/>
                  </a:cubicBezTo>
                  <a:cubicBezTo>
                    <a:pt x="2415577" y="2071991"/>
                    <a:pt x="2415577" y="2071991"/>
                    <a:pt x="2415577" y="2070594"/>
                  </a:cubicBezTo>
                  <a:cubicBezTo>
                    <a:pt x="2415577" y="2070594"/>
                    <a:pt x="2415577" y="2069197"/>
                    <a:pt x="2415577" y="2069197"/>
                  </a:cubicBezTo>
                  <a:cubicBezTo>
                    <a:pt x="2415577" y="2067801"/>
                    <a:pt x="2415577" y="2065007"/>
                    <a:pt x="2416973" y="2063610"/>
                  </a:cubicBezTo>
                  <a:cubicBezTo>
                    <a:pt x="2416973" y="2062214"/>
                    <a:pt x="2418370" y="2060817"/>
                    <a:pt x="2418370" y="2060817"/>
                  </a:cubicBezTo>
                  <a:cubicBezTo>
                    <a:pt x="2419767" y="2063610"/>
                    <a:pt x="2419767" y="2066404"/>
                    <a:pt x="2419767" y="2067801"/>
                  </a:cubicBezTo>
                  <a:cubicBezTo>
                    <a:pt x="2419767" y="2069197"/>
                    <a:pt x="2419767" y="2069197"/>
                    <a:pt x="2419767" y="2070594"/>
                  </a:cubicBezTo>
                  <a:cubicBezTo>
                    <a:pt x="2419767" y="2070594"/>
                    <a:pt x="2419767" y="2070594"/>
                    <a:pt x="2419767" y="2070594"/>
                  </a:cubicBezTo>
                  <a:close/>
                  <a:moveTo>
                    <a:pt x="2396023" y="2074784"/>
                  </a:moveTo>
                  <a:cubicBezTo>
                    <a:pt x="2396023" y="2074784"/>
                    <a:pt x="2396023" y="2076181"/>
                    <a:pt x="2396023" y="2076181"/>
                  </a:cubicBezTo>
                  <a:cubicBezTo>
                    <a:pt x="2396023" y="2077577"/>
                    <a:pt x="2396023" y="2077577"/>
                    <a:pt x="2396023" y="2078974"/>
                  </a:cubicBezTo>
                  <a:cubicBezTo>
                    <a:pt x="2396023" y="2080371"/>
                    <a:pt x="2397420" y="2083164"/>
                    <a:pt x="2397420" y="2085958"/>
                  </a:cubicBezTo>
                  <a:cubicBezTo>
                    <a:pt x="2398816" y="2088751"/>
                    <a:pt x="2400213" y="2091544"/>
                    <a:pt x="2401610" y="2092941"/>
                  </a:cubicBezTo>
                  <a:lnTo>
                    <a:pt x="2376469" y="2116685"/>
                  </a:lnTo>
                  <a:lnTo>
                    <a:pt x="2376469" y="2116685"/>
                  </a:lnTo>
                  <a:lnTo>
                    <a:pt x="2211660" y="2277304"/>
                  </a:lnTo>
                  <a:cubicBezTo>
                    <a:pt x="2154395" y="2218643"/>
                    <a:pt x="2097131" y="2159982"/>
                    <a:pt x="2038470" y="2101321"/>
                  </a:cubicBezTo>
                  <a:cubicBezTo>
                    <a:pt x="2034280" y="2097131"/>
                    <a:pt x="2030090" y="2092941"/>
                    <a:pt x="2025900" y="2087354"/>
                  </a:cubicBezTo>
                  <a:cubicBezTo>
                    <a:pt x="2027297" y="2084561"/>
                    <a:pt x="2030090" y="2081768"/>
                    <a:pt x="2031487" y="2078974"/>
                  </a:cubicBezTo>
                  <a:cubicBezTo>
                    <a:pt x="2032883" y="2076181"/>
                    <a:pt x="2034280" y="2071991"/>
                    <a:pt x="2034280" y="2069197"/>
                  </a:cubicBezTo>
                  <a:cubicBezTo>
                    <a:pt x="2034280" y="2067801"/>
                    <a:pt x="2034280" y="2066404"/>
                    <a:pt x="2034280" y="2066404"/>
                  </a:cubicBezTo>
                  <a:cubicBezTo>
                    <a:pt x="2034280" y="2065007"/>
                    <a:pt x="2034280" y="2065007"/>
                    <a:pt x="2034280" y="2065007"/>
                  </a:cubicBezTo>
                  <a:cubicBezTo>
                    <a:pt x="2034280" y="2065007"/>
                    <a:pt x="2034280" y="2065007"/>
                    <a:pt x="2034280" y="2063610"/>
                  </a:cubicBezTo>
                  <a:cubicBezTo>
                    <a:pt x="2034280" y="2062214"/>
                    <a:pt x="2034280" y="2060817"/>
                    <a:pt x="2034280" y="2059420"/>
                  </a:cubicBezTo>
                  <a:cubicBezTo>
                    <a:pt x="2034280" y="2056627"/>
                    <a:pt x="2032883" y="2049644"/>
                    <a:pt x="2028693" y="2042660"/>
                  </a:cubicBezTo>
                  <a:lnTo>
                    <a:pt x="2193503" y="1882041"/>
                  </a:lnTo>
                  <a:lnTo>
                    <a:pt x="2193503" y="1882041"/>
                  </a:lnTo>
                  <a:lnTo>
                    <a:pt x="2218643" y="1856900"/>
                  </a:lnTo>
                  <a:lnTo>
                    <a:pt x="2218643" y="1856900"/>
                  </a:lnTo>
                  <a:lnTo>
                    <a:pt x="2220040" y="1855504"/>
                  </a:lnTo>
                  <a:cubicBezTo>
                    <a:pt x="2224230" y="1859694"/>
                    <a:pt x="2228420" y="1863884"/>
                    <a:pt x="2232610" y="1868074"/>
                  </a:cubicBezTo>
                  <a:cubicBezTo>
                    <a:pt x="2289874" y="1926735"/>
                    <a:pt x="2345742" y="1983999"/>
                    <a:pt x="2403006" y="2042660"/>
                  </a:cubicBezTo>
                  <a:cubicBezTo>
                    <a:pt x="2403006" y="2042660"/>
                    <a:pt x="2401610" y="2044057"/>
                    <a:pt x="2401610" y="2044057"/>
                  </a:cubicBezTo>
                  <a:cubicBezTo>
                    <a:pt x="2400213" y="2046850"/>
                    <a:pt x="2397420" y="2049644"/>
                    <a:pt x="2396023" y="2053834"/>
                  </a:cubicBezTo>
                  <a:cubicBezTo>
                    <a:pt x="2394626" y="2058024"/>
                    <a:pt x="2393229" y="2060817"/>
                    <a:pt x="2393229" y="2065007"/>
                  </a:cubicBezTo>
                  <a:cubicBezTo>
                    <a:pt x="2393229" y="2066404"/>
                    <a:pt x="2393229" y="2067801"/>
                    <a:pt x="2393229" y="2069197"/>
                  </a:cubicBezTo>
                  <a:cubicBezTo>
                    <a:pt x="2393229" y="2070594"/>
                    <a:pt x="2393229" y="2070594"/>
                    <a:pt x="2393229" y="2070594"/>
                  </a:cubicBezTo>
                  <a:cubicBezTo>
                    <a:pt x="2393229" y="2070594"/>
                    <a:pt x="2396023" y="2073387"/>
                    <a:pt x="2396023" y="2074784"/>
                  </a:cubicBezTo>
                  <a:close/>
                  <a:moveTo>
                    <a:pt x="2211660" y="2313618"/>
                  </a:moveTo>
                  <a:cubicBezTo>
                    <a:pt x="2211660" y="2313618"/>
                    <a:pt x="2211660" y="2313618"/>
                    <a:pt x="2211660" y="2313618"/>
                  </a:cubicBezTo>
                  <a:cubicBezTo>
                    <a:pt x="2211660" y="2315015"/>
                    <a:pt x="2211660" y="2315015"/>
                    <a:pt x="2211660" y="2316412"/>
                  </a:cubicBezTo>
                  <a:cubicBezTo>
                    <a:pt x="2211660" y="2317808"/>
                    <a:pt x="2210263" y="2319205"/>
                    <a:pt x="2210263" y="2321998"/>
                  </a:cubicBezTo>
                  <a:cubicBezTo>
                    <a:pt x="2208866" y="2323395"/>
                    <a:pt x="2208866" y="2324792"/>
                    <a:pt x="2207470" y="2326188"/>
                  </a:cubicBezTo>
                  <a:cubicBezTo>
                    <a:pt x="2207470" y="2324792"/>
                    <a:pt x="2207470" y="2324792"/>
                    <a:pt x="2207470" y="2323395"/>
                  </a:cubicBezTo>
                  <a:cubicBezTo>
                    <a:pt x="2207470" y="2323395"/>
                    <a:pt x="2207470" y="2321998"/>
                    <a:pt x="2207470" y="2321998"/>
                  </a:cubicBezTo>
                  <a:cubicBezTo>
                    <a:pt x="2207470" y="2321998"/>
                    <a:pt x="2207470" y="2320602"/>
                    <a:pt x="2207470" y="2320602"/>
                  </a:cubicBezTo>
                  <a:cubicBezTo>
                    <a:pt x="2207470" y="2320602"/>
                    <a:pt x="2207470" y="2319205"/>
                    <a:pt x="2207470" y="2319205"/>
                  </a:cubicBezTo>
                  <a:cubicBezTo>
                    <a:pt x="2207470" y="2319205"/>
                    <a:pt x="2207470" y="2319205"/>
                    <a:pt x="2207470" y="2317808"/>
                  </a:cubicBezTo>
                  <a:cubicBezTo>
                    <a:pt x="2207470" y="2317808"/>
                    <a:pt x="2207470" y="2316412"/>
                    <a:pt x="2207470" y="2316412"/>
                  </a:cubicBezTo>
                  <a:cubicBezTo>
                    <a:pt x="2207470" y="2315015"/>
                    <a:pt x="2207470" y="2312222"/>
                    <a:pt x="2208866" y="2310825"/>
                  </a:cubicBezTo>
                  <a:cubicBezTo>
                    <a:pt x="2208866" y="2309428"/>
                    <a:pt x="2210263" y="2308031"/>
                    <a:pt x="2211660" y="2306635"/>
                  </a:cubicBezTo>
                  <a:cubicBezTo>
                    <a:pt x="2211660" y="2308031"/>
                    <a:pt x="2213056" y="2309428"/>
                    <a:pt x="2213056" y="2310825"/>
                  </a:cubicBezTo>
                  <a:cubicBezTo>
                    <a:pt x="2211660" y="2312222"/>
                    <a:pt x="2211660" y="2312222"/>
                    <a:pt x="2211660" y="2313618"/>
                  </a:cubicBezTo>
                  <a:cubicBezTo>
                    <a:pt x="2211660" y="2313618"/>
                    <a:pt x="2211660" y="2313618"/>
                    <a:pt x="2211660" y="2313618"/>
                  </a:cubicBezTo>
                  <a:close/>
                  <a:moveTo>
                    <a:pt x="2220040" y="1826173"/>
                  </a:moveTo>
                  <a:cubicBezTo>
                    <a:pt x="2220040" y="1826173"/>
                    <a:pt x="2220040" y="1826173"/>
                    <a:pt x="2220040" y="1826173"/>
                  </a:cubicBezTo>
                  <a:cubicBezTo>
                    <a:pt x="2220040" y="1824777"/>
                    <a:pt x="2220040" y="1824777"/>
                    <a:pt x="2220040" y="1823380"/>
                  </a:cubicBezTo>
                  <a:cubicBezTo>
                    <a:pt x="2220040" y="1821983"/>
                    <a:pt x="2220040" y="1819190"/>
                    <a:pt x="2221436" y="1817793"/>
                  </a:cubicBezTo>
                  <a:cubicBezTo>
                    <a:pt x="2221436" y="1816396"/>
                    <a:pt x="2222833" y="1815000"/>
                    <a:pt x="2222833" y="1815000"/>
                  </a:cubicBezTo>
                  <a:cubicBezTo>
                    <a:pt x="2224230" y="1817793"/>
                    <a:pt x="2224230" y="1820586"/>
                    <a:pt x="2224230" y="1821983"/>
                  </a:cubicBezTo>
                  <a:cubicBezTo>
                    <a:pt x="2224230" y="1823380"/>
                    <a:pt x="2224230" y="1823380"/>
                    <a:pt x="2224230" y="1823380"/>
                  </a:cubicBezTo>
                  <a:cubicBezTo>
                    <a:pt x="2224230" y="1823380"/>
                    <a:pt x="2224230" y="1823380"/>
                    <a:pt x="2224230" y="1823380"/>
                  </a:cubicBezTo>
                  <a:cubicBezTo>
                    <a:pt x="2224230" y="1823380"/>
                    <a:pt x="2224230" y="1823380"/>
                    <a:pt x="2224230" y="1823380"/>
                  </a:cubicBezTo>
                  <a:cubicBezTo>
                    <a:pt x="2224230" y="1823380"/>
                    <a:pt x="2224230" y="1824777"/>
                    <a:pt x="2224230" y="1824777"/>
                  </a:cubicBezTo>
                  <a:cubicBezTo>
                    <a:pt x="2224230" y="1826173"/>
                    <a:pt x="2222833" y="1827570"/>
                    <a:pt x="2222833" y="1830363"/>
                  </a:cubicBezTo>
                  <a:cubicBezTo>
                    <a:pt x="2222833" y="1831760"/>
                    <a:pt x="2221436" y="1831760"/>
                    <a:pt x="2221436" y="1833157"/>
                  </a:cubicBezTo>
                  <a:cubicBezTo>
                    <a:pt x="2221436" y="1833157"/>
                    <a:pt x="2221436" y="1833157"/>
                    <a:pt x="2221436" y="1831760"/>
                  </a:cubicBezTo>
                  <a:cubicBezTo>
                    <a:pt x="2221436" y="1830363"/>
                    <a:pt x="2220040" y="1828966"/>
                    <a:pt x="2220040" y="1827570"/>
                  </a:cubicBezTo>
                  <a:cubicBezTo>
                    <a:pt x="2220040" y="1827570"/>
                    <a:pt x="2220040" y="1826173"/>
                    <a:pt x="2220040" y="1826173"/>
                  </a:cubicBezTo>
                  <a:cubicBezTo>
                    <a:pt x="2220040" y="1827570"/>
                    <a:pt x="2220040" y="1827570"/>
                    <a:pt x="2220040" y="1826173"/>
                  </a:cubicBezTo>
                  <a:cubicBezTo>
                    <a:pt x="2220040" y="1826173"/>
                    <a:pt x="2220040" y="1826173"/>
                    <a:pt x="2220040" y="1826173"/>
                  </a:cubicBezTo>
                  <a:close/>
                  <a:moveTo>
                    <a:pt x="2017520" y="2066404"/>
                  </a:moveTo>
                  <a:cubicBezTo>
                    <a:pt x="2017520" y="2066404"/>
                    <a:pt x="2017520" y="2066404"/>
                    <a:pt x="2017520" y="2066404"/>
                  </a:cubicBezTo>
                  <a:cubicBezTo>
                    <a:pt x="2017520" y="2067801"/>
                    <a:pt x="2017520" y="2067801"/>
                    <a:pt x="2017520" y="2069197"/>
                  </a:cubicBezTo>
                  <a:cubicBezTo>
                    <a:pt x="2017520" y="2070594"/>
                    <a:pt x="2016123" y="2071991"/>
                    <a:pt x="2016123" y="2074784"/>
                  </a:cubicBezTo>
                  <a:cubicBezTo>
                    <a:pt x="2014726" y="2076181"/>
                    <a:pt x="2014726" y="2077577"/>
                    <a:pt x="2013330" y="2078974"/>
                  </a:cubicBezTo>
                  <a:cubicBezTo>
                    <a:pt x="2013330" y="2077577"/>
                    <a:pt x="2013330" y="2077577"/>
                    <a:pt x="2013330" y="2076181"/>
                  </a:cubicBezTo>
                  <a:cubicBezTo>
                    <a:pt x="2013330" y="2076181"/>
                    <a:pt x="2013330" y="2074784"/>
                    <a:pt x="2013330" y="2074784"/>
                  </a:cubicBezTo>
                  <a:cubicBezTo>
                    <a:pt x="2013330" y="2074784"/>
                    <a:pt x="2013330" y="2073387"/>
                    <a:pt x="2013330" y="2073387"/>
                  </a:cubicBezTo>
                  <a:cubicBezTo>
                    <a:pt x="2013330" y="2073387"/>
                    <a:pt x="2013330" y="2071991"/>
                    <a:pt x="2013330" y="2071991"/>
                  </a:cubicBezTo>
                  <a:cubicBezTo>
                    <a:pt x="2013330" y="2071991"/>
                    <a:pt x="2013330" y="2071991"/>
                    <a:pt x="2013330" y="2070594"/>
                  </a:cubicBezTo>
                  <a:cubicBezTo>
                    <a:pt x="2013330" y="2070594"/>
                    <a:pt x="2013330" y="2069197"/>
                    <a:pt x="2013330" y="2069197"/>
                  </a:cubicBezTo>
                  <a:cubicBezTo>
                    <a:pt x="2013330" y="2067801"/>
                    <a:pt x="2013330" y="2065007"/>
                    <a:pt x="2014726" y="2063610"/>
                  </a:cubicBezTo>
                  <a:cubicBezTo>
                    <a:pt x="2016123" y="2062214"/>
                    <a:pt x="2016123" y="2060817"/>
                    <a:pt x="2017520" y="2059420"/>
                  </a:cubicBezTo>
                  <a:cubicBezTo>
                    <a:pt x="2017520" y="2060817"/>
                    <a:pt x="2018916" y="2062214"/>
                    <a:pt x="2018916" y="2063610"/>
                  </a:cubicBezTo>
                  <a:cubicBezTo>
                    <a:pt x="2017520" y="2065007"/>
                    <a:pt x="2017520" y="2065007"/>
                    <a:pt x="2017520" y="2066404"/>
                  </a:cubicBezTo>
                  <a:cubicBezTo>
                    <a:pt x="2017520" y="2066404"/>
                    <a:pt x="2017520" y="2066404"/>
                    <a:pt x="2017520" y="2066404"/>
                  </a:cubicBezTo>
                  <a:close/>
                  <a:moveTo>
                    <a:pt x="1995173" y="2074784"/>
                  </a:moveTo>
                  <a:cubicBezTo>
                    <a:pt x="1995173" y="2074784"/>
                    <a:pt x="1995173" y="2076181"/>
                    <a:pt x="1995173" y="2076181"/>
                  </a:cubicBezTo>
                  <a:cubicBezTo>
                    <a:pt x="1995173" y="2077577"/>
                    <a:pt x="1995173" y="2077577"/>
                    <a:pt x="1995173" y="2078974"/>
                  </a:cubicBezTo>
                  <a:cubicBezTo>
                    <a:pt x="1995173" y="2080371"/>
                    <a:pt x="1996569" y="2083164"/>
                    <a:pt x="1996569" y="2085958"/>
                  </a:cubicBezTo>
                  <a:cubicBezTo>
                    <a:pt x="1996569" y="2087354"/>
                    <a:pt x="1997966" y="2088751"/>
                    <a:pt x="1999363" y="2091544"/>
                  </a:cubicBezTo>
                  <a:lnTo>
                    <a:pt x="1975619" y="2115288"/>
                  </a:lnTo>
                  <a:lnTo>
                    <a:pt x="1975619" y="2115288"/>
                  </a:lnTo>
                  <a:lnTo>
                    <a:pt x="1809413" y="2277304"/>
                  </a:lnTo>
                  <a:cubicBezTo>
                    <a:pt x="1752148" y="2218643"/>
                    <a:pt x="1696281" y="2161379"/>
                    <a:pt x="1639016" y="2102718"/>
                  </a:cubicBezTo>
                  <a:cubicBezTo>
                    <a:pt x="1634826" y="2098528"/>
                    <a:pt x="1630636" y="2094338"/>
                    <a:pt x="1626446" y="2088751"/>
                  </a:cubicBezTo>
                  <a:cubicBezTo>
                    <a:pt x="1627843" y="2085958"/>
                    <a:pt x="1630636" y="2083164"/>
                    <a:pt x="1632033" y="2080371"/>
                  </a:cubicBezTo>
                  <a:cubicBezTo>
                    <a:pt x="1633430" y="2077577"/>
                    <a:pt x="1634826" y="2073387"/>
                    <a:pt x="1634826" y="2070594"/>
                  </a:cubicBezTo>
                  <a:cubicBezTo>
                    <a:pt x="1634826" y="2069197"/>
                    <a:pt x="1634826" y="2067801"/>
                    <a:pt x="1634826" y="2067801"/>
                  </a:cubicBezTo>
                  <a:cubicBezTo>
                    <a:pt x="1634826" y="2066404"/>
                    <a:pt x="1634826" y="2066404"/>
                    <a:pt x="1634826" y="2066404"/>
                  </a:cubicBezTo>
                  <a:cubicBezTo>
                    <a:pt x="1634826" y="2066404"/>
                    <a:pt x="1634826" y="2066404"/>
                    <a:pt x="1634826" y="2065007"/>
                  </a:cubicBezTo>
                  <a:cubicBezTo>
                    <a:pt x="1634826" y="2063610"/>
                    <a:pt x="1634826" y="2062214"/>
                    <a:pt x="1634826" y="2060817"/>
                  </a:cubicBezTo>
                  <a:cubicBezTo>
                    <a:pt x="1634826" y="2056627"/>
                    <a:pt x="1633430" y="2049644"/>
                    <a:pt x="1627843" y="2042660"/>
                  </a:cubicBezTo>
                  <a:lnTo>
                    <a:pt x="1794049" y="1880644"/>
                  </a:lnTo>
                  <a:lnTo>
                    <a:pt x="1794049" y="1880644"/>
                  </a:lnTo>
                  <a:lnTo>
                    <a:pt x="1819189" y="1855504"/>
                  </a:lnTo>
                  <a:lnTo>
                    <a:pt x="1819189" y="1855504"/>
                  </a:lnTo>
                  <a:lnTo>
                    <a:pt x="1819189" y="1855504"/>
                  </a:lnTo>
                  <a:cubicBezTo>
                    <a:pt x="1823380" y="1859694"/>
                    <a:pt x="1827570" y="1863884"/>
                    <a:pt x="1831760" y="1869471"/>
                  </a:cubicBezTo>
                  <a:cubicBezTo>
                    <a:pt x="1889024" y="1928132"/>
                    <a:pt x="1946288" y="1986792"/>
                    <a:pt x="2003553" y="2045453"/>
                  </a:cubicBezTo>
                  <a:cubicBezTo>
                    <a:pt x="2003553" y="2045453"/>
                    <a:pt x="2003553" y="2045453"/>
                    <a:pt x="2003553" y="2045453"/>
                  </a:cubicBezTo>
                  <a:cubicBezTo>
                    <a:pt x="2003553" y="2045453"/>
                    <a:pt x="2002156" y="2046850"/>
                    <a:pt x="2000759" y="2048247"/>
                  </a:cubicBezTo>
                  <a:cubicBezTo>
                    <a:pt x="1999363" y="2051040"/>
                    <a:pt x="1996569" y="2053834"/>
                    <a:pt x="1995173" y="2058024"/>
                  </a:cubicBezTo>
                  <a:cubicBezTo>
                    <a:pt x="1993776" y="2062214"/>
                    <a:pt x="1992379" y="2065007"/>
                    <a:pt x="1992379" y="2069197"/>
                  </a:cubicBezTo>
                  <a:cubicBezTo>
                    <a:pt x="1992379" y="2070594"/>
                    <a:pt x="1992379" y="2071991"/>
                    <a:pt x="1992379" y="2073387"/>
                  </a:cubicBezTo>
                  <a:cubicBezTo>
                    <a:pt x="1992379" y="2074784"/>
                    <a:pt x="1992379" y="2074784"/>
                    <a:pt x="1992379" y="2074784"/>
                  </a:cubicBezTo>
                  <a:cubicBezTo>
                    <a:pt x="1992379" y="2074784"/>
                    <a:pt x="1995173" y="2073387"/>
                    <a:pt x="1995173" y="2074784"/>
                  </a:cubicBezTo>
                  <a:close/>
                  <a:moveTo>
                    <a:pt x="1802429" y="2312222"/>
                  </a:moveTo>
                  <a:cubicBezTo>
                    <a:pt x="1802429" y="2312222"/>
                    <a:pt x="1802429" y="2313618"/>
                    <a:pt x="1802429" y="2312222"/>
                  </a:cubicBezTo>
                  <a:cubicBezTo>
                    <a:pt x="1802429" y="2313618"/>
                    <a:pt x="1802429" y="2313618"/>
                    <a:pt x="1802429" y="2312222"/>
                  </a:cubicBezTo>
                  <a:cubicBezTo>
                    <a:pt x="1802429" y="2313618"/>
                    <a:pt x="1802429" y="2315015"/>
                    <a:pt x="1802429" y="2315015"/>
                  </a:cubicBezTo>
                  <a:cubicBezTo>
                    <a:pt x="1802429" y="2316412"/>
                    <a:pt x="1801033" y="2317808"/>
                    <a:pt x="1801033" y="2320602"/>
                  </a:cubicBezTo>
                  <a:cubicBezTo>
                    <a:pt x="1801033" y="2321998"/>
                    <a:pt x="1799636" y="2321998"/>
                    <a:pt x="1799636" y="2323395"/>
                  </a:cubicBezTo>
                  <a:cubicBezTo>
                    <a:pt x="1799636" y="2323395"/>
                    <a:pt x="1799636" y="2323395"/>
                    <a:pt x="1799636" y="2321998"/>
                  </a:cubicBezTo>
                  <a:cubicBezTo>
                    <a:pt x="1799636" y="2320602"/>
                    <a:pt x="1798239" y="2319205"/>
                    <a:pt x="1798239" y="2317808"/>
                  </a:cubicBezTo>
                  <a:cubicBezTo>
                    <a:pt x="1798239" y="2317808"/>
                    <a:pt x="1798239" y="2316412"/>
                    <a:pt x="1798239" y="2316412"/>
                  </a:cubicBezTo>
                  <a:cubicBezTo>
                    <a:pt x="1798239" y="2316412"/>
                    <a:pt x="1798239" y="2315015"/>
                    <a:pt x="1798239" y="2315015"/>
                  </a:cubicBezTo>
                  <a:cubicBezTo>
                    <a:pt x="1798239" y="2315015"/>
                    <a:pt x="1798239" y="2313618"/>
                    <a:pt x="1798239" y="2313618"/>
                  </a:cubicBezTo>
                  <a:cubicBezTo>
                    <a:pt x="1798239" y="2313618"/>
                    <a:pt x="1798239" y="2313618"/>
                    <a:pt x="1798239" y="2312222"/>
                  </a:cubicBezTo>
                  <a:cubicBezTo>
                    <a:pt x="1798239" y="2312222"/>
                    <a:pt x="1798239" y="2310825"/>
                    <a:pt x="1798239" y="2310825"/>
                  </a:cubicBezTo>
                  <a:cubicBezTo>
                    <a:pt x="1798239" y="2309428"/>
                    <a:pt x="1798239" y="2306635"/>
                    <a:pt x="1799636" y="2305238"/>
                  </a:cubicBezTo>
                  <a:cubicBezTo>
                    <a:pt x="1799636" y="2303841"/>
                    <a:pt x="1801033" y="2302445"/>
                    <a:pt x="1801033" y="2302445"/>
                  </a:cubicBezTo>
                  <a:cubicBezTo>
                    <a:pt x="1802429" y="2305238"/>
                    <a:pt x="1802429" y="2308031"/>
                    <a:pt x="1802429" y="2309428"/>
                  </a:cubicBezTo>
                  <a:cubicBezTo>
                    <a:pt x="1802429" y="2310825"/>
                    <a:pt x="1802429" y="2312222"/>
                    <a:pt x="1802429" y="2312222"/>
                  </a:cubicBezTo>
                  <a:close/>
                  <a:moveTo>
                    <a:pt x="1447670" y="1854107"/>
                  </a:moveTo>
                  <a:cubicBezTo>
                    <a:pt x="1443480" y="1849917"/>
                    <a:pt x="1439290" y="1845727"/>
                    <a:pt x="1435100" y="1840140"/>
                  </a:cubicBezTo>
                  <a:cubicBezTo>
                    <a:pt x="1436496" y="1837347"/>
                    <a:pt x="1439290" y="1834553"/>
                    <a:pt x="1440686" y="1831760"/>
                  </a:cubicBezTo>
                  <a:cubicBezTo>
                    <a:pt x="1442083" y="1828966"/>
                    <a:pt x="1443480" y="1824777"/>
                    <a:pt x="1443480" y="1821983"/>
                  </a:cubicBezTo>
                  <a:cubicBezTo>
                    <a:pt x="1443480" y="1820586"/>
                    <a:pt x="1443480" y="1819190"/>
                    <a:pt x="1443480" y="1819190"/>
                  </a:cubicBezTo>
                  <a:cubicBezTo>
                    <a:pt x="1443480" y="1817793"/>
                    <a:pt x="1443480" y="1817793"/>
                    <a:pt x="1443480" y="1817793"/>
                  </a:cubicBezTo>
                  <a:cubicBezTo>
                    <a:pt x="1443480" y="1817793"/>
                    <a:pt x="1443480" y="1817793"/>
                    <a:pt x="1443480" y="1816396"/>
                  </a:cubicBezTo>
                  <a:cubicBezTo>
                    <a:pt x="1443480" y="1815000"/>
                    <a:pt x="1443480" y="1813603"/>
                    <a:pt x="1443480" y="1812206"/>
                  </a:cubicBezTo>
                  <a:cubicBezTo>
                    <a:pt x="1443480" y="1808016"/>
                    <a:pt x="1442083" y="1801033"/>
                    <a:pt x="1436496" y="1792653"/>
                  </a:cubicBezTo>
                  <a:lnTo>
                    <a:pt x="1602703" y="1630636"/>
                  </a:lnTo>
                  <a:lnTo>
                    <a:pt x="1602703" y="1630636"/>
                  </a:lnTo>
                  <a:lnTo>
                    <a:pt x="1627843" y="1605496"/>
                  </a:lnTo>
                  <a:lnTo>
                    <a:pt x="1627843" y="1605496"/>
                  </a:lnTo>
                  <a:lnTo>
                    <a:pt x="1627843" y="1605496"/>
                  </a:lnTo>
                  <a:cubicBezTo>
                    <a:pt x="1632033" y="1609686"/>
                    <a:pt x="1636223" y="1613876"/>
                    <a:pt x="1640413" y="1619463"/>
                  </a:cubicBezTo>
                  <a:cubicBezTo>
                    <a:pt x="1697677" y="1678124"/>
                    <a:pt x="1754942" y="1736785"/>
                    <a:pt x="1812206" y="1795446"/>
                  </a:cubicBezTo>
                  <a:cubicBezTo>
                    <a:pt x="1812206" y="1795446"/>
                    <a:pt x="1812206" y="1795446"/>
                    <a:pt x="1812206" y="1795446"/>
                  </a:cubicBezTo>
                  <a:cubicBezTo>
                    <a:pt x="1812206" y="1795446"/>
                    <a:pt x="1810809" y="1796843"/>
                    <a:pt x="1809413" y="1798239"/>
                  </a:cubicBezTo>
                  <a:cubicBezTo>
                    <a:pt x="1808016" y="1801033"/>
                    <a:pt x="1805223" y="1803826"/>
                    <a:pt x="1803826" y="1808016"/>
                  </a:cubicBezTo>
                  <a:cubicBezTo>
                    <a:pt x="1802429" y="1812206"/>
                    <a:pt x="1801033" y="1815000"/>
                    <a:pt x="1801033" y="1819190"/>
                  </a:cubicBezTo>
                  <a:cubicBezTo>
                    <a:pt x="1801033" y="1820586"/>
                    <a:pt x="1801033" y="1821983"/>
                    <a:pt x="1801033" y="1823380"/>
                  </a:cubicBezTo>
                  <a:cubicBezTo>
                    <a:pt x="1801033" y="1824777"/>
                    <a:pt x="1801033" y="1824777"/>
                    <a:pt x="1801033" y="1824777"/>
                  </a:cubicBezTo>
                  <a:cubicBezTo>
                    <a:pt x="1801033" y="1824777"/>
                    <a:pt x="1801033" y="1824777"/>
                    <a:pt x="1801033" y="1826173"/>
                  </a:cubicBezTo>
                  <a:cubicBezTo>
                    <a:pt x="1801033" y="1826173"/>
                    <a:pt x="1801033" y="1827570"/>
                    <a:pt x="1801033" y="1827570"/>
                  </a:cubicBezTo>
                  <a:cubicBezTo>
                    <a:pt x="1801033" y="1828966"/>
                    <a:pt x="1801033" y="1828966"/>
                    <a:pt x="1801033" y="1830363"/>
                  </a:cubicBezTo>
                  <a:cubicBezTo>
                    <a:pt x="1801033" y="1831760"/>
                    <a:pt x="1802429" y="1834553"/>
                    <a:pt x="1802429" y="1837347"/>
                  </a:cubicBezTo>
                  <a:cubicBezTo>
                    <a:pt x="1802429" y="1838743"/>
                    <a:pt x="1803826" y="1840140"/>
                    <a:pt x="1805223" y="1842933"/>
                  </a:cubicBezTo>
                  <a:lnTo>
                    <a:pt x="1781479" y="1866677"/>
                  </a:lnTo>
                  <a:lnTo>
                    <a:pt x="1781479" y="1866677"/>
                  </a:lnTo>
                  <a:lnTo>
                    <a:pt x="1618066" y="2028693"/>
                  </a:lnTo>
                  <a:cubicBezTo>
                    <a:pt x="1560802" y="1971429"/>
                    <a:pt x="1504934" y="1912768"/>
                    <a:pt x="1447670" y="1854107"/>
                  </a:cubicBezTo>
                  <a:close/>
                  <a:moveTo>
                    <a:pt x="1615273" y="2065007"/>
                  </a:moveTo>
                  <a:cubicBezTo>
                    <a:pt x="1615273" y="2065007"/>
                    <a:pt x="1615273" y="2065007"/>
                    <a:pt x="1615273" y="2065007"/>
                  </a:cubicBezTo>
                  <a:cubicBezTo>
                    <a:pt x="1615273" y="2065007"/>
                    <a:pt x="1615273" y="2066404"/>
                    <a:pt x="1615273" y="2065007"/>
                  </a:cubicBezTo>
                  <a:cubicBezTo>
                    <a:pt x="1615273" y="2066404"/>
                    <a:pt x="1615273" y="2067801"/>
                    <a:pt x="1615273" y="2067801"/>
                  </a:cubicBezTo>
                  <a:cubicBezTo>
                    <a:pt x="1615273" y="2069197"/>
                    <a:pt x="1613876" y="2070594"/>
                    <a:pt x="1613876" y="2073387"/>
                  </a:cubicBezTo>
                  <a:cubicBezTo>
                    <a:pt x="1613876" y="2074784"/>
                    <a:pt x="1612479" y="2074784"/>
                    <a:pt x="1612479" y="2076181"/>
                  </a:cubicBezTo>
                  <a:cubicBezTo>
                    <a:pt x="1612479" y="2076181"/>
                    <a:pt x="1612479" y="2076181"/>
                    <a:pt x="1612479" y="2074784"/>
                  </a:cubicBezTo>
                  <a:cubicBezTo>
                    <a:pt x="1612479" y="2073387"/>
                    <a:pt x="1611083" y="2071991"/>
                    <a:pt x="1611083" y="2070594"/>
                  </a:cubicBezTo>
                  <a:cubicBezTo>
                    <a:pt x="1611083" y="2070594"/>
                    <a:pt x="1611083" y="2069197"/>
                    <a:pt x="1611083" y="2069197"/>
                  </a:cubicBezTo>
                  <a:cubicBezTo>
                    <a:pt x="1611083" y="2069197"/>
                    <a:pt x="1611083" y="2067801"/>
                    <a:pt x="1611083" y="2067801"/>
                  </a:cubicBezTo>
                  <a:cubicBezTo>
                    <a:pt x="1611083" y="2067801"/>
                    <a:pt x="1611083" y="2066404"/>
                    <a:pt x="1611083" y="2066404"/>
                  </a:cubicBezTo>
                  <a:cubicBezTo>
                    <a:pt x="1611083" y="2066404"/>
                    <a:pt x="1611083" y="2066404"/>
                    <a:pt x="1611083" y="2065007"/>
                  </a:cubicBezTo>
                  <a:cubicBezTo>
                    <a:pt x="1611083" y="2065007"/>
                    <a:pt x="1611083" y="2063610"/>
                    <a:pt x="1611083" y="2063610"/>
                  </a:cubicBezTo>
                  <a:cubicBezTo>
                    <a:pt x="1611083" y="2062214"/>
                    <a:pt x="1611083" y="2059420"/>
                    <a:pt x="1612479" y="2058024"/>
                  </a:cubicBezTo>
                  <a:cubicBezTo>
                    <a:pt x="1612479" y="2056627"/>
                    <a:pt x="1613876" y="2055230"/>
                    <a:pt x="1613876" y="2055230"/>
                  </a:cubicBezTo>
                  <a:cubicBezTo>
                    <a:pt x="1615273" y="2058024"/>
                    <a:pt x="1615273" y="2060817"/>
                    <a:pt x="1615273" y="2062214"/>
                  </a:cubicBezTo>
                  <a:cubicBezTo>
                    <a:pt x="1615273" y="2063610"/>
                    <a:pt x="1615273" y="2065007"/>
                    <a:pt x="1615273" y="2065007"/>
                  </a:cubicBezTo>
                  <a:close/>
                  <a:moveTo>
                    <a:pt x="1594322" y="2070594"/>
                  </a:moveTo>
                  <a:cubicBezTo>
                    <a:pt x="1594322" y="2070594"/>
                    <a:pt x="1594322" y="2071991"/>
                    <a:pt x="1594322" y="2071991"/>
                  </a:cubicBezTo>
                  <a:cubicBezTo>
                    <a:pt x="1594322" y="2073387"/>
                    <a:pt x="1594322" y="2073387"/>
                    <a:pt x="1594322" y="2074784"/>
                  </a:cubicBezTo>
                  <a:cubicBezTo>
                    <a:pt x="1594322" y="2076181"/>
                    <a:pt x="1595719" y="2078974"/>
                    <a:pt x="1595719" y="2081768"/>
                  </a:cubicBezTo>
                  <a:cubicBezTo>
                    <a:pt x="1597116" y="2084561"/>
                    <a:pt x="1598512" y="2087354"/>
                    <a:pt x="1599909" y="2088751"/>
                  </a:cubicBezTo>
                  <a:lnTo>
                    <a:pt x="1574769" y="2112495"/>
                  </a:lnTo>
                  <a:lnTo>
                    <a:pt x="1574769" y="2112495"/>
                  </a:lnTo>
                  <a:lnTo>
                    <a:pt x="1409959" y="2273114"/>
                  </a:lnTo>
                  <a:cubicBezTo>
                    <a:pt x="1352695" y="2214453"/>
                    <a:pt x="1295431" y="2155792"/>
                    <a:pt x="1238166" y="2097131"/>
                  </a:cubicBezTo>
                  <a:cubicBezTo>
                    <a:pt x="1233976" y="2092941"/>
                    <a:pt x="1231183" y="2088751"/>
                    <a:pt x="1226993" y="2085958"/>
                  </a:cubicBezTo>
                  <a:cubicBezTo>
                    <a:pt x="1228389" y="2084561"/>
                    <a:pt x="1229786" y="2081768"/>
                    <a:pt x="1231183" y="2077577"/>
                  </a:cubicBezTo>
                  <a:cubicBezTo>
                    <a:pt x="1232580" y="2074784"/>
                    <a:pt x="1233976" y="2070594"/>
                    <a:pt x="1233976" y="2067801"/>
                  </a:cubicBezTo>
                  <a:cubicBezTo>
                    <a:pt x="1233976" y="2066404"/>
                    <a:pt x="1233976" y="2065007"/>
                    <a:pt x="1233976" y="2065007"/>
                  </a:cubicBezTo>
                  <a:cubicBezTo>
                    <a:pt x="1233976" y="2063610"/>
                    <a:pt x="1233976" y="2063610"/>
                    <a:pt x="1233976" y="2063610"/>
                  </a:cubicBezTo>
                  <a:cubicBezTo>
                    <a:pt x="1233976" y="2063610"/>
                    <a:pt x="1233976" y="2063610"/>
                    <a:pt x="1233976" y="2062214"/>
                  </a:cubicBezTo>
                  <a:cubicBezTo>
                    <a:pt x="1233976" y="2060817"/>
                    <a:pt x="1233976" y="2059420"/>
                    <a:pt x="1233976" y="2058024"/>
                  </a:cubicBezTo>
                  <a:cubicBezTo>
                    <a:pt x="1233976" y="2053834"/>
                    <a:pt x="1232580" y="2046850"/>
                    <a:pt x="1226993" y="2038470"/>
                  </a:cubicBezTo>
                  <a:lnTo>
                    <a:pt x="1394596" y="1879247"/>
                  </a:lnTo>
                  <a:lnTo>
                    <a:pt x="1394596" y="1879247"/>
                  </a:lnTo>
                  <a:lnTo>
                    <a:pt x="1419736" y="1854107"/>
                  </a:lnTo>
                  <a:lnTo>
                    <a:pt x="1419736" y="1854107"/>
                  </a:lnTo>
                  <a:lnTo>
                    <a:pt x="1421133" y="1852710"/>
                  </a:lnTo>
                  <a:cubicBezTo>
                    <a:pt x="1425323" y="1856900"/>
                    <a:pt x="1429513" y="1861090"/>
                    <a:pt x="1433703" y="1865280"/>
                  </a:cubicBezTo>
                  <a:cubicBezTo>
                    <a:pt x="1490967" y="1923941"/>
                    <a:pt x="1546835" y="1981206"/>
                    <a:pt x="1604099" y="2039867"/>
                  </a:cubicBezTo>
                  <a:cubicBezTo>
                    <a:pt x="1604099" y="2039867"/>
                    <a:pt x="1602703" y="2041264"/>
                    <a:pt x="1602703" y="2041264"/>
                  </a:cubicBezTo>
                  <a:cubicBezTo>
                    <a:pt x="1601306" y="2044057"/>
                    <a:pt x="1598512" y="2046850"/>
                    <a:pt x="1597116" y="2051040"/>
                  </a:cubicBezTo>
                  <a:cubicBezTo>
                    <a:pt x="1595719" y="2055230"/>
                    <a:pt x="1594322" y="2058024"/>
                    <a:pt x="1594322" y="2062214"/>
                  </a:cubicBezTo>
                  <a:cubicBezTo>
                    <a:pt x="1594322" y="2063610"/>
                    <a:pt x="1594322" y="2065007"/>
                    <a:pt x="1594322" y="2066404"/>
                  </a:cubicBezTo>
                  <a:cubicBezTo>
                    <a:pt x="1594322" y="2067801"/>
                    <a:pt x="1594322" y="2067801"/>
                    <a:pt x="1594322" y="2067801"/>
                  </a:cubicBezTo>
                  <a:cubicBezTo>
                    <a:pt x="1594322" y="2067801"/>
                    <a:pt x="1594322" y="2069197"/>
                    <a:pt x="1594322" y="2070594"/>
                  </a:cubicBezTo>
                  <a:close/>
                  <a:moveTo>
                    <a:pt x="1411356" y="2312222"/>
                  </a:moveTo>
                  <a:cubicBezTo>
                    <a:pt x="1411356" y="2312222"/>
                    <a:pt x="1411356" y="2312222"/>
                    <a:pt x="1411356" y="2312222"/>
                  </a:cubicBezTo>
                  <a:cubicBezTo>
                    <a:pt x="1411356" y="2313618"/>
                    <a:pt x="1411356" y="2313618"/>
                    <a:pt x="1411356" y="2315015"/>
                  </a:cubicBezTo>
                  <a:cubicBezTo>
                    <a:pt x="1411356" y="2316412"/>
                    <a:pt x="1409959" y="2317808"/>
                    <a:pt x="1409959" y="2320602"/>
                  </a:cubicBezTo>
                  <a:cubicBezTo>
                    <a:pt x="1408563" y="2321998"/>
                    <a:pt x="1408563" y="2323395"/>
                    <a:pt x="1407166" y="2324792"/>
                  </a:cubicBezTo>
                  <a:cubicBezTo>
                    <a:pt x="1407166" y="2324792"/>
                    <a:pt x="1407166" y="2323395"/>
                    <a:pt x="1405769" y="2323395"/>
                  </a:cubicBezTo>
                  <a:cubicBezTo>
                    <a:pt x="1405769" y="2321998"/>
                    <a:pt x="1404372" y="2320602"/>
                    <a:pt x="1404372" y="2319205"/>
                  </a:cubicBezTo>
                  <a:cubicBezTo>
                    <a:pt x="1404372" y="2319205"/>
                    <a:pt x="1404372" y="2317808"/>
                    <a:pt x="1404372" y="2317808"/>
                  </a:cubicBezTo>
                  <a:cubicBezTo>
                    <a:pt x="1404372" y="2317808"/>
                    <a:pt x="1404372" y="2316412"/>
                    <a:pt x="1404372" y="2316412"/>
                  </a:cubicBezTo>
                  <a:cubicBezTo>
                    <a:pt x="1404372" y="2316412"/>
                    <a:pt x="1404372" y="2315015"/>
                    <a:pt x="1404372" y="2315015"/>
                  </a:cubicBezTo>
                  <a:cubicBezTo>
                    <a:pt x="1404372" y="2315015"/>
                    <a:pt x="1404372" y="2315015"/>
                    <a:pt x="1404372" y="2313618"/>
                  </a:cubicBezTo>
                  <a:cubicBezTo>
                    <a:pt x="1404372" y="2313618"/>
                    <a:pt x="1404372" y="2312222"/>
                    <a:pt x="1404372" y="2312222"/>
                  </a:cubicBezTo>
                  <a:cubicBezTo>
                    <a:pt x="1404372" y="2310825"/>
                    <a:pt x="1404372" y="2308031"/>
                    <a:pt x="1405769" y="2306635"/>
                  </a:cubicBezTo>
                  <a:cubicBezTo>
                    <a:pt x="1407166" y="2305238"/>
                    <a:pt x="1407166" y="2302445"/>
                    <a:pt x="1408563" y="2302445"/>
                  </a:cubicBezTo>
                  <a:cubicBezTo>
                    <a:pt x="1409959" y="2305238"/>
                    <a:pt x="1409959" y="2308031"/>
                    <a:pt x="1411356" y="2309428"/>
                  </a:cubicBezTo>
                  <a:cubicBezTo>
                    <a:pt x="1411356" y="2309428"/>
                    <a:pt x="1411356" y="2310825"/>
                    <a:pt x="1411356" y="2312222"/>
                  </a:cubicBezTo>
                  <a:cubicBezTo>
                    <a:pt x="1411356" y="2310825"/>
                    <a:pt x="1411356" y="2312222"/>
                    <a:pt x="1411356" y="2312222"/>
                  </a:cubicBezTo>
                  <a:close/>
                  <a:moveTo>
                    <a:pt x="1421133" y="1820586"/>
                  </a:moveTo>
                  <a:cubicBezTo>
                    <a:pt x="1421133" y="1820586"/>
                    <a:pt x="1421133" y="1820586"/>
                    <a:pt x="1421133" y="1820586"/>
                  </a:cubicBezTo>
                  <a:cubicBezTo>
                    <a:pt x="1421133" y="1819190"/>
                    <a:pt x="1421133" y="1819190"/>
                    <a:pt x="1421133" y="1817793"/>
                  </a:cubicBezTo>
                  <a:cubicBezTo>
                    <a:pt x="1421133" y="1816396"/>
                    <a:pt x="1421133" y="1813603"/>
                    <a:pt x="1422529" y="1812206"/>
                  </a:cubicBezTo>
                  <a:cubicBezTo>
                    <a:pt x="1422529" y="1810810"/>
                    <a:pt x="1423926" y="1809413"/>
                    <a:pt x="1423926" y="1809413"/>
                  </a:cubicBezTo>
                  <a:cubicBezTo>
                    <a:pt x="1425323" y="1812206"/>
                    <a:pt x="1425323" y="1815000"/>
                    <a:pt x="1425323" y="1816396"/>
                  </a:cubicBezTo>
                  <a:cubicBezTo>
                    <a:pt x="1425323" y="1817793"/>
                    <a:pt x="1425323" y="1817793"/>
                    <a:pt x="1425323" y="1817793"/>
                  </a:cubicBezTo>
                  <a:cubicBezTo>
                    <a:pt x="1425323" y="1817793"/>
                    <a:pt x="1425323" y="1817793"/>
                    <a:pt x="1425323" y="1817793"/>
                  </a:cubicBezTo>
                  <a:cubicBezTo>
                    <a:pt x="1425323" y="1817793"/>
                    <a:pt x="1425323" y="1817793"/>
                    <a:pt x="1425323" y="1817793"/>
                  </a:cubicBezTo>
                  <a:cubicBezTo>
                    <a:pt x="1425323" y="1817793"/>
                    <a:pt x="1425323" y="1819190"/>
                    <a:pt x="1425323" y="1819190"/>
                  </a:cubicBezTo>
                  <a:cubicBezTo>
                    <a:pt x="1425323" y="1820586"/>
                    <a:pt x="1423926" y="1821983"/>
                    <a:pt x="1423926" y="1824777"/>
                  </a:cubicBezTo>
                  <a:cubicBezTo>
                    <a:pt x="1423926" y="1826173"/>
                    <a:pt x="1422529" y="1826173"/>
                    <a:pt x="1422529" y="1827570"/>
                  </a:cubicBezTo>
                  <a:cubicBezTo>
                    <a:pt x="1422529" y="1827570"/>
                    <a:pt x="1422529" y="1827570"/>
                    <a:pt x="1422529" y="1826173"/>
                  </a:cubicBezTo>
                  <a:cubicBezTo>
                    <a:pt x="1422529" y="1824777"/>
                    <a:pt x="1421133" y="1823380"/>
                    <a:pt x="1421133" y="1821983"/>
                  </a:cubicBezTo>
                  <a:cubicBezTo>
                    <a:pt x="1421133" y="1821983"/>
                    <a:pt x="1421133" y="1820586"/>
                    <a:pt x="1421133" y="1820586"/>
                  </a:cubicBezTo>
                  <a:cubicBezTo>
                    <a:pt x="1421133" y="1821983"/>
                    <a:pt x="1421133" y="1821983"/>
                    <a:pt x="1421133" y="1820586"/>
                  </a:cubicBezTo>
                  <a:cubicBezTo>
                    <a:pt x="1421133" y="1820586"/>
                    <a:pt x="1421133" y="1820586"/>
                    <a:pt x="1421133" y="1820586"/>
                  </a:cubicBezTo>
                  <a:close/>
                  <a:moveTo>
                    <a:pt x="1625050" y="1577562"/>
                  </a:moveTo>
                  <a:cubicBezTo>
                    <a:pt x="1625050" y="1577562"/>
                    <a:pt x="1625050" y="1577562"/>
                    <a:pt x="1625050" y="1577562"/>
                  </a:cubicBezTo>
                  <a:cubicBezTo>
                    <a:pt x="1625050" y="1576166"/>
                    <a:pt x="1625050" y="1576166"/>
                    <a:pt x="1625050" y="1574769"/>
                  </a:cubicBezTo>
                  <a:cubicBezTo>
                    <a:pt x="1625050" y="1573372"/>
                    <a:pt x="1625050" y="1570579"/>
                    <a:pt x="1626446" y="1569182"/>
                  </a:cubicBezTo>
                  <a:cubicBezTo>
                    <a:pt x="1627843" y="1567785"/>
                    <a:pt x="1627843" y="1566389"/>
                    <a:pt x="1629240" y="1564992"/>
                  </a:cubicBezTo>
                  <a:cubicBezTo>
                    <a:pt x="1629240" y="1566389"/>
                    <a:pt x="1630636" y="1567785"/>
                    <a:pt x="1630636" y="1569182"/>
                  </a:cubicBezTo>
                  <a:cubicBezTo>
                    <a:pt x="1630636" y="1570579"/>
                    <a:pt x="1630636" y="1570579"/>
                    <a:pt x="1630636" y="1570579"/>
                  </a:cubicBezTo>
                  <a:cubicBezTo>
                    <a:pt x="1630636" y="1570579"/>
                    <a:pt x="1630636" y="1570579"/>
                    <a:pt x="1630636" y="1570579"/>
                  </a:cubicBezTo>
                  <a:cubicBezTo>
                    <a:pt x="1630636" y="1570579"/>
                    <a:pt x="1630636" y="1570579"/>
                    <a:pt x="1630636" y="1570579"/>
                  </a:cubicBezTo>
                  <a:cubicBezTo>
                    <a:pt x="1630636" y="1570579"/>
                    <a:pt x="1630636" y="1571975"/>
                    <a:pt x="1630636" y="1571975"/>
                  </a:cubicBezTo>
                  <a:cubicBezTo>
                    <a:pt x="1630636" y="1573372"/>
                    <a:pt x="1629240" y="1574769"/>
                    <a:pt x="1629240" y="1577562"/>
                  </a:cubicBezTo>
                  <a:cubicBezTo>
                    <a:pt x="1627843" y="1578959"/>
                    <a:pt x="1627843" y="1580356"/>
                    <a:pt x="1626446" y="1581752"/>
                  </a:cubicBezTo>
                  <a:cubicBezTo>
                    <a:pt x="1626446" y="1580356"/>
                    <a:pt x="1626446" y="1580356"/>
                    <a:pt x="1626446" y="1578959"/>
                  </a:cubicBezTo>
                  <a:cubicBezTo>
                    <a:pt x="1626446" y="1578959"/>
                    <a:pt x="1626446" y="1577562"/>
                    <a:pt x="1626446" y="1577562"/>
                  </a:cubicBezTo>
                  <a:cubicBezTo>
                    <a:pt x="1625050" y="1578959"/>
                    <a:pt x="1625050" y="1578959"/>
                    <a:pt x="1625050" y="1577562"/>
                  </a:cubicBezTo>
                  <a:cubicBezTo>
                    <a:pt x="1625050" y="1577562"/>
                    <a:pt x="1625050" y="1577562"/>
                    <a:pt x="1625050" y="1577562"/>
                  </a:cubicBezTo>
                  <a:close/>
                  <a:moveTo>
                    <a:pt x="1819189" y="1824777"/>
                  </a:moveTo>
                  <a:cubicBezTo>
                    <a:pt x="1819189" y="1824777"/>
                    <a:pt x="1819189" y="1824777"/>
                    <a:pt x="1819189" y="1824777"/>
                  </a:cubicBezTo>
                  <a:cubicBezTo>
                    <a:pt x="1819189" y="1823380"/>
                    <a:pt x="1819189" y="1823380"/>
                    <a:pt x="1819189" y="1821983"/>
                  </a:cubicBezTo>
                  <a:cubicBezTo>
                    <a:pt x="1819189" y="1820586"/>
                    <a:pt x="1819189" y="1817793"/>
                    <a:pt x="1820586" y="1816396"/>
                  </a:cubicBezTo>
                  <a:cubicBezTo>
                    <a:pt x="1820586" y="1815000"/>
                    <a:pt x="1821983" y="1813603"/>
                    <a:pt x="1823380" y="1812206"/>
                  </a:cubicBezTo>
                  <a:cubicBezTo>
                    <a:pt x="1823380" y="1813603"/>
                    <a:pt x="1824776" y="1815000"/>
                    <a:pt x="1824776" y="1816396"/>
                  </a:cubicBezTo>
                  <a:cubicBezTo>
                    <a:pt x="1824776" y="1817793"/>
                    <a:pt x="1824776" y="1817793"/>
                    <a:pt x="1824776" y="1817793"/>
                  </a:cubicBezTo>
                  <a:cubicBezTo>
                    <a:pt x="1824776" y="1817793"/>
                    <a:pt x="1824776" y="1817793"/>
                    <a:pt x="1824776" y="1817793"/>
                  </a:cubicBezTo>
                  <a:cubicBezTo>
                    <a:pt x="1824776" y="1817793"/>
                    <a:pt x="1824776" y="1817793"/>
                    <a:pt x="1824776" y="1817793"/>
                  </a:cubicBezTo>
                  <a:cubicBezTo>
                    <a:pt x="1824776" y="1817793"/>
                    <a:pt x="1824776" y="1819190"/>
                    <a:pt x="1824776" y="1819190"/>
                  </a:cubicBezTo>
                  <a:cubicBezTo>
                    <a:pt x="1824776" y="1820586"/>
                    <a:pt x="1823380" y="1821983"/>
                    <a:pt x="1823380" y="1824777"/>
                  </a:cubicBezTo>
                  <a:cubicBezTo>
                    <a:pt x="1821983" y="1826173"/>
                    <a:pt x="1821983" y="1827570"/>
                    <a:pt x="1820586" y="1828966"/>
                  </a:cubicBezTo>
                  <a:cubicBezTo>
                    <a:pt x="1820586" y="1827570"/>
                    <a:pt x="1820586" y="1827570"/>
                    <a:pt x="1820586" y="1826173"/>
                  </a:cubicBezTo>
                  <a:cubicBezTo>
                    <a:pt x="1820586" y="1826173"/>
                    <a:pt x="1820586" y="1824777"/>
                    <a:pt x="1820586" y="1824777"/>
                  </a:cubicBezTo>
                  <a:cubicBezTo>
                    <a:pt x="1819189" y="1826173"/>
                    <a:pt x="1819189" y="1826173"/>
                    <a:pt x="1819189" y="1824777"/>
                  </a:cubicBezTo>
                  <a:cubicBezTo>
                    <a:pt x="1819189" y="1824777"/>
                    <a:pt x="1819189" y="1824777"/>
                    <a:pt x="1819189" y="1824777"/>
                  </a:cubicBezTo>
                  <a:close/>
                  <a:moveTo>
                    <a:pt x="1217216" y="2063610"/>
                  </a:moveTo>
                  <a:cubicBezTo>
                    <a:pt x="1217216" y="2063610"/>
                    <a:pt x="1217216" y="2065007"/>
                    <a:pt x="1217216" y="2063610"/>
                  </a:cubicBezTo>
                  <a:cubicBezTo>
                    <a:pt x="1217216" y="2065007"/>
                    <a:pt x="1217216" y="2065007"/>
                    <a:pt x="1217216" y="2066404"/>
                  </a:cubicBezTo>
                  <a:cubicBezTo>
                    <a:pt x="1217216" y="2067801"/>
                    <a:pt x="1215819" y="2069197"/>
                    <a:pt x="1215819" y="2071991"/>
                  </a:cubicBezTo>
                  <a:cubicBezTo>
                    <a:pt x="1214423" y="2073387"/>
                    <a:pt x="1214423" y="2074784"/>
                    <a:pt x="1213026" y="2076181"/>
                  </a:cubicBezTo>
                  <a:cubicBezTo>
                    <a:pt x="1213026" y="2076181"/>
                    <a:pt x="1213026" y="2074784"/>
                    <a:pt x="1211629" y="2074784"/>
                  </a:cubicBezTo>
                  <a:cubicBezTo>
                    <a:pt x="1211629" y="2073387"/>
                    <a:pt x="1210233" y="2071991"/>
                    <a:pt x="1210233" y="2070594"/>
                  </a:cubicBezTo>
                  <a:cubicBezTo>
                    <a:pt x="1210233" y="2070594"/>
                    <a:pt x="1210233" y="2069197"/>
                    <a:pt x="1210233" y="2069197"/>
                  </a:cubicBezTo>
                  <a:cubicBezTo>
                    <a:pt x="1210233" y="2069197"/>
                    <a:pt x="1210233" y="2067801"/>
                    <a:pt x="1210233" y="2067801"/>
                  </a:cubicBezTo>
                  <a:cubicBezTo>
                    <a:pt x="1210233" y="2067801"/>
                    <a:pt x="1210233" y="2066404"/>
                    <a:pt x="1210233" y="2066404"/>
                  </a:cubicBezTo>
                  <a:cubicBezTo>
                    <a:pt x="1210233" y="2066404"/>
                    <a:pt x="1210233" y="2066404"/>
                    <a:pt x="1210233" y="2065007"/>
                  </a:cubicBezTo>
                  <a:cubicBezTo>
                    <a:pt x="1210233" y="2065007"/>
                    <a:pt x="1210233" y="2063610"/>
                    <a:pt x="1210233" y="2063610"/>
                  </a:cubicBezTo>
                  <a:cubicBezTo>
                    <a:pt x="1210233" y="2062214"/>
                    <a:pt x="1210233" y="2059420"/>
                    <a:pt x="1211629" y="2058024"/>
                  </a:cubicBezTo>
                  <a:cubicBezTo>
                    <a:pt x="1213026" y="2056627"/>
                    <a:pt x="1213026" y="2053834"/>
                    <a:pt x="1214423" y="2053834"/>
                  </a:cubicBezTo>
                  <a:cubicBezTo>
                    <a:pt x="1215819" y="2056627"/>
                    <a:pt x="1215819" y="2059420"/>
                    <a:pt x="1217216" y="2060817"/>
                  </a:cubicBezTo>
                  <a:cubicBezTo>
                    <a:pt x="1217216" y="2062214"/>
                    <a:pt x="1217216" y="2063610"/>
                    <a:pt x="1217216" y="2063610"/>
                  </a:cubicBezTo>
                  <a:cubicBezTo>
                    <a:pt x="1217216" y="2063610"/>
                    <a:pt x="1217216" y="2063610"/>
                    <a:pt x="1217216" y="2063610"/>
                  </a:cubicBezTo>
                  <a:close/>
                  <a:moveTo>
                    <a:pt x="1017489" y="1819190"/>
                  </a:moveTo>
                  <a:cubicBezTo>
                    <a:pt x="1017489" y="1819190"/>
                    <a:pt x="1017489" y="1817793"/>
                    <a:pt x="1017489" y="1817793"/>
                  </a:cubicBezTo>
                  <a:cubicBezTo>
                    <a:pt x="1017489" y="1816396"/>
                    <a:pt x="1017489" y="1813603"/>
                    <a:pt x="1018886" y="1812206"/>
                  </a:cubicBezTo>
                  <a:cubicBezTo>
                    <a:pt x="1020282" y="1810810"/>
                    <a:pt x="1020282" y="1808016"/>
                    <a:pt x="1021679" y="1808016"/>
                  </a:cubicBezTo>
                  <a:cubicBezTo>
                    <a:pt x="1023076" y="1810810"/>
                    <a:pt x="1023076" y="1813603"/>
                    <a:pt x="1024473" y="1815000"/>
                  </a:cubicBezTo>
                  <a:cubicBezTo>
                    <a:pt x="1024473" y="1816396"/>
                    <a:pt x="1024473" y="1816396"/>
                    <a:pt x="1024473" y="1816396"/>
                  </a:cubicBezTo>
                  <a:cubicBezTo>
                    <a:pt x="1024473" y="1816396"/>
                    <a:pt x="1024473" y="1816396"/>
                    <a:pt x="1024473" y="1816396"/>
                  </a:cubicBezTo>
                  <a:cubicBezTo>
                    <a:pt x="1024473" y="1816396"/>
                    <a:pt x="1024473" y="1816396"/>
                    <a:pt x="1024473" y="1816396"/>
                  </a:cubicBezTo>
                  <a:cubicBezTo>
                    <a:pt x="1024473" y="1816396"/>
                    <a:pt x="1024473" y="1817793"/>
                    <a:pt x="1024473" y="1817793"/>
                  </a:cubicBezTo>
                  <a:cubicBezTo>
                    <a:pt x="1024473" y="1819190"/>
                    <a:pt x="1023076" y="1820586"/>
                    <a:pt x="1023076" y="1823380"/>
                  </a:cubicBezTo>
                  <a:cubicBezTo>
                    <a:pt x="1021679" y="1824777"/>
                    <a:pt x="1021679" y="1826173"/>
                    <a:pt x="1020282" y="1827570"/>
                  </a:cubicBezTo>
                  <a:cubicBezTo>
                    <a:pt x="1020282" y="1827570"/>
                    <a:pt x="1020282" y="1826173"/>
                    <a:pt x="1018886" y="1826173"/>
                  </a:cubicBezTo>
                  <a:cubicBezTo>
                    <a:pt x="1018886" y="1824777"/>
                    <a:pt x="1017489" y="1823380"/>
                    <a:pt x="1017489" y="1821983"/>
                  </a:cubicBezTo>
                  <a:cubicBezTo>
                    <a:pt x="1017489" y="1821983"/>
                    <a:pt x="1017489" y="1820586"/>
                    <a:pt x="1017489" y="1820586"/>
                  </a:cubicBezTo>
                  <a:cubicBezTo>
                    <a:pt x="1017489" y="1820586"/>
                    <a:pt x="1017489" y="1819190"/>
                    <a:pt x="1017489" y="1819190"/>
                  </a:cubicBezTo>
                  <a:cubicBezTo>
                    <a:pt x="1017489" y="1820586"/>
                    <a:pt x="1017489" y="1820586"/>
                    <a:pt x="1017489" y="1819190"/>
                  </a:cubicBezTo>
                  <a:cubicBezTo>
                    <a:pt x="1017489" y="1820586"/>
                    <a:pt x="1017489" y="1819190"/>
                    <a:pt x="1017489" y="1819190"/>
                  </a:cubicBezTo>
                  <a:close/>
                  <a:moveTo>
                    <a:pt x="1004919" y="2312222"/>
                  </a:moveTo>
                  <a:cubicBezTo>
                    <a:pt x="1004919" y="2312222"/>
                    <a:pt x="1004919" y="2310825"/>
                    <a:pt x="1004919" y="2310825"/>
                  </a:cubicBezTo>
                  <a:cubicBezTo>
                    <a:pt x="1004919" y="2309428"/>
                    <a:pt x="1004919" y="2306635"/>
                    <a:pt x="1006316" y="2305238"/>
                  </a:cubicBezTo>
                  <a:cubicBezTo>
                    <a:pt x="1006316" y="2303841"/>
                    <a:pt x="1007712" y="2302445"/>
                    <a:pt x="1007712" y="2302445"/>
                  </a:cubicBezTo>
                  <a:cubicBezTo>
                    <a:pt x="1009109" y="2305238"/>
                    <a:pt x="1009109" y="2308031"/>
                    <a:pt x="1009109" y="2309428"/>
                  </a:cubicBezTo>
                  <a:cubicBezTo>
                    <a:pt x="1009109" y="2310825"/>
                    <a:pt x="1009109" y="2310825"/>
                    <a:pt x="1009109" y="2310825"/>
                  </a:cubicBezTo>
                  <a:cubicBezTo>
                    <a:pt x="1009109" y="2310825"/>
                    <a:pt x="1009109" y="2310825"/>
                    <a:pt x="1009109" y="2310825"/>
                  </a:cubicBezTo>
                  <a:cubicBezTo>
                    <a:pt x="1009109" y="2310825"/>
                    <a:pt x="1009109" y="2310825"/>
                    <a:pt x="1009109" y="2310825"/>
                  </a:cubicBezTo>
                  <a:cubicBezTo>
                    <a:pt x="1009109" y="2310825"/>
                    <a:pt x="1009109" y="2312222"/>
                    <a:pt x="1009109" y="2312222"/>
                  </a:cubicBezTo>
                  <a:cubicBezTo>
                    <a:pt x="1009109" y="2313618"/>
                    <a:pt x="1007712" y="2315015"/>
                    <a:pt x="1007712" y="2317808"/>
                  </a:cubicBezTo>
                  <a:cubicBezTo>
                    <a:pt x="1007712" y="2319205"/>
                    <a:pt x="1006316" y="2319205"/>
                    <a:pt x="1006316" y="2320602"/>
                  </a:cubicBezTo>
                  <a:cubicBezTo>
                    <a:pt x="1006316" y="2320602"/>
                    <a:pt x="1006316" y="2320602"/>
                    <a:pt x="1006316" y="2319205"/>
                  </a:cubicBezTo>
                  <a:cubicBezTo>
                    <a:pt x="1006316" y="2317808"/>
                    <a:pt x="1004919" y="2316412"/>
                    <a:pt x="1004919" y="2315015"/>
                  </a:cubicBezTo>
                  <a:cubicBezTo>
                    <a:pt x="1004919" y="2315015"/>
                    <a:pt x="1004919" y="2313618"/>
                    <a:pt x="1004919" y="2313618"/>
                  </a:cubicBezTo>
                  <a:cubicBezTo>
                    <a:pt x="1004919" y="2313618"/>
                    <a:pt x="1004919" y="2312222"/>
                    <a:pt x="1004919" y="2312222"/>
                  </a:cubicBezTo>
                  <a:cubicBezTo>
                    <a:pt x="1004919" y="2313618"/>
                    <a:pt x="1004919" y="2313618"/>
                    <a:pt x="1004919" y="2312222"/>
                  </a:cubicBezTo>
                  <a:cubicBezTo>
                    <a:pt x="1004919" y="2313618"/>
                    <a:pt x="1004919" y="2313618"/>
                    <a:pt x="1004919" y="2312222"/>
                  </a:cubicBezTo>
                  <a:close/>
                  <a:moveTo>
                    <a:pt x="3002187" y="2309428"/>
                  </a:moveTo>
                  <a:cubicBezTo>
                    <a:pt x="3003583" y="2312222"/>
                    <a:pt x="3003583" y="2315015"/>
                    <a:pt x="3004980" y="2316412"/>
                  </a:cubicBezTo>
                  <a:cubicBezTo>
                    <a:pt x="3004980" y="2317808"/>
                    <a:pt x="3004980" y="2317808"/>
                    <a:pt x="3004980" y="2317808"/>
                  </a:cubicBezTo>
                  <a:cubicBezTo>
                    <a:pt x="3004980" y="2317808"/>
                    <a:pt x="3004980" y="2317808"/>
                    <a:pt x="3004980" y="2317808"/>
                  </a:cubicBezTo>
                  <a:cubicBezTo>
                    <a:pt x="3004980" y="2317808"/>
                    <a:pt x="3004980" y="2317808"/>
                    <a:pt x="3004980" y="2317808"/>
                  </a:cubicBezTo>
                  <a:cubicBezTo>
                    <a:pt x="3004980" y="2317808"/>
                    <a:pt x="3004980" y="2319205"/>
                    <a:pt x="3004980" y="2319205"/>
                  </a:cubicBezTo>
                  <a:cubicBezTo>
                    <a:pt x="3004980" y="2320602"/>
                    <a:pt x="3003583" y="2321998"/>
                    <a:pt x="3003583" y="2324792"/>
                  </a:cubicBezTo>
                  <a:cubicBezTo>
                    <a:pt x="3002187" y="2326188"/>
                    <a:pt x="3002187" y="2327585"/>
                    <a:pt x="3000790" y="2328982"/>
                  </a:cubicBezTo>
                  <a:cubicBezTo>
                    <a:pt x="3000790" y="2328982"/>
                    <a:pt x="3000790" y="2327585"/>
                    <a:pt x="2999393" y="2327585"/>
                  </a:cubicBezTo>
                  <a:cubicBezTo>
                    <a:pt x="2999393" y="2326188"/>
                    <a:pt x="2997997" y="2324792"/>
                    <a:pt x="2997997" y="2323395"/>
                  </a:cubicBezTo>
                  <a:cubicBezTo>
                    <a:pt x="2997997" y="2323395"/>
                    <a:pt x="2997997" y="2321998"/>
                    <a:pt x="2997997" y="2321998"/>
                  </a:cubicBezTo>
                  <a:cubicBezTo>
                    <a:pt x="2997997" y="2321998"/>
                    <a:pt x="2997997" y="2320602"/>
                    <a:pt x="2997997" y="2320602"/>
                  </a:cubicBezTo>
                  <a:cubicBezTo>
                    <a:pt x="2997997" y="2320602"/>
                    <a:pt x="2997997" y="2319205"/>
                    <a:pt x="2997997" y="2319205"/>
                  </a:cubicBezTo>
                  <a:cubicBezTo>
                    <a:pt x="2997997" y="2319205"/>
                    <a:pt x="2997997" y="2319205"/>
                    <a:pt x="2997997" y="2317808"/>
                  </a:cubicBezTo>
                  <a:cubicBezTo>
                    <a:pt x="2997997" y="2317808"/>
                    <a:pt x="2997997" y="2316412"/>
                    <a:pt x="2997997" y="2316412"/>
                  </a:cubicBezTo>
                  <a:cubicBezTo>
                    <a:pt x="2997997" y="2315015"/>
                    <a:pt x="2997997" y="2312222"/>
                    <a:pt x="2999393" y="2310825"/>
                  </a:cubicBezTo>
                  <a:cubicBezTo>
                    <a:pt x="3000790" y="2312222"/>
                    <a:pt x="3002187" y="2309428"/>
                    <a:pt x="3002187" y="2309428"/>
                  </a:cubicBezTo>
                  <a:close/>
                  <a:moveTo>
                    <a:pt x="3025930" y="1826173"/>
                  </a:moveTo>
                  <a:cubicBezTo>
                    <a:pt x="3025930" y="1826173"/>
                    <a:pt x="3025930" y="1827570"/>
                    <a:pt x="3025930" y="1827570"/>
                  </a:cubicBezTo>
                  <a:cubicBezTo>
                    <a:pt x="3025930" y="1828966"/>
                    <a:pt x="3024534" y="1830363"/>
                    <a:pt x="3024534" y="1833157"/>
                  </a:cubicBezTo>
                  <a:cubicBezTo>
                    <a:pt x="3024534" y="1834553"/>
                    <a:pt x="3023137" y="1834553"/>
                    <a:pt x="3023137" y="1835950"/>
                  </a:cubicBezTo>
                  <a:cubicBezTo>
                    <a:pt x="3023137" y="1835950"/>
                    <a:pt x="3023137" y="1835950"/>
                    <a:pt x="3023137" y="1834553"/>
                  </a:cubicBezTo>
                  <a:cubicBezTo>
                    <a:pt x="3023137" y="1833157"/>
                    <a:pt x="3021740" y="1831760"/>
                    <a:pt x="3021740" y="1830363"/>
                  </a:cubicBezTo>
                  <a:cubicBezTo>
                    <a:pt x="3021740" y="1830363"/>
                    <a:pt x="3021740" y="1828966"/>
                    <a:pt x="3021740" y="1828966"/>
                  </a:cubicBezTo>
                  <a:cubicBezTo>
                    <a:pt x="3021740" y="1828966"/>
                    <a:pt x="3021740" y="1827570"/>
                    <a:pt x="3021740" y="1827570"/>
                  </a:cubicBezTo>
                  <a:cubicBezTo>
                    <a:pt x="3021740" y="1827570"/>
                    <a:pt x="3021740" y="1826173"/>
                    <a:pt x="3021740" y="1826173"/>
                  </a:cubicBezTo>
                  <a:cubicBezTo>
                    <a:pt x="3021740" y="1826173"/>
                    <a:pt x="3021740" y="1826173"/>
                    <a:pt x="3021740" y="1824777"/>
                  </a:cubicBezTo>
                  <a:cubicBezTo>
                    <a:pt x="3021740" y="1824777"/>
                    <a:pt x="3021740" y="1823380"/>
                    <a:pt x="3021740" y="1823380"/>
                  </a:cubicBezTo>
                  <a:cubicBezTo>
                    <a:pt x="3021740" y="1821983"/>
                    <a:pt x="3021740" y="1819190"/>
                    <a:pt x="3023137" y="1817793"/>
                  </a:cubicBezTo>
                  <a:cubicBezTo>
                    <a:pt x="3023137" y="1816396"/>
                    <a:pt x="3024534" y="1815000"/>
                    <a:pt x="3024534" y="1815000"/>
                  </a:cubicBezTo>
                  <a:cubicBezTo>
                    <a:pt x="3025930" y="1817793"/>
                    <a:pt x="3025930" y="1820586"/>
                    <a:pt x="3025930" y="1821983"/>
                  </a:cubicBezTo>
                  <a:cubicBezTo>
                    <a:pt x="3025930" y="1823380"/>
                    <a:pt x="3025930" y="1824777"/>
                    <a:pt x="3025930" y="1826173"/>
                  </a:cubicBezTo>
                  <a:cubicBezTo>
                    <a:pt x="3025930" y="1824777"/>
                    <a:pt x="3025930" y="1824777"/>
                    <a:pt x="3025930" y="1826173"/>
                  </a:cubicBezTo>
                  <a:cubicBezTo>
                    <a:pt x="3025930" y="1824777"/>
                    <a:pt x="3025930" y="1826173"/>
                    <a:pt x="3025930" y="1826173"/>
                  </a:cubicBezTo>
                  <a:close/>
                  <a:moveTo>
                    <a:pt x="3032914" y="1338728"/>
                  </a:moveTo>
                  <a:cubicBezTo>
                    <a:pt x="3032914" y="1338728"/>
                    <a:pt x="3032914" y="1338728"/>
                    <a:pt x="3032914" y="1338728"/>
                  </a:cubicBezTo>
                  <a:cubicBezTo>
                    <a:pt x="3032914" y="1337331"/>
                    <a:pt x="3032914" y="1337331"/>
                    <a:pt x="3032914" y="1335935"/>
                  </a:cubicBezTo>
                  <a:cubicBezTo>
                    <a:pt x="3032914" y="1334538"/>
                    <a:pt x="3032914" y="1331745"/>
                    <a:pt x="3034310" y="1330348"/>
                  </a:cubicBezTo>
                  <a:cubicBezTo>
                    <a:pt x="3034310" y="1328951"/>
                    <a:pt x="3035707" y="1327555"/>
                    <a:pt x="3035707" y="1327555"/>
                  </a:cubicBezTo>
                  <a:cubicBezTo>
                    <a:pt x="3035707" y="1327555"/>
                    <a:pt x="3035707" y="1328951"/>
                    <a:pt x="3035707" y="1328951"/>
                  </a:cubicBezTo>
                  <a:cubicBezTo>
                    <a:pt x="3035707" y="1330348"/>
                    <a:pt x="3035707" y="1330348"/>
                    <a:pt x="3035707" y="1330348"/>
                  </a:cubicBezTo>
                  <a:cubicBezTo>
                    <a:pt x="3035707" y="1330348"/>
                    <a:pt x="3035707" y="1330348"/>
                    <a:pt x="3035707" y="1330348"/>
                  </a:cubicBezTo>
                  <a:cubicBezTo>
                    <a:pt x="3035707" y="1330348"/>
                    <a:pt x="3035707" y="1330348"/>
                    <a:pt x="3035707" y="1330348"/>
                  </a:cubicBezTo>
                  <a:cubicBezTo>
                    <a:pt x="3035707" y="1330348"/>
                    <a:pt x="3035707" y="1331745"/>
                    <a:pt x="3035707" y="1331745"/>
                  </a:cubicBezTo>
                  <a:cubicBezTo>
                    <a:pt x="3035707" y="1333141"/>
                    <a:pt x="3034310" y="1334538"/>
                    <a:pt x="3034310" y="1337331"/>
                  </a:cubicBezTo>
                  <a:cubicBezTo>
                    <a:pt x="3034310" y="1338728"/>
                    <a:pt x="3032914" y="1340125"/>
                    <a:pt x="3031517" y="1340125"/>
                  </a:cubicBezTo>
                  <a:cubicBezTo>
                    <a:pt x="3031517" y="1340125"/>
                    <a:pt x="3031517" y="1340125"/>
                    <a:pt x="3031517" y="1340125"/>
                  </a:cubicBezTo>
                  <a:cubicBezTo>
                    <a:pt x="3031517" y="1340125"/>
                    <a:pt x="3031517" y="1338728"/>
                    <a:pt x="3031517" y="1338728"/>
                  </a:cubicBezTo>
                  <a:cubicBezTo>
                    <a:pt x="3034310" y="1340125"/>
                    <a:pt x="3032914" y="1340125"/>
                    <a:pt x="3032914" y="1338728"/>
                  </a:cubicBezTo>
                  <a:cubicBezTo>
                    <a:pt x="3032914" y="1338728"/>
                    <a:pt x="3032914" y="1338728"/>
                    <a:pt x="3032914" y="1338728"/>
                  </a:cubicBezTo>
                  <a:close/>
                  <a:moveTo>
                    <a:pt x="1021679" y="1299621"/>
                  </a:moveTo>
                  <a:cubicBezTo>
                    <a:pt x="1021679" y="1299621"/>
                    <a:pt x="1020282" y="1301018"/>
                    <a:pt x="1020282" y="1301018"/>
                  </a:cubicBezTo>
                  <a:cubicBezTo>
                    <a:pt x="1018886" y="1303811"/>
                    <a:pt x="1016092" y="1306604"/>
                    <a:pt x="1014696" y="1310794"/>
                  </a:cubicBezTo>
                  <a:cubicBezTo>
                    <a:pt x="1013299" y="1314984"/>
                    <a:pt x="1011902" y="1317778"/>
                    <a:pt x="1011902" y="1321968"/>
                  </a:cubicBezTo>
                  <a:cubicBezTo>
                    <a:pt x="1011902" y="1323364"/>
                    <a:pt x="1011902" y="1324761"/>
                    <a:pt x="1011902" y="1326158"/>
                  </a:cubicBezTo>
                  <a:cubicBezTo>
                    <a:pt x="1011902" y="1327555"/>
                    <a:pt x="1011902" y="1327555"/>
                    <a:pt x="1011902" y="1327555"/>
                  </a:cubicBezTo>
                  <a:cubicBezTo>
                    <a:pt x="1011902" y="1327555"/>
                    <a:pt x="1011902" y="1327555"/>
                    <a:pt x="1011902" y="1328951"/>
                  </a:cubicBezTo>
                  <a:cubicBezTo>
                    <a:pt x="1011902" y="1328951"/>
                    <a:pt x="1011902" y="1330348"/>
                    <a:pt x="1011902" y="1330348"/>
                  </a:cubicBezTo>
                  <a:cubicBezTo>
                    <a:pt x="1011902" y="1331745"/>
                    <a:pt x="1011902" y="1331745"/>
                    <a:pt x="1011902" y="1333141"/>
                  </a:cubicBezTo>
                  <a:cubicBezTo>
                    <a:pt x="1011902" y="1334538"/>
                    <a:pt x="1013299" y="1337331"/>
                    <a:pt x="1014696" y="1340125"/>
                  </a:cubicBezTo>
                  <a:cubicBezTo>
                    <a:pt x="1016092" y="1342918"/>
                    <a:pt x="1017489" y="1345712"/>
                    <a:pt x="1018886" y="1347108"/>
                  </a:cubicBezTo>
                  <a:lnTo>
                    <a:pt x="993745" y="1370852"/>
                  </a:lnTo>
                  <a:lnTo>
                    <a:pt x="993745" y="1370852"/>
                  </a:lnTo>
                  <a:lnTo>
                    <a:pt x="828936" y="1531471"/>
                  </a:lnTo>
                  <a:cubicBezTo>
                    <a:pt x="771672" y="1472810"/>
                    <a:pt x="714407" y="1414149"/>
                    <a:pt x="657143" y="1355488"/>
                  </a:cubicBezTo>
                  <a:cubicBezTo>
                    <a:pt x="652953" y="1351298"/>
                    <a:pt x="650160" y="1347108"/>
                    <a:pt x="645969" y="1344315"/>
                  </a:cubicBezTo>
                  <a:cubicBezTo>
                    <a:pt x="647366" y="1342918"/>
                    <a:pt x="648763" y="1340125"/>
                    <a:pt x="650160" y="1335935"/>
                  </a:cubicBezTo>
                  <a:cubicBezTo>
                    <a:pt x="651556" y="1333141"/>
                    <a:pt x="652953" y="1328951"/>
                    <a:pt x="652953" y="1326158"/>
                  </a:cubicBezTo>
                  <a:cubicBezTo>
                    <a:pt x="652953" y="1324761"/>
                    <a:pt x="652953" y="1323364"/>
                    <a:pt x="652953" y="1323364"/>
                  </a:cubicBezTo>
                  <a:cubicBezTo>
                    <a:pt x="652953" y="1321968"/>
                    <a:pt x="652953" y="1321968"/>
                    <a:pt x="652953" y="1321968"/>
                  </a:cubicBezTo>
                  <a:cubicBezTo>
                    <a:pt x="652953" y="1321968"/>
                    <a:pt x="652953" y="1321968"/>
                    <a:pt x="652953" y="1320571"/>
                  </a:cubicBezTo>
                  <a:cubicBezTo>
                    <a:pt x="652953" y="1319174"/>
                    <a:pt x="652953" y="1317778"/>
                    <a:pt x="652953" y="1316381"/>
                  </a:cubicBezTo>
                  <a:cubicBezTo>
                    <a:pt x="652953" y="1312191"/>
                    <a:pt x="651556" y="1305207"/>
                    <a:pt x="645969" y="1296827"/>
                  </a:cubicBezTo>
                  <a:lnTo>
                    <a:pt x="810779" y="1136208"/>
                  </a:lnTo>
                  <a:lnTo>
                    <a:pt x="810779" y="1136208"/>
                  </a:lnTo>
                  <a:lnTo>
                    <a:pt x="835919" y="1111067"/>
                  </a:lnTo>
                  <a:lnTo>
                    <a:pt x="835919" y="1111067"/>
                  </a:lnTo>
                  <a:lnTo>
                    <a:pt x="837316" y="1109671"/>
                  </a:lnTo>
                  <a:cubicBezTo>
                    <a:pt x="841506" y="1113861"/>
                    <a:pt x="845696" y="1118051"/>
                    <a:pt x="849886" y="1122241"/>
                  </a:cubicBezTo>
                  <a:cubicBezTo>
                    <a:pt x="907151" y="1183695"/>
                    <a:pt x="964415" y="1240960"/>
                    <a:pt x="1021679" y="1299621"/>
                  </a:cubicBezTo>
                  <a:close/>
                  <a:moveTo>
                    <a:pt x="830333" y="1569182"/>
                  </a:moveTo>
                  <a:cubicBezTo>
                    <a:pt x="830333" y="1569182"/>
                    <a:pt x="830333" y="1569182"/>
                    <a:pt x="830333" y="1569182"/>
                  </a:cubicBezTo>
                  <a:cubicBezTo>
                    <a:pt x="830333" y="1570579"/>
                    <a:pt x="830333" y="1570579"/>
                    <a:pt x="830333" y="1571975"/>
                  </a:cubicBezTo>
                  <a:cubicBezTo>
                    <a:pt x="830333" y="1573372"/>
                    <a:pt x="828936" y="1574769"/>
                    <a:pt x="828936" y="1577562"/>
                  </a:cubicBezTo>
                  <a:cubicBezTo>
                    <a:pt x="827539" y="1578959"/>
                    <a:pt x="827539" y="1580356"/>
                    <a:pt x="826143" y="1581752"/>
                  </a:cubicBezTo>
                  <a:cubicBezTo>
                    <a:pt x="826143" y="1581752"/>
                    <a:pt x="826143" y="1580356"/>
                    <a:pt x="824746" y="1580356"/>
                  </a:cubicBezTo>
                  <a:cubicBezTo>
                    <a:pt x="824746" y="1578959"/>
                    <a:pt x="823349" y="1577562"/>
                    <a:pt x="823349" y="1576166"/>
                  </a:cubicBezTo>
                  <a:cubicBezTo>
                    <a:pt x="823349" y="1576166"/>
                    <a:pt x="823349" y="1574769"/>
                    <a:pt x="823349" y="1574769"/>
                  </a:cubicBezTo>
                  <a:cubicBezTo>
                    <a:pt x="823349" y="1574769"/>
                    <a:pt x="823349" y="1573372"/>
                    <a:pt x="823349" y="1573372"/>
                  </a:cubicBezTo>
                  <a:cubicBezTo>
                    <a:pt x="823349" y="1573372"/>
                    <a:pt x="823349" y="1571975"/>
                    <a:pt x="823349" y="1571975"/>
                  </a:cubicBezTo>
                  <a:cubicBezTo>
                    <a:pt x="823349" y="1571975"/>
                    <a:pt x="823349" y="1571975"/>
                    <a:pt x="823349" y="1570579"/>
                  </a:cubicBezTo>
                  <a:cubicBezTo>
                    <a:pt x="823349" y="1570579"/>
                    <a:pt x="823349" y="1569182"/>
                    <a:pt x="823349" y="1569182"/>
                  </a:cubicBezTo>
                  <a:cubicBezTo>
                    <a:pt x="823349" y="1567785"/>
                    <a:pt x="823349" y="1564992"/>
                    <a:pt x="824746" y="1563595"/>
                  </a:cubicBezTo>
                  <a:cubicBezTo>
                    <a:pt x="826143" y="1562199"/>
                    <a:pt x="826143" y="1559405"/>
                    <a:pt x="827539" y="1559405"/>
                  </a:cubicBezTo>
                  <a:cubicBezTo>
                    <a:pt x="828936" y="1562199"/>
                    <a:pt x="828936" y="1564992"/>
                    <a:pt x="830333" y="1566389"/>
                  </a:cubicBezTo>
                  <a:cubicBezTo>
                    <a:pt x="830333" y="1567785"/>
                    <a:pt x="830333" y="1567785"/>
                    <a:pt x="830333" y="1569182"/>
                  </a:cubicBezTo>
                  <a:cubicBezTo>
                    <a:pt x="830333" y="1569182"/>
                    <a:pt x="830333" y="1569182"/>
                    <a:pt x="830333" y="1569182"/>
                  </a:cubicBezTo>
                  <a:close/>
                  <a:moveTo>
                    <a:pt x="632003" y="1316381"/>
                  </a:moveTo>
                  <a:cubicBezTo>
                    <a:pt x="633399" y="1314984"/>
                    <a:pt x="633399" y="1312191"/>
                    <a:pt x="634796" y="1312191"/>
                  </a:cubicBezTo>
                  <a:cubicBezTo>
                    <a:pt x="636193" y="1314984"/>
                    <a:pt x="636193" y="1317778"/>
                    <a:pt x="637589" y="1319174"/>
                  </a:cubicBezTo>
                  <a:cubicBezTo>
                    <a:pt x="637589" y="1320571"/>
                    <a:pt x="637589" y="1320571"/>
                    <a:pt x="637589" y="1320571"/>
                  </a:cubicBezTo>
                  <a:cubicBezTo>
                    <a:pt x="637589" y="1320571"/>
                    <a:pt x="637589" y="1320571"/>
                    <a:pt x="637589" y="1320571"/>
                  </a:cubicBezTo>
                  <a:cubicBezTo>
                    <a:pt x="637589" y="1320571"/>
                    <a:pt x="637589" y="1320571"/>
                    <a:pt x="637589" y="1320571"/>
                  </a:cubicBezTo>
                  <a:cubicBezTo>
                    <a:pt x="637589" y="1320571"/>
                    <a:pt x="637589" y="1321968"/>
                    <a:pt x="637589" y="1321968"/>
                  </a:cubicBezTo>
                  <a:cubicBezTo>
                    <a:pt x="637589" y="1323364"/>
                    <a:pt x="636193" y="1324761"/>
                    <a:pt x="636193" y="1327555"/>
                  </a:cubicBezTo>
                  <a:cubicBezTo>
                    <a:pt x="634796" y="1328951"/>
                    <a:pt x="634796" y="1330348"/>
                    <a:pt x="633399" y="1331745"/>
                  </a:cubicBezTo>
                  <a:cubicBezTo>
                    <a:pt x="633399" y="1331745"/>
                    <a:pt x="633399" y="1330348"/>
                    <a:pt x="632003" y="1330348"/>
                  </a:cubicBezTo>
                  <a:cubicBezTo>
                    <a:pt x="632003" y="1328951"/>
                    <a:pt x="630606" y="1327555"/>
                    <a:pt x="630606" y="1326158"/>
                  </a:cubicBezTo>
                  <a:cubicBezTo>
                    <a:pt x="630606" y="1326158"/>
                    <a:pt x="630606" y="1324761"/>
                    <a:pt x="630606" y="1324761"/>
                  </a:cubicBezTo>
                  <a:cubicBezTo>
                    <a:pt x="630606" y="1324761"/>
                    <a:pt x="630606" y="1323364"/>
                    <a:pt x="630606" y="1323364"/>
                  </a:cubicBezTo>
                  <a:cubicBezTo>
                    <a:pt x="630606" y="1323364"/>
                    <a:pt x="630606" y="1321968"/>
                    <a:pt x="630606" y="1321968"/>
                  </a:cubicBezTo>
                  <a:cubicBezTo>
                    <a:pt x="630606" y="1321968"/>
                    <a:pt x="630606" y="1321968"/>
                    <a:pt x="630606" y="1320571"/>
                  </a:cubicBezTo>
                  <a:cubicBezTo>
                    <a:pt x="630606" y="1320571"/>
                    <a:pt x="630606" y="1319174"/>
                    <a:pt x="630606" y="1319174"/>
                  </a:cubicBezTo>
                  <a:cubicBezTo>
                    <a:pt x="630606" y="1320571"/>
                    <a:pt x="632003" y="1319174"/>
                    <a:pt x="632003" y="1316381"/>
                  </a:cubicBezTo>
                  <a:close/>
                  <a:moveTo>
                    <a:pt x="640383" y="1816396"/>
                  </a:moveTo>
                  <a:cubicBezTo>
                    <a:pt x="640383" y="1815000"/>
                    <a:pt x="640383" y="1813603"/>
                    <a:pt x="640383" y="1812206"/>
                  </a:cubicBezTo>
                  <a:cubicBezTo>
                    <a:pt x="640383" y="1808016"/>
                    <a:pt x="638986" y="1801033"/>
                    <a:pt x="633399" y="1792653"/>
                  </a:cubicBezTo>
                  <a:lnTo>
                    <a:pt x="799605" y="1630636"/>
                  </a:lnTo>
                  <a:lnTo>
                    <a:pt x="799605" y="1630636"/>
                  </a:lnTo>
                  <a:lnTo>
                    <a:pt x="824746" y="1605496"/>
                  </a:lnTo>
                  <a:lnTo>
                    <a:pt x="824746" y="1605496"/>
                  </a:lnTo>
                  <a:lnTo>
                    <a:pt x="826143" y="1604099"/>
                  </a:lnTo>
                  <a:cubicBezTo>
                    <a:pt x="830333" y="1608289"/>
                    <a:pt x="834523" y="1612479"/>
                    <a:pt x="838713" y="1616669"/>
                  </a:cubicBezTo>
                  <a:cubicBezTo>
                    <a:pt x="895977" y="1675330"/>
                    <a:pt x="951845" y="1732595"/>
                    <a:pt x="1009109" y="1791256"/>
                  </a:cubicBezTo>
                  <a:cubicBezTo>
                    <a:pt x="1009109" y="1791256"/>
                    <a:pt x="1009109" y="1791256"/>
                    <a:pt x="1009109" y="1791256"/>
                  </a:cubicBezTo>
                  <a:cubicBezTo>
                    <a:pt x="1009109" y="1791256"/>
                    <a:pt x="1007712" y="1792653"/>
                    <a:pt x="1006316" y="1794049"/>
                  </a:cubicBezTo>
                  <a:cubicBezTo>
                    <a:pt x="1004919" y="1796843"/>
                    <a:pt x="1002126" y="1799636"/>
                    <a:pt x="1000729" y="1803826"/>
                  </a:cubicBezTo>
                  <a:cubicBezTo>
                    <a:pt x="999332" y="1808016"/>
                    <a:pt x="997935" y="1810810"/>
                    <a:pt x="997935" y="1815000"/>
                  </a:cubicBezTo>
                  <a:cubicBezTo>
                    <a:pt x="997935" y="1816396"/>
                    <a:pt x="997935" y="1817793"/>
                    <a:pt x="997935" y="1819190"/>
                  </a:cubicBezTo>
                  <a:cubicBezTo>
                    <a:pt x="997935" y="1820586"/>
                    <a:pt x="997935" y="1820586"/>
                    <a:pt x="997935" y="1820586"/>
                  </a:cubicBezTo>
                  <a:cubicBezTo>
                    <a:pt x="997935" y="1820586"/>
                    <a:pt x="997935" y="1820586"/>
                    <a:pt x="997935" y="1821983"/>
                  </a:cubicBezTo>
                  <a:cubicBezTo>
                    <a:pt x="997935" y="1821983"/>
                    <a:pt x="997935" y="1823380"/>
                    <a:pt x="997935" y="1823380"/>
                  </a:cubicBezTo>
                  <a:cubicBezTo>
                    <a:pt x="997935" y="1824777"/>
                    <a:pt x="997935" y="1824777"/>
                    <a:pt x="997935" y="1826173"/>
                  </a:cubicBezTo>
                  <a:cubicBezTo>
                    <a:pt x="997935" y="1827570"/>
                    <a:pt x="999332" y="1830363"/>
                    <a:pt x="999332" y="1833157"/>
                  </a:cubicBezTo>
                  <a:cubicBezTo>
                    <a:pt x="1000729" y="1835950"/>
                    <a:pt x="1002126" y="1838743"/>
                    <a:pt x="1003522" y="1841537"/>
                  </a:cubicBezTo>
                  <a:lnTo>
                    <a:pt x="979779" y="1865280"/>
                  </a:lnTo>
                  <a:lnTo>
                    <a:pt x="979779" y="1865280"/>
                  </a:lnTo>
                  <a:lnTo>
                    <a:pt x="813572" y="2027297"/>
                  </a:lnTo>
                  <a:cubicBezTo>
                    <a:pt x="756308" y="1968635"/>
                    <a:pt x="700440" y="1911371"/>
                    <a:pt x="643176" y="1852710"/>
                  </a:cubicBezTo>
                  <a:cubicBezTo>
                    <a:pt x="638986" y="1848520"/>
                    <a:pt x="634796" y="1844330"/>
                    <a:pt x="630606" y="1838743"/>
                  </a:cubicBezTo>
                  <a:cubicBezTo>
                    <a:pt x="632003" y="1835950"/>
                    <a:pt x="634796" y="1833157"/>
                    <a:pt x="636193" y="1830363"/>
                  </a:cubicBezTo>
                  <a:cubicBezTo>
                    <a:pt x="637589" y="1827570"/>
                    <a:pt x="638986" y="1823380"/>
                    <a:pt x="638986" y="1820586"/>
                  </a:cubicBezTo>
                  <a:cubicBezTo>
                    <a:pt x="638986" y="1819190"/>
                    <a:pt x="638986" y="1817793"/>
                    <a:pt x="638986" y="1817793"/>
                  </a:cubicBezTo>
                  <a:cubicBezTo>
                    <a:pt x="640383" y="1817793"/>
                    <a:pt x="640383" y="1816396"/>
                    <a:pt x="640383" y="1816396"/>
                  </a:cubicBezTo>
                  <a:cubicBezTo>
                    <a:pt x="640383" y="1816396"/>
                    <a:pt x="640383" y="1816396"/>
                    <a:pt x="640383" y="1816396"/>
                  </a:cubicBezTo>
                  <a:close/>
                  <a:moveTo>
                    <a:pt x="810779" y="2065007"/>
                  </a:moveTo>
                  <a:cubicBezTo>
                    <a:pt x="810779" y="2065007"/>
                    <a:pt x="810779" y="2063610"/>
                    <a:pt x="810779" y="2063610"/>
                  </a:cubicBezTo>
                  <a:cubicBezTo>
                    <a:pt x="810779" y="2062214"/>
                    <a:pt x="810779" y="2059420"/>
                    <a:pt x="812176" y="2058024"/>
                  </a:cubicBezTo>
                  <a:cubicBezTo>
                    <a:pt x="812176" y="2056627"/>
                    <a:pt x="813572" y="2055230"/>
                    <a:pt x="813572" y="2055230"/>
                  </a:cubicBezTo>
                  <a:cubicBezTo>
                    <a:pt x="814969" y="2058024"/>
                    <a:pt x="814969" y="2060817"/>
                    <a:pt x="814969" y="2062214"/>
                  </a:cubicBezTo>
                  <a:cubicBezTo>
                    <a:pt x="814969" y="2063610"/>
                    <a:pt x="814969" y="2063610"/>
                    <a:pt x="814969" y="2063610"/>
                  </a:cubicBezTo>
                  <a:cubicBezTo>
                    <a:pt x="814969" y="2063610"/>
                    <a:pt x="814969" y="2063610"/>
                    <a:pt x="814969" y="2063610"/>
                  </a:cubicBezTo>
                  <a:cubicBezTo>
                    <a:pt x="814969" y="2063610"/>
                    <a:pt x="814969" y="2063610"/>
                    <a:pt x="814969" y="2063610"/>
                  </a:cubicBezTo>
                  <a:cubicBezTo>
                    <a:pt x="814969" y="2063610"/>
                    <a:pt x="814969" y="2065007"/>
                    <a:pt x="814969" y="2065007"/>
                  </a:cubicBezTo>
                  <a:cubicBezTo>
                    <a:pt x="814969" y="2066404"/>
                    <a:pt x="813572" y="2067801"/>
                    <a:pt x="813572" y="2070594"/>
                  </a:cubicBezTo>
                  <a:cubicBezTo>
                    <a:pt x="813572" y="2071991"/>
                    <a:pt x="812176" y="2071991"/>
                    <a:pt x="812176" y="2073387"/>
                  </a:cubicBezTo>
                  <a:cubicBezTo>
                    <a:pt x="812176" y="2073387"/>
                    <a:pt x="812176" y="2073387"/>
                    <a:pt x="812176" y="2071991"/>
                  </a:cubicBezTo>
                  <a:cubicBezTo>
                    <a:pt x="812176" y="2070594"/>
                    <a:pt x="810779" y="2069197"/>
                    <a:pt x="810779" y="2067801"/>
                  </a:cubicBezTo>
                  <a:cubicBezTo>
                    <a:pt x="810779" y="2067801"/>
                    <a:pt x="810779" y="2066404"/>
                    <a:pt x="810779" y="2066404"/>
                  </a:cubicBezTo>
                  <a:cubicBezTo>
                    <a:pt x="810779" y="2066404"/>
                    <a:pt x="810779" y="2065007"/>
                    <a:pt x="810779" y="2065007"/>
                  </a:cubicBezTo>
                  <a:cubicBezTo>
                    <a:pt x="810779" y="2066404"/>
                    <a:pt x="810779" y="2066404"/>
                    <a:pt x="810779" y="2065007"/>
                  </a:cubicBezTo>
                  <a:cubicBezTo>
                    <a:pt x="810779" y="2066404"/>
                    <a:pt x="810779" y="2066404"/>
                    <a:pt x="810779" y="2065007"/>
                  </a:cubicBezTo>
                  <a:close/>
                  <a:moveTo>
                    <a:pt x="814969" y="2553849"/>
                  </a:moveTo>
                  <a:cubicBezTo>
                    <a:pt x="814969" y="2555246"/>
                    <a:pt x="814969" y="2555246"/>
                    <a:pt x="814969" y="2555246"/>
                  </a:cubicBezTo>
                  <a:cubicBezTo>
                    <a:pt x="814969" y="2555246"/>
                    <a:pt x="814969" y="2555246"/>
                    <a:pt x="814969" y="2555246"/>
                  </a:cubicBezTo>
                  <a:cubicBezTo>
                    <a:pt x="814969" y="2555246"/>
                    <a:pt x="814969" y="2555246"/>
                    <a:pt x="814969" y="2555246"/>
                  </a:cubicBezTo>
                  <a:cubicBezTo>
                    <a:pt x="814969" y="2555246"/>
                    <a:pt x="814969" y="2556642"/>
                    <a:pt x="814969" y="2556642"/>
                  </a:cubicBezTo>
                  <a:cubicBezTo>
                    <a:pt x="814969" y="2558039"/>
                    <a:pt x="813572" y="2559436"/>
                    <a:pt x="813572" y="2562229"/>
                  </a:cubicBezTo>
                  <a:cubicBezTo>
                    <a:pt x="812176" y="2563626"/>
                    <a:pt x="812176" y="2565023"/>
                    <a:pt x="810779" y="2566419"/>
                  </a:cubicBezTo>
                  <a:cubicBezTo>
                    <a:pt x="810779" y="2566419"/>
                    <a:pt x="810779" y="2566419"/>
                    <a:pt x="809382" y="2567816"/>
                  </a:cubicBezTo>
                  <a:cubicBezTo>
                    <a:pt x="809382" y="2567816"/>
                    <a:pt x="807986" y="2566419"/>
                    <a:pt x="807986" y="2566419"/>
                  </a:cubicBezTo>
                  <a:cubicBezTo>
                    <a:pt x="807986" y="2565023"/>
                    <a:pt x="806589" y="2563626"/>
                    <a:pt x="806589" y="2562229"/>
                  </a:cubicBezTo>
                  <a:cubicBezTo>
                    <a:pt x="806589" y="2562229"/>
                    <a:pt x="806589" y="2560833"/>
                    <a:pt x="806589" y="2560833"/>
                  </a:cubicBezTo>
                  <a:cubicBezTo>
                    <a:pt x="806589" y="2560833"/>
                    <a:pt x="806589" y="2559436"/>
                    <a:pt x="806589" y="2559436"/>
                  </a:cubicBezTo>
                  <a:cubicBezTo>
                    <a:pt x="806589" y="2559436"/>
                    <a:pt x="806589" y="2558039"/>
                    <a:pt x="806589" y="2558039"/>
                  </a:cubicBezTo>
                  <a:cubicBezTo>
                    <a:pt x="806589" y="2558039"/>
                    <a:pt x="806589" y="2558039"/>
                    <a:pt x="806589" y="2556642"/>
                  </a:cubicBezTo>
                  <a:cubicBezTo>
                    <a:pt x="806589" y="2556642"/>
                    <a:pt x="806589" y="2555246"/>
                    <a:pt x="806589" y="2555246"/>
                  </a:cubicBezTo>
                  <a:cubicBezTo>
                    <a:pt x="806589" y="2553849"/>
                    <a:pt x="806589" y="2551056"/>
                    <a:pt x="807986" y="2549659"/>
                  </a:cubicBezTo>
                  <a:cubicBezTo>
                    <a:pt x="809382" y="2548262"/>
                    <a:pt x="809382" y="2545469"/>
                    <a:pt x="810779" y="2544072"/>
                  </a:cubicBezTo>
                  <a:cubicBezTo>
                    <a:pt x="810779" y="2544072"/>
                    <a:pt x="812176" y="2542675"/>
                    <a:pt x="812176" y="2542675"/>
                  </a:cubicBezTo>
                  <a:cubicBezTo>
                    <a:pt x="812176" y="2542675"/>
                    <a:pt x="812176" y="2542675"/>
                    <a:pt x="812176" y="2542675"/>
                  </a:cubicBezTo>
                  <a:cubicBezTo>
                    <a:pt x="812176" y="2542675"/>
                    <a:pt x="812176" y="2542675"/>
                    <a:pt x="812176" y="2544072"/>
                  </a:cubicBezTo>
                  <a:cubicBezTo>
                    <a:pt x="813572" y="2548262"/>
                    <a:pt x="813572" y="2552452"/>
                    <a:pt x="814969" y="2553849"/>
                  </a:cubicBezTo>
                  <a:close/>
                  <a:moveTo>
                    <a:pt x="3207500" y="2566419"/>
                  </a:moveTo>
                  <a:cubicBezTo>
                    <a:pt x="3207500" y="2566419"/>
                    <a:pt x="3207500" y="2567816"/>
                    <a:pt x="3207500" y="2567816"/>
                  </a:cubicBezTo>
                  <a:cubicBezTo>
                    <a:pt x="3207500" y="2569213"/>
                    <a:pt x="3206103" y="2570609"/>
                    <a:pt x="3206103" y="2573403"/>
                  </a:cubicBezTo>
                  <a:cubicBezTo>
                    <a:pt x="3204707" y="2574799"/>
                    <a:pt x="3204707" y="2576196"/>
                    <a:pt x="3203310" y="2577593"/>
                  </a:cubicBezTo>
                  <a:cubicBezTo>
                    <a:pt x="3203310" y="2577593"/>
                    <a:pt x="3203310" y="2576196"/>
                    <a:pt x="3201913" y="2576196"/>
                  </a:cubicBezTo>
                  <a:cubicBezTo>
                    <a:pt x="3201913" y="2574799"/>
                    <a:pt x="3200517" y="2573403"/>
                    <a:pt x="3200517" y="2572006"/>
                  </a:cubicBezTo>
                  <a:cubicBezTo>
                    <a:pt x="3200517" y="2572006"/>
                    <a:pt x="3200517" y="2570609"/>
                    <a:pt x="3200517" y="2570609"/>
                  </a:cubicBezTo>
                  <a:cubicBezTo>
                    <a:pt x="3200517" y="2570609"/>
                    <a:pt x="3200517" y="2569213"/>
                    <a:pt x="3200517" y="2569213"/>
                  </a:cubicBezTo>
                  <a:cubicBezTo>
                    <a:pt x="3200517" y="2569213"/>
                    <a:pt x="3200517" y="2567816"/>
                    <a:pt x="3200517" y="2567816"/>
                  </a:cubicBezTo>
                  <a:cubicBezTo>
                    <a:pt x="3200517" y="2567816"/>
                    <a:pt x="3200517" y="2567816"/>
                    <a:pt x="3200517" y="2566419"/>
                  </a:cubicBezTo>
                  <a:cubicBezTo>
                    <a:pt x="3200517" y="2566419"/>
                    <a:pt x="3200517" y="2565023"/>
                    <a:pt x="3200517" y="2565023"/>
                  </a:cubicBezTo>
                  <a:cubicBezTo>
                    <a:pt x="3200517" y="2563626"/>
                    <a:pt x="3200517" y="2560833"/>
                    <a:pt x="3201913" y="2559436"/>
                  </a:cubicBezTo>
                  <a:cubicBezTo>
                    <a:pt x="3203310" y="2558039"/>
                    <a:pt x="3203310" y="2555246"/>
                    <a:pt x="3204707" y="2553849"/>
                  </a:cubicBezTo>
                  <a:cubicBezTo>
                    <a:pt x="3206103" y="2556642"/>
                    <a:pt x="3206103" y="2559436"/>
                    <a:pt x="3207500" y="2560833"/>
                  </a:cubicBezTo>
                  <a:cubicBezTo>
                    <a:pt x="3207500" y="2565023"/>
                    <a:pt x="3207500" y="2565023"/>
                    <a:pt x="3207500" y="2566419"/>
                  </a:cubicBezTo>
                  <a:cubicBezTo>
                    <a:pt x="3207500" y="2566419"/>
                    <a:pt x="3207500" y="2566419"/>
                    <a:pt x="3207500" y="2566419"/>
                  </a:cubicBezTo>
                  <a:cubicBezTo>
                    <a:pt x="3207500" y="2566419"/>
                    <a:pt x="3207500" y="2566419"/>
                    <a:pt x="3207500" y="2566419"/>
                  </a:cubicBezTo>
                  <a:close/>
                  <a:moveTo>
                    <a:pt x="3213087" y="2074784"/>
                  </a:moveTo>
                  <a:cubicBezTo>
                    <a:pt x="3213087" y="2074784"/>
                    <a:pt x="3213087" y="2074784"/>
                    <a:pt x="3213087" y="2074784"/>
                  </a:cubicBezTo>
                  <a:cubicBezTo>
                    <a:pt x="3213087" y="2073387"/>
                    <a:pt x="3213087" y="2073387"/>
                    <a:pt x="3213087" y="2071991"/>
                  </a:cubicBezTo>
                  <a:cubicBezTo>
                    <a:pt x="3213087" y="2070594"/>
                    <a:pt x="3213087" y="2067801"/>
                    <a:pt x="3214484" y="2066404"/>
                  </a:cubicBezTo>
                  <a:cubicBezTo>
                    <a:pt x="3214484" y="2065007"/>
                    <a:pt x="3215880" y="2063610"/>
                    <a:pt x="3215880" y="2063610"/>
                  </a:cubicBezTo>
                  <a:cubicBezTo>
                    <a:pt x="3217277" y="2066404"/>
                    <a:pt x="3217277" y="2069197"/>
                    <a:pt x="3217277" y="2070594"/>
                  </a:cubicBezTo>
                  <a:cubicBezTo>
                    <a:pt x="3217277" y="2071991"/>
                    <a:pt x="3217277" y="2071991"/>
                    <a:pt x="3217277" y="2071991"/>
                  </a:cubicBezTo>
                  <a:cubicBezTo>
                    <a:pt x="3217277" y="2071991"/>
                    <a:pt x="3217277" y="2071991"/>
                    <a:pt x="3217277" y="2071991"/>
                  </a:cubicBezTo>
                  <a:cubicBezTo>
                    <a:pt x="3217277" y="2071991"/>
                    <a:pt x="3217277" y="2071991"/>
                    <a:pt x="3217277" y="2071991"/>
                  </a:cubicBezTo>
                  <a:cubicBezTo>
                    <a:pt x="3217277" y="2071991"/>
                    <a:pt x="3217277" y="2073387"/>
                    <a:pt x="3217277" y="2073387"/>
                  </a:cubicBezTo>
                  <a:cubicBezTo>
                    <a:pt x="3217277" y="2074784"/>
                    <a:pt x="3215880" y="2076181"/>
                    <a:pt x="3215880" y="2078974"/>
                  </a:cubicBezTo>
                  <a:cubicBezTo>
                    <a:pt x="3215880" y="2080371"/>
                    <a:pt x="3214484" y="2080371"/>
                    <a:pt x="3214484" y="2081768"/>
                  </a:cubicBezTo>
                  <a:cubicBezTo>
                    <a:pt x="3214484" y="2081768"/>
                    <a:pt x="3214484" y="2081768"/>
                    <a:pt x="3214484" y="2080371"/>
                  </a:cubicBezTo>
                  <a:cubicBezTo>
                    <a:pt x="3214484" y="2078974"/>
                    <a:pt x="3213087" y="2077577"/>
                    <a:pt x="3213087" y="2076181"/>
                  </a:cubicBezTo>
                  <a:cubicBezTo>
                    <a:pt x="3213087" y="2076181"/>
                    <a:pt x="3213087" y="2074784"/>
                    <a:pt x="3213087" y="2074784"/>
                  </a:cubicBezTo>
                  <a:cubicBezTo>
                    <a:pt x="3214484" y="2076181"/>
                    <a:pt x="3214484" y="2076181"/>
                    <a:pt x="3213087" y="2074784"/>
                  </a:cubicBezTo>
                  <a:cubicBezTo>
                    <a:pt x="3213087" y="2076181"/>
                    <a:pt x="3213087" y="2074784"/>
                    <a:pt x="3213087" y="2074784"/>
                  </a:cubicBezTo>
                  <a:close/>
                  <a:moveTo>
                    <a:pt x="3227054" y="1585942"/>
                  </a:moveTo>
                  <a:cubicBezTo>
                    <a:pt x="3227054" y="1585942"/>
                    <a:pt x="3227054" y="1585942"/>
                    <a:pt x="3227054" y="1585942"/>
                  </a:cubicBezTo>
                  <a:cubicBezTo>
                    <a:pt x="3227054" y="1584546"/>
                    <a:pt x="3227054" y="1584546"/>
                    <a:pt x="3227054" y="1583149"/>
                  </a:cubicBezTo>
                  <a:cubicBezTo>
                    <a:pt x="3227054" y="1581752"/>
                    <a:pt x="3227054" y="1578959"/>
                    <a:pt x="3228451" y="1577562"/>
                  </a:cubicBezTo>
                  <a:cubicBezTo>
                    <a:pt x="3228451" y="1576166"/>
                    <a:pt x="3229847" y="1574769"/>
                    <a:pt x="3229847" y="1573372"/>
                  </a:cubicBezTo>
                  <a:cubicBezTo>
                    <a:pt x="3229847" y="1573372"/>
                    <a:pt x="3229847" y="1574769"/>
                    <a:pt x="3229847" y="1574769"/>
                  </a:cubicBezTo>
                  <a:cubicBezTo>
                    <a:pt x="3229847" y="1576166"/>
                    <a:pt x="3229847" y="1576166"/>
                    <a:pt x="3229847" y="1576166"/>
                  </a:cubicBezTo>
                  <a:cubicBezTo>
                    <a:pt x="3229847" y="1576166"/>
                    <a:pt x="3229847" y="1576166"/>
                    <a:pt x="3229847" y="1576166"/>
                  </a:cubicBezTo>
                  <a:cubicBezTo>
                    <a:pt x="3229847" y="1576166"/>
                    <a:pt x="3229847" y="1576166"/>
                    <a:pt x="3229847" y="1576166"/>
                  </a:cubicBezTo>
                  <a:cubicBezTo>
                    <a:pt x="3229847" y="1576166"/>
                    <a:pt x="3229847" y="1577562"/>
                    <a:pt x="3229847" y="1577562"/>
                  </a:cubicBezTo>
                  <a:cubicBezTo>
                    <a:pt x="3229847" y="1578959"/>
                    <a:pt x="3228451" y="1580356"/>
                    <a:pt x="3228451" y="1583149"/>
                  </a:cubicBezTo>
                  <a:cubicBezTo>
                    <a:pt x="3228451" y="1584546"/>
                    <a:pt x="3227054" y="1585942"/>
                    <a:pt x="3225657" y="1587339"/>
                  </a:cubicBezTo>
                  <a:cubicBezTo>
                    <a:pt x="3225657" y="1587339"/>
                    <a:pt x="3225657" y="1587339"/>
                    <a:pt x="3225657" y="1587339"/>
                  </a:cubicBezTo>
                  <a:cubicBezTo>
                    <a:pt x="3225657" y="1587339"/>
                    <a:pt x="3225657" y="1585942"/>
                    <a:pt x="3225657" y="1585942"/>
                  </a:cubicBezTo>
                  <a:cubicBezTo>
                    <a:pt x="3227054" y="1587339"/>
                    <a:pt x="3227054" y="1587339"/>
                    <a:pt x="3227054" y="1585942"/>
                  </a:cubicBezTo>
                  <a:cubicBezTo>
                    <a:pt x="3227054" y="1585942"/>
                    <a:pt x="3227054" y="1585942"/>
                    <a:pt x="3227054" y="1585942"/>
                  </a:cubicBezTo>
                  <a:close/>
                  <a:moveTo>
                    <a:pt x="3245211" y="1087324"/>
                  </a:moveTo>
                  <a:cubicBezTo>
                    <a:pt x="3245211" y="1088720"/>
                    <a:pt x="3245211" y="1088720"/>
                    <a:pt x="3245211" y="1088720"/>
                  </a:cubicBezTo>
                  <a:cubicBezTo>
                    <a:pt x="3245211" y="1088720"/>
                    <a:pt x="3245211" y="1088720"/>
                    <a:pt x="3245211" y="1088720"/>
                  </a:cubicBezTo>
                  <a:cubicBezTo>
                    <a:pt x="3245211" y="1088720"/>
                    <a:pt x="3245211" y="1088720"/>
                    <a:pt x="3245211" y="1088720"/>
                  </a:cubicBezTo>
                  <a:cubicBezTo>
                    <a:pt x="3245211" y="1088720"/>
                    <a:pt x="3245211" y="1090117"/>
                    <a:pt x="3245211" y="1090117"/>
                  </a:cubicBezTo>
                  <a:cubicBezTo>
                    <a:pt x="3245211" y="1091514"/>
                    <a:pt x="3243814" y="1092910"/>
                    <a:pt x="3243814" y="1095704"/>
                  </a:cubicBezTo>
                  <a:cubicBezTo>
                    <a:pt x="3243814" y="1097101"/>
                    <a:pt x="3242417" y="1098497"/>
                    <a:pt x="3241021" y="1099894"/>
                  </a:cubicBezTo>
                  <a:cubicBezTo>
                    <a:pt x="3241021" y="1099894"/>
                    <a:pt x="3241021" y="1098497"/>
                    <a:pt x="3239624" y="1098497"/>
                  </a:cubicBezTo>
                  <a:cubicBezTo>
                    <a:pt x="3239624" y="1097101"/>
                    <a:pt x="3238227" y="1095704"/>
                    <a:pt x="3238227" y="1094307"/>
                  </a:cubicBezTo>
                  <a:cubicBezTo>
                    <a:pt x="3238227" y="1094307"/>
                    <a:pt x="3238227" y="1092910"/>
                    <a:pt x="3238227" y="1092910"/>
                  </a:cubicBezTo>
                  <a:cubicBezTo>
                    <a:pt x="3238227" y="1092910"/>
                    <a:pt x="3238227" y="1091514"/>
                    <a:pt x="3238227" y="1091514"/>
                  </a:cubicBezTo>
                  <a:cubicBezTo>
                    <a:pt x="3238227" y="1091514"/>
                    <a:pt x="3238227" y="1090117"/>
                    <a:pt x="3238227" y="1090117"/>
                  </a:cubicBezTo>
                  <a:cubicBezTo>
                    <a:pt x="3238227" y="1090117"/>
                    <a:pt x="3238227" y="1090117"/>
                    <a:pt x="3238227" y="1088720"/>
                  </a:cubicBezTo>
                  <a:cubicBezTo>
                    <a:pt x="3238227" y="1088720"/>
                    <a:pt x="3238227" y="1087324"/>
                    <a:pt x="3238227" y="1087324"/>
                  </a:cubicBezTo>
                  <a:cubicBezTo>
                    <a:pt x="3238227" y="1085927"/>
                    <a:pt x="3238227" y="1083134"/>
                    <a:pt x="3239624" y="1081737"/>
                  </a:cubicBezTo>
                  <a:cubicBezTo>
                    <a:pt x="3239624" y="1080340"/>
                    <a:pt x="3241021" y="1078944"/>
                    <a:pt x="3242417" y="1077547"/>
                  </a:cubicBezTo>
                  <a:cubicBezTo>
                    <a:pt x="3243814" y="1081737"/>
                    <a:pt x="3245211" y="1084530"/>
                    <a:pt x="3245211" y="1087324"/>
                  </a:cubicBezTo>
                  <a:close/>
                  <a:moveTo>
                    <a:pt x="3243814" y="1078944"/>
                  </a:moveTo>
                  <a:cubicBezTo>
                    <a:pt x="3243814" y="1078944"/>
                    <a:pt x="3243814" y="1078944"/>
                    <a:pt x="3243814" y="1078944"/>
                  </a:cubicBezTo>
                  <a:cubicBezTo>
                    <a:pt x="3243814" y="1077547"/>
                    <a:pt x="3243814" y="1077547"/>
                    <a:pt x="3243814" y="1078944"/>
                  </a:cubicBezTo>
                  <a:cubicBezTo>
                    <a:pt x="3243814" y="1078944"/>
                    <a:pt x="3243814" y="1078944"/>
                    <a:pt x="3243814" y="1078944"/>
                  </a:cubicBezTo>
                  <a:close/>
                  <a:moveTo>
                    <a:pt x="449036" y="1071960"/>
                  </a:moveTo>
                  <a:cubicBezTo>
                    <a:pt x="449036" y="1073357"/>
                    <a:pt x="449036" y="1073357"/>
                    <a:pt x="449036" y="1073357"/>
                  </a:cubicBezTo>
                  <a:cubicBezTo>
                    <a:pt x="449036" y="1073357"/>
                    <a:pt x="449036" y="1073357"/>
                    <a:pt x="449036" y="1073357"/>
                  </a:cubicBezTo>
                  <a:cubicBezTo>
                    <a:pt x="449036" y="1073357"/>
                    <a:pt x="449036" y="1073357"/>
                    <a:pt x="449036" y="1073357"/>
                  </a:cubicBezTo>
                  <a:cubicBezTo>
                    <a:pt x="449036" y="1073357"/>
                    <a:pt x="449036" y="1074753"/>
                    <a:pt x="449036" y="1074753"/>
                  </a:cubicBezTo>
                  <a:cubicBezTo>
                    <a:pt x="449036" y="1076150"/>
                    <a:pt x="447639" y="1077547"/>
                    <a:pt x="447639" y="1080340"/>
                  </a:cubicBezTo>
                  <a:cubicBezTo>
                    <a:pt x="446243" y="1081737"/>
                    <a:pt x="446243" y="1083134"/>
                    <a:pt x="444846" y="1084530"/>
                  </a:cubicBezTo>
                  <a:cubicBezTo>
                    <a:pt x="444846" y="1084530"/>
                    <a:pt x="444846" y="1084530"/>
                    <a:pt x="444846" y="1084530"/>
                  </a:cubicBezTo>
                  <a:cubicBezTo>
                    <a:pt x="444846" y="1084530"/>
                    <a:pt x="443449" y="1083134"/>
                    <a:pt x="443449" y="1083134"/>
                  </a:cubicBezTo>
                  <a:cubicBezTo>
                    <a:pt x="443449" y="1081737"/>
                    <a:pt x="442053" y="1080340"/>
                    <a:pt x="442053" y="1078944"/>
                  </a:cubicBezTo>
                  <a:cubicBezTo>
                    <a:pt x="442053" y="1078944"/>
                    <a:pt x="442053" y="1077547"/>
                    <a:pt x="442053" y="1077547"/>
                  </a:cubicBezTo>
                  <a:cubicBezTo>
                    <a:pt x="442053" y="1077547"/>
                    <a:pt x="442053" y="1076150"/>
                    <a:pt x="442053" y="1076150"/>
                  </a:cubicBezTo>
                  <a:cubicBezTo>
                    <a:pt x="442053" y="1076150"/>
                    <a:pt x="442053" y="1074753"/>
                    <a:pt x="442053" y="1074753"/>
                  </a:cubicBezTo>
                  <a:cubicBezTo>
                    <a:pt x="442053" y="1074753"/>
                    <a:pt x="442053" y="1074753"/>
                    <a:pt x="442053" y="1073357"/>
                  </a:cubicBezTo>
                  <a:cubicBezTo>
                    <a:pt x="442053" y="1073357"/>
                    <a:pt x="442053" y="1071960"/>
                    <a:pt x="442053" y="1071960"/>
                  </a:cubicBezTo>
                  <a:cubicBezTo>
                    <a:pt x="442053" y="1070564"/>
                    <a:pt x="442053" y="1067770"/>
                    <a:pt x="443449" y="1066373"/>
                  </a:cubicBezTo>
                  <a:cubicBezTo>
                    <a:pt x="444846" y="1064977"/>
                    <a:pt x="444846" y="1062183"/>
                    <a:pt x="446243" y="1060787"/>
                  </a:cubicBezTo>
                  <a:cubicBezTo>
                    <a:pt x="446243" y="1060787"/>
                    <a:pt x="447639" y="1059390"/>
                    <a:pt x="447639" y="1059390"/>
                  </a:cubicBezTo>
                  <a:cubicBezTo>
                    <a:pt x="447639" y="1059390"/>
                    <a:pt x="447639" y="1059390"/>
                    <a:pt x="447639" y="1059390"/>
                  </a:cubicBezTo>
                  <a:lnTo>
                    <a:pt x="447639" y="1059390"/>
                  </a:lnTo>
                  <a:lnTo>
                    <a:pt x="447639" y="1059390"/>
                  </a:lnTo>
                  <a:cubicBezTo>
                    <a:pt x="447639" y="1059390"/>
                    <a:pt x="446243" y="1060787"/>
                    <a:pt x="446243" y="1062183"/>
                  </a:cubicBezTo>
                  <a:cubicBezTo>
                    <a:pt x="449036" y="1067770"/>
                    <a:pt x="449036" y="1070564"/>
                    <a:pt x="449036" y="1071960"/>
                  </a:cubicBezTo>
                  <a:close/>
                  <a:moveTo>
                    <a:pt x="430879" y="1567785"/>
                  </a:moveTo>
                  <a:cubicBezTo>
                    <a:pt x="430879" y="1567785"/>
                    <a:pt x="430879" y="1569182"/>
                    <a:pt x="430879" y="1567785"/>
                  </a:cubicBezTo>
                  <a:cubicBezTo>
                    <a:pt x="430879" y="1569182"/>
                    <a:pt x="430879" y="1569182"/>
                    <a:pt x="430879" y="1567785"/>
                  </a:cubicBezTo>
                  <a:cubicBezTo>
                    <a:pt x="430879" y="1569182"/>
                    <a:pt x="430879" y="1570579"/>
                    <a:pt x="430879" y="1570579"/>
                  </a:cubicBezTo>
                  <a:cubicBezTo>
                    <a:pt x="430879" y="1571975"/>
                    <a:pt x="429482" y="1573372"/>
                    <a:pt x="429482" y="1576166"/>
                  </a:cubicBezTo>
                  <a:cubicBezTo>
                    <a:pt x="429482" y="1577562"/>
                    <a:pt x="428086" y="1578959"/>
                    <a:pt x="428086" y="1578959"/>
                  </a:cubicBezTo>
                  <a:cubicBezTo>
                    <a:pt x="428086" y="1578959"/>
                    <a:pt x="428086" y="1578959"/>
                    <a:pt x="428086" y="1577562"/>
                  </a:cubicBezTo>
                  <a:cubicBezTo>
                    <a:pt x="428086" y="1576166"/>
                    <a:pt x="426689" y="1574769"/>
                    <a:pt x="426689" y="1573372"/>
                  </a:cubicBezTo>
                  <a:cubicBezTo>
                    <a:pt x="426689" y="1573372"/>
                    <a:pt x="426689" y="1571975"/>
                    <a:pt x="426689" y="1571975"/>
                  </a:cubicBezTo>
                  <a:cubicBezTo>
                    <a:pt x="426689" y="1571975"/>
                    <a:pt x="426689" y="1570579"/>
                    <a:pt x="426689" y="1570579"/>
                  </a:cubicBezTo>
                  <a:cubicBezTo>
                    <a:pt x="426689" y="1570579"/>
                    <a:pt x="426689" y="1569182"/>
                    <a:pt x="426689" y="1569182"/>
                  </a:cubicBezTo>
                  <a:cubicBezTo>
                    <a:pt x="426689" y="1569182"/>
                    <a:pt x="426689" y="1569182"/>
                    <a:pt x="426689" y="1567785"/>
                  </a:cubicBezTo>
                  <a:cubicBezTo>
                    <a:pt x="426689" y="1567785"/>
                    <a:pt x="426689" y="1566389"/>
                    <a:pt x="426689" y="1566389"/>
                  </a:cubicBezTo>
                  <a:cubicBezTo>
                    <a:pt x="426689" y="1564992"/>
                    <a:pt x="426689" y="1562199"/>
                    <a:pt x="428086" y="1560802"/>
                  </a:cubicBezTo>
                  <a:cubicBezTo>
                    <a:pt x="428086" y="1559405"/>
                    <a:pt x="429482" y="1558009"/>
                    <a:pt x="429482" y="1558009"/>
                  </a:cubicBezTo>
                  <a:cubicBezTo>
                    <a:pt x="430879" y="1560802"/>
                    <a:pt x="430879" y="1563595"/>
                    <a:pt x="430879" y="1564992"/>
                  </a:cubicBezTo>
                  <a:cubicBezTo>
                    <a:pt x="430879" y="1566389"/>
                    <a:pt x="430879" y="1567785"/>
                    <a:pt x="430879" y="1567785"/>
                  </a:cubicBezTo>
                  <a:close/>
                  <a:moveTo>
                    <a:pt x="428086" y="2084561"/>
                  </a:moveTo>
                  <a:cubicBezTo>
                    <a:pt x="429482" y="2081768"/>
                    <a:pt x="432276" y="2078974"/>
                    <a:pt x="433672" y="2076181"/>
                  </a:cubicBezTo>
                  <a:cubicBezTo>
                    <a:pt x="435069" y="2073387"/>
                    <a:pt x="436466" y="2069197"/>
                    <a:pt x="436466" y="2066404"/>
                  </a:cubicBezTo>
                  <a:cubicBezTo>
                    <a:pt x="436466" y="2065007"/>
                    <a:pt x="436466" y="2063610"/>
                    <a:pt x="436466" y="2063610"/>
                  </a:cubicBezTo>
                  <a:cubicBezTo>
                    <a:pt x="436466" y="2062214"/>
                    <a:pt x="436466" y="2062214"/>
                    <a:pt x="436466" y="2062214"/>
                  </a:cubicBezTo>
                  <a:cubicBezTo>
                    <a:pt x="436466" y="2062214"/>
                    <a:pt x="436466" y="2062214"/>
                    <a:pt x="436466" y="2060817"/>
                  </a:cubicBezTo>
                  <a:cubicBezTo>
                    <a:pt x="436466" y="2059420"/>
                    <a:pt x="436466" y="2058024"/>
                    <a:pt x="436466" y="2056627"/>
                  </a:cubicBezTo>
                  <a:cubicBezTo>
                    <a:pt x="436466" y="2052437"/>
                    <a:pt x="435069" y="2045453"/>
                    <a:pt x="429482" y="2037073"/>
                  </a:cubicBezTo>
                  <a:lnTo>
                    <a:pt x="594292" y="1876454"/>
                  </a:lnTo>
                  <a:lnTo>
                    <a:pt x="594292" y="1876454"/>
                  </a:lnTo>
                  <a:lnTo>
                    <a:pt x="619432" y="1851314"/>
                  </a:lnTo>
                  <a:lnTo>
                    <a:pt x="619432" y="1851314"/>
                  </a:lnTo>
                  <a:lnTo>
                    <a:pt x="620829" y="1849917"/>
                  </a:lnTo>
                  <a:cubicBezTo>
                    <a:pt x="625019" y="1854107"/>
                    <a:pt x="629209" y="1858297"/>
                    <a:pt x="633399" y="1862487"/>
                  </a:cubicBezTo>
                  <a:cubicBezTo>
                    <a:pt x="690664" y="1921148"/>
                    <a:pt x="746531" y="1978412"/>
                    <a:pt x="803795" y="2037073"/>
                  </a:cubicBezTo>
                  <a:cubicBezTo>
                    <a:pt x="803795" y="2037073"/>
                    <a:pt x="802399" y="2038470"/>
                    <a:pt x="802399" y="2038470"/>
                  </a:cubicBezTo>
                  <a:cubicBezTo>
                    <a:pt x="801002" y="2041264"/>
                    <a:pt x="798209" y="2044057"/>
                    <a:pt x="796812" y="2048247"/>
                  </a:cubicBezTo>
                  <a:cubicBezTo>
                    <a:pt x="795415" y="2052437"/>
                    <a:pt x="794019" y="2055230"/>
                    <a:pt x="794019" y="2059420"/>
                  </a:cubicBezTo>
                  <a:cubicBezTo>
                    <a:pt x="794019" y="2060817"/>
                    <a:pt x="794019" y="2062214"/>
                    <a:pt x="794019" y="2063610"/>
                  </a:cubicBezTo>
                  <a:cubicBezTo>
                    <a:pt x="794019" y="2065007"/>
                    <a:pt x="794019" y="2065007"/>
                    <a:pt x="794019" y="2065007"/>
                  </a:cubicBezTo>
                  <a:cubicBezTo>
                    <a:pt x="794019" y="2065007"/>
                    <a:pt x="794019" y="2065007"/>
                    <a:pt x="794019" y="2066404"/>
                  </a:cubicBezTo>
                  <a:cubicBezTo>
                    <a:pt x="794019" y="2066404"/>
                    <a:pt x="794019" y="2067801"/>
                    <a:pt x="794019" y="2067801"/>
                  </a:cubicBezTo>
                  <a:cubicBezTo>
                    <a:pt x="794019" y="2069197"/>
                    <a:pt x="794019" y="2069197"/>
                    <a:pt x="794019" y="2070594"/>
                  </a:cubicBezTo>
                  <a:cubicBezTo>
                    <a:pt x="794019" y="2071991"/>
                    <a:pt x="795415" y="2074784"/>
                    <a:pt x="795415" y="2077577"/>
                  </a:cubicBezTo>
                  <a:cubicBezTo>
                    <a:pt x="796812" y="2080371"/>
                    <a:pt x="798209" y="2083164"/>
                    <a:pt x="799605" y="2084561"/>
                  </a:cubicBezTo>
                  <a:lnTo>
                    <a:pt x="774465" y="2108305"/>
                  </a:lnTo>
                  <a:lnTo>
                    <a:pt x="774465" y="2108305"/>
                  </a:lnTo>
                  <a:lnTo>
                    <a:pt x="609655" y="2268924"/>
                  </a:lnTo>
                  <a:cubicBezTo>
                    <a:pt x="552391" y="2210263"/>
                    <a:pt x="495127" y="2151602"/>
                    <a:pt x="437863" y="2092941"/>
                  </a:cubicBezTo>
                  <a:cubicBezTo>
                    <a:pt x="435069" y="2092941"/>
                    <a:pt x="430879" y="2088751"/>
                    <a:pt x="428086" y="2084561"/>
                  </a:cubicBezTo>
                  <a:cubicBezTo>
                    <a:pt x="428086" y="2084561"/>
                    <a:pt x="428086" y="2084561"/>
                    <a:pt x="428086" y="2084561"/>
                  </a:cubicBezTo>
                  <a:close/>
                  <a:moveTo>
                    <a:pt x="599879" y="2312222"/>
                  </a:moveTo>
                  <a:cubicBezTo>
                    <a:pt x="599879" y="2312222"/>
                    <a:pt x="599879" y="2310825"/>
                    <a:pt x="599879" y="2310825"/>
                  </a:cubicBezTo>
                  <a:cubicBezTo>
                    <a:pt x="599879" y="2309428"/>
                    <a:pt x="599879" y="2306635"/>
                    <a:pt x="601275" y="2305238"/>
                  </a:cubicBezTo>
                  <a:cubicBezTo>
                    <a:pt x="602672" y="2303841"/>
                    <a:pt x="602672" y="2301048"/>
                    <a:pt x="604069" y="2299651"/>
                  </a:cubicBezTo>
                  <a:cubicBezTo>
                    <a:pt x="604069" y="2299651"/>
                    <a:pt x="605465" y="2298255"/>
                    <a:pt x="605465" y="2298255"/>
                  </a:cubicBezTo>
                  <a:cubicBezTo>
                    <a:pt x="605465" y="2298255"/>
                    <a:pt x="605465" y="2298255"/>
                    <a:pt x="605465" y="2298255"/>
                  </a:cubicBezTo>
                  <a:cubicBezTo>
                    <a:pt x="605465" y="2298255"/>
                    <a:pt x="605465" y="2298255"/>
                    <a:pt x="605465" y="2299651"/>
                  </a:cubicBezTo>
                  <a:cubicBezTo>
                    <a:pt x="606862" y="2302445"/>
                    <a:pt x="606862" y="2305238"/>
                    <a:pt x="608259" y="2306635"/>
                  </a:cubicBezTo>
                  <a:cubicBezTo>
                    <a:pt x="608259" y="2308031"/>
                    <a:pt x="608259" y="2308031"/>
                    <a:pt x="608259" y="2308031"/>
                  </a:cubicBezTo>
                  <a:cubicBezTo>
                    <a:pt x="608259" y="2308031"/>
                    <a:pt x="608259" y="2308031"/>
                    <a:pt x="608259" y="2308031"/>
                  </a:cubicBezTo>
                  <a:cubicBezTo>
                    <a:pt x="608259" y="2308031"/>
                    <a:pt x="608259" y="2308031"/>
                    <a:pt x="608259" y="2308031"/>
                  </a:cubicBezTo>
                  <a:cubicBezTo>
                    <a:pt x="608259" y="2308031"/>
                    <a:pt x="608259" y="2309428"/>
                    <a:pt x="608259" y="2309428"/>
                  </a:cubicBezTo>
                  <a:cubicBezTo>
                    <a:pt x="608259" y="2310825"/>
                    <a:pt x="606862" y="2312222"/>
                    <a:pt x="606862" y="2315015"/>
                  </a:cubicBezTo>
                  <a:cubicBezTo>
                    <a:pt x="605465" y="2316412"/>
                    <a:pt x="605465" y="2317808"/>
                    <a:pt x="604069" y="2319205"/>
                  </a:cubicBezTo>
                  <a:cubicBezTo>
                    <a:pt x="604069" y="2319205"/>
                    <a:pt x="604069" y="2319205"/>
                    <a:pt x="602672" y="2320602"/>
                  </a:cubicBezTo>
                  <a:cubicBezTo>
                    <a:pt x="602672" y="2320602"/>
                    <a:pt x="601275" y="2319205"/>
                    <a:pt x="601275" y="2319205"/>
                  </a:cubicBezTo>
                  <a:cubicBezTo>
                    <a:pt x="601275" y="2317808"/>
                    <a:pt x="599879" y="2316412"/>
                    <a:pt x="599879" y="2315015"/>
                  </a:cubicBezTo>
                  <a:cubicBezTo>
                    <a:pt x="599879" y="2315015"/>
                    <a:pt x="599879" y="2313618"/>
                    <a:pt x="599879" y="2313618"/>
                  </a:cubicBezTo>
                  <a:cubicBezTo>
                    <a:pt x="599879" y="2313618"/>
                    <a:pt x="599879" y="2312222"/>
                    <a:pt x="599879" y="2312222"/>
                  </a:cubicBezTo>
                  <a:cubicBezTo>
                    <a:pt x="599879" y="2313618"/>
                    <a:pt x="599879" y="2312222"/>
                    <a:pt x="599879" y="2312222"/>
                  </a:cubicBezTo>
                  <a:cubicBezTo>
                    <a:pt x="599879" y="2312222"/>
                    <a:pt x="599879" y="2312222"/>
                    <a:pt x="599879" y="2312222"/>
                  </a:cubicBezTo>
                  <a:close/>
                  <a:moveTo>
                    <a:pt x="598482" y="2791286"/>
                  </a:moveTo>
                  <a:cubicBezTo>
                    <a:pt x="598482" y="2792683"/>
                    <a:pt x="598482" y="2792683"/>
                    <a:pt x="598482" y="2791286"/>
                  </a:cubicBezTo>
                  <a:cubicBezTo>
                    <a:pt x="598482" y="2792683"/>
                    <a:pt x="598482" y="2791286"/>
                    <a:pt x="598482" y="2791286"/>
                  </a:cubicBezTo>
                  <a:lnTo>
                    <a:pt x="598482" y="2791286"/>
                  </a:lnTo>
                  <a:close/>
                  <a:moveTo>
                    <a:pt x="594292" y="2805253"/>
                  </a:moveTo>
                  <a:cubicBezTo>
                    <a:pt x="594292" y="2805253"/>
                    <a:pt x="594292" y="2803857"/>
                    <a:pt x="594292" y="2803857"/>
                  </a:cubicBezTo>
                  <a:cubicBezTo>
                    <a:pt x="594292" y="2802460"/>
                    <a:pt x="594292" y="2799666"/>
                    <a:pt x="595689" y="2798270"/>
                  </a:cubicBezTo>
                  <a:cubicBezTo>
                    <a:pt x="595689" y="2796873"/>
                    <a:pt x="597085" y="2795477"/>
                    <a:pt x="598482" y="2794080"/>
                  </a:cubicBezTo>
                  <a:cubicBezTo>
                    <a:pt x="599879" y="2796873"/>
                    <a:pt x="599879" y="2799666"/>
                    <a:pt x="601275" y="2801063"/>
                  </a:cubicBezTo>
                  <a:cubicBezTo>
                    <a:pt x="601275" y="2802460"/>
                    <a:pt x="601275" y="2802460"/>
                    <a:pt x="601275" y="2802460"/>
                  </a:cubicBezTo>
                  <a:cubicBezTo>
                    <a:pt x="601275" y="2802460"/>
                    <a:pt x="601275" y="2802460"/>
                    <a:pt x="601275" y="2802460"/>
                  </a:cubicBezTo>
                  <a:cubicBezTo>
                    <a:pt x="601275" y="2802460"/>
                    <a:pt x="601275" y="2802460"/>
                    <a:pt x="601275" y="2802460"/>
                  </a:cubicBezTo>
                  <a:cubicBezTo>
                    <a:pt x="601275" y="2802460"/>
                    <a:pt x="601275" y="2803857"/>
                    <a:pt x="601275" y="2803857"/>
                  </a:cubicBezTo>
                  <a:cubicBezTo>
                    <a:pt x="601275" y="2805253"/>
                    <a:pt x="599879" y="2806650"/>
                    <a:pt x="599879" y="2809443"/>
                  </a:cubicBezTo>
                  <a:cubicBezTo>
                    <a:pt x="599879" y="2810840"/>
                    <a:pt x="598482" y="2812237"/>
                    <a:pt x="597085" y="2813633"/>
                  </a:cubicBezTo>
                  <a:cubicBezTo>
                    <a:pt x="597085" y="2813633"/>
                    <a:pt x="597085" y="2812237"/>
                    <a:pt x="595689" y="2812237"/>
                  </a:cubicBezTo>
                  <a:cubicBezTo>
                    <a:pt x="595689" y="2810840"/>
                    <a:pt x="594292" y="2809443"/>
                    <a:pt x="594292" y="2808047"/>
                  </a:cubicBezTo>
                  <a:cubicBezTo>
                    <a:pt x="594292" y="2808047"/>
                    <a:pt x="594292" y="2806650"/>
                    <a:pt x="594292" y="2806650"/>
                  </a:cubicBezTo>
                  <a:cubicBezTo>
                    <a:pt x="594292" y="2806650"/>
                    <a:pt x="594292" y="2805253"/>
                    <a:pt x="594292" y="2805253"/>
                  </a:cubicBezTo>
                  <a:cubicBezTo>
                    <a:pt x="594292" y="2805253"/>
                    <a:pt x="594292" y="2805253"/>
                    <a:pt x="594292" y="2805253"/>
                  </a:cubicBezTo>
                  <a:cubicBezTo>
                    <a:pt x="594292" y="2805253"/>
                    <a:pt x="594292" y="2805253"/>
                    <a:pt x="594292" y="2805253"/>
                  </a:cubicBezTo>
                  <a:close/>
                  <a:moveTo>
                    <a:pt x="590102" y="3296888"/>
                  </a:moveTo>
                  <a:cubicBezTo>
                    <a:pt x="590102" y="3296888"/>
                    <a:pt x="590102" y="3296888"/>
                    <a:pt x="590102" y="3296888"/>
                  </a:cubicBezTo>
                  <a:cubicBezTo>
                    <a:pt x="590102" y="3298285"/>
                    <a:pt x="590102" y="3298285"/>
                    <a:pt x="590102" y="3299682"/>
                  </a:cubicBezTo>
                  <a:cubicBezTo>
                    <a:pt x="590102" y="3301078"/>
                    <a:pt x="588705" y="3302475"/>
                    <a:pt x="588705" y="3305269"/>
                  </a:cubicBezTo>
                  <a:cubicBezTo>
                    <a:pt x="587308" y="3306665"/>
                    <a:pt x="587308" y="3308062"/>
                    <a:pt x="585912" y="3309459"/>
                  </a:cubicBezTo>
                  <a:cubicBezTo>
                    <a:pt x="585912" y="3309459"/>
                    <a:pt x="585912" y="3308062"/>
                    <a:pt x="584515" y="3308062"/>
                  </a:cubicBezTo>
                  <a:cubicBezTo>
                    <a:pt x="584515" y="3306665"/>
                    <a:pt x="583118" y="3305269"/>
                    <a:pt x="583118" y="3303872"/>
                  </a:cubicBezTo>
                  <a:cubicBezTo>
                    <a:pt x="583118" y="3303872"/>
                    <a:pt x="583118" y="3302475"/>
                    <a:pt x="583118" y="3302475"/>
                  </a:cubicBezTo>
                  <a:cubicBezTo>
                    <a:pt x="583118" y="3302475"/>
                    <a:pt x="583118" y="3301078"/>
                    <a:pt x="583118" y="3301078"/>
                  </a:cubicBezTo>
                  <a:cubicBezTo>
                    <a:pt x="583118" y="3301078"/>
                    <a:pt x="583118" y="3299682"/>
                    <a:pt x="583118" y="3299682"/>
                  </a:cubicBezTo>
                  <a:cubicBezTo>
                    <a:pt x="583118" y="3299682"/>
                    <a:pt x="583118" y="3299682"/>
                    <a:pt x="583118" y="3298285"/>
                  </a:cubicBezTo>
                  <a:cubicBezTo>
                    <a:pt x="583118" y="3298285"/>
                    <a:pt x="583118" y="3296888"/>
                    <a:pt x="583118" y="3296888"/>
                  </a:cubicBezTo>
                  <a:cubicBezTo>
                    <a:pt x="583118" y="3295492"/>
                    <a:pt x="583118" y="3292699"/>
                    <a:pt x="584515" y="3291302"/>
                  </a:cubicBezTo>
                  <a:cubicBezTo>
                    <a:pt x="585912" y="3289905"/>
                    <a:pt x="585912" y="3287111"/>
                    <a:pt x="587308" y="3285715"/>
                  </a:cubicBezTo>
                  <a:cubicBezTo>
                    <a:pt x="588705" y="3288508"/>
                    <a:pt x="588705" y="3291302"/>
                    <a:pt x="590102" y="3292699"/>
                  </a:cubicBezTo>
                  <a:cubicBezTo>
                    <a:pt x="590102" y="3294095"/>
                    <a:pt x="590102" y="3295492"/>
                    <a:pt x="590102" y="3296888"/>
                  </a:cubicBezTo>
                  <a:cubicBezTo>
                    <a:pt x="590102" y="3295492"/>
                    <a:pt x="590102" y="3296888"/>
                    <a:pt x="590102" y="3296888"/>
                  </a:cubicBezTo>
                  <a:close/>
                  <a:moveTo>
                    <a:pt x="775862" y="3544103"/>
                  </a:moveTo>
                  <a:cubicBezTo>
                    <a:pt x="775862" y="3544103"/>
                    <a:pt x="775862" y="3545499"/>
                    <a:pt x="775862" y="3545499"/>
                  </a:cubicBezTo>
                  <a:cubicBezTo>
                    <a:pt x="775862" y="3546896"/>
                    <a:pt x="774465" y="3548293"/>
                    <a:pt x="774465" y="3551086"/>
                  </a:cubicBezTo>
                  <a:cubicBezTo>
                    <a:pt x="773068" y="3552483"/>
                    <a:pt x="773068" y="3553879"/>
                    <a:pt x="771672" y="3555276"/>
                  </a:cubicBezTo>
                  <a:cubicBezTo>
                    <a:pt x="771672" y="3555276"/>
                    <a:pt x="771672" y="3553879"/>
                    <a:pt x="770275" y="3553879"/>
                  </a:cubicBezTo>
                  <a:cubicBezTo>
                    <a:pt x="770275" y="3552483"/>
                    <a:pt x="768878" y="3551086"/>
                    <a:pt x="768878" y="3549690"/>
                  </a:cubicBezTo>
                  <a:cubicBezTo>
                    <a:pt x="768878" y="3549690"/>
                    <a:pt x="768878" y="3548293"/>
                    <a:pt x="768878" y="3548293"/>
                  </a:cubicBezTo>
                  <a:cubicBezTo>
                    <a:pt x="768878" y="3548293"/>
                    <a:pt x="768878" y="3546896"/>
                    <a:pt x="768878" y="3546896"/>
                  </a:cubicBezTo>
                  <a:cubicBezTo>
                    <a:pt x="768878" y="3546896"/>
                    <a:pt x="768878" y="3545499"/>
                    <a:pt x="768878" y="3545499"/>
                  </a:cubicBezTo>
                  <a:cubicBezTo>
                    <a:pt x="768878" y="3545499"/>
                    <a:pt x="768878" y="3545499"/>
                    <a:pt x="768878" y="3544103"/>
                  </a:cubicBezTo>
                  <a:cubicBezTo>
                    <a:pt x="768878" y="3544103"/>
                    <a:pt x="768878" y="3542706"/>
                    <a:pt x="768878" y="3542706"/>
                  </a:cubicBezTo>
                  <a:cubicBezTo>
                    <a:pt x="768878" y="3541309"/>
                    <a:pt x="768878" y="3538516"/>
                    <a:pt x="770275" y="3537119"/>
                  </a:cubicBezTo>
                  <a:cubicBezTo>
                    <a:pt x="771672" y="3535723"/>
                    <a:pt x="771672" y="3532929"/>
                    <a:pt x="773068" y="3532929"/>
                  </a:cubicBezTo>
                  <a:cubicBezTo>
                    <a:pt x="774465" y="3535723"/>
                    <a:pt x="774465" y="3538516"/>
                    <a:pt x="775862" y="3539913"/>
                  </a:cubicBezTo>
                  <a:cubicBezTo>
                    <a:pt x="775862" y="3542706"/>
                    <a:pt x="775862" y="3542706"/>
                    <a:pt x="775862" y="3544103"/>
                  </a:cubicBezTo>
                  <a:cubicBezTo>
                    <a:pt x="775862" y="3544103"/>
                    <a:pt x="775862" y="3544103"/>
                    <a:pt x="775862" y="3544103"/>
                  </a:cubicBezTo>
                  <a:cubicBezTo>
                    <a:pt x="775862" y="3544103"/>
                    <a:pt x="775862" y="3544103"/>
                    <a:pt x="775862" y="3544103"/>
                  </a:cubicBezTo>
                  <a:close/>
                  <a:moveTo>
                    <a:pt x="775862" y="3506392"/>
                  </a:moveTo>
                  <a:cubicBezTo>
                    <a:pt x="718597" y="3447731"/>
                    <a:pt x="661333" y="3389070"/>
                    <a:pt x="604069" y="3330409"/>
                  </a:cubicBezTo>
                  <a:cubicBezTo>
                    <a:pt x="599879" y="3326219"/>
                    <a:pt x="597085" y="3322029"/>
                    <a:pt x="592895" y="3319236"/>
                  </a:cubicBezTo>
                  <a:cubicBezTo>
                    <a:pt x="594292" y="3317839"/>
                    <a:pt x="595689" y="3315045"/>
                    <a:pt x="597085" y="3310855"/>
                  </a:cubicBezTo>
                  <a:cubicBezTo>
                    <a:pt x="598482" y="3308062"/>
                    <a:pt x="599879" y="3303872"/>
                    <a:pt x="599879" y="3301078"/>
                  </a:cubicBezTo>
                  <a:cubicBezTo>
                    <a:pt x="599879" y="3299682"/>
                    <a:pt x="599879" y="3298285"/>
                    <a:pt x="599879" y="3298285"/>
                  </a:cubicBezTo>
                  <a:cubicBezTo>
                    <a:pt x="599879" y="3296888"/>
                    <a:pt x="599879" y="3296888"/>
                    <a:pt x="599879" y="3296888"/>
                  </a:cubicBezTo>
                  <a:cubicBezTo>
                    <a:pt x="599879" y="3296888"/>
                    <a:pt x="599879" y="3296888"/>
                    <a:pt x="599879" y="3295492"/>
                  </a:cubicBezTo>
                  <a:cubicBezTo>
                    <a:pt x="599879" y="3294095"/>
                    <a:pt x="599879" y="3292699"/>
                    <a:pt x="599879" y="3291302"/>
                  </a:cubicBezTo>
                  <a:cubicBezTo>
                    <a:pt x="599879" y="3287111"/>
                    <a:pt x="598482" y="3280128"/>
                    <a:pt x="592895" y="3271748"/>
                  </a:cubicBezTo>
                  <a:lnTo>
                    <a:pt x="757705" y="3111129"/>
                  </a:lnTo>
                  <a:lnTo>
                    <a:pt x="757705" y="3111129"/>
                  </a:lnTo>
                  <a:lnTo>
                    <a:pt x="782845" y="3085988"/>
                  </a:lnTo>
                  <a:lnTo>
                    <a:pt x="782845" y="3085988"/>
                  </a:lnTo>
                  <a:lnTo>
                    <a:pt x="784242" y="3084591"/>
                  </a:lnTo>
                  <a:cubicBezTo>
                    <a:pt x="788432" y="3088782"/>
                    <a:pt x="792622" y="3092972"/>
                    <a:pt x="796812" y="3097162"/>
                  </a:cubicBezTo>
                  <a:cubicBezTo>
                    <a:pt x="854076" y="3155823"/>
                    <a:pt x="909944" y="3213087"/>
                    <a:pt x="967208" y="3271748"/>
                  </a:cubicBezTo>
                  <a:cubicBezTo>
                    <a:pt x="967208" y="3271748"/>
                    <a:pt x="965812" y="3273145"/>
                    <a:pt x="965812" y="3273145"/>
                  </a:cubicBezTo>
                  <a:cubicBezTo>
                    <a:pt x="964415" y="3275938"/>
                    <a:pt x="961622" y="3278732"/>
                    <a:pt x="960225" y="3282922"/>
                  </a:cubicBezTo>
                  <a:cubicBezTo>
                    <a:pt x="958828" y="3287111"/>
                    <a:pt x="957431" y="3289905"/>
                    <a:pt x="957431" y="3294095"/>
                  </a:cubicBezTo>
                  <a:cubicBezTo>
                    <a:pt x="957431" y="3295492"/>
                    <a:pt x="957431" y="3296888"/>
                    <a:pt x="957431" y="3298285"/>
                  </a:cubicBezTo>
                  <a:cubicBezTo>
                    <a:pt x="957431" y="3299682"/>
                    <a:pt x="957431" y="3299682"/>
                    <a:pt x="957431" y="3299682"/>
                  </a:cubicBezTo>
                  <a:cubicBezTo>
                    <a:pt x="957431" y="3299682"/>
                    <a:pt x="957431" y="3299682"/>
                    <a:pt x="957431" y="3301078"/>
                  </a:cubicBezTo>
                  <a:cubicBezTo>
                    <a:pt x="957431" y="3301078"/>
                    <a:pt x="957431" y="3302475"/>
                    <a:pt x="957431" y="3302475"/>
                  </a:cubicBezTo>
                  <a:cubicBezTo>
                    <a:pt x="957431" y="3303872"/>
                    <a:pt x="957431" y="3303872"/>
                    <a:pt x="957431" y="3305269"/>
                  </a:cubicBezTo>
                  <a:cubicBezTo>
                    <a:pt x="957431" y="3306665"/>
                    <a:pt x="958828" y="3309459"/>
                    <a:pt x="958828" y="3312252"/>
                  </a:cubicBezTo>
                  <a:cubicBezTo>
                    <a:pt x="960225" y="3315045"/>
                    <a:pt x="961622" y="3317839"/>
                    <a:pt x="963018" y="3319236"/>
                  </a:cubicBezTo>
                  <a:lnTo>
                    <a:pt x="937878" y="3342979"/>
                  </a:lnTo>
                  <a:lnTo>
                    <a:pt x="937878" y="3342979"/>
                  </a:lnTo>
                  <a:lnTo>
                    <a:pt x="775862" y="3506392"/>
                  </a:lnTo>
                  <a:close/>
                  <a:moveTo>
                    <a:pt x="1168332" y="3523153"/>
                  </a:moveTo>
                  <a:cubicBezTo>
                    <a:pt x="1166935" y="3525946"/>
                    <a:pt x="1164142" y="3528739"/>
                    <a:pt x="1162745" y="3532929"/>
                  </a:cubicBezTo>
                  <a:cubicBezTo>
                    <a:pt x="1161348" y="3537119"/>
                    <a:pt x="1159952" y="3539913"/>
                    <a:pt x="1159952" y="3544103"/>
                  </a:cubicBezTo>
                  <a:cubicBezTo>
                    <a:pt x="1159952" y="3545499"/>
                    <a:pt x="1159952" y="3546896"/>
                    <a:pt x="1159952" y="3548293"/>
                  </a:cubicBezTo>
                  <a:cubicBezTo>
                    <a:pt x="1159952" y="3549690"/>
                    <a:pt x="1159952" y="3549690"/>
                    <a:pt x="1159952" y="3549690"/>
                  </a:cubicBezTo>
                  <a:cubicBezTo>
                    <a:pt x="1159952" y="3549690"/>
                    <a:pt x="1159952" y="3549690"/>
                    <a:pt x="1159952" y="3551086"/>
                  </a:cubicBezTo>
                  <a:cubicBezTo>
                    <a:pt x="1159952" y="3551086"/>
                    <a:pt x="1159952" y="3552483"/>
                    <a:pt x="1159952" y="3552483"/>
                  </a:cubicBezTo>
                  <a:cubicBezTo>
                    <a:pt x="1159952" y="3553879"/>
                    <a:pt x="1159952" y="3553879"/>
                    <a:pt x="1159952" y="3555276"/>
                  </a:cubicBezTo>
                  <a:cubicBezTo>
                    <a:pt x="1159952" y="3556673"/>
                    <a:pt x="1161348" y="3559466"/>
                    <a:pt x="1161348" y="3562260"/>
                  </a:cubicBezTo>
                  <a:cubicBezTo>
                    <a:pt x="1162745" y="3565053"/>
                    <a:pt x="1164142" y="3567846"/>
                    <a:pt x="1165538" y="3569243"/>
                  </a:cubicBezTo>
                  <a:lnTo>
                    <a:pt x="1140398" y="3592987"/>
                  </a:lnTo>
                  <a:lnTo>
                    <a:pt x="1140398" y="3592987"/>
                  </a:lnTo>
                  <a:lnTo>
                    <a:pt x="975588" y="3753606"/>
                  </a:lnTo>
                  <a:cubicBezTo>
                    <a:pt x="918324" y="3694945"/>
                    <a:pt x="861060" y="3636284"/>
                    <a:pt x="803795" y="3577623"/>
                  </a:cubicBezTo>
                  <a:cubicBezTo>
                    <a:pt x="799605" y="3573433"/>
                    <a:pt x="796812" y="3569243"/>
                    <a:pt x="792622" y="3566450"/>
                  </a:cubicBezTo>
                  <a:cubicBezTo>
                    <a:pt x="794019" y="3565053"/>
                    <a:pt x="795415" y="3562260"/>
                    <a:pt x="796812" y="3558070"/>
                  </a:cubicBezTo>
                  <a:cubicBezTo>
                    <a:pt x="798209" y="3555276"/>
                    <a:pt x="799605" y="3551086"/>
                    <a:pt x="799605" y="3548293"/>
                  </a:cubicBezTo>
                  <a:cubicBezTo>
                    <a:pt x="799605" y="3546896"/>
                    <a:pt x="799605" y="3545499"/>
                    <a:pt x="799605" y="3545499"/>
                  </a:cubicBezTo>
                  <a:cubicBezTo>
                    <a:pt x="799605" y="3545499"/>
                    <a:pt x="799605" y="3544103"/>
                    <a:pt x="799605" y="3544103"/>
                  </a:cubicBezTo>
                  <a:cubicBezTo>
                    <a:pt x="799605" y="3544103"/>
                    <a:pt x="799605" y="3544103"/>
                    <a:pt x="799605" y="3542706"/>
                  </a:cubicBezTo>
                  <a:cubicBezTo>
                    <a:pt x="799605" y="3541309"/>
                    <a:pt x="799605" y="3539913"/>
                    <a:pt x="799605" y="3538516"/>
                  </a:cubicBezTo>
                  <a:cubicBezTo>
                    <a:pt x="799605" y="3534326"/>
                    <a:pt x="798209" y="3527342"/>
                    <a:pt x="792622" y="3518962"/>
                  </a:cubicBezTo>
                  <a:lnTo>
                    <a:pt x="957431" y="3358343"/>
                  </a:lnTo>
                  <a:lnTo>
                    <a:pt x="957431" y="3358343"/>
                  </a:lnTo>
                  <a:lnTo>
                    <a:pt x="982572" y="3333202"/>
                  </a:lnTo>
                  <a:lnTo>
                    <a:pt x="982572" y="3333202"/>
                  </a:lnTo>
                  <a:lnTo>
                    <a:pt x="983969" y="3331806"/>
                  </a:lnTo>
                  <a:cubicBezTo>
                    <a:pt x="988159" y="3335996"/>
                    <a:pt x="992349" y="3340186"/>
                    <a:pt x="996539" y="3344376"/>
                  </a:cubicBezTo>
                  <a:cubicBezTo>
                    <a:pt x="1053803" y="3403037"/>
                    <a:pt x="1109671" y="3460301"/>
                    <a:pt x="1166935" y="3518962"/>
                  </a:cubicBezTo>
                  <a:cubicBezTo>
                    <a:pt x="1169728" y="3521756"/>
                    <a:pt x="1168332" y="3521756"/>
                    <a:pt x="1168332" y="3523153"/>
                  </a:cubicBezTo>
                  <a:close/>
                  <a:moveTo>
                    <a:pt x="1183695" y="3545499"/>
                  </a:moveTo>
                  <a:cubicBezTo>
                    <a:pt x="1183695" y="3545499"/>
                    <a:pt x="1183695" y="3546896"/>
                    <a:pt x="1183695" y="3546896"/>
                  </a:cubicBezTo>
                  <a:cubicBezTo>
                    <a:pt x="1183695" y="3548293"/>
                    <a:pt x="1182299" y="3549690"/>
                    <a:pt x="1182299" y="3552483"/>
                  </a:cubicBezTo>
                  <a:cubicBezTo>
                    <a:pt x="1182299" y="3553879"/>
                    <a:pt x="1180902" y="3553879"/>
                    <a:pt x="1180902" y="3555276"/>
                  </a:cubicBezTo>
                  <a:cubicBezTo>
                    <a:pt x="1180902" y="3555276"/>
                    <a:pt x="1180902" y="3555276"/>
                    <a:pt x="1180902" y="3553879"/>
                  </a:cubicBezTo>
                  <a:cubicBezTo>
                    <a:pt x="1180902" y="3552483"/>
                    <a:pt x="1179505" y="3551086"/>
                    <a:pt x="1179505" y="3549690"/>
                  </a:cubicBezTo>
                  <a:cubicBezTo>
                    <a:pt x="1179505" y="3549690"/>
                    <a:pt x="1179505" y="3548293"/>
                    <a:pt x="1179505" y="3548293"/>
                  </a:cubicBezTo>
                  <a:cubicBezTo>
                    <a:pt x="1179505" y="3548293"/>
                    <a:pt x="1179505" y="3546896"/>
                    <a:pt x="1179505" y="3546896"/>
                  </a:cubicBezTo>
                  <a:cubicBezTo>
                    <a:pt x="1179505" y="3546896"/>
                    <a:pt x="1179505" y="3545499"/>
                    <a:pt x="1179505" y="3545499"/>
                  </a:cubicBezTo>
                  <a:cubicBezTo>
                    <a:pt x="1179505" y="3545499"/>
                    <a:pt x="1179505" y="3545499"/>
                    <a:pt x="1179505" y="3544103"/>
                  </a:cubicBezTo>
                  <a:cubicBezTo>
                    <a:pt x="1179505" y="3544103"/>
                    <a:pt x="1179505" y="3542706"/>
                    <a:pt x="1179505" y="3542706"/>
                  </a:cubicBezTo>
                  <a:cubicBezTo>
                    <a:pt x="1179505" y="3541309"/>
                    <a:pt x="1179505" y="3538516"/>
                    <a:pt x="1180902" y="3537119"/>
                  </a:cubicBezTo>
                  <a:cubicBezTo>
                    <a:pt x="1180902" y="3535723"/>
                    <a:pt x="1182299" y="3534326"/>
                    <a:pt x="1182299" y="3534326"/>
                  </a:cubicBezTo>
                  <a:cubicBezTo>
                    <a:pt x="1183695" y="3537119"/>
                    <a:pt x="1183695" y="3539913"/>
                    <a:pt x="1183695" y="3541309"/>
                  </a:cubicBezTo>
                  <a:cubicBezTo>
                    <a:pt x="1183695" y="3544103"/>
                    <a:pt x="1183695" y="3544103"/>
                    <a:pt x="1183695" y="3545499"/>
                  </a:cubicBezTo>
                  <a:cubicBezTo>
                    <a:pt x="1183695" y="3545499"/>
                    <a:pt x="1183695" y="3545499"/>
                    <a:pt x="1183695" y="3545499"/>
                  </a:cubicBezTo>
                  <a:cubicBezTo>
                    <a:pt x="1183695" y="3545499"/>
                    <a:pt x="1183695" y="3545499"/>
                    <a:pt x="1183695" y="3545499"/>
                  </a:cubicBezTo>
                  <a:close/>
                  <a:moveTo>
                    <a:pt x="1182299" y="3509186"/>
                  </a:moveTo>
                  <a:cubicBezTo>
                    <a:pt x="1125034" y="3450524"/>
                    <a:pt x="1069167" y="3393260"/>
                    <a:pt x="1011902" y="3334599"/>
                  </a:cubicBezTo>
                  <a:cubicBezTo>
                    <a:pt x="1007712" y="3330409"/>
                    <a:pt x="1003522" y="3326219"/>
                    <a:pt x="999332" y="3320632"/>
                  </a:cubicBezTo>
                  <a:cubicBezTo>
                    <a:pt x="1000729" y="3319236"/>
                    <a:pt x="1003522" y="3315045"/>
                    <a:pt x="1004919" y="3312252"/>
                  </a:cubicBezTo>
                  <a:cubicBezTo>
                    <a:pt x="1006316" y="3309459"/>
                    <a:pt x="1007712" y="3305269"/>
                    <a:pt x="1007712" y="3302475"/>
                  </a:cubicBezTo>
                  <a:cubicBezTo>
                    <a:pt x="1007712" y="3301078"/>
                    <a:pt x="1007712" y="3299682"/>
                    <a:pt x="1007712" y="3299682"/>
                  </a:cubicBezTo>
                  <a:cubicBezTo>
                    <a:pt x="1007712" y="3298285"/>
                    <a:pt x="1007712" y="3298285"/>
                    <a:pt x="1007712" y="3298285"/>
                  </a:cubicBezTo>
                  <a:cubicBezTo>
                    <a:pt x="1007712" y="3298285"/>
                    <a:pt x="1007712" y="3298285"/>
                    <a:pt x="1007712" y="3296888"/>
                  </a:cubicBezTo>
                  <a:cubicBezTo>
                    <a:pt x="1007712" y="3295492"/>
                    <a:pt x="1007712" y="3294095"/>
                    <a:pt x="1007712" y="3292699"/>
                  </a:cubicBezTo>
                  <a:cubicBezTo>
                    <a:pt x="1007712" y="3288508"/>
                    <a:pt x="1006316" y="3281525"/>
                    <a:pt x="1000729" y="3274541"/>
                  </a:cubicBezTo>
                  <a:lnTo>
                    <a:pt x="1166935" y="3112525"/>
                  </a:lnTo>
                  <a:lnTo>
                    <a:pt x="1166935" y="3112525"/>
                  </a:lnTo>
                  <a:lnTo>
                    <a:pt x="1192075" y="3088782"/>
                  </a:lnTo>
                  <a:cubicBezTo>
                    <a:pt x="1196266" y="3092972"/>
                    <a:pt x="1199059" y="3095765"/>
                    <a:pt x="1203249" y="3099955"/>
                  </a:cubicBezTo>
                  <a:cubicBezTo>
                    <a:pt x="1260513" y="3158616"/>
                    <a:pt x="1317778" y="3217277"/>
                    <a:pt x="1376439" y="3275938"/>
                  </a:cubicBezTo>
                  <a:cubicBezTo>
                    <a:pt x="1376439" y="3275938"/>
                    <a:pt x="1375042" y="3277335"/>
                    <a:pt x="1373645" y="3278732"/>
                  </a:cubicBezTo>
                  <a:cubicBezTo>
                    <a:pt x="1372249" y="3281525"/>
                    <a:pt x="1369455" y="3284318"/>
                    <a:pt x="1368058" y="3288508"/>
                  </a:cubicBezTo>
                  <a:cubicBezTo>
                    <a:pt x="1366662" y="3292699"/>
                    <a:pt x="1365265" y="3295492"/>
                    <a:pt x="1365265" y="3299682"/>
                  </a:cubicBezTo>
                  <a:cubicBezTo>
                    <a:pt x="1365265" y="3301078"/>
                    <a:pt x="1365265" y="3302475"/>
                    <a:pt x="1365265" y="3303872"/>
                  </a:cubicBezTo>
                  <a:cubicBezTo>
                    <a:pt x="1365265" y="3305269"/>
                    <a:pt x="1365265" y="3305269"/>
                    <a:pt x="1365265" y="3305269"/>
                  </a:cubicBezTo>
                  <a:cubicBezTo>
                    <a:pt x="1365265" y="3305269"/>
                    <a:pt x="1365265" y="3305269"/>
                    <a:pt x="1365265" y="3306665"/>
                  </a:cubicBezTo>
                  <a:cubicBezTo>
                    <a:pt x="1365265" y="3306665"/>
                    <a:pt x="1365265" y="3308062"/>
                    <a:pt x="1365265" y="3308062"/>
                  </a:cubicBezTo>
                  <a:cubicBezTo>
                    <a:pt x="1365265" y="3309459"/>
                    <a:pt x="1365265" y="3309459"/>
                    <a:pt x="1365265" y="3310855"/>
                  </a:cubicBezTo>
                  <a:cubicBezTo>
                    <a:pt x="1365265" y="3312252"/>
                    <a:pt x="1366662" y="3315045"/>
                    <a:pt x="1366662" y="3317839"/>
                  </a:cubicBezTo>
                  <a:cubicBezTo>
                    <a:pt x="1368058" y="3320632"/>
                    <a:pt x="1369455" y="3323425"/>
                    <a:pt x="1370852" y="3326219"/>
                  </a:cubicBezTo>
                  <a:lnTo>
                    <a:pt x="1348505" y="3348566"/>
                  </a:lnTo>
                  <a:lnTo>
                    <a:pt x="1348505" y="3348566"/>
                  </a:lnTo>
                  <a:lnTo>
                    <a:pt x="1182299" y="3509186"/>
                  </a:lnTo>
                  <a:close/>
                  <a:moveTo>
                    <a:pt x="1569182" y="3523153"/>
                  </a:moveTo>
                  <a:cubicBezTo>
                    <a:pt x="1569182" y="3523153"/>
                    <a:pt x="1567785" y="3524549"/>
                    <a:pt x="1566389" y="3525946"/>
                  </a:cubicBezTo>
                  <a:cubicBezTo>
                    <a:pt x="1564992" y="3528739"/>
                    <a:pt x="1562199" y="3531532"/>
                    <a:pt x="1560802" y="3535723"/>
                  </a:cubicBezTo>
                  <a:cubicBezTo>
                    <a:pt x="1559405" y="3539913"/>
                    <a:pt x="1558008" y="3542706"/>
                    <a:pt x="1558008" y="3546896"/>
                  </a:cubicBezTo>
                  <a:cubicBezTo>
                    <a:pt x="1558008" y="3548293"/>
                    <a:pt x="1558008" y="3549690"/>
                    <a:pt x="1558008" y="3551086"/>
                  </a:cubicBezTo>
                  <a:cubicBezTo>
                    <a:pt x="1558008" y="3552483"/>
                    <a:pt x="1558008" y="3552483"/>
                    <a:pt x="1558008" y="3552483"/>
                  </a:cubicBezTo>
                  <a:cubicBezTo>
                    <a:pt x="1558008" y="3552483"/>
                    <a:pt x="1558008" y="3552483"/>
                    <a:pt x="1558008" y="3553879"/>
                  </a:cubicBezTo>
                  <a:cubicBezTo>
                    <a:pt x="1558008" y="3553879"/>
                    <a:pt x="1558008" y="3555276"/>
                    <a:pt x="1558008" y="3555276"/>
                  </a:cubicBezTo>
                  <a:cubicBezTo>
                    <a:pt x="1558008" y="3556673"/>
                    <a:pt x="1558008" y="3556673"/>
                    <a:pt x="1558008" y="3558070"/>
                  </a:cubicBezTo>
                  <a:cubicBezTo>
                    <a:pt x="1558008" y="3559466"/>
                    <a:pt x="1559405" y="3562260"/>
                    <a:pt x="1559405" y="3565053"/>
                  </a:cubicBezTo>
                  <a:cubicBezTo>
                    <a:pt x="1560802" y="3567846"/>
                    <a:pt x="1562199" y="3570640"/>
                    <a:pt x="1563595" y="3573433"/>
                  </a:cubicBezTo>
                  <a:lnTo>
                    <a:pt x="1541248" y="3595780"/>
                  </a:lnTo>
                  <a:lnTo>
                    <a:pt x="1541248" y="3595780"/>
                  </a:lnTo>
                  <a:lnTo>
                    <a:pt x="1373645" y="3759193"/>
                  </a:lnTo>
                  <a:cubicBezTo>
                    <a:pt x="1316381" y="3700532"/>
                    <a:pt x="1257720" y="3640474"/>
                    <a:pt x="1200456" y="3581813"/>
                  </a:cubicBezTo>
                  <a:cubicBezTo>
                    <a:pt x="1197662" y="3579020"/>
                    <a:pt x="1193472" y="3574830"/>
                    <a:pt x="1190679" y="3572037"/>
                  </a:cubicBezTo>
                  <a:cubicBezTo>
                    <a:pt x="1190679" y="3572037"/>
                    <a:pt x="1190679" y="3572037"/>
                    <a:pt x="1192075" y="3570640"/>
                  </a:cubicBezTo>
                  <a:cubicBezTo>
                    <a:pt x="1193472" y="3567846"/>
                    <a:pt x="1196266" y="3565053"/>
                    <a:pt x="1197662" y="3562260"/>
                  </a:cubicBezTo>
                  <a:cubicBezTo>
                    <a:pt x="1199059" y="3559466"/>
                    <a:pt x="1200456" y="3555276"/>
                    <a:pt x="1200456" y="3552483"/>
                  </a:cubicBezTo>
                  <a:cubicBezTo>
                    <a:pt x="1200456" y="3551086"/>
                    <a:pt x="1200456" y="3549690"/>
                    <a:pt x="1200456" y="3549690"/>
                  </a:cubicBezTo>
                  <a:cubicBezTo>
                    <a:pt x="1200456" y="3548293"/>
                    <a:pt x="1200456" y="3548293"/>
                    <a:pt x="1200456" y="3548293"/>
                  </a:cubicBezTo>
                  <a:cubicBezTo>
                    <a:pt x="1200456" y="3548293"/>
                    <a:pt x="1200456" y="3548293"/>
                    <a:pt x="1200456" y="3546896"/>
                  </a:cubicBezTo>
                  <a:cubicBezTo>
                    <a:pt x="1200456" y="3545499"/>
                    <a:pt x="1200456" y="3544103"/>
                    <a:pt x="1200456" y="3542706"/>
                  </a:cubicBezTo>
                  <a:cubicBezTo>
                    <a:pt x="1200456" y="3538516"/>
                    <a:pt x="1199059" y="3531532"/>
                    <a:pt x="1193472" y="3523153"/>
                  </a:cubicBezTo>
                  <a:lnTo>
                    <a:pt x="1361075" y="3359740"/>
                  </a:lnTo>
                  <a:lnTo>
                    <a:pt x="1361075" y="3359740"/>
                  </a:lnTo>
                  <a:lnTo>
                    <a:pt x="1386216" y="3334599"/>
                  </a:lnTo>
                  <a:lnTo>
                    <a:pt x="1386216" y="3334599"/>
                  </a:lnTo>
                  <a:lnTo>
                    <a:pt x="1386216" y="3334599"/>
                  </a:lnTo>
                  <a:cubicBezTo>
                    <a:pt x="1390406" y="3338789"/>
                    <a:pt x="1393199" y="3341583"/>
                    <a:pt x="1397389" y="3345773"/>
                  </a:cubicBezTo>
                  <a:cubicBezTo>
                    <a:pt x="1454653" y="3404434"/>
                    <a:pt x="1511918" y="3463095"/>
                    <a:pt x="1569182" y="3523153"/>
                  </a:cubicBezTo>
                  <a:cubicBezTo>
                    <a:pt x="1569182" y="3521756"/>
                    <a:pt x="1569182" y="3521756"/>
                    <a:pt x="1569182" y="3523153"/>
                  </a:cubicBezTo>
                  <a:close/>
                  <a:moveTo>
                    <a:pt x="1583149" y="3546896"/>
                  </a:moveTo>
                  <a:cubicBezTo>
                    <a:pt x="1583149" y="3546896"/>
                    <a:pt x="1583149" y="3548293"/>
                    <a:pt x="1583149" y="3548293"/>
                  </a:cubicBezTo>
                  <a:cubicBezTo>
                    <a:pt x="1583149" y="3549690"/>
                    <a:pt x="1581752" y="3551086"/>
                    <a:pt x="1581752" y="3553879"/>
                  </a:cubicBezTo>
                  <a:cubicBezTo>
                    <a:pt x="1580356" y="3555276"/>
                    <a:pt x="1580356" y="3556673"/>
                    <a:pt x="1578959" y="3558070"/>
                  </a:cubicBezTo>
                  <a:cubicBezTo>
                    <a:pt x="1578959" y="3558070"/>
                    <a:pt x="1578959" y="3558070"/>
                    <a:pt x="1577562" y="3559466"/>
                  </a:cubicBezTo>
                  <a:cubicBezTo>
                    <a:pt x="1577562" y="3559466"/>
                    <a:pt x="1576165" y="3558070"/>
                    <a:pt x="1576165" y="3558070"/>
                  </a:cubicBezTo>
                  <a:cubicBezTo>
                    <a:pt x="1576165" y="3556673"/>
                    <a:pt x="1574769" y="3555276"/>
                    <a:pt x="1574769" y="3553879"/>
                  </a:cubicBezTo>
                  <a:cubicBezTo>
                    <a:pt x="1574769" y="3553879"/>
                    <a:pt x="1574769" y="3552483"/>
                    <a:pt x="1574769" y="3552483"/>
                  </a:cubicBezTo>
                  <a:cubicBezTo>
                    <a:pt x="1574769" y="3552483"/>
                    <a:pt x="1574769" y="3551086"/>
                    <a:pt x="1574769" y="3551086"/>
                  </a:cubicBezTo>
                  <a:cubicBezTo>
                    <a:pt x="1574769" y="3551086"/>
                    <a:pt x="1574769" y="3549690"/>
                    <a:pt x="1574769" y="3549690"/>
                  </a:cubicBezTo>
                  <a:cubicBezTo>
                    <a:pt x="1574769" y="3549690"/>
                    <a:pt x="1574769" y="3549690"/>
                    <a:pt x="1574769" y="3548293"/>
                  </a:cubicBezTo>
                  <a:cubicBezTo>
                    <a:pt x="1574769" y="3548293"/>
                    <a:pt x="1574769" y="3546896"/>
                    <a:pt x="1574769" y="3546896"/>
                  </a:cubicBezTo>
                  <a:cubicBezTo>
                    <a:pt x="1574769" y="3545499"/>
                    <a:pt x="1574769" y="3542706"/>
                    <a:pt x="1576165" y="3541309"/>
                  </a:cubicBezTo>
                  <a:cubicBezTo>
                    <a:pt x="1577562" y="3539913"/>
                    <a:pt x="1577562" y="3537119"/>
                    <a:pt x="1578959" y="3535723"/>
                  </a:cubicBezTo>
                  <a:cubicBezTo>
                    <a:pt x="1578959" y="3535723"/>
                    <a:pt x="1580356" y="3534326"/>
                    <a:pt x="1580356" y="3534326"/>
                  </a:cubicBezTo>
                  <a:cubicBezTo>
                    <a:pt x="1580356" y="3534326"/>
                    <a:pt x="1580356" y="3534326"/>
                    <a:pt x="1580356" y="3534326"/>
                  </a:cubicBezTo>
                  <a:cubicBezTo>
                    <a:pt x="1580356" y="3534326"/>
                    <a:pt x="1580356" y="3534326"/>
                    <a:pt x="1580356" y="3535723"/>
                  </a:cubicBezTo>
                  <a:cubicBezTo>
                    <a:pt x="1581752" y="3538516"/>
                    <a:pt x="1581752" y="3541309"/>
                    <a:pt x="1583149" y="3542706"/>
                  </a:cubicBezTo>
                  <a:cubicBezTo>
                    <a:pt x="1584546" y="3544103"/>
                    <a:pt x="1584546" y="3544103"/>
                    <a:pt x="1583149" y="3546896"/>
                  </a:cubicBezTo>
                  <a:cubicBezTo>
                    <a:pt x="1584546" y="3545499"/>
                    <a:pt x="1584546" y="3545499"/>
                    <a:pt x="1583149" y="3546896"/>
                  </a:cubicBezTo>
                  <a:cubicBezTo>
                    <a:pt x="1584546" y="3545499"/>
                    <a:pt x="1584546" y="3545499"/>
                    <a:pt x="1583149" y="3546896"/>
                  </a:cubicBezTo>
                  <a:close/>
                  <a:moveTo>
                    <a:pt x="1581752" y="3509186"/>
                  </a:moveTo>
                  <a:cubicBezTo>
                    <a:pt x="1524488" y="3450524"/>
                    <a:pt x="1467224" y="3391863"/>
                    <a:pt x="1409959" y="3333202"/>
                  </a:cubicBezTo>
                  <a:cubicBezTo>
                    <a:pt x="1405769" y="3329012"/>
                    <a:pt x="1402976" y="3326219"/>
                    <a:pt x="1398786" y="3322029"/>
                  </a:cubicBezTo>
                  <a:cubicBezTo>
                    <a:pt x="1398786" y="3322029"/>
                    <a:pt x="1398786" y="3322029"/>
                    <a:pt x="1398786" y="3322029"/>
                  </a:cubicBezTo>
                  <a:cubicBezTo>
                    <a:pt x="1400182" y="3319236"/>
                    <a:pt x="1402976" y="3316442"/>
                    <a:pt x="1404372" y="3313649"/>
                  </a:cubicBezTo>
                  <a:cubicBezTo>
                    <a:pt x="1405769" y="3310855"/>
                    <a:pt x="1407166" y="3306665"/>
                    <a:pt x="1407166" y="3303872"/>
                  </a:cubicBezTo>
                  <a:cubicBezTo>
                    <a:pt x="1407166" y="3302475"/>
                    <a:pt x="1407166" y="3301078"/>
                    <a:pt x="1407166" y="3301078"/>
                  </a:cubicBezTo>
                  <a:cubicBezTo>
                    <a:pt x="1407166" y="3299682"/>
                    <a:pt x="1407166" y="3299682"/>
                    <a:pt x="1407166" y="3299682"/>
                  </a:cubicBezTo>
                  <a:cubicBezTo>
                    <a:pt x="1407166" y="3299682"/>
                    <a:pt x="1407166" y="3299682"/>
                    <a:pt x="1407166" y="3298285"/>
                  </a:cubicBezTo>
                  <a:cubicBezTo>
                    <a:pt x="1407166" y="3296888"/>
                    <a:pt x="1407166" y="3295492"/>
                    <a:pt x="1407166" y="3294095"/>
                  </a:cubicBezTo>
                  <a:cubicBezTo>
                    <a:pt x="1407166" y="3289905"/>
                    <a:pt x="1405769" y="3282922"/>
                    <a:pt x="1400182" y="3274541"/>
                  </a:cubicBezTo>
                  <a:lnTo>
                    <a:pt x="1564992" y="3113922"/>
                  </a:lnTo>
                  <a:lnTo>
                    <a:pt x="1564992" y="3113922"/>
                  </a:lnTo>
                  <a:lnTo>
                    <a:pt x="1590132" y="3088782"/>
                  </a:lnTo>
                  <a:lnTo>
                    <a:pt x="1590132" y="3088782"/>
                  </a:lnTo>
                  <a:lnTo>
                    <a:pt x="1591529" y="3087385"/>
                  </a:lnTo>
                  <a:cubicBezTo>
                    <a:pt x="1595719" y="3091575"/>
                    <a:pt x="1599909" y="3095765"/>
                    <a:pt x="1604099" y="3099955"/>
                  </a:cubicBezTo>
                  <a:cubicBezTo>
                    <a:pt x="1661364" y="3158616"/>
                    <a:pt x="1717231" y="3215881"/>
                    <a:pt x="1774495" y="3274541"/>
                  </a:cubicBezTo>
                  <a:cubicBezTo>
                    <a:pt x="1774495" y="3274541"/>
                    <a:pt x="1773099" y="3275938"/>
                    <a:pt x="1773099" y="3275938"/>
                  </a:cubicBezTo>
                  <a:cubicBezTo>
                    <a:pt x="1771702" y="3278732"/>
                    <a:pt x="1768909" y="3281525"/>
                    <a:pt x="1767512" y="3285715"/>
                  </a:cubicBezTo>
                  <a:cubicBezTo>
                    <a:pt x="1766115" y="3289905"/>
                    <a:pt x="1764719" y="3292699"/>
                    <a:pt x="1764719" y="3296888"/>
                  </a:cubicBezTo>
                  <a:cubicBezTo>
                    <a:pt x="1764719" y="3298285"/>
                    <a:pt x="1764719" y="3299682"/>
                    <a:pt x="1764719" y="3301078"/>
                  </a:cubicBezTo>
                  <a:cubicBezTo>
                    <a:pt x="1764719" y="3302475"/>
                    <a:pt x="1764719" y="3302475"/>
                    <a:pt x="1764719" y="3302475"/>
                  </a:cubicBezTo>
                  <a:cubicBezTo>
                    <a:pt x="1764719" y="3302475"/>
                    <a:pt x="1764719" y="3302475"/>
                    <a:pt x="1764719" y="3303872"/>
                  </a:cubicBezTo>
                  <a:cubicBezTo>
                    <a:pt x="1764719" y="3303872"/>
                    <a:pt x="1764719" y="3305269"/>
                    <a:pt x="1764719" y="3305269"/>
                  </a:cubicBezTo>
                  <a:cubicBezTo>
                    <a:pt x="1764719" y="3306665"/>
                    <a:pt x="1764719" y="3306665"/>
                    <a:pt x="1764719" y="3308062"/>
                  </a:cubicBezTo>
                  <a:cubicBezTo>
                    <a:pt x="1764719" y="3309459"/>
                    <a:pt x="1766115" y="3312252"/>
                    <a:pt x="1766115" y="3315045"/>
                  </a:cubicBezTo>
                  <a:cubicBezTo>
                    <a:pt x="1767512" y="3317839"/>
                    <a:pt x="1768909" y="3320632"/>
                    <a:pt x="1770305" y="3322029"/>
                  </a:cubicBezTo>
                  <a:lnTo>
                    <a:pt x="1745165" y="3345773"/>
                  </a:lnTo>
                  <a:lnTo>
                    <a:pt x="1745165" y="3345773"/>
                  </a:lnTo>
                  <a:lnTo>
                    <a:pt x="1581752" y="3509186"/>
                  </a:lnTo>
                  <a:close/>
                  <a:moveTo>
                    <a:pt x="1961652" y="3525946"/>
                  </a:moveTo>
                  <a:cubicBezTo>
                    <a:pt x="1960255" y="3528739"/>
                    <a:pt x="1957462" y="3531532"/>
                    <a:pt x="1956065" y="3535723"/>
                  </a:cubicBezTo>
                  <a:cubicBezTo>
                    <a:pt x="1954669" y="3539913"/>
                    <a:pt x="1953272" y="3542706"/>
                    <a:pt x="1953272" y="3546896"/>
                  </a:cubicBezTo>
                  <a:cubicBezTo>
                    <a:pt x="1953272" y="3548293"/>
                    <a:pt x="1953272" y="3549690"/>
                    <a:pt x="1953272" y="3551086"/>
                  </a:cubicBezTo>
                  <a:cubicBezTo>
                    <a:pt x="1953272" y="3552483"/>
                    <a:pt x="1953272" y="3552483"/>
                    <a:pt x="1953272" y="3552483"/>
                  </a:cubicBezTo>
                  <a:cubicBezTo>
                    <a:pt x="1953272" y="3552483"/>
                    <a:pt x="1953272" y="3552483"/>
                    <a:pt x="1953272" y="3553879"/>
                  </a:cubicBezTo>
                  <a:cubicBezTo>
                    <a:pt x="1953272" y="3553879"/>
                    <a:pt x="1953272" y="3555276"/>
                    <a:pt x="1953272" y="3555276"/>
                  </a:cubicBezTo>
                  <a:cubicBezTo>
                    <a:pt x="1953272" y="3556673"/>
                    <a:pt x="1953272" y="3556673"/>
                    <a:pt x="1953272" y="3558070"/>
                  </a:cubicBezTo>
                  <a:cubicBezTo>
                    <a:pt x="1953272" y="3559466"/>
                    <a:pt x="1954669" y="3562260"/>
                    <a:pt x="1954669" y="3565053"/>
                  </a:cubicBezTo>
                  <a:cubicBezTo>
                    <a:pt x="1956065" y="3567846"/>
                    <a:pt x="1957462" y="3570640"/>
                    <a:pt x="1958859" y="3572037"/>
                  </a:cubicBezTo>
                  <a:lnTo>
                    <a:pt x="1933718" y="3595780"/>
                  </a:lnTo>
                  <a:lnTo>
                    <a:pt x="1933718" y="3595780"/>
                  </a:lnTo>
                  <a:lnTo>
                    <a:pt x="1768909" y="3756400"/>
                  </a:lnTo>
                  <a:cubicBezTo>
                    <a:pt x="1711644" y="3697739"/>
                    <a:pt x="1654380" y="3639078"/>
                    <a:pt x="1597116" y="3580416"/>
                  </a:cubicBezTo>
                  <a:cubicBezTo>
                    <a:pt x="1592926" y="3576227"/>
                    <a:pt x="1590132" y="3573433"/>
                    <a:pt x="1585942" y="3569243"/>
                  </a:cubicBezTo>
                  <a:cubicBezTo>
                    <a:pt x="1585942" y="3569243"/>
                    <a:pt x="1585942" y="3569243"/>
                    <a:pt x="1585942" y="3569243"/>
                  </a:cubicBezTo>
                  <a:cubicBezTo>
                    <a:pt x="1587339" y="3566450"/>
                    <a:pt x="1590132" y="3563656"/>
                    <a:pt x="1591529" y="3560863"/>
                  </a:cubicBezTo>
                  <a:cubicBezTo>
                    <a:pt x="1592926" y="3558070"/>
                    <a:pt x="1594322" y="3553879"/>
                    <a:pt x="1594322" y="3551086"/>
                  </a:cubicBezTo>
                  <a:cubicBezTo>
                    <a:pt x="1594322" y="3549690"/>
                    <a:pt x="1594322" y="3548293"/>
                    <a:pt x="1594322" y="3548293"/>
                  </a:cubicBezTo>
                  <a:cubicBezTo>
                    <a:pt x="1594322" y="3546896"/>
                    <a:pt x="1594322" y="3546896"/>
                    <a:pt x="1594322" y="3546896"/>
                  </a:cubicBezTo>
                  <a:cubicBezTo>
                    <a:pt x="1594322" y="3546896"/>
                    <a:pt x="1594322" y="3546896"/>
                    <a:pt x="1594322" y="3545499"/>
                  </a:cubicBezTo>
                  <a:cubicBezTo>
                    <a:pt x="1594322" y="3544103"/>
                    <a:pt x="1594322" y="3542706"/>
                    <a:pt x="1594322" y="3541309"/>
                  </a:cubicBezTo>
                  <a:cubicBezTo>
                    <a:pt x="1594322" y="3537119"/>
                    <a:pt x="1592926" y="3530136"/>
                    <a:pt x="1587339" y="3521756"/>
                  </a:cubicBezTo>
                  <a:lnTo>
                    <a:pt x="1752148" y="3361136"/>
                  </a:lnTo>
                  <a:lnTo>
                    <a:pt x="1752148" y="3361136"/>
                  </a:lnTo>
                  <a:lnTo>
                    <a:pt x="1777289" y="3335996"/>
                  </a:lnTo>
                  <a:lnTo>
                    <a:pt x="1777289" y="3335996"/>
                  </a:lnTo>
                  <a:lnTo>
                    <a:pt x="1778686" y="3334599"/>
                  </a:lnTo>
                  <a:cubicBezTo>
                    <a:pt x="1782876" y="3338789"/>
                    <a:pt x="1787066" y="3342979"/>
                    <a:pt x="1791256" y="3347169"/>
                  </a:cubicBezTo>
                  <a:cubicBezTo>
                    <a:pt x="1848520" y="3405830"/>
                    <a:pt x="1904388" y="3463095"/>
                    <a:pt x="1961652" y="3521756"/>
                  </a:cubicBezTo>
                  <a:cubicBezTo>
                    <a:pt x="1961652" y="3524549"/>
                    <a:pt x="1961652" y="3524549"/>
                    <a:pt x="1961652" y="3525946"/>
                  </a:cubicBezTo>
                  <a:close/>
                  <a:moveTo>
                    <a:pt x="1982602" y="3548293"/>
                  </a:moveTo>
                  <a:cubicBezTo>
                    <a:pt x="1982602" y="3548293"/>
                    <a:pt x="1982602" y="3549690"/>
                    <a:pt x="1982602" y="3549690"/>
                  </a:cubicBezTo>
                  <a:cubicBezTo>
                    <a:pt x="1982602" y="3551086"/>
                    <a:pt x="1981206" y="3552483"/>
                    <a:pt x="1981206" y="3555276"/>
                  </a:cubicBezTo>
                  <a:cubicBezTo>
                    <a:pt x="1981206" y="3556673"/>
                    <a:pt x="1979809" y="3558070"/>
                    <a:pt x="1979809" y="3558070"/>
                  </a:cubicBezTo>
                  <a:cubicBezTo>
                    <a:pt x="1979809" y="3558070"/>
                    <a:pt x="1979809" y="3558070"/>
                    <a:pt x="1979809" y="3556673"/>
                  </a:cubicBezTo>
                  <a:cubicBezTo>
                    <a:pt x="1979809" y="3555276"/>
                    <a:pt x="1978412" y="3553879"/>
                    <a:pt x="1978412" y="3552483"/>
                  </a:cubicBezTo>
                  <a:cubicBezTo>
                    <a:pt x="1978412" y="3552483"/>
                    <a:pt x="1978412" y="3551086"/>
                    <a:pt x="1978412" y="3551086"/>
                  </a:cubicBezTo>
                  <a:cubicBezTo>
                    <a:pt x="1978412" y="3551086"/>
                    <a:pt x="1978412" y="3549690"/>
                    <a:pt x="1978412" y="3549690"/>
                  </a:cubicBezTo>
                  <a:cubicBezTo>
                    <a:pt x="1978412" y="3549690"/>
                    <a:pt x="1978412" y="3548293"/>
                    <a:pt x="1978412" y="3548293"/>
                  </a:cubicBezTo>
                  <a:cubicBezTo>
                    <a:pt x="1978412" y="3548293"/>
                    <a:pt x="1978412" y="3548293"/>
                    <a:pt x="1978412" y="3546896"/>
                  </a:cubicBezTo>
                  <a:cubicBezTo>
                    <a:pt x="1978412" y="3546896"/>
                    <a:pt x="1978412" y="3545499"/>
                    <a:pt x="1978412" y="3545499"/>
                  </a:cubicBezTo>
                  <a:cubicBezTo>
                    <a:pt x="1978412" y="3544103"/>
                    <a:pt x="1978412" y="3541309"/>
                    <a:pt x="1979809" y="3539913"/>
                  </a:cubicBezTo>
                  <a:cubicBezTo>
                    <a:pt x="1979809" y="3538516"/>
                    <a:pt x="1981206" y="3537119"/>
                    <a:pt x="1981206" y="3537119"/>
                  </a:cubicBezTo>
                  <a:cubicBezTo>
                    <a:pt x="1982602" y="3539913"/>
                    <a:pt x="1982602" y="3542706"/>
                    <a:pt x="1982602" y="3544103"/>
                  </a:cubicBezTo>
                  <a:cubicBezTo>
                    <a:pt x="1982602" y="3546896"/>
                    <a:pt x="1982602" y="3546896"/>
                    <a:pt x="1982602" y="3548293"/>
                  </a:cubicBezTo>
                  <a:cubicBezTo>
                    <a:pt x="1982602" y="3548293"/>
                    <a:pt x="1982602" y="3548293"/>
                    <a:pt x="1982602" y="3548293"/>
                  </a:cubicBezTo>
                  <a:cubicBezTo>
                    <a:pt x="1982602" y="3548293"/>
                    <a:pt x="1982602" y="3548293"/>
                    <a:pt x="1982602" y="3548293"/>
                  </a:cubicBezTo>
                  <a:close/>
                  <a:moveTo>
                    <a:pt x="1981206" y="3511979"/>
                  </a:moveTo>
                  <a:cubicBezTo>
                    <a:pt x="1923941" y="3453318"/>
                    <a:pt x="1868074" y="3396054"/>
                    <a:pt x="1810809" y="3337392"/>
                  </a:cubicBezTo>
                  <a:cubicBezTo>
                    <a:pt x="1806619" y="3333202"/>
                    <a:pt x="1802429" y="3329012"/>
                    <a:pt x="1798239" y="3323425"/>
                  </a:cubicBezTo>
                  <a:cubicBezTo>
                    <a:pt x="1799636" y="3320632"/>
                    <a:pt x="1802429" y="3317839"/>
                    <a:pt x="1803826" y="3315045"/>
                  </a:cubicBezTo>
                  <a:cubicBezTo>
                    <a:pt x="1805223" y="3312252"/>
                    <a:pt x="1806619" y="3308062"/>
                    <a:pt x="1806619" y="3305269"/>
                  </a:cubicBezTo>
                  <a:cubicBezTo>
                    <a:pt x="1806619" y="3303872"/>
                    <a:pt x="1806619" y="3302475"/>
                    <a:pt x="1806619" y="3302475"/>
                  </a:cubicBezTo>
                  <a:cubicBezTo>
                    <a:pt x="1806619" y="3301078"/>
                    <a:pt x="1806619" y="3301078"/>
                    <a:pt x="1806619" y="3301078"/>
                  </a:cubicBezTo>
                  <a:cubicBezTo>
                    <a:pt x="1806619" y="3301078"/>
                    <a:pt x="1806619" y="3301078"/>
                    <a:pt x="1806619" y="3299682"/>
                  </a:cubicBezTo>
                  <a:cubicBezTo>
                    <a:pt x="1806619" y="3298285"/>
                    <a:pt x="1806619" y="3296888"/>
                    <a:pt x="1806619" y="3295492"/>
                  </a:cubicBezTo>
                  <a:cubicBezTo>
                    <a:pt x="1806619" y="3291302"/>
                    <a:pt x="1805223" y="3284318"/>
                    <a:pt x="1799636" y="3275938"/>
                  </a:cubicBezTo>
                  <a:lnTo>
                    <a:pt x="1965842" y="3113922"/>
                  </a:lnTo>
                  <a:lnTo>
                    <a:pt x="1965842" y="3113922"/>
                  </a:lnTo>
                  <a:lnTo>
                    <a:pt x="1990982" y="3088782"/>
                  </a:lnTo>
                  <a:lnTo>
                    <a:pt x="1990982" y="3088782"/>
                  </a:lnTo>
                  <a:lnTo>
                    <a:pt x="1992379" y="3087385"/>
                  </a:lnTo>
                  <a:cubicBezTo>
                    <a:pt x="1996569" y="3091575"/>
                    <a:pt x="1999363" y="3094368"/>
                    <a:pt x="2003553" y="3098558"/>
                  </a:cubicBezTo>
                  <a:cubicBezTo>
                    <a:pt x="2060817" y="3157219"/>
                    <a:pt x="2118081" y="3215881"/>
                    <a:pt x="2176742" y="3274541"/>
                  </a:cubicBezTo>
                  <a:cubicBezTo>
                    <a:pt x="2176742" y="3274541"/>
                    <a:pt x="2175346" y="3275938"/>
                    <a:pt x="2173949" y="3277335"/>
                  </a:cubicBezTo>
                  <a:cubicBezTo>
                    <a:pt x="2172552" y="3280128"/>
                    <a:pt x="2169759" y="3282922"/>
                    <a:pt x="2168362" y="3287111"/>
                  </a:cubicBezTo>
                  <a:cubicBezTo>
                    <a:pt x="2166966" y="3291302"/>
                    <a:pt x="2165569" y="3294095"/>
                    <a:pt x="2165569" y="3298285"/>
                  </a:cubicBezTo>
                  <a:cubicBezTo>
                    <a:pt x="2165569" y="3299682"/>
                    <a:pt x="2165569" y="3301078"/>
                    <a:pt x="2165569" y="3302475"/>
                  </a:cubicBezTo>
                  <a:cubicBezTo>
                    <a:pt x="2165569" y="3303872"/>
                    <a:pt x="2165569" y="3303872"/>
                    <a:pt x="2165569" y="3303872"/>
                  </a:cubicBezTo>
                  <a:cubicBezTo>
                    <a:pt x="2165569" y="3303872"/>
                    <a:pt x="2165569" y="3303872"/>
                    <a:pt x="2165569" y="3305269"/>
                  </a:cubicBezTo>
                  <a:cubicBezTo>
                    <a:pt x="2165569" y="3305269"/>
                    <a:pt x="2165569" y="3306665"/>
                    <a:pt x="2165569" y="3306665"/>
                  </a:cubicBezTo>
                  <a:cubicBezTo>
                    <a:pt x="2165569" y="3308062"/>
                    <a:pt x="2165569" y="3308062"/>
                    <a:pt x="2165569" y="3309459"/>
                  </a:cubicBezTo>
                  <a:cubicBezTo>
                    <a:pt x="2165569" y="3310855"/>
                    <a:pt x="2166966" y="3313649"/>
                    <a:pt x="2168362" y="3316442"/>
                  </a:cubicBezTo>
                  <a:cubicBezTo>
                    <a:pt x="2169759" y="3319236"/>
                    <a:pt x="2171156" y="3322029"/>
                    <a:pt x="2172552" y="3324822"/>
                  </a:cubicBezTo>
                  <a:lnTo>
                    <a:pt x="2148809" y="3348566"/>
                  </a:lnTo>
                  <a:lnTo>
                    <a:pt x="2148809" y="3348566"/>
                  </a:lnTo>
                  <a:lnTo>
                    <a:pt x="1981206" y="3511979"/>
                  </a:lnTo>
                  <a:close/>
                  <a:moveTo>
                    <a:pt x="2369486" y="3524549"/>
                  </a:moveTo>
                  <a:cubicBezTo>
                    <a:pt x="2369486" y="3524549"/>
                    <a:pt x="2368089" y="3525946"/>
                    <a:pt x="2366692" y="3527342"/>
                  </a:cubicBezTo>
                  <a:cubicBezTo>
                    <a:pt x="2365296" y="3530136"/>
                    <a:pt x="2362502" y="3532929"/>
                    <a:pt x="2361106" y="3537119"/>
                  </a:cubicBezTo>
                  <a:cubicBezTo>
                    <a:pt x="2359709" y="3541309"/>
                    <a:pt x="2358312" y="3544103"/>
                    <a:pt x="2358312" y="3548293"/>
                  </a:cubicBezTo>
                  <a:cubicBezTo>
                    <a:pt x="2358312" y="3549690"/>
                    <a:pt x="2358312" y="3551086"/>
                    <a:pt x="2358312" y="3552483"/>
                  </a:cubicBezTo>
                  <a:cubicBezTo>
                    <a:pt x="2358312" y="3553879"/>
                    <a:pt x="2358312" y="3553879"/>
                    <a:pt x="2358312" y="3553879"/>
                  </a:cubicBezTo>
                  <a:cubicBezTo>
                    <a:pt x="2358312" y="3553879"/>
                    <a:pt x="2358312" y="3553879"/>
                    <a:pt x="2358312" y="3555276"/>
                  </a:cubicBezTo>
                  <a:cubicBezTo>
                    <a:pt x="2358312" y="3555276"/>
                    <a:pt x="2358312" y="3556673"/>
                    <a:pt x="2358312" y="3556673"/>
                  </a:cubicBezTo>
                  <a:cubicBezTo>
                    <a:pt x="2358312" y="3558070"/>
                    <a:pt x="2358312" y="3558070"/>
                    <a:pt x="2358312" y="3559466"/>
                  </a:cubicBezTo>
                  <a:cubicBezTo>
                    <a:pt x="2358312" y="3560863"/>
                    <a:pt x="2359709" y="3563656"/>
                    <a:pt x="2361106" y="3566450"/>
                  </a:cubicBezTo>
                  <a:cubicBezTo>
                    <a:pt x="2362502" y="3569243"/>
                    <a:pt x="2363899" y="3572037"/>
                    <a:pt x="2365296" y="3574830"/>
                  </a:cubicBezTo>
                  <a:lnTo>
                    <a:pt x="2341552" y="3598574"/>
                  </a:lnTo>
                  <a:lnTo>
                    <a:pt x="2341552" y="3598574"/>
                  </a:lnTo>
                  <a:lnTo>
                    <a:pt x="2175346" y="3760590"/>
                  </a:lnTo>
                  <a:cubicBezTo>
                    <a:pt x="2118081" y="3701929"/>
                    <a:pt x="2062214" y="3644664"/>
                    <a:pt x="2004949" y="3586004"/>
                  </a:cubicBezTo>
                  <a:cubicBezTo>
                    <a:pt x="2000759" y="3581813"/>
                    <a:pt x="1996569" y="3577623"/>
                    <a:pt x="1992379" y="3572037"/>
                  </a:cubicBezTo>
                  <a:cubicBezTo>
                    <a:pt x="1993776" y="3570640"/>
                    <a:pt x="1996569" y="3566450"/>
                    <a:pt x="1997966" y="3563656"/>
                  </a:cubicBezTo>
                  <a:cubicBezTo>
                    <a:pt x="1999363" y="3560863"/>
                    <a:pt x="2000759" y="3556673"/>
                    <a:pt x="2000759" y="3553879"/>
                  </a:cubicBezTo>
                  <a:cubicBezTo>
                    <a:pt x="2000759" y="3552483"/>
                    <a:pt x="2000759" y="3551086"/>
                    <a:pt x="2000759" y="3551086"/>
                  </a:cubicBezTo>
                  <a:cubicBezTo>
                    <a:pt x="2000759" y="3549690"/>
                    <a:pt x="2000759" y="3549690"/>
                    <a:pt x="2000759" y="3549690"/>
                  </a:cubicBezTo>
                  <a:cubicBezTo>
                    <a:pt x="2000759" y="3549690"/>
                    <a:pt x="2000759" y="3549690"/>
                    <a:pt x="2000759" y="3548293"/>
                  </a:cubicBezTo>
                  <a:cubicBezTo>
                    <a:pt x="2000759" y="3546896"/>
                    <a:pt x="2000759" y="3545499"/>
                    <a:pt x="2000759" y="3544103"/>
                  </a:cubicBezTo>
                  <a:cubicBezTo>
                    <a:pt x="2000759" y="3539913"/>
                    <a:pt x="1999363" y="3532929"/>
                    <a:pt x="1993776" y="3524549"/>
                  </a:cubicBezTo>
                  <a:lnTo>
                    <a:pt x="2159982" y="3362533"/>
                  </a:lnTo>
                  <a:lnTo>
                    <a:pt x="2159982" y="3362533"/>
                  </a:lnTo>
                  <a:lnTo>
                    <a:pt x="2185123" y="3337392"/>
                  </a:lnTo>
                  <a:lnTo>
                    <a:pt x="2185123" y="3337392"/>
                  </a:lnTo>
                  <a:lnTo>
                    <a:pt x="2186519" y="3335996"/>
                  </a:lnTo>
                  <a:cubicBezTo>
                    <a:pt x="2190709" y="3340186"/>
                    <a:pt x="2194899" y="3344376"/>
                    <a:pt x="2199090" y="3348566"/>
                  </a:cubicBezTo>
                  <a:cubicBezTo>
                    <a:pt x="2254957" y="3408624"/>
                    <a:pt x="2312221" y="3465888"/>
                    <a:pt x="2369486" y="3524549"/>
                  </a:cubicBezTo>
                  <a:lnTo>
                    <a:pt x="2369486" y="3524549"/>
                  </a:lnTo>
                  <a:close/>
                  <a:moveTo>
                    <a:pt x="2384849" y="3548293"/>
                  </a:moveTo>
                  <a:cubicBezTo>
                    <a:pt x="2384849" y="3548293"/>
                    <a:pt x="2384849" y="3548293"/>
                    <a:pt x="2384849" y="3548293"/>
                  </a:cubicBezTo>
                  <a:cubicBezTo>
                    <a:pt x="2384849" y="3549690"/>
                    <a:pt x="2384849" y="3549690"/>
                    <a:pt x="2384849" y="3551086"/>
                  </a:cubicBezTo>
                  <a:cubicBezTo>
                    <a:pt x="2384849" y="3552483"/>
                    <a:pt x="2383453" y="3553879"/>
                    <a:pt x="2383453" y="3556673"/>
                  </a:cubicBezTo>
                  <a:cubicBezTo>
                    <a:pt x="2382056" y="3558070"/>
                    <a:pt x="2382056" y="3559466"/>
                    <a:pt x="2380659" y="3560863"/>
                  </a:cubicBezTo>
                  <a:cubicBezTo>
                    <a:pt x="2380659" y="3560863"/>
                    <a:pt x="2380659" y="3559466"/>
                    <a:pt x="2379263" y="3559466"/>
                  </a:cubicBezTo>
                  <a:cubicBezTo>
                    <a:pt x="2379263" y="3558070"/>
                    <a:pt x="2377866" y="3556673"/>
                    <a:pt x="2377866" y="3555276"/>
                  </a:cubicBezTo>
                  <a:cubicBezTo>
                    <a:pt x="2377866" y="3555276"/>
                    <a:pt x="2377866" y="3553879"/>
                    <a:pt x="2377866" y="3553879"/>
                  </a:cubicBezTo>
                  <a:cubicBezTo>
                    <a:pt x="2377866" y="3553879"/>
                    <a:pt x="2377866" y="3552483"/>
                    <a:pt x="2377866" y="3552483"/>
                  </a:cubicBezTo>
                  <a:cubicBezTo>
                    <a:pt x="2377866" y="3552483"/>
                    <a:pt x="2377866" y="3551086"/>
                    <a:pt x="2377866" y="3551086"/>
                  </a:cubicBezTo>
                  <a:cubicBezTo>
                    <a:pt x="2377866" y="3551086"/>
                    <a:pt x="2377866" y="3551086"/>
                    <a:pt x="2377866" y="3549690"/>
                  </a:cubicBezTo>
                  <a:cubicBezTo>
                    <a:pt x="2377866" y="3549690"/>
                    <a:pt x="2377866" y="3548293"/>
                    <a:pt x="2377866" y="3548293"/>
                  </a:cubicBezTo>
                  <a:cubicBezTo>
                    <a:pt x="2377866" y="3546896"/>
                    <a:pt x="2377866" y="3544103"/>
                    <a:pt x="2379263" y="3542706"/>
                  </a:cubicBezTo>
                  <a:cubicBezTo>
                    <a:pt x="2380659" y="3541309"/>
                    <a:pt x="2380659" y="3538516"/>
                    <a:pt x="2382056" y="3537119"/>
                  </a:cubicBezTo>
                  <a:cubicBezTo>
                    <a:pt x="2383453" y="3539913"/>
                    <a:pt x="2383453" y="3542706"/>
                    <a:pt x="2384849" y="3544103"/>
                  </a:cubicBezTo>
                  <a:cubicBezTo>
                    <a:pt x="2384849" y="3546896"/>
                    <a:pt x="2384849" y="3548293"/>
                    <a:pt x="2384849" y="3548293"/>
                  </a:cubicBezTo>
                  <a:cubicBezTo>
                    <a:pt x="2384849" y="3548293"/>
                    <a:pt x="2384849" y="3548293"/>
                    <a:pt x="2384849" y="3548293"/>
                  </a:cubicBezTo>
                  <a:close/>
                  <a:moveTo>
                    <a:pt x="2382056" y="3511979"/>
                  </a:moveTo>
                  <a:cubicBezTo>
                    <a:pt x="2324792" y="3453318"/>
                    <a:pt x="2267527" y="3394657"/>
                    <a:pt x="2210263" y="3335996"/>
                  </a:cubicBezTo>
                  <a:cubicBezTo>
                    <a:pt x="2206073" y="3331806"/>
                    <a:pt x="2203279" y="3327616"/>
                    <a:pt x="2199090" y="3324822"/>
                  </a:cubicBezTo>
                  <a:cubicBezTo>
                    <a:pt x="2200486" y="3323425"/>
                    <a:pt x="2201883" y="3320632"/>
                    <a:pt x="2203279" y="3316442"/>
                  </a:cubicBezTo>
                  <a:cubicBezTo>
                    <a:pt x="2204676" y="3313649"/>
                    <a:pt x="2206073" y="3309459"/>
                    <a:pt x="2206073" y="3306665"/>
                  </a:cubicBezTo>
                  <a:cubicBezTo>
                    <a:pt x="2206073" y="3305269"/>
                    <a:pt x="2206073" y="3303872"/>
                    <a:pt x="2206073" y="3303872"/>
                  </a:cubicBezTo>
                  <a:cubicBezTo>
                    <a:pt x="2206073" y="3302475"/>
                    <a:pt x="2206073" y="3302475"/>
                    <a:pt x="2206073" y="3302475"/>
                  </a:cubicBezTo>
                  <a:cubicBezTo>
                    <a:pt x="2206073" y="3302475"/>
                    <a:pt x="2206073" y="3302475"/>
                    <a:pt x="2206073" y="3301078"/>
                  </a:cubicBezTo>
                  <a:cubicBezTo>
                    <a:pt x="2206073" y="3299682"/>
                    <a:pt x="2206073" y="3298285"/>
                    <a:pt x="2206073" y="3296888"/>
                  </a:cubicBezTo>
                  <a:cubicBezTo>
                    <a:pt x="2206073" y="3292699"/>
                    <a:pt x="2204676" y="3285715"/>
                    <a:pt x="2199090" y="3277335"/>
                  </a:cubicBezTo>
                  <a:lnTo>
                    <a:pt x="2363899" y="3116715"/>
                  </a:lnTo>
                  <a:lnTo>
                    <a:pt x="2363899" y="3116715"/>
                  </a:lnTo>
                  <a:lnTo>
                    <a:pt x="2389039" y="3091575"/>
                  </a:lnTo>
                  <a:lnTo>
                    <a:pt x="2389039" y="3091575"/>
                  </a:lnTo>
                  <a:lnTo>
                    <a:pt x="2390436" y="3090178"/>
                  </a:lnTo>
                  <a:cubicBezTo>
                    <a:pt x="2394626" y="3094368"/>
                    <a:pt x="2398816" y="3098558"/>
                    <a:pt x="2403006" y="3102749"/>
                  </a:cubicBezTo>
                  <a:cubicBezTo>
                    <a:pt x="2460271" y="3161409"/>
                    <a:pt x="2516138" y="3218674"/>
                    <a:pt x="2573402" y="3277335"/>
                  </a:cubicBezTo>
                  <a:cubicBezTo>
                    <a:pt x="2573402" y="3277335"/>
                    <a:pt x="2572006" y="3278732"/>
                    <a:pt x="2572006" y="3278732"/>
                  </a:cubicBezTo>
                  <a:cubicBezTo>
                    <a:pt x="2570609" y="3281525"/>
                    <a:pt x="2567816" y="3284318"/>
                    <a:pt x="2566419" y="3288508"/>
                  </a:cubicBezTo>
                  <a:cubicBezTo>
                    <a:pt x="2565022" y="3292699"/>
                    <a:pt x="2563626" y="3295492"/>
                    <a:pt x="2563626" y="3299682"/>
                  </a:cubicBezTo>
                  <a:cubicBezTo>
                    <a:pt x="2563626" y="3301078"/>
                    <a:pt x="2563626" y="3302475"/>
                    <a:pt x="2563626" y="3303872"/>
                  </a:cubicBezTo>
                  <a:cubicBezTo>
                    <a:pt x="2563626" y="3305269"/>
                    <a:pt x="2563626" y="3305269"/>
                    <a:pt x="2563626" y="3305269"/>
                  </a:cubicBezTo>
                  <a:cubicBezTo>
                    <a:pt x="2563626" y="3305269"/>
                    <a:pt x="2563626" y="3305269"/>
                    <a:pt x="2563626" y="3306665"/>
                  </a:cubicBezTo>
                  <a:cubicBezTo>
                    <a:pt x="2563626" y="3306665"/>
                    <a:pt x="2563626" y="3308062"/>
                    <a:pt x="2563626" y="3308062"/>
                  </a:cubicBezTo>
                  <a:cubicBezTo>
                    <a:pt x="2563626" y="3309459"/>
                    <a:pt x="2563626" y="3309459"/>
                    <a:pt x="2563626" y="3310855"/>
                  </a:cubicBezTo>
                  <a:cubicBezTo>
                    <a:pt x="2563626" y="3312252"/>
                    <a:pt x="2565022" y="3315045"/>
                    <a:pt x="2566419" y="3317839"/>
                  </a:cubicBezTo>
                  <a:cubicBezTo>
                    <a:pt x="2567816" y="3320632"/>
                    <a:pt x="2569213" y="3323425"/>
                    <a:pt x="2570609" y="3324822"/>
                  </a:cubicBezTo>
                  <a:lnTo>
                    <a:pt x="2545469" y="3348566"/>
                  </a:lnTo>
                  <a:lnTo>
                    <a:pt x="2545469" y="3348566"/>
                  </a:lnTo>
                  <a:lnTo>
                    <a:pt x="2382056" y="3511979"/>
                  </a:lnTo>
                  <a:close/>
                  <a:moveTo>
                    <a:pt x="2767543" y="3528739"/>
                  </a:moveTo>
                  <a:cubicBezTo>
                    <a:pt x="2766146" y="3531532"/>
                    <a:pt x="2763352" y="3534326"/>
                    <a:pt x="2761956" y="3538516"/>
                  </a:cubicBezTo>
                  <a:cubicBezTo>
                    <a:pt x="2760559" y="3542706"/>
                    <a:pt x="2759162" y="3545499"/>
                    <a:pt x="2759162" y="3549690"/>
                  </a:cubicBezTo>
                  <a:cubicBezTo>
                    <a:pt x="2759162" y="3551086"/>
                    <a:pt x="2759162" y="3552483"/>
                    <a:pt x="2759162" y="3553879"/>
                  </a:cubicBezTo>
                  <a:cubicBezTo>
                    <a:pt x="2759162" y="3555276"/>
                    <a:pt x="2759162" y="3555276"/>
                    <a:pt x="2759162" y="3555276"/>
                  </a:cubicBezTo>
                  <a:cubicBezTo>
                    <a:pt x="2759162" y="3555276"/>
                    <a:pt x="2759162" y="3555276"/>
                    <a:pt x="2759162" y="3556673"/>
                  </a:cubicBezTo>
                  <a:cubicBezTo>
                    <a:pt x="2759162" y="3556673"/>
                    <a:pt x="2759162" y="3558070"/>
                    <a:pt x="2759162" y="3558070"/>
                  </a:cubicBezTo>
                  <a:cubicBezTo>
                    <a:pt x="2759162" y="3559466"/>
                    <a:pt x="2759162" y="3559466"/>
                    <a:pt x="2759162" y="3560863"/>
                  </a:cubicBezTo>
                  <a:cubicBezTo>
                    <a:pt x="2759162" y="3562260"/>
                    <a:pt x="2760559" y="3565053"/>
                    <a:pt x="2760559" y="3567846"/>
                  </a:cubicBezTo>
                  <a:cubicBezTo>
                    <a:pt x="2761956" y="3570640"/>
                    <a:pt x="2763352" y="3573433"/>
                    <a:pt x="2764749" y="3574830"/>
                  </a:cubicBezTo>
                  <a:lnTo>
                    <a:pt x="2739609" y="3598574"/>
                  </a:lnTo>
                  <a:lnTo>
                    <a:pt x="2739609" y="3598574"/>
                  </a:lnTo>
                  <a:lnTo>
                    <a:pt x="2574799" y="3759193"/>
                  </a:lnTo>
                  <a:cubicBezTo>
                    <a:pt x="2517535" y="3700532"/>
                    <a:pt x="2460271" y="3641871"/>
                    <a:pt x="2403006" y="3583210"/>
                  </a:cubicBezTo>
                  <a:cubicBezTo>
                    <a:pt x="2398816" y="3579020"/>
                    <a:pt x="2396023" y="3574830"/>
                    <a:pt x="2391833" y="3572037"/>
                  </a:cubicBezTo>
                  <a:cubicBezTo>
                    <a:pt x="2393229" y="3570640"/>
                    <a:pt x="2394626" y="3567846"/>
                    <a:pt x="2396023" y="3563656"/>
                  </a:cubicBezTo>
                  <a:cubicBezTo>
                    <a:pt x="2397420" y="3560863"/>
                    <a:pt x="2398816" y="3556673"/>
                    <a:pt x="2398816" y="3553879"/>
                  </a:cubicBezTo>
                  <a:cubicBezTo>
                    <a:pt x="2398816" y="3552483"/>
                    <a:pt x="2398816" y="3551086"/>
                    <a:pt x="2398816" y="3551086"/>
                  </a:cubicBezTo>
                  <a:cubicBezTo>
                    <a:pt x="2398816" y="3549690"/>
                    <a:pt x="2398816" y="3549690"/>
                    <a:pt x="2398816" y="3549690"/>
                  </a:cubicBezTo>
                  <a:cubicBezTo>
                    <a:pt x="2398816" y="3549690"/>
                    <a:pt x="2398816" y="3549690"/>
                    <a:pt x="2398816" y="3548293"/>
                  </a:cubicBezTo>
                  <a:cubicBezTo>
                    <a:pt x="2398816" y="3546896"/>
                    <a:pt x="2398816" y="3545499"/>
                    <a:pt x="2398816" y="3544103"/>
                  </a:cubicBezTo>
                  <a:cubicBezTo>
                    <a:pt x="2398816" y="3539913"/>
                    <a:pt x="2397420" y="3532929"/>
                    <a:pt x="2391833" y="3524549"/>
                  </a:cubicBezTo>
                  <a:lnTo>
                    <a:pt x="2556642" y="3363929"/>
                  </a:lnTo>
                  <a:lnTo>
                    <a:pt x="2556642" y="3363929"/>
                  </a:lnTo>
                  <a:lnTo>
                    <a:pt x="2581783" y="3338789"/>
                  </a:lnTo>
                  <a:lnTo>
                    <a:pt x="2581783" y="3338789"/>
                  </a:lnTo>
                  <a:lnTo>
                    <a:pt x="2583179" y="3337392"/>
                  </a:lnTo>
                  <a:cubicBezTo>
                    <a:pt x="2587369" y="3341583"/>
                    <a:pt x="2591560" y="3345773"/>
                    <a:pt x="2595750" y="3349963"/>
                  </a:cubicBezTo>
                  <a:cubicBezTo>
                    <a:pt x="2653014" y="3408624"/>
                    <a:pt x="2708882" y="3465888"/>
                    <a:pt x="2766146" y="3524549"/>
                  </a:cubicBezTo>
                  <a:cubicBezTo>
                    <a:pt x="2768939" y="3527342"/>
                    <a:pt x="2767543" y="3527342"/>
                    <a:pt x="2767543" y="3528739"/>
                  </a:cubicBezTo>
                  <a:close/>
                  <a:moveTo>
                    <a:pt x="2782906" y="3551086"/>
                  </a:moveTo>
                  <a:cubicBezTo>
                    <a:pt x="2782906" y="3551086"/>
                    <a:pt x="2782906" y="3552483"/>
                    <a:pt x="2782906" y="3552483"/>
                  </a:cubicBezTo>
                  <a:cubicBezTo>
                    <a:pt x="2782906" y="3553879"/>
                    <a:pt x="2781510" y="3555276"/>
                    <a:pt x="2781510" y="3558070"/>
                  </a:cubicBezTo>
                  <a:cubicBezTo>
                    <a:pt x="2781510" y="3559466"/>
                    <a:pt x="2780113" y="3560863"/>
                    <a:pt x="2780113" y="3560863"/>
                  </a:cubicBezTo>
                  <a:cubicBezTo>
                    <a:pt x="2780113" y="3560863"/>
                    <a:pt x="2780113" y="3560863"/>
                    <a:pt x="2780113" y="3559466"/>
                  </a:cubicBezTo>
                  <a:cubicBezTo>
                    <a:pt x="2780113" y="3558070"/>
                    <a:pt x="2778716" y="3556673"/>
                    <a:pt x="2778716" y="3555276"/>
                  </a:cubicBezTo>
                  <a:cubicBezTo>
                    <a:pt x="2778716" y="3555276"/>
                    <a:pt x="2778716" y="3553879"/>
                    <a:pt x="2778716" y="3553879"/>
                  </a:cubicBezTo>
                  <a:cubicBezTo>
                    <a:pt x="2778716" y="3553879"/>
                    <a:pt x="2778716" y="3552483"/>
                    <a:pt x="2778716" y="3552483"/>
                  </a:cubicBezTo>
                  <a:cubicBezTo>
                    <a:pt x="2778716" y="3552483"/>
                    <a:pt x="2778716" y="3551086"/>
                    <a:pt x="2778716" y="3551086"/>
                  </a:cubicBezTo>
                  <a:cubicBezTo>
                    <a:pt x="2778716" y="3551086"/>
                    <a:pt x="2778716" y="3551086"/>
                    <a:pt x="2778716" y="3549690"/>
                  </a:cubicBezTo>
                  <a:cubicBezTo>
                    <a:pt x="2778716" y="3549690"/>
                    <a:pt x="2778716" y="3548293"/>
                    <a:pt x="2778716" y="3548293"/>
                  </a:cubicBezTo>
                  <a:cubicBezTo>
                    <a:pt x="2778716" y="3546896"/>
                    <a:pt x="2778716" y="3544103"/>
                    <a:pt x="2780113" y="3542706"/>
                  </a:cubicBezTo>
                  <a:cubicBezTo>
                    <a:pt x="2780113" y="3541309"/>
                    <a:pt x="2781510" y="3539913"/>
                    <a:pt x="2781510" y="3539913"/>
                  </a:cubicBezTo>
                  <a:cubicBezTo>
                    <a:pt x="2782906" y="3542706"/>
                    <a:pt x="2782906" y="3545499"/>
                    <a:pt x="2782906" y="3546896"/>
                  </a:cubicBezTo>
                  <a:cubicBezTo>
                    <a:pt x="2782906" y="3548293"/>
                    <a:pt x="2782906" y="3549690"/>
                    <a:pt x="2782906" y="3551086"/>
                  </a:cubicBezTo>
                  <a:cubicBezTo>
                    <a:pt x="2782906" y="3549690"/>
                    <a:pt x="2782906" y="3549690"/>
                    <a:pt x="2782906" y="3551086"/>
                  </a:cubicBezTo>
                  <a:cubicBezTo>
                    <a:pt x="2782906" y="3549690"/>
                    <a:pt x="2782906" y="3549690"/>
                    <a:pt x="2782906" y="3551086"/>
                  </a:cubicBezTo>
                  <a:close/>
                  <a:moveTo>
                    <a:pt x="2784303" y="3511979"/>
                  </a:moveTo>
                  <a:cubicBezTo>
                    <a:pt x="2728435" y="3454714"/>
                    <a:pt x="2671171" y="3396054"/>
                    <a:pt x="2615303" y="3338789"/>
                  </a:cubicBezTo>
                  <a:cubicBezTo>
                    <a:pt x="2611113" y="3334599"/>
                    <a:pt x="2606923" y="3330409"/>
                    <a:pt x="2602733" y="3324822"/>
                  </a:cubicBezTo>
                  <a:cubicBezTo>
                    <a:pt x="2604130" y="3323425"/>
                    <a:pt x="2606923" y="3319236"/>
                    <a:pt x="2608320" y="3316442"/>
                  </a:cubicBezTo>
                  <a:cubicBezTo>
                    <a:pt x="2609717" y="3313649"/>
                    <a:pt x="2611113" y="3309459"/>
                    <a:pt x="2611113" y="3306665"/>
                  </a:cubicBezTo>
                  <a:cubicBezTo>
                    <a:pt x="2611113" y="3305269"/>
                    <a:pt x="2611113" y="3303872"/>
                    <a:pt x="2611113" y="3303872"/>
                  </a:cubicBezTo>
                  <a:cubicBezTo>
                    <a:pt x="2611113" y="3302475"/>
                    <a:pt x="2611113" y="3302475"/>
                    <a:pt x="2611113" y="3302475"/>
                  </a:cubicBezTo>
                  <a:cubicBezTo>
                    <a:pt x="2611113" y="3302475"/>
                    <a:pt x="2611113" y="3302475"/>
                    <a:pt x="2611113" y="3301078"/>
                  </a:cubicBezTo>
                  <a:cubicBezTo>
                    <a:pt x="2611113" y="3299682"/>
                    <a:pt x="2611113" y="3298285"/>
                    <a:pt x="2611113" y="3296888"/>
                  </a:cubicBezTo>
                  <a:cubicBezTo>
                    <a:pt x="2611113" y="3292699"/>
                    <a:pt x="2609717" y="3285715"/>
                    <a:pt x="2604130" y="3278732"/>
                  </a:cubicBezTo>
                  <a:lnTo>
                    <a:pt x="2768939" y="3118112"/>
                  </a:lnTo>
                  <a:lnTo>
                    <a:pt x="2768939" y="3118112"/>
                  </a:lnTo>
                  <a:lnTo>
                    <a:pt x="2794080" y="3094368"/>
                  </a:lnTo>
                  <a:lnTo>
                    <a:pt x="2794080" y="3094368"/>
                  </a:lnTo>
                  <a:lnTo>
                    <a:pt x="2794080" y="3094368"/>
                  </a:lnTo>
                  <a:cubicBezTo>
                    <a:pt x="2798270" y="3098558"/>
                    <a:pt x="2802460" y="3102749"/>
                    <a:pt x="2806650" y="3106938"/>
                  </a:cubicBezTo>
                  <a:cubicBezTo>
                    <a:pt x="2863914" y="3165600"/>
                    <a:pt x="2921179" y="3224260"/>
                    <a:pt x="2978443" y="3282922"/>
                  </a:cubicBezTo>
                  <a:cubicBezTo>
                    <a:pt x="2978443" y="3282922"/>
                    <a:pt x="2977046" y="3284318"/>
                    <a:pt x="2975649" y="3285715"/>
                  </a:cubicBezTo>
                  <a:cubicBezTo>
                    <a:pt x="2974253" y="3288508"/>
                    <a:pt x="2971459" y="3291302"/>
                    <a:pt x="2970063" y="3295492"/>
                  </a:cubicBezTo>
                  <a:cubicBezTo>
                    <a:pt x="2968666" y="3299682"/>
                    <a:pt x="2967269" y="3302475"/>
                    <a:pt x="2967269" y="3306665"/>
                  </a:cubicBezTo>
                  <a:cubicBezTo>
                    <a:pt x="2967269" y="3308062"/>
                    <a:pt x="2967269" y="3309459"/>
                    <a:pt x="2967269" y="3310855"/>
                  </a:cubicBezTo>
                  <a:cubicBezTo>
                    <a:pt x="2967269" y="3312252"/>
                    <a:pt x="2967269" y="3312252"/>
                    <a:pt x="2967269" y="3312252"/>
                  </a:cubicBezTo>
                  <a:cubicBezTo>
                    <a:pt x="2967269" y="3312252"/>
                    <a:pt x="2967269" y="3312252"/>
                    <a:pt x="2967269" y="3313649"/>
                  </a:cubicBezTo>
                  <a:cubicBezTo>
                    <a:pt x="2967269" y="3313649"/>
                    <a:pt x="2967269" y="3315045"/>
                    <a:pt x="2967269" y="3315045"/>
                  </a:cubicBezTo>
                  <a:cubicBezTo>
                    <a:pt x="2967269" y="3316442"/>
                    <a:pt x="2967269" y="3316442"/>
                    <a:pt x="2967269" y="3317839"/>
                  </a:cubicBezTo>
                  <a:cubicBezTo>
                    <a:pt x="2967269" y="3319236"/>
                    <a:pt x="2968666" y="3322029"/>
                    <a:pt x="2968666" y="3324822"/>
                  </a:cubicBezTo>
                  <a:cubicBezTo>
                    <a:pt x="2968666" y="3326219"/>
                    <a:pt x="2970063" y="3327616"/>
                    <a:pt x="2971459" y="3330409"/>
                  </a:cubicBezTo>
                  <a:lnTo>
                    <a:pt x="2947716" y="3352756"/>
                  </a:lnTo>
                  <a:lnTo>
                    <a:pt x="2947716" y="3352756"/>
                  </a:lnTo>
                  <a:lnTo>
                    <a:pt x="2784303" y="3511979"/>
                  </a:lnTo>
                  <a:close/>
                  <a:moveTo>
                    <a:pt x="3168393" y="3530136"/>
                  </a:moveTo>
                  <a:cubicBezTo>
                    <a:pt x="3168393" y="3530136"/>
                    <a:pt x="3166996" y="3531532"/>
                    <a:pt x="3165599" y="3532929"/>
                  </a:cubicBezTo>
                  <a:cubicBezTo>
                    <a:pt x="3164203" y="3535723"/>
                    <a:pt x="3161409" y="3538516"/>
                    <a:pt x="3160013" y="3542706"/>
                  </a:cubicBezTo>
                  <a:cubicBezTo>
                    <a:pt x="3158616" y="3546896"/>
                    <a:pt x="3157219" y="3549690"/>
                    <a:pt x="3157219" y="3553879"/>
                  </a:cubicBezTo>
                  <a:cubicBezTo>
                    <a:pt x="3157219" y="3555276"/>
                    <a:pt x="3157219" y="3556673"/>
                    <a:pt x="3157219" y="3558070"/>
                  </a:cubicBezTo>
                  <a:cubicBezTo>
                    <a:pt x="3157219" y="3559466"/>
                    <a:pt x="3157219" y="3559466"/>
                    <a:pt x="3157219" y="3559466"/>
                  </a:cubicBezTo>
                  <a:cubicBezTo>
                    <a:pt x="3157219" y="3559466"/>
                    <a:pt x="3157219" y="3559466"/>
                    <a:pt x="3157219" y="3560863"/>
                  </a:cubicBezTo>
                  <a:cubicBezTo>
                    <a:pt x="3157219" y="3560863"/>
                    <a:pt x="3157219" y="3562260"/>
                    <a:pt x="3157219" y="3562260"/>
                  </a:cubicBezTo>
                  <a:cubicBezTo>
                    <a:pt x="3157219" y="3563656"/>
                    <a:pt x="3157219" y="3563656"/>
                    <a:pt x="3157219" y="3565053"/>
                  </a:cubicBezTo>
                  <a:cubicBezTo>
                    <a:pt x="3157219" y="3566450"/>
                    <a:pt x="3158616" y="3569243"/>
                    <a:pt x="3158616" y="3572037"/>
                  </a:cubicBezTo>
                  <a:cubicBezTo>
                    <a:pt x="3158616" y="3573433"/>
                    <a:pt x="3160013" y="3574830"/>
                    <a:pt x="3161409" y="3577623"/>
                  </a:cubicBezTo>
                  <a:lnTo>
                    <a:pt x="3137666" y="3601367"/>
                  </a:lnTo>
                  <a:lnTo>
                    <a:pt x="3137666" y="3601367"/>
                  </a:lnTo>
                  <a:lnTo>
                    <a:pt x="2971459" y="3763383"/>
                  </a:lnTo>
                  <a:cubicBezTo>
                    <a:pt x="2914195" y="3704722"/>
                    <a:pt x="2858328" y="3647458"/>
                    <a:pt x="2801063" y="3588797"/>
                  </a:cubicBezTo>
                  <a:cubicBezTo>
                    <a:pt x="2796873" y="3584607"/>
                    <a:pt x="2792683" y="3580416"/>
                    <a:pt x="2788493" y="3574830"/>
                  </a:cubicBezTo>
                  <a:cubicBezTo>
                    <a:pt x="2789890" y="3572037"/>
                    <a:pt x="2792683" y="3569243"/>
                    <a:pt x="2794080" y="3566450"/>
                  </a:cubicBezTo>
                  <a:cubicBezTo>
                    <a:pt x="2795476" y="3563656"/>
                    <a:pt x="2796873" y="3559466"/>
                    <a:pt x="2796873" y="3556673"/>
                  </a:cubicBezTo>
                  <a:cubicBezTo>
                    <a:pt x="2796873" y="3555276"/>
                    <a:pt x="2796873" y="3553879"/>
                    <a:pt x="2796873" y="3553879"/>
                  </a:cubicBezTo>
                  <a:cubicBezTo>
                    <a:pt x="2796873" y="3552483"/>
                    <a:pt x="2796873" y="3552483"/>
                    <a:pt x="2796873" y="3552483"/>
                  </a:cubicBezTo>
                  <a:cubicBezTo>
                    <a:pt x="2796873" y="3552483"/>
                    <a:pt x="2796873" y="3552483"/>
                    <a:pt x="2796873" y="3551086"/>
                  </a:cubicBezTo>
                  <a:cubicBezTo>
                    <a:pt x="2796873" y="3549690"/>
                    <a:pt x="2796873" y="3548293"/>
                    <a:pt x="2796873" y="3546896"/>
                  </a:cubicBezTo>
                  <a:cubicBezTo>
                    <a:pt x="2796873" y="3542706"/>
                    <a:pt x="2795476" y="3535723"/>
                    <a:pt x="2789890" y="3527342"/>
                  </a:cubicBezTo>
                  <a:lnTo>
                    <a:pt x="2956096" y="3365326"/>
                  </a:lnTo>
                  <a:lnTo>
                    <a:pt x="2956096" y="3365326"/>
                  </a:lnTo>
                  <a:lnTo>
                    <a:pt x="2981236" y="3340186"/>
                  </a:lnTo>
                  <a:lnTo>
                    <a:pt x="2981236" y="3340186"/>
                  </a:lnTo>
                  <a:lnTo>
                    <a:pt x="2981236" y="3340186"/>
                  </a:lnTo>
                  <a:cubicBezTo>
                    <a:pt x="2985426" y="3344376"/>
                    <a:pt x="2989616" y="3348566"/>
                    <a:pt x="2993806" y="3354153"/>
                  </a:cubicBezTo>
                  <a:cubicBezTo>
                    <a:pt x="3053864" y="3411417"/>
                    <a:pt x="3111128" y="3470078"/>
                    <a:pt x="3168393" y="3530136"/>
                  </a:cubicBezTo>
                  <a:cubicBezTo>
                    <a:pt x="3168393" y="3530136"/>
                    <a:pt x="3168393" y="3530136"/>
                    <a:pt x="3168393" y="3530136"/>
                  </a:cubicBezTo>
                  <a:close/>
                  <a:moveTo>
                    <a:pt x="3193533" y="3551086"/>
                  </a:moveTo>
                  <a:cubicBezTo>
                    <a:pt x="3183756" y="3551086"/>
                    <a:pt x="3183756" y="3551086"/>
                    <a:pt x="3183756" y="3551086"/>
                  </a:cubicBezTo>
                  <a:cubicBezTo>
                    <a:pt x="3183756" y="3551086"/>
                    <a:pt x="3183756" y="3552483"/>
                    <a:pt x="3183756" y="3552483"/>
                  </a:cubicBezTo>
                  <a:cubicBezTo>
                    <a:pt x="3183756" y="3553879"/>
                    <a:pt x="3182360" y="3555276"/>
                    <a:pt x="3182360" y="3558070"/>
                  </a:cubicBezTo>
                  <a:cubicBezTo>
                    <a:pt x="3180963" y="3559466"/>
                    <a:pt x="3180963" y="3560863"/>
                    <a:pt x="3179566" y="3562260"/>
                  </a:cubicBezTo>
                  <a:cubicBezTo>
                    <a:pt x="3179566" y="3560863"/>
                    <a:pt x="3179566" y="3560863"/>
                    <a:pt x="3179566" y="3559466"/>
                  </a:cubicBezTo>
                  <a:cubicBezTo>
                    <a:pt x="3179566" y="3559466"/>
                    <a:pt x="3179566" y="3558070"/>
                    <a:pt x="3179566" y="3558070"/>
                  </a:cubicBezTo>
                  <a:cubicBezTo>
                    <a:pt x="3179566" y="3558070"/>
                    <a:pt x="3179566" y="3556673"/>
                    <a:pt x="3179566" y="3556673"/>
                  </a:cubicBezTo>
                  <a:cubicBezTo>
                    <a:pt x="3179566" y="3556673"/>
                    <a:pt x="3179566" y="3555276"/>
                    <a:pt x="3175376" y="3555276"/>
                  </a:cubicBezTo>
                  <a:lnTo>
                    <a:pt x="3175376" y="3553879"/>
                  </a:lnTo>
                  <a:cubicBezTo>
                    <a:pt x="3179566" y="3553879"/>
                    <a:pt x="3179566" y="3552483"/>
                    <a:pt x="3179566" y="3552483"/>
                  </a:cubicBezTo>
                  <a:cubicBezTo>
                    <a:pt x="3179566" y="3551086"/>
                    <a:pt x="3179566" y="3548293"/>
                    <a:pt x="3180963" y="3546896"/>
                  </a:cubicBezTo>
                  <a:cubicBezTo>
                    <a:pt x="3182360" y="3545499"/>
                    <a:pt x="3182360" y="3544103"/>
                    <a:pt x="3183756" y="3542706"/>
                  </a:cubicBezTo>
                  <a:cubicBezTo>
                    <a:pt x="3183756" y="3544103"/>
                    <a:pt x="3185153" y="3545499"/>
                    <a:pt x="3185153" y="3546896"/>
                  </a:cubicBezTo>
                  <a:cubicBezTo>
                    <a:pt x="3183756" y="3549690"/>
                    <a:pt x="3183756" y="3549690"/>
                    <a:pt x="3193533" y="3551086"/>
                  </a:cubicBezTo>
                  <a:lnTo>
                    <a:pt x="3193533" y="3551086"/>
                  </a:lnTo>
                  <a:close/>
                  <a:moveTo>
                    <a:pt x="3183756" y="3516169"/>
                  </a:moveTo>
                  <a:cubicBezTo>
                    <a:pt x="3126492" y="3457508"/>
                    <a:pt x="3069228" y="3398847"/>
                    <a:pt x="3010567" y="3340186"/>
                  </a:cubicBezTo>
                  <a:cubicBezTo>
                    <a:pt x="3006377" y="3335996"/>
                    <a:pt x="3002187" y="3331806"/>
                    <a:pt x="2997997" y="3326219"/>
                  </a:cubicBezTo>
                  <a:cubicBezTo>
                    <a:pt x="2999393" y="3323425"/>
                    <a:pt x="3002187" y="3320632"/>
                    <a:pt x="3003583" y="3317839"/>
                  </a:cubicBezTo>
                  <a:cubicBezTo>
                    <a:pt x="3004980" y="3315045"/>
                    <a:pt x="3006377" y="3310855"/>
                    <a:pt x="3006377" y="3308062"/>
                  </a:cubicBezTo>
                  <a:cubicBezTo>
                    <a:pt x="3006377" y="3306665"/>
                    <a:pt x="3006377" y="3305269"/>
                    <a:pt x="3006377" y="3305269"/>
                  </a:cubicBezTo>
                  <a:cubicBezTo>
                    <a:pt x="3006377" y="3303872"/>
                    <a:pt x="3006377" y="3303872"/>
                    <a:pt x="3006377" y="3303872"/>
                  </a:cubicBezTo>
                  <a:cubicBezTo>
                    <a:pt x="3006377" y="3303872"/>
                    <a:pt x="3006377" y="3303872"/>
                    <a:pt x="3006377" y="3302475"/>
                  </a:cubicBezTo>
                  <a:cubicBezTo>
                    <a:pt x="3006377" y="3301078"/>
                    <a:pt x="3006377" y="3299682"/>
                    <a:pt x="3006377" y="3298285"/>
                  </a:cubicBezTo>
                  <a:cubicBezTo>
                    <a:pt x="3006377" y="3295492"/>
                    <a:pt x="3004980" y="3288508"/>
                    <a:pt x="3000790" y="3281525"/>
                  </a:cubicBezTo>
                  <a:lnTo>
                    <a:pt x="3165599" y="3120905"/>
                  </a:lnTo>
                  <a:lnTo>
                    <a:pt x="3165599" y="3120905"/>
                  </a:lnTo>
                  <a:lnTo>
                    <a:pt x="3190740" y="3095765"/>
                  </a:lnTo>
                  <a:lnTo>
                    <a:pt x="3190740" y="3095765"/>
                  </a:lnTo>
                  <a:lnTo>
                    <a:pt x="3192136" y="3094368"/>
                  </a:lnTo>
                  <a:cubicBezTo>
                    <a:pt x="3196327" y="3098558"/>
                    <a:pt x="3200517" y="3102749"/>
                    <a:pt x="3204707" y="3106938"/>
                  </a:cubicBezTo>
                  <a:cubicBezTo>
                    <a:pt x="3261971" y="3165600"/>
                    <a:pt x="3317839" y="3222864"/>
                    <a:pt x="3375103" y="3281525"/>
                  </a:cubicBezTo>
                  <a:cubicBezTo>
                    <a:pt x="3375103" y="3281525"/>
                    <a:pt x="3373706" y="3282922"/>
                    <a:pt x="3373706" y="3282922"/>
                  </a:cubicBezTo>
                  <a:cubicBezTo>
                    <a:pt x="3372310" y="3285715"/>
                    <a:pt x="3369516" y="3288508"/>
                    <a:pt x="3368120" y="3292699"/>
                  </a:cubicBezTo>
                  <a:cubicBezTo>
                    <a:pt x="3366723" y="3296888"/>
                    <a:pt x="3365326" y="3299682"/>
                    <a:pt x="3365326" y="3303872"/>
                  </a:cubicBezTo>
                  <a:cubicBezTo>
                    <a:pt x="3365326" y="3305269"/>
                    <a:pt x="3365326" y="3306665"/>
                    <a:pt x="3365326" y="3308062"/>
                  </a:cubicBezTo>
                  <a:cubicBezTo>
                    <a:pt x="3365326" y="3309459"/>
                    <a:pt x="3365326" y="3309459"/>
                    <a:pt x="3365326" y="3309459"/>
                  </a:cubicBezTo>
                  <a:cubicBezTo>
                    <a:pt x="3365326" y="3309459"/>
                    <a:pt x="3365326" y="3309459"/>
                    <a:pt x="3365326" y="3310855"/>
                  </a:cubicBezTo>
                  <a:cubicBezTo>
                    <a:pt x="3365326" y="3310855"/>
                    <a:pt x="3365326" y="3312252"/>
                    <a:pt x="3365326" y="3312252"/>
                  </a:cubicBezTo>
                  <a:cubicBezTo>
                    <a:pt x="3365326" y="3313649"/>
                    <a:pt x="3365326" y="3313649"/>
                    <a:pt x="3365326" y="3315045"/>
                  </a:cubicBezTo>
                  <a:cubicBezTo>
                    <a:pt x="3365326" y="3316442"/>
                    <a:pt x="3366723" y="3319236"/>
                    <a:pt x="3366723" y="3322029"/>
                  </a:cubicBezTo>
                  <a:cubicBezTo>
                    <a:pt x="3368120" y="3324822"/>
                    <a:pt x="3369516" y="3327616"/>
                    <a:pt x="3370913" y="3329012"/>
                  </a:cubicBezTo>
                  <a:lnTo>
                    <a:pt x="3345772" y="3352756"/>
                  </a:lnTo>
                  <a:lnTo>
                    <a:pt x="3345772" y="3352756"/>
                  </a:lnTo>
                  <a:lnTo>
                    <a:pt x="3183756" y="3516169"/>
                  </a:lnTo>
                  <a:close/>
                  <a:moveTo>
                    <a:pt x="3577623" y="3532929"/>
                  </a:moveTo>
                  <a:cubicBezTo>
                    <a:pt x="3576226" y="3535723"/>
                    <a:pt x="3573433" y="3538516"/>
                    <a:pt x="3572036" y="3542706"/>
                  </a:cubicBezTo>
                  <a:cubicBezTo>
                    <a:pt x="3570640" y="3546896"/>
                    <a:pt x="3569243" y="3549690"/>
                    <a:pt x="3569243" y="3553879"/>
                  </a:cubicBezTo>
                  <a:cubicBezTo>
                    <a:pt x="3569243" y="3555276"/>
                    <a:pt x="3569243" y="3556673"/>
                    <a:pt x="3569243" y="3558070"/>
                  </a:cubicBezTo>
                  <a:cubicBezTo>
                    <a:pt x="3569243" y="3559466"/>
                    <a:pt x="3569243" y="3559466"/>
                    <a:pt x="3569243" y="3559466"/>
                  </a:cubicBezTo>
                  <a:cubicBezTo>
                    <a:pt x="3569243" y="3559466"/>
                    <a:pt x="3569243" y="3559466"/>
                    <a:pt x="3569243" y="3560863"/>
                  </a:cubicBezTo>
                  <a:cubicBezTo>
                    <a:pt x="3569243" y="3560863"/>
                    <a:pt x="3569243" y="3562260"/>
                    <a:pt x="3569243" y="3562260"/>
                  </a:cubicBezTo>
                  <a:cubicBezTo>
                    <a:pt x="3569243" y="3563656"/>
                    <a:pt x="3569243" y="3563656"/>
                    <a:pt x="3569243" y="3565053"/>
                  </a:cubicBezTo>
                  <a:cubicBezTo>
                    <a:pt x="3569243" y="3566450"/>
                    <a:pt x="3570640" y="3569243"/>
                    <a:pt x="3570640" y="3572037"/>
                  </a:cubicBezTo>
                  <a:cubicBezTo>
                    <a:pt x="3572036" y="3574830"/>
                    <a:pt x="3573433" y="3577623"/>
                    <a:pt x="3574830" y="3579020"/>
                  </a:cubicBezTo>
                  <a:lnTo>
                    <a:pt x="3549689" y="3602764"/>
                  </a:lnTo>
                  <a:lnTo>
                    <a:pt x="3549689" y="3602764"/>
                  </a:lnTo>
                  <a:lnTo>
                    <a:pt x="3384880" y="3763383"/>
                  </a:lnTo>
                  <a:cubicBezTo>
                    <a:pt x="3327615" y="3704722"/>
                    <a:pt x="3270351" y="3646061"/>
                    <a:pt x="3211690" y="3587400"/>
                  </a:cubicBezTo>
                  <a:cubicBezTo>
                    <a:pt x="3207500" y="3583210"/>
                    <a:pt x="3203310" y="3579020"/>
                    <a:pt x="3199120" y="3573433"/>
                  </a:cubicBezTo>
                  <a:cubicBezTo>
                    <a:pt x="3200517" y="3570640"/>
                    <a:pt x="3203310" y="3567846"/>
                    <a:pt x="3204707" y="3565053"/>
                  </a:cubicBezTo>
                  <a:cubicBezTo>
                    <a:pt x="3206103" y="3562260"/>
                    <a:pt x="3207500" y="3558070"/>
                    <a:pt x="3207500" y="3555276"/>
                  </a:cubicBezTo>
                  <a:cubicBezTo>
                    <a:pt x="3207500" y="3553879"/>
                    <a:pt x="3207500" y="3552483"/>
                    <a:pt x="3207500" y="3552483"/>
                  </a:cubicBezTo>
                  <a:cubicBezTo>
                    <a:pt x="3207500" y="3551086"/>
                    <a:pt x="3207500" y="3551086"/>
                    <a:pt x="3207500" y="3551086"/>
                  </a:cubicBezTo>
                  <a:cubicBezTo>
                    <a:pt x="3207500" y="3551086"/>
                    <a:pt x="3207500" y="3551086"/>
                    <a:pt x="3207500" y="3549690"/>
                  </a:cubicBezTo>
                  <a:cubicBezTo>
                    <a:pt x="3207500" y="3548293"/>
                    <a:pt x="3207500" y="3546896"/>
                    <a:pt x="3207500" y="3545499"/>
                  </a:cubicBezTo>
                  <a:cubicBezTo>
                    <a:pt x="3207500" y="3542706"/>
                    <a:pt x="3206103" y="3535723"/>
                    <a:pt x="3201913" y="3528739"/>
                  </a:cubicBezTo>
                  <a:lnTo>
                    <a:pt x="3366723" y="3368120"/>
                  </a:lnTo>
                  <a:lnTo>
                    <a:pt x="3366723" y="3368120"/>
                  </a:lnTo>
                  <a:lnTo>
                    <a:pt x="3391863" y="3342979"/>
                  </a:lnTo>
                  <a:lnTo>
                    <a:pt x="3391863" y="3342979"/>
                  </a:lnTo>
                  <a:lnTo>
                    <a:pt x="3393260" y="3341583"/>
                  </a:lnTo>
                  <a:cubicBezTo>
                    <a:pt x="3397450" y="3345773"/>
                    <a:pt x="3401640" y="3349963"/>
                    <a:pt x="3405830" y="3354153"/>
                  </a:cubicBezTo>
                  <a:cubicBezTo>
                    <a:pt x="3463095" y="3412814"/>
                    <a:pt x="3518962" y="3470078"/>
                    <a:pt x="3576226" y="3528739"/>
                  </a:cubicBezTo>
                  <a:cubicBezTo>
                    <a:pt x="3577623" y="3531532"/>
                    <a:pt x="3577623" y="3532929"/>
                    <a:pt x="3577623" y="3532929"/>
                  </a:cubicBezTo>
                  <a:close/>
                  <a:moveTo>
                    <a:pt x="3384880" y="3310855"/>
                  </a:moveTo>
                  <a:cubicBezTo>
                    <a:pt x="3384880" y="3310855"/>
                    <a:pt x="3384880" y="3309459"/>
                    <a:pt x="3384880" y="3310855"/>
                  </a:cubicBezTo>
                  <a:cubicBezTo>
                    <a:pt x="3384880" y="3309459"/>
                    <a:pt x="3384880" y="3309459"/>
                    <a:pt x="3384880" y="3308062"/>
                  </a:cubicBezTo>
                  <a:cubicBezTo>
                    <a:pt x="3384880" y="3306665"/>
                    <a:pt x="3384880" y="3303872"/>
                    <a:pt x="3386277" y="3302475"/>
                  </a:cubicBezTo>
                  <a:cubicBezTo>
                    <a:pt x="3386277" y="3301078"/>
                    <a:pt x="3387673" y="3299682"/>
                    <a:pt x="3387673" y="3299682"/>
                  </a:cubicBezTo>
                  <a:cubicBezTo>
                    <a:pt x="3389070" y="3302475"/>
                    <a:pt x="3389070" y="3305269"/>
                    <a:pt x="3389070" y="3306665"/>
                  </a:cubicBezTo>
                  <a:cubicBezTo>
                    <a:pt x="3389070" y="3308062"/>
                    <a:pt x="3389070" y="3308062"/>
                    <a:pt x="3389070" y="3308062"/>
                  </a:cubicBezTo>
                  <a:cubicBezTo>
                    <a:pt x="3389070" y="3308062"/>
                    <a:pt x="3389070" y="3308062"/>
                    <a:pt x="3389070" y="3308062"/>
                  </a:cubicBezTo>
                  <a:cubicBezTo>
                    <a:pt x="3389070" y="3308062"/>
                    <a:pt x="3389070" y="3308062"/>
                    <a:pt x="3389070" y="3308062"/>
                  </a:cubicBezTo>
                  <a:cubicBezTo>
                    <a:pt x="3389070" y="3308062"/>
                    <a:pt x="3389070" y="3309459"/>
                    <a:pt x="3389070" y="3309459"/>
                  </a:cubicBezTo>
                  <a:cubicBezTo>
                    <a:pt x="3389070" y="3310855"/>
                    <a:pt x="3387673" y="3312252"/>
                    <a:pt x="3387673" y="3315045"/>
                  </a:cubicBezTo>
                  <a:cubicBezTo>
                    <a:pt x="3387673" y="3316442"/>
                    <a:pt x="3386277" y="3316442"/>
                    <a:pt x="3386277" y="3317839"/>
                  </a:cubicBezTo>
                  <a:cubicBezTo>
                    <a:pt x="3386277" y="3317839"/>
                    <a:pt x="3386277" y="3317839"/>
                    <a:pt x="3386277" y="3316442"/>
                  </a:cubicBezTo>
                  <a:cubicBezTo>
                    <a:pt x="3386277" y="3315045"/>
                    <a:pt x="3384880" y="3313649"/>
                    <a:pt x="3384880" y="3312252"/>
                  </a:cubicBezTo>
                  <a:cubicBezTo>
                    <a:pt x="3384880" y="3312252"/>
                    <a:pt x="3384880" y="3310855"/>
                    <a:pt x="3384880" y="3310855"/>
                  </a:cubicBezTo>
                  <a:cubicBezTo>
                    <a:pt x="3384880" y="3312252"/>
                    <a:pt x="3384880" y="3310855"/>
                    <a:pt x="3384880" y="3310855"/>
                  </a:cubicBezTo>
                  <a:cubicBezTo>
                    <a:pt x="3384880" y="3310855"/>
                    <a:pt x="3384880" y="3310855"/>
                    <a:pt x="3384880" y="3310855"/>
                  </a:cubicBezTo>
                  <a:close/>
                  <a:moveTo>
                    <a:pt x="3584607" y="3555276"/>
                  </a:moveTo>
                  <a:cubicBezTo>
                    <a:pt x="3584607" y="3555276"/>
                    <a:pt x="3584607" y="3556673"/>
                    <a:pt x="3584607" y="3556673"/>
                  </a:cubicBezTo>
                  <a:cubicBezTo>
                    <a:pt x="3584607" y="3558070"/>
                    <a:pt x="3583210" y="3559466"/>
                    <a:pt x="3583210" y="3562260"/>
                  </a:cubicBezTo>
                  <a:cubicBezTo>
                    <a:pt x="3583210" y="3563656"/>
                    <a:pt x="3581813" y="3565053"/>
                    <a:pt x="3581813" y="3565053"/>
                  </a:cubicBezTo>
                  <a:cubicBezTo>
                    <a:pt x="3581813" y="3565053"/>
                    <a:pt x="3581813" y="3565053"/>
                    <a:pt x="3581813" y="3563656"/>
                  </a:cubicBezTo>
                  <a:cubicBezTo>
                    <a:pt x="3581813" y="3562260"/>
                    <a:pt x="3580417" y="3560863"/>
                    <a:pt x="3580417" y="3559466"/>
                  </a:cubicBezTo>
                  <a:cubicBezTo>
                    <a:pt x="3580417" y="3559466"/>
                    <a:pt x="3580417" y="3558070"/>
                    <a:pt x="3580417" y="3558070"/>
                  </a:cubicBezTo>
                  <a:cubicBezTo>
                    <a:pt x="3580417" y="3558070"/>
                    <a:pt x="3580417" y="3556673"/>
                    <a:pt x="3580417" y="3556673"/>
                  </a:cubicBezTo>
                  <a:cubicBezTo>
                    <a:pt x="3580417" y="3556673"/>
                    <a:pt x="3580417" y="3555276"/>
                    <a:pt x="3580417" y="3555276"/>
                  </a:cubicBezTo>
                  <a:cubicBezTo>
                    <a:pt x="3580417" y="3555276"/>
                    <a:pt x="3580417" y="3555276"/>
                    <a:pt x="3580417" y="3553879"/>
                  </a:cubicBezTo>
                  <a:cubicBezTo>
                    <a:pt x="3580417" y="3553879"/>
                    <a:pt x="3580417" y="3552483"/>
                    <a:pt x="3580417" y="3552483"/>
                  </a:cubicBezTo>
                  <a:cubicBezTo>
                    <a:pt x="3580417" y="3551086"/>
                    <a:pt x="3580417" y="3548293"/>
                    <a:pt x="3581813" y="3546896"/>
                  </a:cubicBezTo>
                  <a:cubicBezTo>
                    <a:pt x="3581813" y="3545499"/>
                    <a:pt x="3583210" y="3544103"/>
                    <a:pt x="3583210" y="3544103"/>
                  </a:cubicBezTo>
                  <a:cubicBezTo>
                    <a:pt x="3584607" y="3546896"/>
                    <a:pt x="3584607" y="3549690"/>
                    <a:pt x="3584607" y="3551086"/>
                  </a:cubicBezTo>
                  <a:cubicBezTo>
                    <a:pt x="3584607" y="3553879"/>
                    <a:pt x="3584607" y="3553879"/>
                    <a:pt x="3584607" y="3555276"/>
                  </a:cubicBezTo>
                  <a:cubicBezTo>
                    <a:pt x="3584607" y="3555276"/>
                    <a:pt x="3584607" y="3555276"/>
                    <a:pt x="3584607" y="3555276"/>
                  </a:cubicBezTo>
                  <a:cubicBezTo>
                    <a:pt x="3584607" y="3555276"/>
                    <a:pt x="3584607" y="3555276"/>
                    <a:pt x="3584607" y="3555276"/>
                  </a:cubicBezTo>
                  <a:close/>
                  <a:moveTo>
                    <a:pt x="3777350" y="3284318"/>
                  </a:moveTo>
                  <a:cubicBezTo>
                    <a:pt x="3777350" y="3284318"/>
                    <a:pt x="3775953" y="3285715"/>
                    <a:pt x="3774556" y="3287111"/>
                  </a:cubicBezTo>
                  <a:cubicBezTo>
                    <a:pt x="3773160" y="3289905"/>
                    <a:pt x="3770367" y="3292699"/>
                    <a:pt x="3768970" y="3296888"/>
                  </a:cubicBezTo>
                  <a:cubicBezTo>
                    <a:pt x="3767573" y="3301078"/>
                    <a:pt x="3766176" y="3303872"/>
                    <a:pt x="3766176" y="3308062"/>
                  </a:cubicBezTo>
                  <a:cubicBezTo>
                    <a:pt x="3766176" y="3309459"/>
                    <a:pt x="3766176" y="3310855"/>
                    <a:pt x="3766176" y="3312252"/>
                  </a:cubicBezTo>
                  <a:cubicBezTo>
                    <a:pt x="3766176" y="3313649"/>
                    <a:pt x="3766176" y="3313649"/>
                    <a:pt x="3766176" y="3313649"/>
                  </a:cubicBezTo>
                  <a:cubicBezTo>
                    <a:pt x="3766176" y="3313649"/>
                    <a:pt x="3766176" y="3313649"/>
                    <a:pt x="3766176" y="3315045"/>
                  </a:cubicBezTo>
                  <a:cubicBezTo>
                    <a:pt x="3766176" y="3315045"/>
                    <a:pt x="3766176" y="3316442"/>
                    <a:pt x="3766176" y="3316442"/>
                  </a:cubicBezTo>
                  <a:cubicBezTo>
                    <a:pt x="3766176" y="3317839"/>
                    <a:pt x="3766176" y="3317839"/>
                    <a:pt x="3766176" y="3319236"/>
                  </a:cubicBezTo>
                  <a:cubicBezTo>
                    <a:pt x="3766176" y="3320632"/>
                    <a:pt x="3767573" y="3323425"/>
                    <a:pt x="3767573" y="3326219"/>
                  </a:cubicBezTo>
                  <a:cubicBezTo>
                    <a:pt x="3768970" y="3329012"/>
                    <a:pt x="3770367" y="3331806"/>
                    <a:pt x="3771763" y="3334599"/>
                  </a:cubicBezTo>
                  <a:lnTo>
                    <a:pt x="3748019" y="3358343"/>
                  </a:lnTo>
                  <a:lnTo>
                    <a:pt x="3748019" y="3358343"/>
                  </a:lnTo>
                  <a:lnTo>
                    <a:pt x="3581813" y="3520359"/>
                  </a:lnTo>
                  <a:cubicBezTo>
                    <a:pt x="3524549" y="3461698"/>
                    <a:pt x="3468681" y="3404434"/>
                    <a:pt x="3411417" y="3345773"/>
                  </a:cubicBezTo>
                  <a:cubicBezTo>
                    <a:pt x="3407227" y="3341583"/>
                    <a:pt x="3403037" y="3337392"/>
                    <a:pt x="3398847" y="3331806"/>
                  </a:cubicBezTo>
                  <a:cubicBezTo>
                    <a:pt x="3400244" y="3329012"/>
                    <a:pt x="3403037" y="3326219"/>
                    <a:pt x="3404433" y="3323425"/>
                  </a:cubicBezTo>
                  <a:cubicBezTo>
                    <a:pt x="3405830" y="3320632"/>
                    <a:pt x="3407227" y="3316442"/>
                    <a:pt x="3407227" y="3313649"/>
                  </a:cubicBezTo>
                  <a:cubicBezTo>
                    <a:pt x="3407227" y="3312252"/>
                    <a:pt x="3407227" y="3310855"/>
                    <a:pt x="3407227" y="3310855"/>
                  </a:cubicBezTo>
                  <a:cubicBezTo>
                    <a:pt x="3407227" y="3309459"/>
                    <a:pt x="3407227" y="3309459"/>
                    <a:pt x="3407227" y="3309459"/>
                  </a:cubicBezTo>
                  <a:cubicBezTo>
                    <a:pt x="3407227" y="3309459"/>
                    <a:pt x="3407227" y="3309459"/>
                    <a:pt x="3407227" y="3308062"/>
                  </a:cubicBezTo>
                  <a:cubicBezTo>
                    <a:pt x="3407227" y="3306665"/>
                    <a:pt x="3407227" y="3305269"/>
                    <a:pt x="3407227" y="3303872"/>
                  </a:cubicBezTo>
                  <a:cubicBezTo>
                    <a:pt x="3407227" y="3299682"/>
                    <a:pt x="3405830" y="3292699"/>
                    <a:pt x="3400244" y="3284318"/>
                  </a:cubicBezTo>
                  <a:lnTo>
                    <a:pt x="3566450" y="3122302"/>
                  </a:lnTo>
                  <a:lnTo>
                    <a:pt x="3566450" y="3122302"/>
                  </a:lnTo>
                  <a:lnTo>
                    <a:pt x="3591590" y="3097162"/>
                  </a:lnTo>
                  <a:lnTo>
                    <a:pt x="3591590" y="3097162"/>
                  </a:lnTo>
                  <a:lnTo>
                    <a:pt x="3592987" y="3095765"/>
                  </a:lnTo>
                  <a:cubicBezTo>
                    <a:pt x="3597177" y="3099955"/>
                    <a:pt x="3599970" y="3102749"/>
                    <a:pt x="3604160" y="3106938"/>
                  </a:cubicBezTo>
                  <a:cubicBezTo>
                    <a:pt x="3662821" y="3166996"/>
                    <a:pt x="3720086" y="3225657"/>
                    <a:pt x="3777350" y="3284318"/>
                  </a:cubicBezTo>
                  <a:close/>
                  <a:moveTo>
                    <a:pt x="3588797" y="3063641"/>
                  </a:moveTo>
                  <a:cubicBezTo>
                    <a:pt x="3588797" y="3063641"/>
                    <a:pt x="3588797" y="3062245"/>
                    <a:pt x="3588797" y="3062245"/>
                  </a:cubicBezTo>
                  <a:cubicBezTo>
                    <a:pt x="3588797" y="3060848"/>
                    <a:pt x="3588797" y="3058054"/>
                    <a:pt x="3590194" y="3056657"/>
                  </a:cubicBezTo>
                  <a:cubicBezTo>
                    <a:pt x="3591590" y="3055261"/>
                    <a:pt x="3591590" y="3052468"/>
                    <a:pt x="3592987" y="3051071"/>
                  </a:cubicBezTo>
                  <a:cubicBezTo>
                    <a:pt x="3592987" y="3051071"/>
                    <a:pt x="3594383" y="3049674"/>
                    <a:pt x="3594383" y="3049674"/>
                  </a:cubicBezTo>
                  <a:cubicBezTo>
                    <a:pt x="3594383" y="3049674"/>
                    <a:pt x="3594383" y="3049674"/>
                    <a:pt x="3594383" y="3049674"/>
                  </a:cubicBezTo>
                  <a:lnTo>
                    <a:pt x="3594383" y="3049674"/>
                  </a:lnTo>
                  <a:lnTo>
                    <a:pt x="3594383" y="3049674"/>
                  </a:lnTo>
                  <a:cubicBezTo>
                    <a:pt x="3594383" y="3049674"/>
                    <a:pt x="3592987" y="3051071"/>
                    <a:pt x="3592987" y="3052468"/>
                  </a:cubicBezTo>
                  <a:cubicBezTo>
                    <a:pt x="3594383" y="3055261"/>
                    <a:pt x="3594383" y="3058054"/>
                    <a:pt x="3595780" y="3059451"/>
                  </a:cubicBezTo>
                  <a:cubicBezTo>
                    <a:pt x="3595780" y="3060848"/>
                    <a:pt x="3595780" y="3060848"/>
                    <a:pt x="3595780" y="3060848"/>
                  </a:cubicBezTo>
                  <a:cubicBezTo>
                    <a:pt x="3595780" y="3060848"/>
                    <a:pt x="3595780" y="3060848"/>
                    <a:pt x="3595780" y="3060848"/>
                  </a:cubicBezTo>
                  <a:cubicBezTo>
                    <a:pt x="3595780" y="3060848"/>
                    <a:pt x="3595780" y="3060848"/>
                    <a:pt x="3595780" y="3060848"/>
                  </a:cubicBezTo>
                  <a:cubicBezTo>
                    <a:pt x="3595780" y="3060848"/>
                    <a:pt x="3595780" y="3062245"/>
                    <a:pt x="3595780" y="3062245"/>
                  </a:cubicBezTo>
                  <a:cubicBezTo>
                    <a:pt x="3595780" y="3063641"/>
                    <a:pt x="3594383" y="3065038"/>
                    <a:pt x="3594383" y="3067831"/>
                  </a:cubicBezTo>
                  <a:cubicBezTo>
                    <a:pt x="3592987" y="3069228"/>
                    <a:pt x="3592987" y="3070624"/>
                    <a:pt x="3591590" y="3072021"/>
                  </a:cubicBezTo>
                  <a:cubicBezTo>
                    <a:pt x="3591590" y="3072021"/>
                    <a:pt x="3591590" y="3072021"/>
                    <a:pt x="3591590" y="3072021"/>
                  </a:cubicBezTo>
                  <a:cubicBezTo>
                    <a:pt x="3591590" y="3072021"/>
                    <a:pt x="3590194" y="3070624"/>
                    <a:pt x="3590194" y="3070624"/>
                  </a:cubicBezTo>
                  <a:cubicBezTo>
                    <a:pt x="3590194" y="3069228"/>
                    <a:pt x="3588797" y="3067831"/>
                    <a:pt x="3588797" y="3066434"/>
                  </a:cubicBezTo>
                  <a:cubicBezTo>
                    <a:pt x="3588797" y="3066434"/>
                    <a:pt x="3588797" y="3065038"/>
                    <a:pt x="3588797" y="3065038"/>
                  </a:cubicBezTo>
                  <a:cubicBezTo>
                    <a:pt x="3588797" y="3065038"/>
                    <a:pt x="3588797" y="3063641"/>
                    <a:pt x="3588797" y="3063641"/>
                  </a:cubicBezTo>
                  <a:cubicBezTo>
                    <a:pt x="3588797" y="3065038"/>
                    <a:pt x="3588797" y="3063641"/>
                    <a:pt x="3588797" y="3063641"/>
                  </a:cubicBezTo>
                  <a:cubicBezTo>
                    <a:pt x="3588797" y="3063641"/>
                    <a:pt x="3588797" y="3063641"/>
                    <a:pt x="3588797" y="3063641"/>
                  </a:cubicBezTo>
                  <a:close/>
                  <a:moveTo>
                    <a:pt x="3411417" y="2862518"/>
                  </a:moveTo>
                  <a:cubicBezTo>
                    <a:pt x="3468681" y="2921179"/>
                    <a:pt x="3524549" y="2978443"/>
                    <a:pt x="3581813" y="3037104"/>
                  </a:cubicBezTo>
                  <a:cubicBezTo>
                    <a:pt x="3581813" y="3037104"/>
                    <a:pt x="3581813" y="3037104"/>
                    <a:pt x="3581813" y="3037104"/>
                  </a:cubicBezTo>
                  <a:cubicBezTo>
                    <a:pt x="3581813" y="3037104"/>
                    <a:pt x="3580417" y="3038501"/>
                    <a:pt x="3579020" y="3039897"/>
                  </a:cubicBezTo>
                  <a:cubicBezTo>
                    <a:pt x="3577623" y="3042691"/>
                    <a:pt x="3574830" y="3045484"/>
                    <a:pt x="3573433" y="3049674"/>
                  </a:cubicBezTo>
                  <a:cubicBezTo>
                    <a:pt x="3572036" y="3053864"/>
                    <a:pt x="3570640" y="3056657"/>
                    <a:pt x="3570640" y="3060848"/>
                  </a:cubicBezTo>
                  <a:cubicBezTo>
                    <a:pt x="3570640" y="3062245"/>
                    <a:pt x="3570640" y="3063641"/>
                    <a:pt x="3570640" y="3065038"/>
                  </a:cubicBezTo>
                  <a:cubicBezTo>
                    <a:pt x="3570640" y="3066434"/>
                    <a:pt x="3570640" y="3066434"/>
                    <a:pt x="3570640" y="3066434"/>
                  </a:cubicBezTo>
                  <a:cubicBezTo>
                    <a:pt x="3570640" y="3066434"/>
                    <a:pt x="3570640" y="3066434"/>
                    <a:pt x="3570640" y="3067831"/>
                  </a:cubicBezTo>
                  <a:cubicBezTo>
                    <a:pt x="3570640" y="3067831"/>
                    <a:pt x="3570640" y="3069228"/>
                    <a:pt x="3570640" y="3069228"/>
                  </a:cubicBezTo>
                  <a:cubicBezTo>
                    <a:pt x="3570640" y="3070624"/>
                    <a:pt x="3570640" y="3070624"/>
                    <a:pt x="3570640" y="3072021"/>
                  </a:cubicBezTo>
                  <a:cubicBezTo>
                    <a:pt x="3570640" y="3073418"/>
                    <a:pt x="3572036" y="3076211"/>
                    <a:pt x="3572036" y="3079005"/>
                  </a:cubicBezTo>
                  <a:cubicBezTo>
                    <a:pt x="3573433" y="3081798"/>
                    <a:pt x="3574830" y="3084591"/>
                    <a:pt x="3576226" y="3087385"/>
                  </a:cubicBezTo>
                  <a:lnTo>
                    <a:pt x="3552483" y="3109732"/>
                  </a:lnTo>
                  <a:lnTo>
                    <a:pt x="3552483" y="3109732"/>
                  </a:lnTo>
                  <a:lnTo>
                    <a:pt x="3386277" y="3271748"/>
                  </a:lnTo>
                  <a:cubicBezTo>
                    <a:pt x="3329012" y="3213087"/>
                    <a:pt x="3273145" y="3155823"/>
                    <a:pt x="3215880" y="3097162"/>
                  </a:cubicBezTo>
                  <a:cubicBezTo>
                    <a:pt x="3211690" y="3092972"/>
                    <a:pt x="3207500" y="3088782"/>
                    <a:pt x="3203310" y="3083195"/>
                  </a:cubicBezTo>
                  <a:cubicBezTo>
                    <a:pt x="3204707" y="3081798"/>
                    <a:pt x="3207500" y="3077608"/>
                    <a:pt x="3208897" y="3074815"/>
                  </a:cubicBezTo>
                  <a:cubicBezTo>
                    <a:pt x="3210293" y="3072021"/>
                    <a:pt x="3211690" y="3067831"/>
                    <a:pt x="3211690" y="3065038"/>
                  </a:cubicBezTo>
                  <a:cubicBezTo>
                    <a:pt x="3211690" y="3063641"/>
                    <a:pt x="3211690" y="3062245"/>
                    <a:pt x="3211690" y="3062245"/>
                  </a:cubicBezTo>
                  <a:cubicBezTo>
                    <a:pt x="3211690" y="3060848"/>
                    <a:pt x="3211690" y="3060848"/>
                    <a:pt x="3211690" y="3060848"/>
                  </a:cubicBezTo>
                  <a:cubicBezTo>
                    <a:pt x="3211690" y="3060848"/>
                    <a:pt x="3211690" y="3060848"/>
                    <a:pt x="3211690" y="3059451"/>
                  </a:cubicBezTo>
                  <a:cubicBezTo>
                    <a:pt x="3211690" y="3058054"/>
                    <a:pt x="3211690" y="3056657"/>
                    <a:pt x="3211690" y="3055261"/>
                  </a:cubicBezTo>
                  <a:cubicBezTo>
                    <a:pt x="3211690" y="3051071"/>
                    <a:pt x="3210293" y="3042691"/>
                    <a:pt x="3204707" y="3035707"/>
                  </a:cubicBezTo>
                  <a:lnTo>
                    <a:pt x="3370913" y="2873691"/>
                  </a:lnTo>
                  <a:lnTo>
                    <a:pt x="3370913" y="2873691"/>
                  </a:lnTo>
                  <a:lnTo>
                    <a:pt x="3396053" y="2848551"/>
                  </a:lnTo>
                  <a:lnTo>
                    <a:pt x="3396053" y="2848551"/>
                  </a:lnTo>
                  <a:lnTo>
                    <a:pt x="3397450" y="2847154"/>
                  </a:lnTo>
                  <a:cubicBezTo>
                    <a:pt x="3403037" y="2854137"/>
                    <a:pt x="3407227" y="2858328"/>
                    <a:pt x="3411417" y="2862518"/>
                  </a:cubicBezTo>
                  <a:close/>
                  <a:moveTo>
                    <a:pt x="3394657" y="2816427"/>
                  </a:moveTo>
                  <a:cubicBezTo>
                    <a:pt x="3394657" y="2816427"/>
                    <a:pt x="3394657" y="2816427"/>
                    <a:pt x="3394657" y="2816427"/>
                  </a:cubicBezTo>
                  <a:cubicBezTo>
                    <a:pt x="3394657" y="2815030"/>
                    <a:pt x="3394657" y="2815030"/>
                    <a:pt x="3394657" y="2813633"/>
                  </a:cubicBezTo>
                  <a:cubicBezTo>
                    <a:pt x="3394657" y="2812237"/>
                    <a:pt x="3394657" y="2809443"/>
                    <a:pt x="3396053" y="2808047"/>
                  </a:cubicBezTo>
                  <a:cubicBezTo>
                    <a:pt x="3397450" y="2806650"/>
                    <a:pt x="3397450" y="2803857"/>
                    <a:pt x="3398847" y="2803857"/>
                  </a:cubicBezTo>
                  <a:cubicBezTo>
                    <a:pt x="3400244" y="2806650"/>
                    <a:pt x="3400244" y="2809443"/>
                    <a:pt x="3401640" y="2810840"/>
                  </a:cubicBezTo>
                  <a:cubicBezTo>
                    <a:pt x="3401640" y="2812237"/>
                    <a:pt x="3401640" y="2812237"/>
                    <a:pt x="3401640" y="2812237"/>
                  </a:cubicBezTo>
                  <a:cubicBezTo>
                    <a:pt x="3401640" y="2812237"/>
                    <a:pt x="3401640" y="2812237"/>
                    <a:pt x="3401640" y="2812237"/>
                  </a:cubicBezTo>
                  <a:cubicBezTo>
                    <a:pt x="3401640" y="2812237"/>
                    <a:pt x="3401640" y="2812237"/>
                    <a:pt x="3401640" y="2812237"/>
                  </a:cubicBezTo>
                  <a:cubicBezTo>
                    <a:pt x="3401640" y="2812237"/>
                    <a:pt x="3401640" y="2813633"/>
                    <a:pt x="3401640" y="2813633"/>
                  </a:cubicBezTo>
                  <a:cubicBezTo>
                    <a:pt x="3401640" y="2815030"/>
                    <a:pt x="3400244" y="2816427"/>
                    <a:pt x="3400244" y="2819220"/>
                  </a:cubicBezTo>
                  <a:cubicBezTo>
                    <a:pt x="3398847" y="2820617"/>
                    <a:pt x="3398847" y="2822014"/>
                    <a:pt x="3397450" y="2823410"/>
                  </a:cubicBezTo>
                  <a:cubicBezTo>
                    <a:pt x="3397450" y="2823410"/>
                    <a:pt x="3397450" y="2822014"/>
                    <a:pt x="3396053" y="2822014"/>
                  </a:cubicBezTo>
                  <a:cubicBezTo>
                    <a:pt x="3396053" y="2820617"/>
                    <a:pt x="3394657" y="2819220"/>
                    <a:pt x="3394657" y="2817824"/>
                  </a:cubicBezTo>
                  <a:cubicBezTo>
                    <a:pt x="3394657" y="2817824"/>
                    <a:pt x="3394657" y="2816427"/>
                    <a:pt x="3394657" y="2816427"/>
                  </a:cubicBezTo>
                  <a:cubicBezTo>
                    <a:pt x="3394657" y="2817824"/>
                    <a:pt x="3394657" y="2817824"/>
                    <a:pt x="3394657" y="2816427"/>
                  </a:cubicBezTo>
                  <a:cubicBezTo>
                    <a:pt x="3394657" y="2817824"/>
                    <a:pt x="3394657" y="2816427"/>
                    <a:pt x="3394657" y="2816427"/>
                  </a:cubicBezTo>
                  <a:close/>
                  <a:moveTo>
                    <a:pt x="3601367" y="2569213"/>
                  </a:moveTo>
                  <a:cubicBezTo>
                    <a:pt x="3601367" y="2569213"/>
                    <a:pt x="3601367" y="2567816"/>
                    <a:pt x="3601367" y="2567816"/>
                  </a:cubicBezTo>
                  <a:cubicBezTo>
                    <a:pt x="3601367" y="2566419"/>
                    <a:pt x="3601367" y="2563626"/>
                    <a:pt x="3602764" y="2562229"/>
                  </a:cubicBezTo>
                  <a:cubicBezTo>
                    <a:pt x="3602764" y="2560833"/>
                    <a:pt x="3604160" y="2559436"/>
                    <a:pt x="3604160" y="2559436"/>
                  </a:cubicBezTo>
                  <a:cubicBezTo>
                    <a:pt x="3605557" y="2562229"/>
                    <a:pt x="3605557" y="2565023"/>
                    <a:pt x="3605557" y="2566419"/>
                  </a:cubicBezTo>
                  <a:cubicBezTo>
                    <a:pt x="3605557" y="2567816"/>
                    <a:pt x="3605557" y="2567816"/>
                    <a:pt x="3605557" y="2567816"/>
                  </a:cubicBezTo>
                  <a:cubicBezTo>
                    <a:pt x="3605557" y="2567816"/>
                    <a:pt x="3605557" y="2567816"/>
                    <a:pt x="3605557" y="2567816"/>
                  </a:cubicBezTo>
                  <a:cubicBezTo>
                    <a:pt x="3605557" y="2567816"/>
                    <a:pt x="3605557" y="2567816"/>
                    <a:pt x="3605557" y="2567816"/>
                  </a:cubicBezTo>
                  <a:cubicBezTo>
                    <a:pt x="3605557" y="2567816"/>
                    <a:pt x="3605557" y="2569213"/>
                    <a:pt x="3605557" y="2569213"/>
                  </a:cubicBezTo>
                  <a:cubicBezTo>
                    <a:pt x="3605557" y="2570609"/>
                    <a:pt x="3604160" y="2572006"/>
                    <a:pt x="3604160" y="2574799"/>
                  </a:cubicBezTo>
                  <a:cubicBezTo>
                    <a:pt x="3604160" y="2576196"/>
                    <a:pt x="3602764" y="2577593"/>
                    <a:pt x="3602764" y="2577593"/>
                  </a:cubicBezTo>
                  <a:cubicBezTo>
                    <a:pt x="3602764" y="2577593"/>
                    <a:pt x="3602764" y="2577593"/>
                    <a:pt x="3602764" y="2576196"/>
                  </a:cubicBezTo>
                  <a:cubicBezTo>
                    <a:pt x="3602764" y="2574799"/>
                    <a:pt x="3601367" y="2573403"/>
                    <a:pt x="3601367" y="2572006"/>
                  </a:cubicBezTo>
                  <a:cubicBezTo>
                    <a:pt x="3601367" y="2572006"/>
                    <a:pt x="3601367" y="2570609"/>
                    <a:pt x="3601367" y="2570609"/>
                  </a:cubicBezTo>
                  <a:cubicBezTo>
                    <a:pt x="3601367" y="2570609"/>
                    <a:pt x="3601367" y="2569213"/>
                    <a:pt x="3601367" y="2569213"/>
                  </a:cubicBezTo>
                  <a:cubicBezTo>
                    <a:pt x="3601367" y="2570609"/>
                    <a:pt x="3601367" y="2570609"/>
                    <a:pt x="3601367" y="2569213"/>
                  </a:cubicBezTo>
                  <a:cubicBezTo>
                    <a:pt x="3601367" y="2570609"/>
                    <a:pt x="3601367" y="2569213"/>
                    <a:pt x="3601367" y="2569213"/>
                  </a:cubicBezTo>
                  <a:close/>
                  <a:moveTo>
                    <a:pt x="3594383" y="2544072"/>
                  </a:moveTo>
                  <a:cubicBezTo>
                    <a:pt x="3594383" y="2544072"/>
                    <a:pt x="3592987" y="2545469"/>
                    <a:pt x="3592987" y="2545469"/>
                  </a:cubicBezTo>
                  <a:cubicBezTo>
                    <a:pt x="3591590" y="2548262"/>
                    <a:pt x="3588797" y="2551056"/>
                    <a:pt x="3587400" y="2555246"/>
                  </a:cubicBezTo>
                  <a:cubicBezTo>
                    <a:pt x="3586003" y="2559436"/>
                    <a:pt x="3584607" y="2562229"/>
                    <a:pt x="3584607" y="2566419"/>
                  </a:cubicBezTo>
                  <a:cubicBezTo>
                    <a:pt x="3584607" y="2567816"/>
                    <a:pt x="3584607" y="2569213"/>
                    <a:pt x="3584607" y="2570609"/>
                  </a:cubicBezTo>
                  <a:cubicBezTo>
                    <a:pt x="3584607" y="2572006"/>
                    <a:pt x="3584607" y="2572006"/>
                    <a:pt x="3584607" y="2572006"/>
                  </a:cubicBezTo>
                  <a:cubicBezTo>
                    <a:pt x="3584607" y="2572006"/>
                    <a:pt x="3584607" y="2572006"/>
                    <a:pt x="3584607" y="2573403"/>
                  </a:cubicBezTo>
                  <a:cubicBezTo>
                    <a:pt x="3584607" y="2573403"/>
                    <a:pt x="3584607" y="2574799"/>
                    <a:pt x="3584607" y="2574799"/>
                  </a:cubicBezTo>
                  <a:cubicBezTo>
                    <a:pt x="3584607" y="2576196"/>
                    <a:pt x="3584607" y="2576196"/>
                    <a:pt x="3584607" y="2577593"/>
                  </a:cubicBezTo>
                  <a:cubicBezTo>
                    <a:pt x="3584607" y="2578990"/>
                    <a:pt x="3586003" y="2581783"/>
                    <a:pt x="3586003" y="2584576"/>
                  </a:cubicBezTo>
                  <a:cubicBezTo>
                    <a:pt x="3587400" y="2587370"/>
                    <a:pt x="3588797" y="2590163"/>
                    <a:pt x="3590194" y="2591560"/>
                  </a:cubicBezTo>
                  <a:lnTo>
                    <a:pt x="3565053" y="2615303"/>
                  </a:lnTo>
                  <a:lnTo>
                    <a:pt x="3565053" y="2615303"/>
                  </a:lnTo>
                  <a:lnTo>
                    <a:pt x="3400244" y="2775923"/>
                  </a:lnTo>
                  <a:cubicBezTo>
                    <a:pt x="3342979" y="2717262"/>
                    <a:pt x="3285715" y="2658601"/>
                    <a:pt x="3228451" y="2599940"/>
                  </a:cubicBezTo>
                  <a:cubicBezTo>
                    <a:pt x="3224260" y="2595750"/>
                    <a:pt x="3221467" y="2591560"/>
                    <a:pt x="3217277" y="2588766"/>
                  </a:cubicBezTo>
                  <a:cubicBezTo>
                    <a:pt x="3218674" y="2587370"/>
                    <a:pt x="3220070" y="2584576"/>
                    <a:pt x="3221467" y="2580386"/>
                  </a:cubicBezTo>
                  <a:cubicBezTo>
                    <a:pt x="3222864" y="2577593"/>
                    <a:pt x="3224260" y="2573403"/>
                    <a:pt x="3224260" y="2570609"/>
                  </a:cubicBezTo>
                  <a:cubicBezTo>
                    <a:pt x="3224260" y="2569213"/>
                    <a:pt x="3224260" y="2567816"/>
                    <a:pt x="3224260" y="2567816"/>
                  </a:cubicBezTo>
                  <a:cubicBezTo>
                    <a:pt x="3224260" y="2566419"/>
                    <a:pt x="3224260" y="2566419"/>
                    <a:pt x="3224260" y="2566419"/>
                  </a:cubicBezTo>
                  <a:cubicBezTo>
                    <a:pt x="3224260" y="2566419"/>
                    <a:pt x="3224260" y="2566419"/>
                    <a:pt x="3224260" y="2565023"/>
                  </a:cubicBezTo>
                  <a:cubicBezTo>
                    <a:pt x="3224260" y="2563626"/>
                    <a:pt x="3224260" y="2562229"/>
                    <a:pt x="3224260" y="2560833"/>
                  </a:cubicBezTo>
                  <a:cubicBezTo>
                    <a:pt x="3224260" y="2556642"/>
                    <a:pt x="3222864" y="2549659"/>
                    <a:pt x="3217277" y="2541279"/>
                  </a:cubicBezTo>
                  <a:lnTo>
                    <a:pt x="3382086" y="2380659"/>
                  </a:lnTo>
                  <a:lnTo>
                    <a:pt x="3382086" y="2380659"/>
                  </a:lnTo>
                  <a:lnTo>
                    <a:pt x="3407227" y="2355519"/>
                  </a:lnTo>
                  <a:lnTo>
                    <a:pt x="3407227" y="2355519"/>
                  </a:lnTo>
                  <a:lnTo>
                    <a:pt x="3408624" y="2354122"/>
                  </a:lnTo>
                  <a:cubicBezTo>
                    <a:pt x="3412814" y="2358312"/>
                    <a:pt x="3417004" y="2362502"/>
                    <a:pt x="3421194" y="2366692"/>
                  </a:cubicBezTo>
                  <a:cubicBezTo>
                    <a:pt x="3479855" y="2426750"/>
                    <a:pt x="3537119" y="2485411"/>
                    <a:pt x="3594383" y="2544072"/>
                  </a:cubicBezTo>
                  <a:close/>
                  <a:moveTo>
                    <a:pt x="3407227" y="2323395"/>
                  </a:moveTo>
                  <a:cubicBezTo>
                    <a:pt x="3407227" y="2323395"/>
                    <a:pt x="3407227" y="2321998"/>
                    <a:pt x="3407227" y="2323395"/>
                  </a:cubicBezTo>
                  <a:cubicBezTo>
                    <a:pt x="3407227" y="2321998"/>
                    <a:pt x="3407227" y="2321998"/>
                    <a:pt x="3407227" y="2320602"/>
                  </a:cubicBezTo>
                  <a:cubicBezTo>
                    <a:pt x="3407227" y="2319205"/>
                    <a:pt x="3407227" y="2316412"/>
                    <a:pt x="3408624" y="2315015"/>
                  </a:cubicBezTo>
                  <a:cubicBezTo>
                    <a:pt x="3408624" y="2313618"/>
                    <a:pt x="3410020" y="2312222"/>
                    <a:pt x="3410020" y="2312222"/>
                  </a:cubicBezTo>
                  <a:cubicBezTo>
                    <a:pt x="3411417" y="2315015"/>
                    <a:pt x="3411417" y="2317808"/>
                    <a:pt x="3411417" y="2319205"/>
                  </a:cubicBezTo>
                  <a:cubicBezTo>
                    <a:pt x="3411417" y="2320602"/>
                    <a:pt x="3411417" y="2320602"/>
                    <a:pt x="3411417" y="2320602"/>
                  </a:cubicBezTo>
                  <a:cubicBezTo>
                    <a:pt x="3411417" y="2320602"/>
                    <a:pt x="3411417" y="2320602"/>
                    <a:pt x="3411417" y="2320602"/>
                  </a:cubicBezTo>
                  <a:cubicBezTo>
                    <a:pt x="3411417" y="2320602"/>
                    <a:pt x="3411417" y="2320602"/>
                    <a:pt x="3411417" y="2320602"/>
                  </a:cubicBezTo>
                  <a:cubicBezTo>
                    <a:pt x="3411417" y="2320602"/>
                    <a:pt x="3411417" y="2321998"/>
                    <a:pt x="3411417" y="2321998"/>
                  </a:cubicBezTo>
                  <a:cubicBezTo>
                    <a:pt x="3411417" y="2323395"/>
                    <a:pt x="3410020" y="2324792"/>
                    <a:pt x="3410020" y="2327585"/>
                  </a:cubicBezTo>
                  <a:cubicBezTo>
                    <a:pt x="3410020" y="2328982"/>
                    <a:pt x="3408624" y="2328982"/>
                    <a:pt x="3408624" y="2330379"/>
                  </a:cubicBezTo>
                  <a:cubicBezTo>
                    <a:pt x="3408624" y="2330379"/>
                    <a:pt x="3408624" y="2330379"/>
                    <a:pt x="3408624" y="2328982"/>
                  </a:cubicBezTo>
                  <a:cubicBezTo>
                    <a:pt x="3408624" y="2327585"/>
                    <a:pt x="3407227" y="2326188"/>
                    <a:pt x="3407227" y="2324792"/>
                  </a:cubicBezTo>
                  <a:cubicBezTo>
                    <a:pt x="3407227" y="2324792"/>
                    <a:pt x="3407227" y="2323395"/>
                    <a:pt x="3407227" y="2323395"/>
                  </a:cubicBezTo>
                  <a:cubicBezTo>
                    <a:pt x="3407227" y="2324792"/>
                    <a:pt x="3407227" y="2323395"/>
                    <a:pt x="3407227" y="2323395"/>
                  </a:cubicBezTo>
                  <a:cubicBezTo>
                    <a:pt x="3407227" y="2323395"/>
                    <a:pt x="3407227" y="2323395"/>
                    <a:pt x="3407227" y="2323395"/>
                  </a:cubicBezTo>
                  <a:close/>
                  <a:moveTo>
                    <a:pt x="3602764" y="2052437"/>
                  </a:moveTo>
                  <a:cubicBezTo>
                    <a:pt x="3602764" y="2052437"/>
                    <a:pt x="3602764" y="2052437"/>
                    <a:pt x="3602764" y="2052437"/>
                  </a:cubicBezTo>
                  <a:cubicBezTo>
                    <a:pt x="3601367" y="2053834"/>
                    <a:pt x="3599970" y="2055230"/>
                    <a:pt x="3599970" y="2056627"/>
                  </a:cubicBezTo>
                  <a:cubicBezTo>
                    <a:pt x="3598573" y="2059420"/>
                    <a:pt x="3595780" y="2062214"/>
                    <a:pt x="3594383" y="2066404"/>
                  </a:cubicBezTo>
                  <a:cubicBezTo>
                    <a:pt x="3592987" y="2070594"/>
                    <a:pt x="3591590" y="2073387"/>
                    <a:pt x="3591590" y="2077577"/>
                  </a:cubicBezTo>
                  <a:cubicBezTo>
                    <a:pt x="3591590" y="2078974"/>
                    <a:pt x="3591590" y="2080371"/>
                    <a:pt x="3591590" y="2081768"/>
                  </a:cubicBezTo>
                  <a:cubicBezTo>
                    <a:pt x="3591590" y="2083164"/>
                    <a:pt x="3591590" y="2083164"/>
                    <a:pt x="3591590" y="2083164"/>
                  </a:cubicBezTo>
                  <a:cubicBezTo>
                    <a:pt x="3591590" y="2083164"/>
                    <a:pt x="3591590" y="2083164"/>
                    <a:pt x="3591590" y="2084561"/>
                  </a:cubicBezTo>
                  <a:cubicBezTo>
                    <a:pt x="3591590" y="2084561"/>
                    <a:pt x="3591590" y="2085958"/>
                    <a:pt x="3591590" y="2085958"/>
                  </a:cubicBezTo>
                  <a:cubicBezTo>
                    <a:pt x="3591590" y="2087354"/>
                    <a:pt x="3591590" y="2087354"/>
                    <a:pt x="3591590" y="2088751"/>
                  </a:cubicBezTo>
                  <a:cubicBezTo>
                    <a:pt x="3591590" y="2090148"/>
                    <a:pt x="3592987" y="2092941"/>
                    <a:pt x="3592987" y="2095734"/>
                  </a:cubicBezTo>
                  <a:cubicBezTo>
                    <a:pt x="3592987" y="2097131"/>
                    <a:pt x="3594383" y="2098528"/>
                    <a:pt x="3594383" y="2099925"/>
                  </a:cubicBezTo>
                  <a:lnTo>
                    <a:pt x="3570640" y="2123668"/>
                  </a:lnTo>
                  <a:lnTo>
                    <a:pt x="3570640" y="2123668"/>
                  </a:lnTo>
                  <a:lnTo>
                    <a:pt x="3405830" y="2284288"/>
                  </a:lnTo>
                  <a:cubicBezTo>
                    <a:pt x="3348566" y="2225627"/>
                    <a:pt x="3292698" y="2168362"/>
                    <a:pt x="3235434" y="2109701"/>
                  </a:cubicBezTo>
                  <a:cubicBezTo>
                    <a:pt x="3231244" y="2105511"/>
                    <a:pt x="3227054" y="2101321"/>
                    <a:pt x="3222864" y="2095734"/>
                  </a:cubicBezTo>
                  <a:cubicBezTo>
                    <a:pt x="3224260" y="2092941"/>
                    <a:pt x="3227054" y="2090148"/>
                    <a:pt x="3228451" y="2087354"/>
                  </a:cubicBezTo>
                  <a:cubicBezTo>
                    <a:pt x="3229847" y="2084561"/>
                    <a:pt x="3231244" y="2080371"/>
                    <a:pt x="3231244" y="2077577"/>
                  </a:cubicBezTo>
                  <a:cubicBezTo>
                    <a:pt x="3231244" y="2076181"/>
                    <a:pt x="3231244" y="2074784"/>
                    <a:pt x="3231244" y="2074784"/>
                  </a:cubicBezTo>
                  <a:cubicBezTo>
                    <a:pt x="3231244" y="2073387"/>
                    <a:pt x="3231244" y="2073387"/>
                    <a:pt x="3231244" y="2073387"/>
                  </a:cubicBezTo>
                  <a:cubicBezTo>
                    <a:pt x="3231244" y="2073387"/>
                    <a:pt x="3231244" y="2073387"/>
                    <a:pt x="3231244" y="2071991"/>
                  </a:cubicBezTo>
                  <a:cubicBezTo>
                    <a:pt x="3231244" y="2070594"/>
                    <a:pt x="3231244" y="2069197"/>
                    <a:pt x="3231244" y="2067801"/>
                  </a:cubicBezTo>
                  <a:cubicBezTo>
                    <a:pt x="3231244" y="2063610"/>
                    <a:pt x="3229847" y="2056627"/>
                    <a:pt x="3224260" y="2048247"/>
                  </a:cubicBezTo>
                  <a:lnTo>
                    <a:pt x="3390466" y="1886231"/>
                  </a:lnTo>
                  <a:lnTo>
                    <a:pt x="3390466" y="1886231"/>
                  </a:lnTo>
                  <a:lnTo>
                    <a:pt x="3415607" y="1861090"/>
                  </a:lnTo>
                  <a:lnTo>
                    <a:pt x="3415607" y="1861090"/>
                  </a:lnTo>
                  <a:lnTo>
                    <a:pt x="3417004" y="1859694"/>
                  </a:lnTo>
                  <a:cubicBezTo>
                    <a:pt x="3421194" y="1863884"/>
                    <a:pt x="3425384" y="1868074"/>
                    <a:pt x="3429574" y="1872264"/>
                  </a:cubicBezTo>
                  <a:cubicBezTo>
                    <a:pt x="3486838" y="1933718"/>
                    <a:pt x="3545499" y="1993776"/>
                    <a:pt x="3602764" y="2052437"/>
                  </a:cubicBezTo>
                  <a:close/>
                  <a:moveTo>
                    <a:pt x="3421194" y="1833157"/>
                  </a:moveTo>
                  <a:cubicBezTo>
                    <a:pt x="3421194" y="1833157"/>
                    <a:pt x="3421194" y="1833157"/>
                    <a:pt x="3421194" y="1833157"/>
                  </a:cubicBezTo>
                  <a:cubicBezTo>
                    <a:pt x="3421194" y="1831760"/>
                    <a:pt x="3421194" y="1831760"/>
                    <a:pt x="3421194" y="1830363"/>
                  </a:cubicBezTo>
                  <a:cubicBezTo>
                    <a:pt x="3421194" y="1828966"/>
                    <a:pt x="3421194" y="1826173"/>
                    <a:pt x="3422590" y="1824777"/>
                  </a:cubicBezTo>
                  <a:cubicBezTo>
                    <a:pt x="3422590" y="1823380"/>
                    <a:pt x="3423987" y="1821983"/>
                    <a:pt x="3423987" y="1821983"/>
                  </a:cubicBezTo>
                  <a:cubicBezTo>
                    <a:pt x="3423987" y="1821983"/>
                    <a:pt x="3423987" y="1823380"/>
                    <a:pt x="3423987" y="1823380"/>
                  </a:cubicBezTo>
                  <a:cubicBezTo>
                    <a:pt x="3423987" y="1824777"/>
                    <a:pt x="3423987" y="1824777"/>
                    <a:pt x="3423987" y="1824777"/>
                  </a:cubicBezTo>
                  <a:cubicBezTo>
                    <a:pt x="3423987" y="1824777"/>
                    <a:pt x="3423987" y="1824777"/>
                    <a:pt x="3423987" y="1824777"/>
                  </a:cubicBezTo>
                  <a:cubicBezTo>
                    <a:pt x="3423987" y="1824777"/>
                    <a:pt x="3423987" y="1824777"/>
                    <a:pt x="3423987" y="1824777"/>
                  </a:cubicBezTo>
                  <a:cubicBezTo>
                    <a:pt x="3423987" y="1824777"/>
                    <a:pt x="3423987" y="1826173"/>
                    <a:pt x="3423987" y="1826173"/>
                  </a:cubicBezTo>
                  <a:cubicBezTo>
                    <a:pt x="3423987" y="1827570"/>
                    <a:pt x="3422590" y="1828966"/>
                    <a:pt x="3422590" y="1831760"/>
                  </a:cubicBezTo>
                  <a:cubicBezTo>
                    <a:pt x="3422590" y="1833157"/>
                    <a:pt x="3421194" y="1834553"/>
                    <a:pt x="3419797" y="1834553"/>
                  </a:cubicBezTo>
                  <a:cubicBezTo>
                    <a:pt x="3419797" y="1834553"/>
                    <a:pt x="3419797" y="1834553"/>
                    <a:pt x="3419797" y="1834553"/>
                  </a:cubicBezTo>
                  <a:cubicBezTo>
                    <a:pt x="3419797" y="1834553"/>
                    <a:pt x="3419797" y="1833157"/>
                    <a:pt x="3419797" y="1833157"/>
                  </a:cubicBezTo>
                  <a:cubicBezTo>
                    <a:pt x="3421194" y="1834553"/>
                    <a:pt x="3421194" y="1834553"/>
                    <a:pt x="3421194" y="1833157"/>
                  </a:cubicBezTo>
                  <a:cubicBezTo>
                    <a:pt x="3421194" y="1833157"/>
                    <a:pt x="3421194" y="1833157"/>
                    <a:pt x="3421194" y="1833157"/>
                  </a:cubicBezTo>
                  <a:close/>
                  <a:moveTo>
                    <a:pt x="3619524" y="1585942"/>
                  </a:moveTo>
                  <a:cubicBezTo>
                    <a:pt x="3619524" y="1585942"/>
                    <a:pt x="3619524" y="1584546"/>
                    <a:pt x="3619524" y="1584546"/>
                  </a:cubicBezTo>
                  <a:cubicBezTo>
                    <a:pt x="3619524" y="1583149"/>
                    <a:pt x="3619524" y="1580356"/>
                    <a:pt x="3620920" y="1578959"/>
                  </a:cubicBezTo>
                  <a:cubicBezTo>
                    <a:pt x="3620920" y="1577562"/>
                    <a:pt x="3622317" y="1576166"/>
                    <a:pt x="3622317" y="1576166"/>
                  </a:cubicBezTo>
                  <a:cubicBezTo>
                    <a:pt x="3623714" y="1578959"/>
                    <a:pt x="3623714" y="1581752"/>
                    <a:pt x="3623714" y="1583149"/>
                  </a:cubicBezTo>
                  <a:cubicBezTo>
                    <a:pt x="3623714" y="1584546"/>
                    <a:pt x="3623714" y="1584546"/>
                    <a:pt x="3623714" y="1584546"/>
                  </a:cubicBezTo>
                  <a:cubicBezTo>
                    <a:pt x="3623714" y="1584546"/>
                    <a:pt x="3623714" y="1584546"/>
                    <a:pt x="3623714" y="1584546"/>
                  </a:cubicBezTo>
                  <a:cubicBezTo>
                    <a:pt x="3623714" y="1584546"/>
                    <a:pt x="3623714" y="1584546"/>
                    <a:pt x="3623714" y="1584546"/>
                  </a:cubicBezTo>
                  <a:cubicBezTo>
                    <a:pt x="3623714" y="1584546"/>
                    <a:pt x="3623714" y="1585942"/>
                    <a:pt x="3623714" y="1585942"/>
                  </a:cubicBezTo>
                  <a:cubicBezTo>
                    <a:pt x="3623714" y="1587339"/>
                    <a:pt x="3622317" y="1588736"/>
                    <a:pt x="3622317" y="1591529"/>
                  </a:cubicBezTo>
                  <a:cubicBezTo>
                    <a:pt x="3622317" y="1592926"/>
                    <a:pt x="3620920" y="1594323"/>
                    <a:pt x="3620920" y="1594323"/>
                  </a:cubicBezTo>
                  <a:cubicBezTo>
                    <a:pt x="3620920" y="1594323"/>
                    <a:pt x="3620920" y="1594323"/>
                    <a:pt x="3620920" y="1592926"/>
                  </a:cubicBezTo>
                  <a:cubicBezTo>
                    <a:pt x="3620920" y="1591529"/>
                    <a:pt x="3619524" y="1590132"/>
                    <a:pt x="3619524" y="1588736"/>
                  </a:cubicBezTo>
                  <a:cubicBezTo>
                    <a:pt x="3619524" y="1588736"/>
                    <a:pt x="3619524" y="1587339"/>
                    <a:pt x="3619524" y="1587339"/>
                  </a:cubicBezTo>
                  <a:cubicBezTo>
                    <a:pt x="3619524" y="1587339"/>
                    <a:pt x="3619524" y="1585942"/>
                    <a:pt x="3619524" y="1585942"/>
                  </a:cubicBezTo>
                  <a:cubicBezTo>
                    <a:pt x="3619524" y="1587339"/>
                    <a:pt x="3619524" y="1587339"/>
                    <a:pt x="3619524" y="1585942"/>
                  </a:cubicBezTo>
                  <a:cubicBezTo>
                    <a:pt x="3619524" y="1587339"/>
                    <a:pt x="3619524" y="1585942"/>
                    <a:pt x="3619524" y="1585942"/>
                  </a:cubicBezTo>
                  <a:close/>
                  <a:moveTo>
                    <a:pt x="3616731" y="1560802"/>
                  </a:moveTo>
                  <a:cubicBezTo>
                    <a:pt x="3616731" y="1560802"/>
                    <a:pt x="3615334" y="1562199"/>
                    <a:pt x="3615334" y="1562199"/>
                  </a:cubicBezTo>
                  <a:cubicBezTo>
                    <a:pt x="3613937" y="1564992"/>
                    <a:pt x="3611144" y="1567785"/>
                    <a:pt x="3609747" y="1571975"/>
                  </a:cubicBezTo>
                  <a:cubicBezTo>
                    <a:pt x="3608350" y="1576166"/>
                    <a:pt x="3606954" y="1578959"/>
                    <a:pt x="3606954" y="1583149"/>
                  </a:cubicBezTo>
                  <a:cubicBezTo>
                    <a:pt x="3606954" y="1584546"/>
                    <a:pt x="3606954" y="1585942"/>
                    <a:pt x="3606954" y="1587339"/>
                  </a:cubicBezTo>
                  <a:cubicBezTo>
                    <a:pt x="3606954" y="1588736"/>
                    <a:pt x="3606954" y="1588736"/>
                    <a:pt x="3606954" y="1588736"/>
                  </a:cubicBezTo>
                  <a:cubicBezTo>
                    <a:pt x="3606954" y="1588736"/>
                    <a:pt x="3606954" y="1588736"/>
                    <a:pt x="3606954" y="1590132"/>
                  </a:cubicBezTo>
                  <a:cubicBezTo>
                    <a:pt x="3606954" y="1590132"/>
                    <a:pt x="3606954" y="1591529"/>
                    <a:pt x="3606954" y="1591529"/>
                  </a:cubicBezTo>
                  <a:cubicBezTo>
                    <a:pt x="3606954" y="1592926"/>
                    <a:pt x="3606954" y="1592926"/>
                    <a:pt x="3606954" y="1594323"/>
                  </a:cubicBezTo>
                  <a:cubicBezTo>
                    <a:pt x="3606954" y="1595719"/>
                    <a:pt x="3608350" y="1598512"/>
                    <a:pt x="3608350" y="1601306"/>
                  </a:cubicBezTo>
                  <a:cubicBezTo>
                    <a:pt x="3609747" y="1604099"/>
                    <a:pt x="3611144" y="1606893"/>
                    <a:pt x="3612540" y="1608289"/>
                  </a:cubicBezTo>
                  <a:lnTo>
                    <a:pt x="3587400" y="1632033"/>
                  </a:lnTo>
                  <a:lnTo>
                    <a:pt x="3587400" y="1632033"/>
                  </a:lnTo>
                  <a:lnTo>
                    <a:pt x="3422590" y="1792653"/>
                  </a:lnTo>
                  <a:cubicBezTo>
                    <a:pt x="3365326" y="1733992"/>
                    <a:pt x="3306665" y="1673934"/>
                    <a:pt x="3249401" y="1615273"/>
                  </a:cubicBezTo>
                  <a:cubicBezTo>
                    <a:pt x="3245211" y="1611083"/>
                    <a:pt x="3241021" y="1606893"/>
                    <a:pt x="3236831" y="1601306"/>
                  </a:cubicBezTo>
                  <a:cubicBezTo>
                    <a:pt x="3238227" y="1598512"/>
                    <a:pt x="3241021" y="1595719"/>
                    <a:pt x="3242417" y="1592926"/>
                  </a:cubicBezTo>
                  <a:cubicBezTo>
                    <a:pt x="3243814" y="1590132"/>
                    <a:pt x="3245211" y="1585942"/>
                    <a:pt x="3245211" y="1583149"/>
                  </a:cubicBezTo>
                  <a:cubicBezTo>
                    <a:pt x="3245211" y="1581752"/>
                    <a:pt x="3245211" y="1580356"/>
                    <a:pt x="3245211" y="1580356"/>
                  </a:cubicBezTo>
                  <a:cubicBezTo>
                    <a:pt x="3245211" y="1578959"/>
                    <a:pt x="3245211" y="1578959"/>
                    <a:pt x="3245211" y="1578959"/>
                  </a:cubicBezTo>
                  <a:cubicBezTo>
                    <a:pt x="3245211" y="1578959"/>
                    <a:pt x="3245211" y="1578959"/>
                    <a:pt x="3245211" y="1577562"/>
                  </a:cubicBezTo>
                  <a:cubicBezTo>
                    <a:pt x="3245211" y="1576166"/>
                    <a:pt x="3245211" y="1574769"/>
                    <a:pt x="3245211" y="1573372"/>
                  </a:cubicBezTo>
                  <a:cubicBezTo>
                    <a:pt x="3245211" y="1570579"/>
                    <a:pt x="3243814" y="1564992"/>
                    <a:pt x="3241021" y="1559405"/>
                  </a:cubicBezTo>
                  <a:lnTo>
                    <a:pt x="3407227" y="1397389"/>
                  </a:lnTo>
                  <a:lnTo>
                    <a:pt x="3407227" y="1397389"/>
                  </a:lnTo>
                  <a:lnTo>
                    <a:pt x="3432367" y="1372249"/>
                  </a:lnTo>
                  <a:lnTo>
                    <a:pt x="3432367" y="1372249"/>
                  </a:lnTo>
                  <a:lnTo>
                    <a:pt x="3433764" y="1370852"/>
                  </a:lnTo>
                  <a:cubicBezTo>
                    <a:pt x="3437954" y="1375042"/>
                    <a:pt x="3442144" y="1379232"/>
                    <a:pt x="3446334" y="1383422"/>
                  </a:cubicBezTo>
                  <a:cubicBezTo>
                    <a:pt x="3502202" y="1443480"/>
                    <a:pt x="3559466" y="1502141"/>
                    <a:pt x="3616731" y="1560802"/>
                  </a:cubicBezTo>
                  <a:close/>
                  <a:moveTo>
                    <a:pt x="3433764" y="1338728"/>
                  </a:moveTo>
                  <a:cubicBezTo>
                    <a:pt x="3433764" y="1338728"/>
                    <a:pt x="3433764" y="1338728"/>
                    <a:pt x="3433764" y="1338728"/>
                  </a:cubicBezTo>
                  <a:cubicBezTo>
                    <a:pt x="3433764" y="1337331"/>
                    <a:pt x="3433764" y="1337331"/>
                    <a:pt x="3433764" y="1335935"/>
                  </a:cubicBezTo>
                  <a:cubicBezTo>
                    <a:pt x="3433764" y="1334538"/>
                    <a:pt x="3433764" y="1331745"/>
                    <a:pt x="3435161" y="1330348"/>
                  </a:cubicBezTo>
                  <a:cubicBezTo>
                    <a:pt x="3435161" y="1328951"/>
                    <a:pt x="3436557" y="1327555"/>
                    <a:pt x="3436557" y="1327555"/>
                  </a:cubicBezTo>
                  <a:cubicBezTo>
                    <a:pt x="3437954" y="1330348"/>
                    <a:pt x="3437954" y="1333141"/>
                    <a:pt x="3437954" y="1334538"/>
                  </a:cubicBezTo>
                  <a:cubicBezTo>
                    <a:pt x="3437954" y="1335935"/>
                    <a:pt x="3437954" y="1335935"/>
                    <a:pt x="3437954" y="1335935"/>
                  </a:cubicBezTo>
                  <a:cubicBezTo>
                    <a:pt x="3437954" y="1335935"/>
                    <a:pt x="3437954" y="1335935"/>
                    <a:pt x="3437954" y="1335935"/>
                  </a:cubicBezTo>
                  <a:cubicBezTo>
                    <a:pt x="3437954" y="1335935"/>
                    <a:pt x="3437954" y="1335935"/>
                    <a:pt x="3437954" y="1335935"/>
                  </a:cubicBezTo>
                  <a:cubicBezTo>
                    <a:pt x="3437954" y="1335935"/>
                    <a:pt x="3437954" y="1337331"/>
                    <a:pt x="3437954" y="1337331"/>
                  </a:cubicBezTo>
                  <a:cubicBezTo>
                    <a:pt x="3437954" y="1338728"/>
                    <a:pt x="3436557" y="1340125"/>
                    <a:pt x="3436557" y="1342918"/>
                  </a:cubicBezTo>
                  <a:cubicBezTo>
                    <a:pt x="3436557" y="1344315"/>
                    <a:pt x="3435161" y="1344315"/>
                    <a:pt x="3435161" y="1345712"/>
                  </a:cubicBezTo>
                  <a:cubicBezTo>
                    <a:pt x="3435161" y="1345712"/>
                    <a:pt x="3435161" y="1345712"/>
                    <a:pt x="3435161" y="1344315"/>
                  </a:cubicBezTo>
                  <a:cubicBezTo>
                    <a:pt x="3435161" y="1342918"/>
                    <a:pt x="3433764" y="1341521"/>
                    <a:pt x="3433764" y="1340125"/>
                  </a:cubicBezTo>
                  <a:cubicBezTo>
                    <a:pt x="3433764" y="1340125"/>
                    <a:pt x="3433764" y="1338728"/>
                    <a:pt x="3433764" y="1338728"/>
                  </a:cubicBezTo>
                  <a:cubicBezTo>
                    <a:pt x="3433764" y="1340125"/>
                    <a:pt x="3433764" y="1340125"/>
                    <a:pt x="3433764" y="1338728"/>
                  </a:cubicBezTo>
                  <a:cubicBezTo>
                    <a:pt x="3433764" y="1340125"/>
                    <a:pt x="3433764" y="1338728"/>
                    <a:pt x="3433764" y="1338728"/>
                  </a:cubicBezTo>
                  <a:close/>
                  <a:moveTo>
                    <a:pt x="3639078" y="1092910"/>
                  </a:moveTo>
                  <a:cubicBezTo>
                    <a:pt x="3639078" y="1092910"/>
                    <a:pt x="3639078" y="1091514"/>
                    <a:pt x="3639078" y="1091514"/>
                  </a:cubicBezTo>
                  <a:cubicBezTo>
                    <a:pt x="3639078" y="1090117"/>
                    <a:pt x="3639078" y="1087324"/>
                    <a:pt x="3640474" y="1085927"/>
                  </a:cubicBezTo>
                  <a:cubicBezTo>
                    <a:pt x="3641871" y="1084530"/>
                    <a:pt x="3641871" y="1081737"/>
                    <a:pt x="3643268" y="1080340"/>
                  </a:cubicBezTo>
                  <a:cubicBezTo>
                    <a:pt x="3643268" y="1080340"/>
                    <a:pt x="3644664" y="1078944"/>
                    <a:pt x="3644664" y="1078944"/>
                  </a:cubicBezTo>
                  <a:cubicBezTo>
                    <a:pt x="3644664" y="1078944"/>
                    <a:pt x="3644664" y="1078944"/>
                    <a:pt x="3644664" y="1078944"/>
                  </a:cubicBezTo>
                  <a:lnTo>
                    <a:pt x="3644664" y="1078944"/>
                  </a:lnTo>
                  <a:lnTo>
                    <a:pt x="3644664" y="1078944"/>
                  </a:lnTo>
                  <a:cubicBezTo>
                    <a:pt x="3644664" y="1078944"/>
                    <a:pt x="3643268" y="1080340"/>
                    <a:pt x="3643268" y="1081737"/>
                  </a:cubicBezTo>
                  <a:cubicBezTo>
                    <a:pt x="3644664" y="1084530"/>
                    <a:pt x="3644664" y="1087324"/>
                    <a:pt x="3646061" y="1088720"/>
                  </a:cubicBezTo>
                  <a:cubicBezTo>
                    <a:pt x="3646061" y="1090117"/>
                    <a:pt x="3646061" y="1090117"/>
                    <a:pt x="3646061" y="1090117"/>
                  </a:cubicBezTo>
                  <a:cubicBezTo>
                    <a:pt x="3646061" y="1090117"/>
                    <a:pt x="3646061" y="1090117"/>
                    <a:pt x="3646061" y="1090117"/>
                  </a:cubicBezTo>
                  <a:cubicBezTo>
                    <a:pt x="3646061" y="1090117"/>
                    <a:pt x="3646061" y="1090117"/>
                    <a:pt x="3646061" y="1090117"/>
                  </a:cubicBezTo>
                  <a:cubicBezTo>
                    <a:pt x="3646061" y="1090117"/>
                    <a:pt x="3646061" y="1091514"/>
                    <a:pt x="3646061" y="1091514"/>
                  </a:cubicBezTo>
                  <a:cubicBezTo>
                    <a:pt x="3646061" y="1092910"/>
                    <a:pt x="3644664" y="1094307"/>
                    <a:pt x="3644664" y="1097101"/>
                  </a:cubicBezTo>
                  <a:cubicBezTo>
                    <a:pt x="3643268" y="1098497"/>
                    <a:pt x="3643268" y="1099894"/>
                    <a:pt x="3641871" y="1101291"/>
                  </a:cubicBezTo>
                  <a:cubicBezTo>
                    <a:pt x="3641871" y="1101291"/>
                    <a:pt x="3641871" y="1101291"/>
                    <a:pt x="3641871" y="1101291"/>
                  </a:cubicBezTo>
                  <a:cubicBezTo>
                    <a:pt x="3641871" y="1101291"/>
                    <a:pt x="3640474" y="1099894"/>
                    <a:pt x="3640474" y="1099894"/>
                  </a:cubicBezTo>
                  <a:cubicBezTo>
                    <a:pt x="3640474" y="1098497"/>
                    <a:pt x="3639078" y="1097101"/>
                    <a:pt x="3639078" y="1095704"/>
                  </a:cubicBezTo>
                  <a:cubicBezTo>
                    <a:pt x="3639078" y="1095704"/>
                    <a:pt x="3639078" y="1094307"/>
                    <a:pt x="3639078" y="1094307"/>
                  </a:cubicBezTo>
                  <a:cubicBezTo>
                    <a:pt x="3639078" y="1094307"/>
                    <a:pt x="3639078" y="1092910"/>
                    <a:pt x="3639078" y="1092910"/>
                  </a:cubicBezTo>
                  <a:cubicBezTo>
                    <a:pt x="3639078" y="1094307"/>
                    <a:pt x="3639078" y="1092910"/>
                    <a:pt x="3639078" y="1092910"/>
                  </a:cubicBezTo>
                  <a:cubicBezTo>
                    <a:pt x="3639078" y="1092910"/>
                    <a:pt x="3639078" y="1092910"/>
                    <a:pt x="3639078" y="1092910"/>
                  </a:cubicBezTo>
                  <a:close/>
                  <a:moveTo>
                    <a:pt x="3465888" y="891787"/>
                  </a:moveTo>
                  <a:cubicBezTo>
                    <a:pt x="3523152" y="950448"/>
                    <a:pt x="3579020" y="1007712"/>
                    <a:pt x="3636284" y="1066373"/>
                  </a:cubicBezTo>
                  <a:lnTo>
                    <a:pt x="3636284" y="1066373"/>
                  </a:lnTo>
                  <a:cubicBezTo>
                    <a:pt x="3636284" y="1066373"/>
                    <a:pt x="3634887" y="1067770"/>
                    <a:pt x="3633491" y="1069167"/>
                  </a:cubicBezTo>
                  <a:cubicBezTo>
                    <a:pt x="3632094" y="1071960"/>
                    <a:pt x="3629301" y="1074753"/>
                    <a:pt x="3627904" y="1078944"/>
                  </a:cubicBezTo>
                  <a:cubicBezTo>
                    <a:pt x="3626507" y="1083134"/>
                    <a:pt x="3625111" y="1085927"/>
                    <a:pt x="3625111" y="1090117"/>
                  </a:cubicBezTo>
                  <a:cubicBezTo>
                    <a:pt x="3625111" y="1091514"/>
                    <a:pt x="3625111" y="1092910"/>
                    <a:pt x="3625111" y="1094307"/>
                  </a:cubicBezTo>
                  <a:cubicBezTo>
                    <a:pt x="3625111" y="1095704"/>
                    <a:pt x="3625111" y="1095704"/>
                    <a:pt x="3625111" y="1095704"/>
                  </a:cubicBezTo>
                  <a:cubicBezTo>
                    <a:pt x="3625111" y="1095704"/>
                    <a:pt x="3625111" y="1095704"/>
                    <a:pt x="3625111" y="1097101"/>
                  </a:cubicBezTo>
                  <a:cubicBezTo>
                    <a:pt x="3625111" y="1097101"/>
                    <a:pt x="3625111" y="1098497"/>
                    <a:pt x="3625111" y="1098497"/>
                  </a:cubicBezTo>
                  <a:cubicBezTo>
                    <a:pt x="3625111" y="1099894"/>
                    <a:pt x="3625111" y="1099894"/>
                    <a:pt x="3625111" y="1101291"/>
                  </a:cubicBezTo>
                  <a:cubicBezTo>
                    <a:pt x="3625111" y="1102687"/>
                    <a:pt x="3626507" y="1105481"/>
                    <a:pt x="3627904" y="1108274"/>
                  </a:cubicBezTo>
                  <a:cubicBezTo>
                    <a:pt x="3629301" y="1111067"/>
                    <a:pt x="3630697" y="1113861"/>
                    <a:pt x="3632094" y="1116654"/>
                  </a:cubicBezTo>
                  <a:lnTo>
                    <a:pt x="3608350" y="1139001"/>
                  </a:lnTo>
                  <a:lnTo>
                    <a:pt x="3608350" y="1139001"/>
                  </a:lnTo>
                  <a:lnTo>
                    <a:pt x="3442144" y="1301018"/>
                  </a:lnTo>
                  <a:cubicBezTo>
                    <a:pt x="3384880" y="1242356"/>
                    <a:pt x="3329012" y="1185092"/>
                    <a:pt x="3271748" y="1126431"/>
                  </a:cubicBezTo>
                  <a:cubicBezTo>
                    <a:pt x="3267558" y="1122241"/>
                    <a:pt x="3263368" y="1118051"/>
                    <a:pt x="3259178" y="1112464"/>
                  </a:cubicBezTo>
                  <a:cubicBezTo>
                    <a:pt x="3260574" y="1109671"/>
                    <a:pt x="3263368" y="1106877"/>
                    <a:pt x="3264764" y="1104084"/>
                  </a:cubicBezTo>
                  <a:cubicBezTo>
                    <a:pt x="3266161" y="1101291"/>
                    <a:pt x="3267558" y="1097101"/>
                    <a:pt x="3267558" y="1094307"/>
                  </a:cubicBezTo>
                  <a:cubicBezTo>
                    <a:pt x="3267558" y="1092910"/>
                    <a:pt x="3267558" y="1091514"/>
                    <a:pt x="3267558" y="1091514"/>
                  </a:cubicBezTo>
                  <a:cubicBezTo>
                    <a:pt x="3267558" y="1090117"/>
                    <a:pt x="3267558" y="1090117"/>
                    <a:pt x="3267558" y="1090117"/>
                  </a:cubicBezTo>
                  <a:cubicBezTo>
                    <a:pt x="3267558" y="1090117"/>
                    <a:pt x="3267558" y="1090117"/>
                    <a:pt x="3267558" y="1088720"/>
                  </a:cubicBezTo>
                  <a:cubicBezTo>
                    <a:pt x="3267558" y="1087324"/>
                    <a:pt x="3267558" y="1085927"/>
                    <a:pt x="3267558" y="1084530"/>
                  </a:cubicBezTo>
                  <a:cubicBezTo>
                    <a:pt x="3267558" y="1080340"/>
                    <a:pt x="3266161" y="1071960"/>
                    <a:pt x="3260574" y="1064977"/>
                  </a:cubicBezTo>
                  <a:lnTo>
                    <a:pt x="3426781" y="902961"/>
                  </a:lnTo>
                  <a:lnTo>
                    <a:pt x="3426781" y="902961"/>
                  </a:lnTo>
                  <a:lnTo>
                    <a:pt x="3451921" y="877820"/>
                  </a:lnTo>
                  <a:lnTo>
                    <a:pt x="3451921" y="877820"/>
                  </a:lnTo>
                  <a:lnTo>
                    <a:pt x="3453318" y="876423"/>
                  </a:lnTo>
                  <a:cubicBezTo>
                    <a:pt x="3457508" y="883407"/>
                    <a:pt x="3461698" y="887597"/>
                    <a:pt x="3465888" y="891787"/>
                  </a:cubicBezTo>
                  <a:close/>
                  <a:moveTo>
                    <a:pt x="3651648" y="598482"/>
                  </a:moveTo>
                  <a:cubicBezTo>
                    <a:pt x="3651648" y="598482"/>
                    <a:pt x="3651648" y="597085"/>
                    <a:pt x="3651648" y="597085"/>
                  </a:cubicBezTo>
                  <a:cubicBezTo>
                    <a:pt x="3651648" y="595689"/>
                    <a:pt x="3651648" y="592895"/>
                    <a:pt x="3653045" y="591499"/>
                  </a:cubicBezTo>
                  <a:cubicBezTo>
                    <a:pt x="3653045" y="590102"/>
                    <a:pt x="3654441" y="588705"/>
                    <a:pt x="3654441" y="588705"/>
                  </a:cubicBezTo>
                  <a:cubicBezTo>
                    <a:pt x="3655838" y="591499"/>
                    <a:pt x="3655838" y="594292"/>
                    <a:pt x="3655838" y="595689"/>
                  </a:cubicBezTo>
                  <a:cubicBezTo>
                    <a:pt x="3655838" y="597085"/>
                    <a:pt x="3655838" y="597085"/>
                    <a:pt x="3655838" y="597085"/>
                  </a:cubicBezTo>
                  <a:cubicBezTo>
                    <a:pt x="3655838" y="597085"/>
                    <a:pt x="3655838" y="597085"/>
                    <a:pt x="3655838" y="597085"/>
                  </a:cubicBezTo>
                  <a:cubicBezTo>
                    <a:pt x="3655838" y="597085"/>
                    <a:pt x="3655838" y="597085"/>
                    <a:pt x="3655838" y="597085"/>
                  </a:cubicBezTo>
                  <a:cubicBezTo>
                    <a:pt x="3655838" y="597085"/>
                    <a:pt x="3655838" y="598482"/>
                    <a:pt x="3655838" y="598482"/>
                  </a:cubicBezTo>
                  <a:cubicBezTo>
                    <a:pt x="3655838" y="599879"/>
                    <a:pt x="3654441" y="601275"/>
                    <a:pt x="3654441" y="604069"/>
                  </a:cubicBezTo>
                  <a:cubicBezTo>
                    <a:pt x="3654441" y="605465"/>
                    <a:pt x="3653045" y="606862"/>
                    <a:pt x="3653045" y="606862"/>
                  </a:cubicBezTo>
                  <a:cubicBezTo>
                    <a:pt x="3653045" y="606862"/>
                    <a:pt x="3653045" y="606862"/>
                    <a:pt x="3653045" y="605465"/>
                  </a:cubicBezTo>
                  <a:cubicBezTo>
                    <a:pt x="3653045" y="604069"/>
                    <a:pt x="3651648" y="602672"/>
                    <a:pt x="3651648" y="601275"/>
                  </a:cubicBezTo>
                  <a:cubicBezTo>
                    <a:pt x="3651648" y="601275"/>
                    <a:pt x="3651648" y="599879"/>
                    <a:pt x="3651648" y="599879"/>
                  </a:cubicBezTo>
                  <a:cubicBezTo>
                    <a:pt x="3651648" y="599879"/>
                    <a:pt x="3651648" y="598482"/>
                    <a:pt x="3651648" y="598482"/>
                  </a:cubicBezTo>
                  <a:cubicBezTo>
                    <a:pt x="3651648" y="599879"/>
                    <a:pt x="3651648" y="599879"/>
                    <a:pt x="3651648" y="598482"/>
                  </a:cubicBezTo>
                  <a:cubicBezTo>
                    <a:pt x="3651648" y="599879"/>
                    <a:pt x="3651648" y="598482"/>
                    <a:pt x="3651648" y="598482"/>
                  </a:cubicBezTo>
                  <a:close/>
                  <a:moveTo>
                    <a:pt x="3636284" y="573342"/>
                  </a:moveTo>
                  <a:cubicBezTo>
                    <a:pt x="3636284" y="573342"/>
                    <a:pt x="3634887" y="574738"/>
                    <a:pt x="3634887" y="574738"/>
                  </a:cubicBezTo>
                  <a:cubicBezTo>
                    <a:pt x="3633491" y="577532"/>
                    <a:pt x="3630697" y="580325"/>
                    <a:pt x="3629301" y="584515"/>
                  </a:cubicBezTo>
                  <a:cubicBezTo>
                    <a:pt x="3627904" y="588705"/>
                    <a:pt x="3626507" y="591499"/>
                    <a:pt x="3626507" y="595689"/>
                  </a:cubicBezTo>
                  <a:cubicBezTo>
                    <a:pt x="3626507" y="597085"/>
                    <a:pt x="3626507" y="598482"/>
                    <a:pt x="3626507" y="599879"/>
                  </a:cubicBezTo>
                  <a:cubicBezTo>
                    <a:pt x="3626507" y="601275"/>
                    <a:pt x="3626507" y="601275"/>
                    <a:pt x="3626507" y="601275"/>
                  </a:cubicBezTo>
                  <a:cubicBezTo>
                    <a:pt x="3626507" y="601275"/>
                    <a:pt x="3626507" y="601275"/>
                    <a:pt x="3626507" y="602672"/>
                  </a:cubicBezTo>
                  <a:cubicBezTo>
                    <a:pt x="3626507" y="602672"/>
                    <a:pt x="3626507" y="604069"/>
                    <a:pt x="3626507" y="604069"/>
                  </a:cubicBezTo>
                  <a:cubicBezTo>
                    <a:pt x="3626507" y="605465"/>
                    <a:pt x="3626507" y="605465"/>
                    <a:pt x="3626507" y="606862"/>
                  </a:cubicBezTo>
                  <a:cubicBezTo>
                    <a:pt x="3626507" y="608259"/>
                    <a:pt x="3627904" y="611052"/>
                    <a:pt x="3627904" y="613846"/>
                  </a:cubicBezTo>
                  <a:cubicBezTo>
                    <a:pt x="3629301" y="616639"/>
                    <a:pt x="3630697" y="619432"/>
                    <a:pt x="3632094" y="620829"/>
                  </a:cubicBezTo>
                  <a:lnTo>
                    <a:pt x="3606954" y="644573"/>
                  </a:lnTo>
                  <a:lnTo>
                    <a:pt x="3606954" y="644573"/>
                  </a:lnTo>
                  <a:lnTo>
                    <a:pt x="3442144" y="805192"/>
                  </a:lnTo>
                  <a:cubicBezTo>
                    <a:pt x="3384880" y="746531"/>
                    <a:pt x="3329012" y="689267"/>
                    <a:pt x="3271748" y="630606"/>
                  </a:cubicBezTo>
                  <a:cubicBezTo>
                    <a:pt x="3267558" y="626416"/>
                    <a:pt x="3263368" y="622226"/>
                    <a:pt x="3259178" y="616639"/>
                  </a:cubicBezTo>
                  <a:cubicBezTo>
                    <a:pt x="3260574" y="613846"/>
                    <a:pt x="3263368" y="611052"/>
                    <a:pt x="3264764" y="608259"/>
                  </a:cubicBezTo>
                  <a:cubicBezTo>
                    <a:pt x="3266161" y="605465"/>
                    <a:pt x="3267558" y="601275"/>
                    <a:pt x="3267558" y="598482"/>
                  </a:cubicBezTo>
                  <a:cubicBezTo>
                    <a:pt x="3267558" y="597085"/>
                    <a:pt x="3267558" y="595689"/>
                    <a:pt x="3267558" y="595689"/>
                  </a:cubicBezTo>
                  <a:cubicBezTo>
                    <a:pt x="3267558" y="594292"/>
                    <a:pt x="3267558" y="594292"/>
                    <a:pt x="3267558" y="594292"/>
                  </a:cubicBezTo>
                  <a:cubicBezTo>
                    <a:pt x="3267558" y="594292"/>
                    <a:pt x="3267558" y="594292"/>
                    <a:pt x="3267558" y="592895"/>
                  </a:cubicBezTo>
                  <a:cubicBezTo>
                    <a:pt x="3267558" y="591499"/>
                    <a:pt x="3267558" y="590102"/>
                    <a:pt x="3267558" y="588705"/>
                  </a:cubicBezTo>
                  <a:cubicBezTo>
                    <a:pt x="3267558" y="584515"/>
                    <a:pt x="3266161" y="577532"/>
                    <a:pt x="3260574" y="569151"/>
                  </a:cubicBezTo>
                  <a:lnTo>
                    <a:pt x="3425384" y="408532"/>
                  </a:lnTo>
                  <a:lnTo>
                    <a:pt x="3425384" y="408532"/>
                  </a:lnTo>
                  <a:lnTo>
                    <a:pt x="3450524" y="383392"/>
                  </a:lnTo>
                  <a:lnTo>
                    <a:pt x="3450524" y="383392"/>
                  </a:lnTo>
                  <a:lnTo>
                    <a:pt x="3451921" y="381995"/>
                  </a:lnTo>
                  <a:cubicBezTo>
                    <a:pt x="3456111" y="386185"/>
                    <a:pt x="3460301" y="390375"/>
                    <a:pt x="3464491" y="394565"/>
                  </a:cubicBezTo>
                  <a:cubicBezTo>
                    <a:pt x="3521756" y="456019"/>
                    <a:pt x="3579020" y="514681"/>
                    <a:pt x="3636284" y="573342"/>
                  </a:cubicBezTo>
                  <a:close/>
                  <a:moveTo>
                    <a:pt x="3457508" y="351268"/>
                  </a:moveTo>
                  <a:cubicBezTo>
                    <a:pt x="3457508" y="351268"/>
                    <a:pt x="3457508" y="351268"/>
                    <a:pt x="3457508" y="351268"/>
                  </a:cubicBezTo>
                  <a:cubicBezTo>
                    <a:pt x="3457508" y="349871"/>
                    <a:pt x="3457508" y="349871"/>
                    <a:pt x="3457508" y="348474"/>
                  </a:cubicBezTo>
                  <a:cubicBezTo>
                    <a:pt x="3457508" y="347078"/>
                    <a:pt x="3457508" y="344284"/>
                    <a:pt x="3458904" y="342888"/>
                  </a:cubicBezTo>
                  <a:cubicBezTo>
                    <a:pt x="3458904" y="341491"/>
                    <a:pt x="3460301" y="340094"/>
                    <a:pt x="3460301" y="340094"/>
                  </a:cubicBezTo>
                  <a:cubicBezTo>
                    <a:pt x="3461698" y="342888"/>
                    <a:pt x="3461698" y="345681"/>
                    <a:pt x="3461698" y="347078"/>
                  </a:cubicBezTo>
                  <a:cubicBezTo>
                    <a:pt x="3461698" y="348474"/>
                    <a:pt x="3461698" y="348474"/>
                    <a:pt x="3461698" y="348474"/>
                  </a:cubicBezTo>
                  <a:cubicBezTo>
                    <a:pt x="3461698" y="348474"/>
                    <a:pt x="3461698" y="348474"/>
                    <a:pt x="3461698" y="348474"/>
                  </a:cubicBezTo>
                  <a:cubicBezTo>
                    <a:pt x="3461698" y="348474"/>
                    <a:pt x="3461698" y="348474"/>
                    <a:pt x="3461698" y="348474"/>
                  </a:cubicBezTo>
                  <a:cubicBezTo>
                    <a:pt x="3461698" y="348474"/>
                    <a:pt x="3461698" y="349871"/>
                    <a:pt x="3461698" y="349871"/>
                  </a:cubicBezTo>
                  <a:cubicBezTo>
                    <a:pt x="3461698" y="351268"/>
                    <a:pt x="3460301" y="352664"/>
                    <a:pt x="3460301" y="355458"/>
                  </a:cubicBezTo>
                  <a:cubicBezTo>
                    <a:pt x="3460301" y="356854"/>
                    <a:pt x="3458904" y="356854"/>
                    <a:pt x="3458904" y="358251"/>
                  </a:cubicBezTo>
                  <a:cubicBezTo>
                    <a:pt x="3458904" y="358251"/>
                    <a:pt x="3458904" y="358251"/>
                    <a:pt x="3458904" y="356854"/>
                  </a:cubicBezTo>
                  <a:cubicBezTo>
                    <a:pt x="3458904" y="355458"/>
                    <a:pt x="3457508" y="354061"/>
                    <a:pt x="3457508" y="352664"/>
                  </a:cubicBezTo>
                  <a:cubicBezTo>
                    <a:pt x="3457508" y="352664"/>
                    <a:pt x="3457508" y="351268"/>
                    <a:pt x="3457508" y="351268"/>
                  </a:cubicBezTo>
                  <a:cubicBezTo>
                    <a:pt x="3457508" y="352664"/>
                    <a:pt x="3457508" y="352664"/>
                    <a:pt x="3457508" y="351268"/>
                  </a:cubicBezTo>
                  <a:cubicBezTo>
                    <a:pt x="3457508" y="352664"/>
                    <a:pt x="3457508" y="351268"/>
                    <a:pt x="3457508" y="351268"/>
                  </a:cubicBezTo>
                  <a:close/>
                  <a:moveTo>
                    <a:pt x="3288508" y="116624"/>
                  </a:moveTo>
                  <a:cubicBezTo>
                    <a:pt x="3289905" y="113830"/>
                    <a:pt x="3291302" y="109640"/>
                    <a:pt x="3291302" y="106847"/>
                  </a:cubicBezTo>
                  <a:cubicBezTo>
                    <a:pt x="3291302" y="105450"/>
                    <a:pt x="3291302" y="104053"/>
                    <a:pt x="3291302" y="104053"/>
                  </a:cubicBezTo>
                  <a:cubicBezTo>
                    <a:pt x="3291302" y="102657"/>
                    <a:pt x="3291302" y="102657"/>
                    <a:pt x="3291302" y="102657"/>
                  </a:cubicBezTo>
                  <a:cubicBezTo>
                    <a:pt x="3291302" y="102657"/>
                    <a:pt x="3291302" y="102657"/>
                    <a:pt x="3291302" y="101260"/>
                  </a:cubicBezTo>
                  <a:cubicBezTo>
                    <a:pt x="3291302" y="101260"/>
                    <a:pt x="3291302" y="99863"/>
                    <a:pt x="3291302" y="98467"/>
                  </a:cubicBezTo>
                  <a:lnTo>
                    <a:pt x="3673995" y="98467"/>
                  </a:lnTo>
                  <a:cubicBezTo>
                    <a:pt x="3673995" y="98467"/>
                    <a:pt x="3673995" y="99863"/>
                    <a:pt x="3673995" y="99863"/>
                  </a:cubicBezTo>
                  <a:cubicBezTo>
                    <a:pt x="3673995" y="101260"/>
                    <a:pt x="3673995" y="101260"/>
                    <a:pt x="3673995" y="101260"/>
                  </a:cubicBezTo>
                  <a:cubicBezTo>
                    <a:pt x="3673995" y="101260"/>
                    <a:pt x="3673995" y="101260"/>
                    <a:pt x="3673995" y="101260"/>
                  </a:cubicBezTo>
                  <a:cubicBezTo>
                    <a:pt x="3673995" y="101260"/>
                    <a:pt x="3673995" y="101260"/>
                    <a:pt x="3673995" y="101260"/>
                  </a:cubicBezTo>
                  <a:cubicBezTo>
                    <a:pt x="3673995" y="101260"/>
                    <a:pt x="3673995" y="102657"/>
                    <a:pt x="3673995" y="102657"/>
                  </a:cubicBezTo>
                  <a:cubicBezTo>
                    <a:pt x="3673995" y="104053"/>
                    <a:pt x="3672598" y="105450"/>
                    <a:pt x="3672598" y="108243"/>
                  </a:cubicBezTo>
                  <a:cubicBezTo>
                    <a:pt x="3671201" y="109640"/>
                    <a:pt x="3671201" y="112434"/>
                    <a:pt x="3669805" y="112434"/>
                  </a:cubicBezTo>
                  <a:cubicBezTo>
                    <a:pt x="3669805" y="112434"/>
                    <a:pt x="3668408" y="113830"/>
                    <a:pt x="3668408" y="113830"/>
                  </a:cubicBezTo>
                  <a:cubicBezTo>
                    <a:pt x="3668408" y="113830"/>
                    <a:pt x="3668408" y="113830"/>
                    <a:pt x="3668408" y="113830"/>
                  </a:cubicBezTo>
                  <a:lnTo>
                    <a:pt x="3668408" y="113830"/>
                  </a:lnTo>
                  <a:lnTo>
                    <a:pt x="3658631" y="123607"/>
                  </a:lnTo>
                  <a:lnTo>
                    <a:pt x="3658631" y="123607"/>
                  </a:lnTo>
                  <a:lnTo>
                    <a:pt x="3633491" y="148748"/>
                  </a:lnTo>
                  <a:lnTo>
                    <a:pt x="3633491" y="148748"/>
                  </a:lnTo>
                  <a:lnTo>
                    <a:pt x="3467284" y="310764"/>
                  </a:lnTo>
                  <a:cubicBezTo>
                    <a:pt x="3410020" y="252103"/>
                    <a:pt x="3352756" y="194838"/>
                    <a:pt x="3296888" y="136177"/>
                  </a:cubicBezTo>
                  <a:cubicBezTo>
                    <a:pt x="3292698" y="131987"/>
                    <a:pt x="3288508" y="127797"/>
                    <a:pt x="3284318" y="122210"/>
                  </a:cubicBezTo>
                  <a:cubicBezTo>
                    <a:pt x="3285715" y="122210"/>
                    <a:pt x="3287111" y="119417"/>
                    <a:pt x="3288508" y="116624"/>
                  </a:cubicBezTo>
                  <a:close/>
                  <a:moveTo>
                    <a:pt x="3447731" y="326127"/>
                  </a:moveTo>
                  <a:cubicBezTo>
                    <a:pt x="3447731" y="326127"/>
                    <a:pt x="3446334" y="327524"/>
                    <a:pt x="3446334" y="327524"/>
                  </a:cubicBezTo>
                  <a:cubicBezTo>
                    <a:pt x="3444938" y="330317"/>
                    <a:pt x="3442144" y="333111"/>
                    <a:pt x="3440747" y="337301"/>
                  </a:cubicBezTo>
                  <a:cubicBezTo>
                    <a:pt x="3439351" y="341491"/>
                    <a:pt x="3437954" y="344284"/>
                    <a:pt x="3437954" y="348474"/>
                  </a:cubicBezTo>
                  <a:cubicBezTo>
                    <a:pt x="3437954" y="349871"/>
                    <a:pt x="3437954" y="351268"/>
                    <a:pt x="3437954" y="352664"/>
                  </a:cubicBezTo>
                  <a:cubicBezTo>
                    <a:pt x="3437954" y="354061"/>
                    <a:pt x="3437954" y="354061"/>
                    <a:pt x="3437954" y="354061"/>
                  </a:cubicBezTo>
                  <a:cubicBezTo>
                    <a:pt x="3437954" y="354061"/>
                    <a:pt x="3437954" y="354061"/>
                    <a:pt x="3437954" y="355458"/>
                  </a:cubicBezTo>
                  <a:cubicBezTo>
                    <a:pt x="3437954" y="355458"/>
                    <a:pt x="3437954" y="356854"/>
                    <a:pt x="3437954" y="356854"/>
                  </a:cubicBezTo>
                  <a:cubicBezTo>
                    <a:pt x="3437954" y="358251"/>
                    <a:pt x="3437954" y="358251"/>
                    <a:pt x="3437954" y="359648"/>
                  </a:cubicBezTo>
                  <a:cubicBezTo>
                    <a:pt x="3437954" y="361045"/>
                    <a:pt x="3439351" y="363838"/>
                    <a:pt x="3439351" y="366631"/>
                  </a:cubicBezTo>
                  <a:cubicBezTo>
                    <a:pt x="3440747" y="369425"/>
                    <a:pt x="3442144" y="372218"/>
                    <a:pt x="3443541" y="373615"/>
                  </a:cubicBezTo>
                  <a:lnTo>
                    <a:pt x="3418400" y="397359"/>
                  </a:lnTo>
                  <a:lnTo>
                    <a:pt x="3418400" y="397359"/>
                  </a:lnTo>
                  <a:lnTo>
                    <a:pt x="3253591" y="557978"/>
                  </a:lnTo>
                  <a:cubicBezTo>
                    <a:pt x="3196327" y="499317"/>
                    <a:pt x="3140459" y="442053"/>
                    <a:pt x="3083195" y="383392"/>
                  </a:cubicBezTo>
                  <a:cubicBezTo>
                    <a:pt x="3079005" y="379202"/>
                    <a:pt x="3074815" y="375011"/>
                    <a:pt x="3070624" y="369425"/>
                  </a:cubicBezTo>
                  <a:cubicBezTo>
                    <a:pt x="3072021" y="366631"/>
                    <a:pt x="3074815" y="363838"/>
                    <a:pt x="3076211" y="361045"/>
                  </a:cubicBezTo>
                  <a:cubicBezTo>
                    <a:pt x="3077608" y="358251"/>
                    <a:pt x="3079005" y="354061"/>
                    <a:pt x="3079005" y="351268"/>
                  </a:cubicBezTo>
                  <a:cubicBezTo>
                    <a:pt x="3079005" y="349871"/>
                    <a:pt x="3079005" y="348474"/>
                    <a:pt x="3079005" y="348474"/>
                  </a:cubicBezTo>
                  <a:cubicBezTo>
                    <a:pt x="3079005" y="347078"/>
                    <a:pt x="3079005" y="347078"/>
                    <a:pt x="3079005" y="347078"/>
                  </a:cubicBezTo>
                  <a:cubicBezTo>
                    <a:pt x="3079005" y="347078"/>
                    <a:pt x="3079005" y="347078"/>
                    <a:pt x="3079005" y="345681"/>
                  </a:cubicBezTo>
                  <a:cubicBezTo>
                    <a:pt x="3079005" y="344284"/>
                    <a:pt x="3079005" y="342888"/>
                    <a:pt x="3079005" y="341491"/>
                  </a:cubicBezTo>
                  <a:cubicBezTo>
                    <a:pt x="3079005" y="337301"/>
                    <a:pt x="3077608" y="330317"/>
                    <a:pt x="3072021" y="321937"/>
                  </a:cubicBezTo>
                  <a:lnTo>
                    <a:pt x="3238227" y="162714"/>
                  </a:lnTo>
                  <a:lnTo>
                    <a:pt x="3238227" y="162714"/>
                  </a:lnTo>
                  <a:lnTo>
                    <a:pt x="3263368" y="137574"/>
                  </a:lnTo>
                  <a:lnTo>
                    <a:pt x="3263368" y="137574"/>
                  </a:lnTo>
                  <a:lnTo>
                    <a:pt x="3264764" y="136177"/>
                  </a:lnTo>
                  <a:cubicBezTo>
                    <a:pt x="3268954" y="140367"/>
                    <a:pt x="3273145" y="144558"/>
                    <a:pt x="3277335" y="148748"/>
                  </a:cubicBezTo>
                  <a:cubicBezTo>
                    <a:pt x="3334599" y="208805"/>
                    <a:pt x="3391863" y="267466"/>
                    <a:pt x="3447731" y="326127"/>
                  </a:cubicBezTo>
                  <a:close/>
                  <a:moveTo>
                    <a:pt x="2889055" y="115227"/>
                  </a:moveTo>
                  <a:cubicBezTo>
                    <a:pt x="2890451" y="112434"/>
                    <a:pt x="2891848" y="108243"/>
                    <a:pt x="2891848" y="105450"/>
                  </a:cubicBezTo>
                  <a:cubicBezTo>
                    <a:pt x="2891848" y="104053"/>
                    <a:pt x="2891848" y="102657"/>
                    <a:pt x="2891848" y="102657"/>
                  </a:cubicBezTo>
                  <a:cubicBezTo>
                    <a:pt x="2891848" y="101260"/>
                    <a:pt x="2891848" y="101260"/>
                    <a:pt x="2891848" y="101260"/>
                  </a:cubicBezTo>
                  <a:cubicBezTo>
                    <a:pt x="2891848" y="101260"/>
                    <a:pt x="2891848" y="101260"/>
                    <a:pt x="2891848" y="99863"/>
                  </a:cubicBezTo>
                  <a:cubicBezTo>
                    <a:pt x="2891848" y="99863"/>
                    <a:pt x="2891848" y="98467"/>
                    <a:pt x="2891848" y="98467"/>
                  </a:cubicBezTo>
                  <a:lnTo>
                    <a:pt x="3274541" y="98467"/>
                  </a:lnTo>
                  <a:cubicBezTo>
                    <a:pt x="3274541" y="98467"/>
                    <a:pt x="3274541" y="98467"/>
                    <a:pt x="3274541" y="98467"/>
                  </a:cubicBezTo>
                  <a:cubicBezTo>
                    <a:pt x="3274541" y="99863"/>
                    <a:pt x="3274541" y="99863"/>
                    <a:pt x="3274541" y="99863"/>
                  </a:cubicBezTo>
                  <a:cubicBezTo>
                    <a:pt x="3274541" y="99863"/>
                    <a:pt x="3274541" y="99863"/>
                    <a:pt x="3274541" y="99863"/>
                  </a:cubicBezTo>
                  <a:cubicBezTo>
                    <a:pt x="3274541" y="99863"/>
                    <a:pt x="3274541" y="99863"/>
                    <a:pt x="3274541" y="99863"/>
                  </a:cubicBezTo>
                  <a:cubicBezTo>
                    <a:pt x="3274541" y="99863"/>
                    <a:pt x="3274541" y="101260"/>
                    <a:pt x="3274541" y="101260"/>
                  </a:cubicBezTo>
                  <a:cubicBezTo>
                    <a:pt x="3274541" y="102657"/>
                    <a:pt x="3273145" y="104053"/>
                    <a:pt x="3273145" y="106847"/>
                  </a:cubicBezTo>
                  <a:cubicBezTo>
                    <a:pt x="3271748" y="108243"/>
                    <a:pt x="3271748" y="109640"/>
                    <a:pt x="3270351" y="111037"/>
                  </a:cubicBezTo>
                  <a:cubicBezTo>
                    <a:pt x="3270351" y="111037"/>
                    <a:pt x="3268954" y="112434"/>
                    <a:pt x="3268954" y="112434"/>
                  </a:cubicBezTo>
                  <a:cubicBezTo>
                    <a:pt x="3268954" y="112434"/>
                    <a:pt x="3268954" y="112434"/>
                    <a:pt x="3268954" y="112434"/>
                  </a:cubicBezTo>
                  <a:lnTo>
                    <a:pt x="3268954" y="112434"/>
                  </a:lnTo>
                  <a:lnTo>
                    <a:pt x="3259178" y="122210"/>
                  </a:lnTo>
                  <a:lnTo>
                    <a:pt x="3259178" y="122210"/>
                  </a:lnTo>
                  <a:lnTo>
                    <a:pt x="3234037" y="147351"/>
                  </a:lnTo>
                  <a:lnTo>
                    <a:pt x="3234037" y="147351"/>
                  </a:lnTo>
                  <a:lnTo>
                    <a:pt x="3069228" y="307970"/>
                  </a:lnTo>
                  <a:cubicBezTo>
                    <a:pt x="3011963" y="249309"/>
                    <a:pt x="2956096" y="192045"/>
                    <a:pt x="2898831" y="133384"/>
                  </a:cubicBezTo>
                  <a:cubicBezTo>
                    <a:pt x="2894641" y="129194"/>
                    <a:pt x="2890451" y="125004"/>
                    <a:pt x="2886261" y="119417"/>
                  </a:cubicBezTo>
                  <a:cubicBezTo>
                    <a:pt x="2886261" y="120814"/>
                    <a:pt x="2887658" y="118020"/>
                    <a:pt x="2889055" y="115227"/>
                  </a:cubicBezTo>
                  <a:close/>
                  <a:moveTo>
                    <a:pt x="3053864" y="323334"/>
                  </a:moveTo>
                  <a:lnTo>
                    <a:pt x="3053864" y="323334"/>
                  </a:lnTo>
                  <a:cubicBezTo>
                    <a:pt x="3053864" y="323334"/>
                    <a:pt x="3052467" y="324731"/>
                    <a:pt x="3051071" y="326127"/>
                  </a:cubicBezTo>
                  <a:cubicBezTo>
                    <a:pt x="3049674" y="328921"/>
                    <a:pt x="3046881" y="331714"/>
                    <a:pt x="3045484" y="335904"/>
                  </a:cubicBezTo>
                  <a:cubicBezTo>
                    <a:pt x="3044087" y="340094"/>
                    <a:pt x="3042691" y="342888"/>
                    <a:pt x="3042691" y="347078"/>
                  </a:cubicBezTo>
                  <a:cubicBezTo>
                    <a:pt x="3042691" y="348474"/>
                    <a:pt x="3042691" y="349871"/>
                    <a:pt x="3042691" y="351268"/>
                  </a:cubicBezTo>
                  <a:cubicBezTo>
                    <a:pt x="3042691" y="352664"/>
                    <a:pt x="3042691" y="352664"/>
                    <a:pt x="3042691" y="352664"/>
                  </a:cubicBezTo>
                  <a:cubicBezTo>
                    <a:pt x="3042691" y="352664"/>
                    <a:pt x="3042691" y="352664"/>
                    <a:pt x="3042691" y="354061"/>
                  </a:cubicBezTo>
                  <a:cubicBezTo>
                    <a:pt x="3042691" y="354061"/>
                    <a:pt x="3042691" y="355458"/>
                    <a:pt x="3042691" y="355458"/>
                  </a:cubicBezTo>
                  <a:cubicBezTo>
                    <a:pt x="3042691" y="356854"/>
                    <a:pt x="3042691" y="356854"/>
                    <a:pt x="3042691" y="358251"/>
                  </a:cubicBezTo>
                  <a:cubicBezTo>
                    <a:pt x="3042691" y="359648"/>
                    <a:pt x="3044087" y="362441"/>
                    <a:pt x="3044087" y="365235"/>
                  </a:cubicBezTo>
                  <a:cubicBezTo>
                    <a:pt x="3045484" y="368028"/>
                    <a:pt x="3046881" y="370821"/>
                    <a:pt x="3048277" y="373615"/>
                  </a:cubicBezTo>
                  <a:lnTo>
                    <a:pt x="3024534" y="397359"/>
                  </a:lnTo>
                  <a:lnTo>
                    <a:pt x="3024534" y="397359"/>
                  </a:lnTo>
                  <a:lnTo>
                    <a:pt x="2858328" y="559375"/>
                  </a:lnTo>
                  <a:cubicBezTo>
                    <a:pt x="2801063" y="500714"/>
                    <a:pt x="2745195" y="443449"/>
                    <a:pt x="2687931" y="384788"/>
                  </a:cubicBezTo>
                  <a:cubicBezTo>
                    <a:pt x="2683741" y="380598"/>
                    <a:pt x="2679551" y="376408"/>
                    <a:pt x="2675361" y="370821"/>
                  </a:cubicBezTo>
                  <a:cubicBezTo>
                    <a:pt x="2676758" y="368028"/>
                    <a:pt x="2679551" y="365235"/>
                    <a:pt x="2680948" y="362441"/>
                  </a:cubicBezTo>
                  <a:cubicBezTo>
                    <a:pt x="2682344" y="359648"/>
                    <a:pt x="2683741" y="355458"/>
                    <a:pt x="2683741" y="352664"/>
                  </a:cubicBezTo>
                  <a:cubicBezTo>
                    <a:pt x="2683741" y="351268"/>
                    <a:pt x="2683741" y="349871"/>
                    <a:pt x="2683741" y="349871"/>
                  </a:cubicBezTo>
                  <a:cubicBezTo>
                    <a:pt x="2683741" y="348474"/>
                    <a:pt x="2683741" y="348474"/>
                    <a:pt x="2683741" y="348474"/>
                  </a:cubicBezTo>
                  <a:cubicBezTo>
                    <a:pt x="2683741" y="348474"/>
                    <a:pt x="2683741" y="348474"/>
                    <a:pt x="2683741" y="347078"/>
                  </a:cubicBezTo>
                  <a:cubicBezTo>
                    <a:pt x="2683741" y="345681"/>
                    <a:pt x="2683741" y="344284"/>
                    <a:pt x="2683741" y="342888"/>
                  </a:cubicBezTo>
                  <a:cubicBezTo>
                    <a:pt x="2683741" y="338697"/>
                    <a:pt x="2682344" y="331714"/>
                    <a:pt x="2676758" y="324731"/>
                  </a:cubicBezTo>
                  <a:lnTo>
                    <a:pt x="2844361" y="161318"/>
                  </a:lnTo>
                  <a:lnTo>
                    <a:pt x="2844361" y="161318"/>
                  </a:lnTo>
                  <a:lnTo>
                    <a:pt x="2869501" y="136177"/>
                  </a:lnTo>
                  <a:lnTo>
                    <a:pt x="2869501" y="136177"/>
                  </a:lnTo>
                  <a:lnTo>
                    <a:pt x="2870898" y="134781"/>
                  </a:lnTo>
                  <a:cubicBezTo>
                    <a:pt x="2875088" y="138971"/>
                    <a:pt x="2879278" y="143161"/>
                    <a:pt x="2883468" y="147351"/>
                  </a:cubicBezTo>
                  <a:cubicBezTo>
                    <a:pt x="2939336" y="207409"/>
                    <a:pt x="2996600" y="266070"/>
                    <a:pt x="3053864" y="323334"/>
                  </a:cubicBezTo>
                  <a:close/>
                  <a:moveTo>
                    <a:pt x="2486808" y="113830"/>
                  </a:moveTo>
                  <a:cubicBezTo>
                    <a:pt x="2488204" y="111037"/>
                    <a:pt x="2489601" y="106847"/>
                    <a:pt x="2489601" y="104053"/>
                  </a:cubicBezTo>
                  <a:cubicBezTo>
                    <a:pt x="2489601" y="102657"/>
                    <a:pt x="2489601" y="101260"/>
                    <a:pt x="2489601" y="101260"/>
                  </a:cubicBezTo>
                  <a:cubicBezTo>
                    <a:pt x="2489601" y="99863"/>
                    <a:pt x="2489601" y="99863"/>
                    <a:pt x="2489601" y="99863"/>
                  </a:cubicBezTo>
                  <a:cubicBezTo>
                    <a:pt x="2489601" y="99863"/>
                    <a:pt x="2489601" y="99863"/>
                    <a:pt x="2489601" y="98467"/>
                  </a:cubicBezTo>
                  <a:cubicBezTo>
                    <a:pt x="2489601" y="98467"/>
                    <a:pt x="2489601" y="98467"/>
                    <a:pt x="2489601" y="98467"/>
                  </a:cubicBezTo>
                  <a:lnTo>
                    <a:pt x="2873691" y="98467"/>
                  </a:lnTo>
                  <a:cubicBezTo>
                    <a:pt x="2873691" y="98467"/>
                    <a:pt x="2873691" y="99863"/>
                    <a:pt x="2873691" y="99863"/>
                  </a:cubicBezTo>
                  <a:cubicBezTo>
                    <a:pt x="2873691" y="99863"/>
                    <a:pt x="2873691" y="99863"/>
                    <a:pt x="2873691" y="99863"/>
                  </a:cubicBezTo>
                  <a:cubicBezTo>
                    <a:pt x="2873691" y="99863"/>
                    <a:pt x="2873691" y="99863"/>
                    <a:pt x="2873691" y="99863"/>
                  </a:cubicBezTo>
                  <a:cubicBezTo>
                    <a:pt x="2873691" y="99863"/>
                    <a:pt x="2873691" y="101260"/>
                    <a:pt x="2873691" y="101260"/>
                  </a:cubicBezTo>
                  <a:cubicBezTo>
                    <a:pt x="2873691" y="102657"/>
                    <a:pt x="2872294" y="104053"/>
                    <a:pt x="2872294" y="106847"/>
                  </a:cubicBezTo>
                  <a:cubicBezTo>
                    <a:pt x="2870898" y="108243"/>
                    <a:pt x="2870898" y="109640"/>
                    <a:pt x="2869501" y="111037"/>
                  </a:cubicBezTo>
                  <a:cubicBezTo>
                    <a:pt x="2869501" y="111037"/>
                    <a:pt x="2868104" y="112434"/>
                    <a:pt x="2868104" y="112434"/>
                  </a:cubicBezTo>
                  <a:cubicBezTo>
                    <a:pt x="2868104" y="112434"/>
                    <a:pt x="2868104" y="112434"/>
                    <a:pt x="2868104" y="112434"/>
                  </a:cubicBezTo>
                  <a:lnTo>
                    <a:pt x="2868104" y="112434"/>
                  </a:lnTo>
                  <a:lnTo>
                    <a:pt x="2858328" y="122210"/>
                  </a:lnTo>
                  <a:lnTo>
                    <a:pt x="2858328" y="122210"/>
                  </a:lnTo>
                  <a:lnTo>
                    <a:pt x="2833187" y="147351"/>
                  </a:lnTo>
                  <a:lnTo>
                    <a:pt x="2833187" y="147351"/>
                  </a:lnTo>
                  <a:lnTo>
                    <a:pt x="2666981" y="309367"/>
                  </a:lnTo>
                  <a:cubicBezTo>
                    <a:pt x="2609717" y="250706"/>
                    <a:pt x="2552452" y="192045"/>
                    <a:pt x="2496585" y="134781"/>
                  </a:cubicBezTo>
                  <a:cubicBezTo>
                    <a:pt x="2492395" y="130591"/>
                    <a:pt x="2488204" y="126400"/>
                    <a:pt x="2484014" y="120814"/>
                  </a:cubicBezTo>
                  <a:cubicBezTo>
                    <a:pt x="2484014" y="120814"/>
                    <a:pt x="2485411" y="118020"/>
                    <a:pt x="2486808" y="113830"/>
                  </a:cubicBezTo>
                  <a:close/>
                  <a:moveTo>
                    <a:pt x="2648824" y="323334"/>
                  </a:moveTo>
                  <a:cubicBezTo>
                    <a:pt x="2648824" y="323334"/>
                    <a:pt x="2647427" y="324731"/>
                    <a:pt x="2647427" y="324731"/>
                  </a:cubicBezTo>
                  <a:cubicBezTo>
                    <a:pt x="2646031" y="327524"/>
                    <a:pt x="2643237" y="330317"/>
                    <a:pt x="2641840" y="334507"/>
                  </a:cubicBezTo>
                  <a:cubicBezTo>
                    <a:pt x="2640444" y="338697"/>
                    <a:pt x="2639047" y="341491"/>
                    <a:pt x="2639047" y="345681"/>
                  </a:cubicBezTo>
                  <a:cubicBezTo>
                    <a:pt x="2639047" y="347078"/>
                    <a:pt x="2639047" y="348474"/>
                    <a:pt x="2639047" y="349871"/>
                  </a:cubicBezTo>
                  <a:cubicBezTo>
                    <a:pt x="2639047" y="351268"/>
                    <a:pt x="2639047" y="351268"/>
                    <a:pt x="2639047" y="351268"/>
                  </a:cubicBezTo>
                  <a:cubicBezTo>
                    <a:pt x="2639047" y="351268"/>
                    <a:pt x="2639047" y="351268"/>
                    <a:pt x="2639047" y="352664"/>
                  </a:cubicBezTo>
                  <a:cubicBezTo>
                    <a:pt x="2639047" y="352664"/>
                    <a:pt x="2639047" y="354061"/>
                    <a:pt x="2639047" y="354061"/>
                  </a:cubicBezTo>
                  <a:cubicBezTo>
                    <a:pt x="2639047" y="355458"/>
                    <a:pt x="2639047" y="355458"/>
                    <a:pt x="2639047" y="356854"/>
                  </a:cubicBezTo>
                  <a:cubicBezTo>
                    <a:pt x="2639047" y="358251"/>
                    <a:pt x="2640444" y="361045"/>
                    <a:pt x="2641840" y="363838"/>
                  </a:cubicBezTo>
                  <a:cubicBezTo>
                    <a:pt x="2643237" y="366631"/>
                    <a:pt x="2644634" y="369425"/>
                    <a:pt x="2646031" y="370821"/>
                  </a:cubicBezTo>
                  <a:lnTo>
                    <a:pt x="2620890" y="394565"/>
                  </a:lnTo>
                  <a:lnTo>
                    <a:pt x="2620890" y="394565"/>
                  </a:lnTo>
                  <a:lnTo>
                    <a:pt x="2456081" y="555185"/>
                  </a:lnTo>
                  <a:cubicBezTo>
                    <a:pt x="2398816" y="496524"/>
                    <a:pt x="2340155" y="436466"/>
                    <a:pt x="2282891" y="377805"/>
                  </a:cubicBezTo>
                  <a:cubicBezTo>
                    <a:pt x="2278701" y="373615"/>
                    <a:pt x="2274511" y="369425"/>
                    <a:pt x="2270321" y="363838"/>
                  </a:cubicBezTo>
                  <a:cubicBezTo>
                    <a:pt x="2271717" y="361045"/>
                    <a:pt x="2274511" y="358251"/>
                    <a:pt x="2275908" y="355458"/>
                  </a:cubicBezTo>
                  <a:cubicBezTo>
                    <a:pt x="2277304" y="352664"/>
                    <a:pt x="2278701" y="348474"/>
                    <a:pt x="2278701" y="345681"/>
                  </a:cubicBezTo>
                  <a:cubicBezTo>
                    <a:pt x="2278701" y="344284"/>
                    <a:pt x="2278701" y="342888"/>
                    <a:pt x="2278701" y="342888"/>
                  </a:cubicBezTo>
                  <a:cubicBezTo>
                    <a:pt x="2278701" y="341491"/>
                    <a:pt x="2278701" y="341491"/>
                    <a:pt x="2278701" y="341491"/>
                  </a:cubicBezTo>
                  <a:cubicBezTo>
                    <a:pt x="2278701" y="341491"/>
                    <a:pt x="2278701" y="341491"/>
                    <a:pt x="2278701" y="340094"/>
                  </a:cubicBezTo>
                  <a:cubicBezTo>
                    <a:pt x="2278701" y="338697"/>
                    <a:pt x="2278701" y="337301"/>
                    <a:pt x="2278701" y="335904"/>
                  </a:cubicBezTo>
                  <a:cubicBezTo>
                    <a:pt x="2278701" y="333111"/>
                    <a:pt x="2277304" y="327524"/>
                    <a:pt x="2274511" y="321937"/>
                  </a:cubicBezTo>
                  <a:lnTo>
                    <a:pt x="2439320" y="161318"/>
                  </a:lnTo>
                  <a:lnTo>
                    <a:pt x="2439320" y="161318"/>
                  </a:lnTo>
                  <a:lnTo>
                    <a:pt x="2464461" y="136177"/>
                  </a:lnTo>
                  <a:lnTo>
                    <a:pt x="2464461" y="136177"/>
                  </a:lnTo>
                  <a:lnTo>
                    <a:pt x="2465857" y="134781"/>
                  </a:lnTo>
                  <a:cubicBezTo>
                    <a:pt x="2470047" y="138971"/>
                    <a:pt x="2474238" y="143161"/>
                    <a:pt x="2478428" y="147351"/>
                  </a:cubicBezTo>
                  <a:cubicBezTo>
                    <a:pt x="2535692" y="207409"/>
                    <a:pt x="2591560" y="264673"/>
                    <a:pt x="2648824" y="323334"/>
                  </a:cubicBezTo>
                  <a:close/>
                  <a:moveTo>
                    <a:pt x="2084561" y="108243"/>
                  </a:moveTo>
                  <a:cubicBezTo>
                    <a:pt x="2085957" y="105450"/>
                    <a:pt x="2087354" y="101260"/>
                    <a:pt x="2087354" y="98467"/>
                  </a:cubicBezTo>
                  <a:cubicBezTo>
                    <a:pt x="2087354" y="98467"/>
                    <a:pt x="2087354" y="98467"/>
                    <a:pt x="2087354" y="98467"/>
                  </a:cubicBezTo>
                  <a:lnTo>
                    <a:pt x="2472841" y="98467"/>
                  </a:lnTo>
                  <a:cubicBezTo>
                    <a:pt x="2472841" y="98467"/>
                    <a:pt x="2472841" y="98467"/>
                    <a:pt x="2472841" y="98467"/>
                  </a:cubicBezTo>
                  <a:cubicBezTo>
                    <a:pt x="2472841" y="98467"/>
                    <a:pt x="2472841" y="98467"/>
                    <a:pt x="2472841" y="98467"/>
                  </a:cubicBezTo>
                  <a:cubicBezTo>
                    <a:pt x="2472841" y="98467"/>
                    <a:pt x="2472841" y="98467"/>
                    <a:pt x="2472841" y="98467"/>
                  </a:cubicBezTo>
                  <a:cubicBezTo>
                    <a:pt x="2472841" y="98467"/>
                    <a:pt x="2472841" y="99863"/>
                    <a:pt x="2472841" y="99863"/>
                  </a:cubicBezTo>
                  <a:cubicBezTo>
                    <a:pt x="2472841" y="101260"/>
                    <a:pt x="2471444" y="102657"/>
                    <a:pt x="2471444" y="105450"/>
                  </a:cubicBezTo>
                  <a:cubicBezTo>
                    <a:pt x="2470047" y="106847"/>
                    <a:pt x="2470047" y="108243"/>
                    <a:pt x="2468651" y="109640"/>
                  </a:cubicBezTo>
                  <a:cubicBezTo>
                    <a:pt x="2468651" y="109640"/>
                    <a:pt x="2467254" y="111037"/>
                    <a:pt x="2467254" y="111037"/>
                  </a:cubicBezTo>
                  <a:cubicBezTo>
                    <a:pt x="2467254" y="111037"/>
                    <a:pt x="2467254" y="111037"/>
                    <a:pt x="2467254" y="111037"/>
                  </a:cubicBezTo>
                  <a:lnTo>
                    <a:pt x="2467254" y="111037"/>
                  </a:lnTo>
                  <a:lnTo>
                    <a:pt x="2457477" y="120814"/>
                  </a:lnTo>
                  <a:lnTo>
                    <a:pt x="2457477" y="120814"/>
                  </a:lnTo>
                  <a:lnTo>
                    <a:pt x="2432337" y="145954"/>
                  </a:lnTo>
                  <a:lnTo>
                    <a:pt x="2432337" y="145954"/>
                  </a:lnTo>
                  <a:lnTo>
                    <a:pt x="2267527" y="306574"/>
                  </a:lnTo>
                  <a:cubicBezTo>
                    <a:pt x="2208866" y="246516"/>
                    <a:pt x="2151602" y="187855"/>
                    <a:pt x="2092941" y="127797"/>
                  </a:cubicBezTo>
                  <a:cubicBezTo>
                    <a:pt x="2088751" y="123607"/>
                    <a:pt x="2084561" y="119417"/>
                    <a:pt x="2080371" y="113830"/>
                  </a:cubicBezTo>
                  <a:cubicBezTo>
                    <a:pt x="2080371" y="115227"/>
                    <a:pt x="2083164" y="112434"/>
                    <a:pt x="2084561" y="108243"/>
                  </a:cubicBezTo>
                  <a:close/>
                  <a:moveTo>
                    <a:pt x="2246577" y="320541"/>
                  </a:moveTo>
                  <a:cubicBezTo>
                    <a:pt x="2246577" y="320541"/>
                    <a:pt x="2246577" y="320541"/>
                    <a:pt x="2246577" y="320541"/>
                  </a:cubicBezTo>
                  <a:cubicBezTo>
                    <a:pt x="2245180" y="321937"/>
                    <a:pt x="2243784" y="323334"/>
                    <a:pt x="2243784" y="324731"/>
                  </a:cubicBezTo>
                  <a:cubicBezTo>
                    <a:pt x="2242387" y="327524"/>
                    <a:pt x="2239594" y="330317"/>
                    <a:pt x="2238197" y="334507"/>
                  </a:cubicBezTo>
                  <a:cubicBezTo>
                    <a:pt x="2236800" y="338697"/>
                    <a:pt x="2235403" y="341491"/>
                    <a:pt x="2235403" y="345681"/>
                  </a:cubicBezTo>
                  <a:cubicBezTo>
                    <a:pt x="2235403" y="347078"/>
                    <a:pt x="2235403" y="348474"/>
                    <a:pt x="2235403" y="349871"/>
                  </a:cubicBezTo>
                  <a:cubicBezTo>
                    <a:pt x="2235403" y="351268"/>
                    <a:pt x="2235403" y="351268"/>
                    <a:pt x="2235403" y="351268"/>
                  </a:cubicBezTo>
                  <a:cubicBezTo>
                    <a:pt x="2235403" y="351268"/>
                    <a:pt x="2235403" y="351268"/>
                    <a:pt x="2235403" y="352664"/>
                  </a:cubicBezTo>
                  <a:cubicBezTo>
                    <a:pt x="2235403" y="352664"/>
                    <a:pt x="2235403" y="354061"/>
                    <a:pt x="2235403" y="354061"/>
                  </a:cubicBezTo>
                  <a:cubicBezTo>
                    <a:pt x="2235403" y="355458"/>
                    <a:pt x="2235403" y="355458"/>
                    <a:pt x="2235403" y="356854"/>
                  </a:cubicBezTo>
                  <a:cubicBezTo>
                    <a:pt x="2235403" y="358251"/>
                    <a:pt x="2236800" y="361045"/>
                    <a:pt x="2236800" y="363838"/>
                  </a:cubicBezTo>
                  <a:cubicBezTo>
                    <a:pt x="2236800" y="365235"/>
                    <a:pt x="2238197" y="366631"/>
                    <a:pt x="2238197" y="368028"/>
                  </a:cubicBezTo>
                  <a:lnTo>
                    <a:pt x="2214453" y="391772"/>
                  </a:lnTo>
                  <a:lnTo>
                    <a:pt x="2214453" y="391772"/>
                  </a:lnTo>
                  <a:lnTo>
                    <a:pt x="2049643" y="552391"/>
                  </a:lnTo>
                  <a:cubicBezTo>
                    <a:pt x="1992379" y="493730"/>
                    <a:pt x="1936512" y="436466"/>
                    <a:pt x="1879247" y="377805"/>
                  </a:cubicBezTo>
                  <a:cubicBezTo>
                    <a:pt x="1875057" y="373615"/>
                    <a:pt x="1870867" y="369425"/>
                    <a:pt x="1866677" y="363838"/>
                  </a:cubicBezTo>
                  <a:cubicBezTo>
                    <a:pt x="1868074" y="361045"/>
                    <a:pt x="1870867" y="358251"/>
                    <a:pt x="1872264" y="355458"/>
                  </a:cubicBezTo>
                  <a:cubicBezTo>
                    <a:pt x="1873661" y="352664"/>
                    <a:pt x="1875057" y="348474"/>
                    <a:pt x="1875057" y="345681"/>
                  </a:cubicBezTo>
                  <a:cubicBezTo>
                    <a:pt x="1875057" y="344284"/>
                    <a:pt x="1875057" y="342888"/>
                    <a:pt x="1875057" y="342888"/>
                  </a:cubicBezTo>
                  <a:cubicBezTo>
                    <a:pt x="1875057" y="341491"/>
                    <a:pt x="1875057" y="341491"/>
                    <a:pt x="1875057" y="341491"/>
                  </a:cubicBezTo>
                  <a:cubicBezTo>
                    <a:pt x="1875057" y="341491"/>
                    <a:pt x="1875057" y="341491"/>
                    <a:pt x="1875057" y="340094"/>
                  </a:cubicBezTo>
                  <a:cubicBezTo>
                    <a:pt x="1875057" y="338697"/>
                    <a:pt x="1875057" y="337301"/>
                    <a:pt x="1875057" y="335904"/>
                  </a:cubicBezTo>
                  <a:cubicBezTo>
                    <a:pt x="1875057" y="331714"/>
                    <a:pt x="1873661" y="324731"/>
                    <a:pt x="1868074" y="316350"/>
                  </a:cubicBezTo>
                  <a:lnTo>
                    <a:pt x="2034280" y="154334"/>
                  </a:lnTo>
                  <a:lnTo>
                    <a:pt x="2034280" y="154334"/>
                  </a:lnTo>
                  <a:lnTo>
                    <a:pt x="2059420" y="129194"/>
                  </a:lnTo>
                  <a:lnTo>
                    <a:pt x="2059420" y="129194"/>
                  </a:lnTo>
                  <a:lnTo>
                    <a:pt x="2060817" y="127797"/>
                  </a:lnTo>
                  <a:cubicBezTo>
                    <a:pt x="2065007" y="131987"/>
                    <a:pt x="2069197" y="136177"/>
                    <a:pt x="2073387" y="140367"/>
                  </a:cubicBezTo>
                  <a:cubicBezTo>
                    <a:pt x="2130652" y="201822"/>
                    <a:pt x="2187916" y="261879"/>
                    <a:pt x="2246577" y="320541"/>
                  </a:cubicBezTo>
                  <a:close/>
                  <a:moveTo>
                    <a:pt x="1682314" y="108243"/>
                  </a:moveTo>
                  <a:cubicBezTo>
                    <a:pt x="1683711" y="105450"/>
                    <a:pt x="1685107" y="101260"/>
                    <a:pt x="1685107" y="98467"/>
                  </a:cubicBezTo>
                  <a:lnTo>
                    <a:pt x="2069197" y="98467"/>
                  </a:lnTo>
                  <a:cubicBezTo>
                    <a:pt x="2069197" y="99863"/>
                    <a:pt x="2069197" y="99863"/>
                    <a:pt x="2067800" y="101260"/>
                  </a:cubicBezTo>
                  <a:cubicBezTo>
                    <a:pt x="2066404" y="102657"/>
                    <a:pt x="2066404" y="105450"/>
                    <a:pt x="2065007" y="105450"/>
                  </a:cubicBezTo>
                  <a:cubicBezTo>
                    <a:pt x="2065007" y="105450"/>
                    <a:pt x="2063610" y="106847"/>
                    <a:pt x="2063610" y="106847"/>
                  </a:cubicBezTo>
                  <a:cubicBezTo>
                    <a:pt x="2063610" y="106847"/>
                    <a:pt x="2063610" y="106847"/>
                    <a:pt x="2063610" y="106847"/>
                  </a:cubicBezTo>
                  <a:lnTo>
                    <a:pt x="2063610" y="106847"/>
                  </a:lnTo>
                  <a:lnTo>
                    <a:pt x="2053834" y="116624"/>
                  </a:lnTo>
                  <a:lnTo>
                    <a:pt x="2053834" y="116624"/>
                  </a:lnTo>
                  <a:lnTo>
                    <a:pt x="2028693" y="141764"/>
                  </a:lnTo>
                  <a:lnTo>
                    <a:pt x="2028693" y="141764"/>
                  </a:lnTo>
                  <a:lnTo>
                    <a:pt x="1862487" y="303780"/>
                  </a:lnTo>
                  <a:cubicBezTo>
                    <a:pt x="1805223" y="245119"/>
                    <a:pt x="1747958" y="186458"/>
                    <a:pt x="1692091" y="129194"/>
                  </a:cubicBezTo>
                  <a:cubicBezTo>
                    <a:pt x="1687901" y="125004"/>
                    <a:pt x="1683711" y="120814"/>
                    <a:pt x="1679521" y="115227"/>
                  </a:cubicBezTo>
                  <a:cubicBezTo>
                    <a:pt x="1679521" y="113830"/>
                    <a:pt x="1680917" y="111037"/>
                    <a:pt x="1682314" y="108243"/>
                  </a:cubicBezTo>
                  <a:close/>
                  <a:moveTo>
                    <a:pt x="1281464" y="106847"/>
                  </a:moveTo>
                  <a:cubicBezTo>
                    <a:pt x="1282860" y="104053"/>
                    <a:pt x="1282860" y="101260"/>
                    <a:pt x="1284257" y="98467"/>
                  </a:cubicBezTo>
                  <a:lnTo>
                    <a:pt x="1666950" y="98467"/>
                  </a:lnTo>
                  <a:cubicBezTo>
                    <a:pt x="1666950" y="99863"/>
                    <a:pt x="1666950" y="99863"/>
                    <a:pt x="1666950" y="101260"/>
                  </a:cubicBezTo>
                  <a:cubicBezTo>
                    <a:pt x="1665554" y="102657"/>
                    <a:pt x="1665554" y="104053"/>
                    <a:pt x="1664157" y="105450"/>
                  </a:cubicBezTo>
                  <a:cubicBezTo>
                    <a:pt x="1664157" y="105450"/>
                    <a:pt x="1662760" y="106847"/>
                    <a:pt x="1662760" y="106847"/>
                  </a:cubicBezTo>
                  <a:cubicBezTo>
                    <a:pt x="1662760" y="106847"/>
                    <a:pt x="1662760" y="106847"/>
                    <a:pt x="1662760" y="106847"/>
                  </a:cubicBezTo>
                  <a:lnTo>
                    <a:pt x="1662760" y="106847"/>
                  </a:lnTo>
                  <a:lnTo>
                    <a:pt x="1652983" y="116624"/>
                  </a:lnTo>
                  <a:lnTo>
                    <a:pt x="1652983" y="116624"/>
                  </a:lnTo>
                  <a:lnTo>
                    <a:pt x="1627843" y="141764"/>
                  </a:lnTo>
                  <a:lnTo>
                    <a:pt x="1627843" y="141764"/>
                  </a:lnTo>
                  <a:lnTo>
                    <a:pt x="1461637" y="303780"/>
                  </a:lnTo>
                  <a:cubicBezTo>
                    <a:pt x="1404372" y="245119"/>
                    <a:pt x="1347108" y="187855"/>
                    <a:pt x="1291241" y="129194"/>
                  </a:cubicBezTo>
                  <a:cubicBezTo>
                    <a:pt x="1287051" y="125004"/>
                    <a:pt x="1282860" y="120814"/>
                    <a:pt x="1278670" y="115227"/>
                  </a:cubicBezTo>
                  <a:cubicBezTo>
                    <a:pt x="1278670" y="112434"/>
                    <a:pt x="1280067" y="109640"/>
                    <a:pt x="1281464" y="106847"/>
                  </a:cubicBezTo>
                  <a:close/>
                  <a:moveTo>
                    <a:pt x="1446273" y="314954"/>
                  </a:moveTo>
                  <a:lnTo>
                    <a:pt x="1446273" y="314954"/>
                  </a:lnTo>
                  <a:cubicBezTo>
                    <a:pt x="1446273" y="314954"/>
                    <a:pt x="1444876" y="316350"/>
                    <a:pt x="1443480" y="317747"/>
                  </a:cubicBezTo>
                  <a:cubicBezTo>
                    <a:pt x="1442083" y="320541"/>
                    <a:pt x="1439290" y="323334"/>
                    <a:pt x="1437893" y="327524"/>
                  </a:cubicBezTo>
                  <a:cubicBezTo>
                    <a:pt x="1436496" y="331714"/>
                    <a:pt x="1435100" y="334507"/>
                    <a:pt x="1435100" y="338697"/>
                  </a:cubicBezTo>
                  <a:cubicBezTo>
                    <a:pt x="1435100" y="340094"/>
                    <a:pt x="1435100" y="341491"/>
                    <a:pt x="1435100" y="342888"/>
                  </a:cubicBezTo>
                  <a:cubicBezTo>
                    <a:pt x="1435100" y="344284"/>
                    <a:pt x="1435100" y="344284"/>
                    <a:pt x="1435100" y="344284"/>
                  </a:cubicBezTo>
                  <a:cubicBezTo>
                    <a:pt x="1435100" y="344284"/>
                    <a:pt x="1435100" y="344284"/>
                    <a:pt x="1435100" y="345681"/>
                  </a:cubicBezTo>
                  <a:cubicBezTo>
                    <a:pt x="1435100" y="345681"/>
                    <a:pt x="1435100" y="347078"/>
                    <a:pt x="1435100" y="347078"/>
                  </a:cubicBezTo>
                  <a:cubicBezTo>
                    <a:pt x="1435100" y="348474"/>
                    <a:pt x="1435100" y="348474"/>
                    <a:pt x="1435100" y="349871"/>
                  </a:cubicBezTo>
                  <a:cubicBezTo>
                    <a:pt x="1435100" y="351268"/>
                    <a:pt x="1436496" y="354061"/>
                    <a:pt x="1436496" y="356854"/>
                  </a:cubicBezTo>
                  <a:cubicBezTo>
                    <a:pt x="1437893" y="359648"/>
                    <a:pt x="1439290" y="362441"/>
                    <a:pt x="1440686" y="365235"/>
                  </a:cubicBezTo>
                  <a:lnTo>
                    <a:pt x="1416943" y="388978"/>
                  </a:lnTo>
                  <a:lnTo>
                    <a:pt x="1416943" y="388978"/>
                  </a:lnTo>
                  <a:lnTo>
                    <a:pt x="1250736" y="550995"/>
                  </a:lnTo>
                  <a:cubicBezTo>
                    <a:pt x="1193472" y="492333"/>
                    <a:pt x="1137605" y="435069"/>
                    <a:pt x="1080340" y="376408"/>
                  </a:cubicBezTo>
                  <a:cubicBezTo>
                    <a:pt x="1076150" y="372218"/>
                    <a:pt x="1071960" y="368028"/>
                    <a:pt x="1067770" y="362441"/>
                  </a:cubicBezTo>
                  <a:cubicBezTo>
                    <a:pt x="1069167" y="359648"/>
                    <a:pt x="1071960" y="356854"/>
                    <a:pt x="1073357" y="354061"/>
                  </a:cubicBezTo>
                  <a:cubicBezTo>
                    <a:pt x="1074753" y="351268"/>
                    <a:pt x="1076150" y="347078"/>
                    <a:pt x="1076150" y="344284"/>
                  </a:cubicBezTo>
                  <a:cubicBezTo>
                    <a:pt x="1076150" y="342888"/>
                    <a:pt x="1076150" y="341491"/>
                    <a:pt x="1076150" y="341491"/>
                  </a:cubicBezTo>
                  <a:cubicBezTo>
                    <a:pt x="1076150" y="340094"/>
                    <a:pt x="1076150" y="340094"/>
                    <a:pt x="1076150" y="340094"/>
                  </a:cubicBezTo>
                  <a:cubicBezTo>
                    <a:pt x="1076150" y="340094"/>
                    <a:pt x="1076150" y="340094"/>
                    <a:pt x="1076150" y="338697"/>
                  </a:cubicBezTo>
                  <a:cubicBezTo>
                    <a:pt x="1076150" y="337301"/>
                    <a:pt x="1076150" y="335904"/>
                    <a:pt x="1076150" y="334507"/>
                  </a:cubicBezTo>
                  <a:cubicBezTo>
                    <a:pt x="1076150" y="330317"/>
                    <a:pt x="1074753" y="323334"/>
                    <a:pt x="1069167" y="314954"/>
                  </a:cubicBezTo>
                  <a:lnTo>
                    <a:pt x="1235373" y="152938"/>
                  </a:lnTo>
                  <a:lnTo>
                    <a:pt x="1235373" y="152938"/>
                  </a:lnTo>
                  <a:lnTo>
                    <a:pt x="1260513" y="127797"/>
                  </a:lnTo>
                  <a:lnTo>
                    <a:pt x="1260513" y="127797"/>
                  </a:lnTo>
                  <a:lnTo>
                    <a:pt x="1261910" y="126400"/>
                  </a:lnTo>
                  <a:cubicBezTo>
                    <a:pt x="1266100" y="130591"/>
                    <a:pt x="1270290" y="134781"/>
                    <a:pt x="1274480" y="138971"/>
                  </a:cubicBezTo>
                  <a:cubicBezTo>
                    <a:pt x="1333141" y="199028"/>
                    <a:pt x="1390406" y="257689"/>
                    <a:pt x="1446273" y="314954"/>
                  </a:cubicBezTo>
                  <a:close/>
                  <a:moveTo>
                    <a:pt x="880613" y="105450"/>
                  </a:moveTo>
                  <a:cubicBezTo>
                    <a:pt x="882010" y="102657"/>
                    <a:pt x="882010" y="99863"/>
                    <a:pt x="883407" y="98467"/>
                  </a:cubicBezTo>
                  <a:lnTo>
                    <a:pt x="1266100" y="98467"/>
                  </a:lnTo>
                  <a:cubicBezTo>
                    <a:pt x="1266100" y="98467"/>
                    <a:pt x="1266100" y="98467"/>
                    <a:pt x="1266100" y="99863"/>
                  </a:cubicBezTo>
                  <a:cubicBezTo>
                    <a:pt x="1264703" y="101260"/>
                    <a:pt x="1264703" y="102657"/>
                    <a:pt x="1263307" y="104053"/>
                  </a:cubicBezTo>
                  <a:cubicBezTo>
                    <a:pt x="1263307" y="104053"/>
                    <a:pt x="1261910" y="105450"/>
                    <a:pt x="1261910" y="105450"/>
                  </a:cubicBezTo>
                  <a:cubicBezTo>
                    <a:pt x="1261910" y="105450"/>
                    <a:pt x="1261910" y="105450"/>
                    <a:pt x="1261910" y="105450"/>
                  </a:cubicBezTo>
                  <a:lnTo>
                    <a:pt x="1261910" y="105450"/>
                  </a:lnTo>
                  <a:lnTo>
                    <a:pt x="1252133" y="115227"/>
                  </a:lnTo>
                  <a:lnTo>
                    <a:pt x="1252133" y="115227"/>
                  </a:lnTo>
                  <a:lnTo>
                    <a:pt x="1226993" y="140367"/>
                  </a:lnTo>
                  <a:lnTo>
                    <a:pt x="1226993" y="140367"/>
                  </a:lnTo>
                  <a:lnTo>
                    <a:pt x="1059390" y="302384"/>
                  </a:lnTo>
                  <a:cubicBezTo>
                    <a:pt x="1002126" y="243723"/>
                    <a:pt x="944861" y="185061"/>
                    <a:pt x="888994" y="127797"/>
                  </a:cubicBezTo>
                  <a:cubicBezTo>
                    <a:pt x="884804" y="123607"/>
                    <a:pt x="880613" y="119417"/>
                    <a:pt x="876423" y="113830"/>
                  </a:cubicBezTo>
                  <a:cubicBezTo>
                    <a:pt x="876423" y="112434"/>
                    <a:pt x="879217" y="109640"/>
                    <a:pt x="880613" y="105450"/>
                  </a:cubicBezTo>
                  <a:close/>
                  <a:moveTo>
                    <a:pt x="1044026" y="314954"/>
                  </a:moveTo>
                  <a:cubicBezTo>
                    <a:pt x="1044026" y="314954"/>
                    <a:pt x="1042630" y="316350"/>
                    <a:pt x="1042630" y="316350"/>
                  </a:cubicBezTo>
                  <a:cubicBezTo>
                    <a:pt x="1041233" y="319144"/>
                    <a:pt x="1038440" y="321937"/>
                    <a:pt x="1037043" y="326127"/>
                  </a:cubicBezTo>
                  <a:cubicBezTo>
                    <a:pt x="1035646" y="330317"/>
                    <a:pt x="1034249" y="333111"/>
                    <a:pt x="1034249" y="337301"/>
                  </a:cubicBezTo>
                  <a:cubicBezTo>
                    <a:pt x="1034249" y="338697"/>
                    <a:pt x="1034249" y="340094"/>
                    <a:pt x="1034249" y="341491"/>
                  </a:cubicBezTo>
                  <a:cubicBezTo>
                    <a:pt x="1034249" y="342888"/>
                    <a:pt x="1034249" y="342888"/>
                    <a:pt x="1034249" y="342888"/>
                  </a:cubicBezTo>
                  <a:cubicBezTo>
                    <a:pt x="1034249" y="342888"/>
                    <a:pt x="1034249" y="342888"/>
                    <a:pt x="1034249" y="344284"/>
                  </a:cubicBezTo>
                  <a:cubicBezTo>
                    <a:pt x="1034249" y="344284"/>
                    <a:pt x="1034249" y="345681"/>
                    <a:pt x="1034249" y="345681"/>
                  </a:cubicBezTo>
                  <a:cubicBezTo>
                    <a:pt x="1034249" y="347078"/>
                    <a:pt x="1034249" y="347078"/>
                    <a:pt x="1034249" y="348474"/>
                  </a:cubicBezTo>
                  <a:cubicBezTo>
                    <a:pt x="1034249" y="349871"/>
                    <a:pt x="1035646" y="352664"/>
                    <a:pt x="1035646" y="355458"/>
                  </a:cubicBezTo>
                  <a:cubicBezTo>
                    <a:pt x="1037043" y="358251"/>
                    <a:pt x="1038440" y="361045"/>
                    <a:pt x="1039836" y="362441"/>
                  </a:cubicBezTo>
                  <a:lnTo>
                    <a:pt x="1014696" y="386185"/>
                  </a:lnTo>
                  <a:lnTo>
                    <a:pt x="1014696" y="386185"/>
                  </a:lnTo>
                  <a:lnTo>
                    <a:pt x="849886" y="546804"/>
                  </a:lnTo>
                  <a:cubicBezTo>
                    <a:pt x="792622" y="488143"/>
                    <a:pt x="735358" y="429482"/>
                    <a:pt x="676697" y="370821"/>
                  </a:cubicBezTo>
                  <a:cubicBezTo>
                    <a:pt x="672507" y="366631"/>
                    <a:pt x="668316" y="362441"/>
                    <a:pt x="664126" y="356854"/>
                  </a:cubicBezTo>
                  <a:cubicBezTo>
                    <a:pt x="665523" y="354061"/>
                    <a:pt x="668316" y="351268"/>
                    <a:pt x="669713" y="348474"/>
                  </a:cubicBezTo>
                  <a:cubicBezTo>
                    <a:pt x="671110" y="345681"/>
                    <a:pt x="672507" y="341491"/>
                    <a:pt x="672507" y="338697"/>
                  </a:cubicBezTo>
                  <a:cubicBezTo>
                    <a:pt x="672507" y="337301"/>
                    <a:pt x="672507" y="335904"/>
                    <a:pt x="672507" y="335904"/>
                  </a:cubicBezTo>
                  <a:cubicBezTo>
                    <a:pt x="672507" y="334507"/>
                    <a:pt x="672507" y="334507"/>
                    <a:pt x="672507" y="334507"/>
                  </a:cubicBezTo>
                  <a:cubicBezTo>
                    <a:pt x="672507" y="334507"/>
                    <a:pt x="672507" y="334507"/>
                    <a:pt x="672507" y="333111"/>
                  </a:cubicBezTo>
                  <a:cubicBezTo>
                    <a:pt x="672507" y="331714"/>
                    <a:pt x="672507" y="330317"/>
                    <a:pt x="672507" y="328921"/>
                  </a:cubicBezTo>
                  <a:cubicBezTo>
                    <a:pt x="672507" y="326127"/>
                    <a:pt x="671110" y="319144"/>
                    <a:pt x="666920" y="312160"/>
                  </a:cubicBezTo>
                  <a:lnTo>
                    <a:pt x="831729" y="151541"/>
                  </a:lnTo>
                  <a:lnTo>
                    <a:pt x="831729" y="151541"/>
                  </a:lnTo>
                  <a:lnTo>
                    <a:pt x="856870" y="126400"/>
                  </a:lnTo>
                  <a:lnTo>
                    <a:pt x="856870" y="126400"/>
                  </a:lnTo>
                  <a:lnTo>
                    <a:pt x="858266" y="125004"/>
                  </a:lnTo>
                  <a:cubicBezTo>
                    <a:pt x="862457" y="129194"/>
                    <a:pt x="866647" y="133384"/>
                    <a:pt x="870837" y="137574"/>
                  </a:cubicBezTo>
                  <a:cubicBezTo>
                    <a:pt x="930894" y="199028"/>
                    <a:pt x="988159" y="256293"/>
                    <a:pt x="1044026" y="314954"/>
                  </a:cubicBezTo>
                  <a:close/>
                  <a:moveTo>
                    <a:pt x="478367" y="101260"/>
                  </a:moveTo>
                  <a:cubicBezTo>
                    <a:pt x="478367" y="99863"/>
                    <a:pt x="479763" y="98467"/>
                    <a:pt x="479763" y="98467"/>
                  </a:cubicBezTo>
                  <a:lnTo>
                    <a:pt x="863853" y="98467"/>
                  </a:lnTo>
                  <a:cubicBezTo>
                    <a:pt x="863853" y="98467"/>
                    <a:pt x="863853" y="98467"/>
                    <a:pt x="863853" y="98467"/>
                  </a:cubicBezTo>
                  <a:cubicBezTo>
                    <a:pt x="862457" y="99863"/>
                    <a:pt x="862457" y="102657"/>
                    <a:pt x="861060" y="102657"/>
                  </a:cubicBezTo>
                  <a:cubicBezTo>
                    <a:pt x="861060" y="102657"/>
                    <a:pt x="859663" y="104053"/>
                    <a:pt x="859663" y="104053"/>
                  </a:cubicBezTo>
                  <a:cubicBezTo>
                    <a:pt x="859663" y="104053"/>
                    <a:pt x="859663" y="104053"/>
                    <a:pt x="859663" y="104053"/>
                  </a:cubicBezTo>
                  <a:lnTo>
                    <a:pt x="859663" y="104053"/>
                  </a:lnTo>
                  <a:lnTo>
                    <a:pt x="849886" y="115227"/>
                  </a:lnTo>
                  <a:lnTo>
                    <a:pt x="849886" y="115227"/>
                  </a:lnTo>
                  <a:lnTo>
                    <a:pt x="824746" y="140367"/>
                  </a:lnTo>
                  <a:lnTo>
                    <a:pt x="824746" y="140367"/>
                  </a:lnTo>
                  <a:lnTo>
                    <a:pt x="659936" y="300987"/>
                  </a:lnTo>
                  <a:cubicBezTo>
                    <a:pt x="602672" y="242326"/>
                    <a:pt x="544011" y="183665"/>
                    <a:pt x="486747" y="123607"/>
                  </a:cubicBezTo>
                  <a:cubicBezTo>
                    <a:pt x="482557" y="119417"/>
                    <a:pt x="478367" y="115227"/>
                    <a:pt x="474176" y="109640"/>
                  </a:cubicBezTo>
                  <a:cubicBezTo>
                    <a:pt x="474176" y="108243"/>
                    <a:pt x="476970" y="105450"/>
                    <a:pt x="478367" y="101260"/>
                  </a:cubicBezTo>
                  <a:close/>
                  <a:moveTo>
                    <a:pt x="460210" y="123607"/>
                  </a:moveTo>
                  <a:lnTo>
                    <a:pt x="460210" y="123607"/>
                  </a:lnTo>
                  <a:cubicBezTo>
                    <a:pt x="465796" y="127797"/>
                    <a:pt x="469986" y="131987"/>
                    <a:pt x="474176" y="136177"/>
                  </a:cubicBezTo>
                  <a:cubicBezTo>
                    <a:pt x="531441" y="194838"/>
                    <a:pt x="588705" y="253499"/>
                    <a:pt x="647366" y="312160"/>
                  </a:cubicBezTo>
                  <a:cubicBezTo>
                    <a:pt x="647366" y="312160"/>
                    <a:pt x="647366" y="312160"/>
                    <a:pt x="645969" y="313557"/>
                  </a:cubicBezTo>
                  <a:cubicBezTo>
                    <a:pt x="645969" y="313557"/>
                    <a:pt x="644573" y="314954"/>
                    <a:pt x="643176" y="316350"/>
                  </a:cubicBezTo>
                  <a:cubicBezTo>
                    <a:pt x="641779" y="319144"/>
                    <a:pt x="638986" y="321937"/>
                    <a:pt x="637589" y="326127"/>
                  </a:cubicBezTo>
                  <a:cubicBezTo>
                    <a:pt x="636193" y="330317"/>
                    <a:pt x="634796" y="333111"/>
                    <a:pt x="634796" y="337301"/>
                  </a:cubicBezTo>
                  <a:cubicBezTo>
                    <a:pt x="634796" y="338697"/>
                    <a:pt x="634796" y="340094"/>
                    <a:pt x="634796" y="341491"/>
                  </a:cubicBezTo>
                  <a:cubicBezTo>
                    <a:pt x="634796" y="342888"/>
                    <a:pt x="634796" y="342888"/>
                    <a:pt x="634796" y="342888"/>
                  </a:cubicBezTo>
                  <a:cubicBezTo>
                    <a:pt x="634796" y="342888"/>
                    <a:pt x="634796" y="342888"/>
                    <a:pt x="634796" y="344284"/>
                  </a:cubicBezTo>
                  <a:cubicBezTo>
                    <a:pt x="634796" y="344284"/>
                    <a:pt x="634796" y="345681"/>
                    <a:pt x="634796" y="345681"/>
                  </a:cubicBezTo>
                  <a:cubicBezTo>
                    <a:pt x="634796" y="347078"/>
                    <a:pt x="634796" y="347078"/>
                    <a:pt x="634796" y="348474"/>
                  </a:cubicBezTo>
                  <a:cubicBezTo>
                    <a:pt x="634796" y="349871"/>
                    <a:pt x="636193" y="352664"/>
                    <a:pt x="636193" y="355458"/>
                  </a:cubicBezTo>
                  <a:cubicBezTo>
                    <a:pt x="636193" y="356854"/>
                    <a:pt x="637589" y="358251"/>
                    <a:pt x="638986" y="361045"/>
                  </a:cubicBezTo>
                  <a:lnTo>
                    <a:pt x="615242" y="384788"/>
                  </a:lnTo>
                  <a:lnTo>
                    <a:pt x="615242" y="384788"/>
                  </a:lnTo>
                  <a:lnTo>
                    <a:pt x="449036" y="546804"/>
                  </a:lnTo>
                  <a:cubicBezTo>
                    <a:pt x="391772" y="488143"/>
                    <a:pt x="335904" y="430879"/>
                    <a:pt x="278640" y="372218"/>
                  </a:cubicBezTo>
                  <a:cubicBezTo>
                    <a:pt x="274450" y="368028"/>
                    <a:pt x="270260" y="363838"/>
                    <a:pt x="266070" y="358251"/>
                  </a:cubicBezTo>
                  <a:cubicBezTo>
                    <a:pt x="267466" y="355458"/>
                    <a:pt x="270260" y="352664"/>
                    <a:pt x="271656" y="349871"/>
                  </a:cubicBezTo>
                  <a:cubicBezTo>
                    <a:pt x="273053" y="347078"/>
                    <a:pt x="274450" y="342888"/>
                    <a:pt x="274450" y="340094"/>
                  </a:cubicBezTo>
                  <a:cubicBezTo>
                    <a:pt x="274450" y="338697"/>
                    <a:pt x="274450" y="337301"/>
                    <a:pt x="274450" y="337301"/>
                  </a:cubicBezTo>
                  <a:cubicBezTo>
                    <a:pt x="274450" y="335904"/>
                    <a:pt x="274450" y="335904"/>
                    <a:pt x="274450" y="335904"/>
                  </a:cubicBezTo>
                  <a:cubicBezTo>
                    <a:pt x="274450" y="335904"/>
                    <a:pt x="274450" y="335904"/>
                    <a:pt x="274450" y="334507"/>
                  </a:cubicBezTo>
                  <a:cubicBezTo>
                    <a:pt x="274450" y="333111"/>
                    <a:pt x="274450" y="331714"/>
                    <a:pt x="274450" y="330317"/>
                  </a:cubicBezTo>
                  <a:cubicBezTo>
                    <a:pt x="274450" y="326127"/>
                    <a:pt x="273053" y="319144"/>
                    <a:pt x="267466" y="310764"/>
                  </a:cubicBezTo>
                  <a:lnTo>
                    <a:pt x="433672" y="148748"/>
                  </a:lnTo>
                  <a:lnTo>
                    <a:pt x="433672" y="148748"/>
                  </a:lnTo>
                  <a:lnTo>
                    <a:pt x="460210" y="123607"/>
                  </a:lnTo>
                  <a:lnTo>
                    <a:pt x="460210" y="123607"/>
                  </a:lnTo>
                  <a:close/>
                  <a:moveTo>
                    <a:pt x="84500" y="122210"/>
                  </a:moveTo>
                  <a:cubicBezTo>
                    <a:pt x="80310" y="118020"/>
                    <a:pt x="76120" y="113830"/>
                    <a:pt x="71930" y="108243"/>
                  </a:cubicBezTo>
                  <a:cubicBezTo>
                    <a:pt x="73326" y="106847"/>
                    <a:pt x="76120" y="102657"/>
                    <a:pt x="77516" y="99863"/>
                  </a:cubicBezTo>
                  <a:cubicBezTo>
                    <a:pt x="77516" y="98467"/>
                    <a:pt x="77516" y="98467"/>
                    <a:pt x="78913" y="97070"/>
                  </a:cubicBezTo>
                  <a:lnTo>
                    <a:pt x="458813" y="97070"/>
                  </a:lnTo>
                  <a:cubicBezTo>
                    <a:pt x="458813" y="97070"/>
                    <a:pt x="458813" y="97070"/>
                    <a:pt x="458813" y="97070"/>
                  </a:cubicBezTo>
                  <a:cubicBezTo>
                    <a:pt x="458813" y="97070"/>
                    <a:pt x="457416" y="98467"/>
                    <a:pt x="457416" y="98467"/>
                  </a:cubicBezTo>
                  <a:cubicBezTo>
                    <a:pt x="457416" y="98467"/>
                    <a:pt x="457416" y="98467"/>
                    <a:pt x="457416" y="98467"/>
                  </a:cubicBezTo>
                  <a:lnTo>
                    <a:pt x="457416" y="98467"/>
                  </a:lnTo>
                  <a:lnTo>
                    <a:pt x="447639" y="108243"/>
                  </a:lnTo>
                  <a:lnTo>
                    <a:pt x="447639" y="108243"/>
                  </a:lnTo>
                  <a:lnTo>
                    <a:pt x="422499" y="133384"/>
                  </a:lnTo>
                  <a:lnTo>
                    <a:pt x="422499" y="133384"/>
                  </a:lnTo>
                  <a:lnTo>
                    <a:pt x="254896" y="298194"/>
                  </a:lnTo>
                  <a:cubicBezTo>
                    <a:pt x="199028" y="239532"/>
                    <a:pt x="141764" y="180871"/>
                    <a:pt x="84500" y="122210"/>
                  </a:cubicBezTo>
                  <a:close/>
                  <a:moveTo>
                    <a:pt x="257689" y="333111"/>
                  </a:moveTo>
                  <a:cubicBezTo>
                    <a:pt x="257689" y="333111"/>
                    <a:pt x="257689" y="334507"/>
                    <a:pt x="257689" y="333111"/>
                  </a:cubicBezTo>
                  <a:cubicBezTo>
                    <a:pt x="257689" y="334507"/>
                    <a:pt x="257689" y="334507"/>
                    <a:pt x="257689" y="335904"/>
                  </a:cubicBezTo>
                  <a:cubicBezTo>
                    <a:pt x="257689" y="337301"/>
                    <a:pt x="256293" y="338697"/>
                    <a:pt x="256293" y="341491"/>
                  </a:cubicBezTo>
                  <a:cubicBezTo>
                    <a:pt x="256293" y="342888"/>
                    <a:pt x="254896" y="342888"/>
                    <a:pt x="254896" y="344284"/>
                  </a:cubicBezTo>
                  <a:cubicBezTo>
                    <a:pt x="254896" y="344284"/>
                    <a:pt x="254896" y="344284"/>
                    <a:pt x="254896" y="342888"/>
                  </a:cubicBezTo>
                  <a:cubicBezTo>
                    <a:pt x="254896" y="341491"/>
                    <a:pt x="253499" y="340094"/>
                    <a:pt x="253499" y="338697"/>
                  </a:cubicBezTo>
                  <a:cubicBezTo>
                    <a:pt x="253499" y="338697"/>
                    <a:pt x="253499" y="337301"/>
                    <a:pt x="253499" y="337301"/>
                  </a:cubicBezTo>
                  <a:cubicBezTo>
                    <a:pt x="253499" y="337301"/>
                    <a:pt x="253499" y="335904"/>
                    <a:pt x="253499" y="335904"/>
                  </a:cubicBezTo>
                  <a:cubicBezTo>
                    <a:pt x="253499" y="335904"/>
                    <a:pt x="253499" y="334507"/>
                    <a:pt x="253499" y="334507"/>
                  </a:cubicBezTo>
                  <a:cubicBezTo>
                    <a:pt x="253499" y="334507"/>
                    <a:pt x="253499" y="334507"/>
                    <a:pt x="253499" y="333111"/>
                  </a:cubicBezTo>
                  <a:cubicBezTo>
                    <a:pt x="253499" y="333111"/>
                    <a:pt x="253499" y="331714"/>
                    <a:pt x="253499" y="331714"/>
                  </a:cubicBezTo>
                  <a:cubicBezTo>
                    <a:pt x="253499" y="330317"/>
                    <a:pt x="253499" y="327524"/>
                    <a:pt x="254896" y="326127"/>
                  </a:cubicBezTo>
                  <a:cubicBezTo>
                    <a:pt x="254896" y="324731"/>
                    <a:pt x="256293" y="323334"/>
                    <a:pt x="256293" y="323334"/>
                  </a:cubicBezTo>
                  <a:cubicBezTo>
                    <a:pt x="257689" y="326127"/>
                    <a:pt x="257689" y="328921"/>
                    <a:pt x="257689" y="330317"/>
                  </a:cubicBezTo>
                  <a:cubicBezTo>
                    <a:pt x="257689" y="331714"/>
                    <a:pt x="257689" y="333111"/>
                    <a:pt x="257689" y="333111"/>
                  </a:cubicBezTo>
                  <a:cubicBezTo>
                    <a:pt x="257689" y="333111"/>
                    <a:pt x="257689" y="333111"/>
                    <a:pt x="257689" y="333111"/>
                  </a:cubicBezTo>
                  <a:close/>
                  <a:moveTo>
                    <a:pt x="77516" y="613846"/>
                  </a:moveTo>
                  <a:cubicBezTo>
                    <a:pt x="73326" y="609655"/>
                    <a:pt x="70533" y="605465"/>
                    <a:pt x="66343" y="602672"/>
                  </a:cubicBezTo>
                  <a:cubicBezTo>
                    <a:pt x="67739" y="601275"/>
                    <a:pt x="69136" y="598482"/>
                    <a:pt x="70533" y="594292"/>
                  </a:cubicBezTo>
                  <a:cubicBezTo>
                    <a:pt x="71930" y="591499"/>
                    <a:pt x="73326" y="587308"/>
                    <a:pt x="73326" y="584515"/>
                  </a:cubicBezTo>
                  <a:cubicBezTo>
                    <a:pt x="73326" y="583118"/>
                    <a:pt x="73326" y="581722"/>
                    <a:pt x="73326" y="581722"/>
                  </a:cubicBezTo>
                  <a:cubicBezTo>
                    <a:pt x="73326" y="580325"/>
                    <a:pt x="73326" y="580325"/>
                    <a:pt x="73326" y="580325"/>
                  </a:cubicBezTo>
                  <a:cubicBezTo>
                    <a:pt x="73326" y="580325"/>
                    <a:pt x="73326" y="580325"/>
                    <a:pt x="73326" y="578928"/>
                  </a:cubicBezTo>
                  <a:cubicBezTo>
                    <a:pt x="73326" y="577532"/>
                    <a:pt x="73326" y="576135"/>
                    <a:pt x="73326" y="574738"/>
                  </a:cubicBezTo>
                  <a:cubicBezTo>
                    <a:pt x="73326" y="570548"/>
                    <a:pt x="71930" y="563565"/>
                    <a:pt x="66343" y="555185"/>
                  </a:cubicBezTo>
                  <a:lnTo>
                    <a:pt x="231152" y="394565"/>
                  </a:lnTo>
                  <a:lnTo>
                    <a:pt x="231152" y="394565"/>
                  </a:lnTo>
                  <a:lnTo>
                    <a:pt x="256293" y="369425"/>
                  </a:lnTo>
                  <a:lnTo>
                    <a:pt x="256293" y="369425"/>
                  </a:lnTo>
                  <a:lnTo>
                    <a:pt x="257689" y="368028"/>
                  </a:lnTo>
                  <a:cubicBezTo>
                    <a:pt x="261879" y="372218"/>
                    <a:pt x="266070" y="376408"/>
                    <a:pt x="270260" y="380598"/>
                  </a:cubicBezTo>
                  <a:cubicBezTo>
                    <a:pt x="327524" y="439259"/>
                    <a:pt x="384788" y="496524"/>
                    <a:pt x="440656" y="555185"/>
                  </a:cubicBezTo>
                  <a:cubicBezTo>
                    <a:pt x="440656" y="555185"/>
                    <a:pt x="439259" y="556581"/>
                    <a:pt x="439259" y="556581"/>
                  </a:cubicBezTo>
                  <a:cubicBezTo>
                    <a:pt x="437863" y="559375"/>
                    <a:pt x="435069" y="562168"/>
                    <a:pt x="433672" y="566358"/>
                  </a:cubicBezTo>
                  <a:cubicBezTo>
                    <a:pt x="432276" y="570548"/>
                    <a:pt x="430879" y="573342"/>
                    <a:pt x="430879" y="577532"/>
                  </a:cubicBezTo>
                  <a:cubicBezTo>
                    <a:pt x="430879" y="578928"/>
                    <a:pt x="430879" y="580325"/>
                    <a:pt x="430879" y="581722"/>
                  </a:cubicBezTo>
                  <a:cubicBezTo>
                    <a:pt x="430879" y="583118"/>
                    <a:pt x="430879" y="583118"/>
                    <a:pt x="430879" y="583118"/>
                  </a:cubicBezTo>
                  <a:cubicBezTo>
                    <a:pt x="430879" y="583118"/>
                    <a:pt x="430879" y="583118"/>
                    <a:pt x="430879" y="584515"/>
                  </a:cubicBezTo>
                  <a:cubicBezTo>
                    <a:pt x="430879" y="584515"/>
                    <a:pt x="430879" y="585912"/>
                    <a:pt x="430879" y="585912"/>
                  </a:cubicBezTo>
                  <a:cubicBezTo>
                    <a:pt x="430879" y="587308"/>
                    <a:pt x="430879" y="587308"/>
                    <a:pt x="430879" y="588705"/>
                  </a:cubicBezTo>
                  <a:cubicBezTo>
                    <a:pt x="430879" y="590102"/>
                    <a:pt x="432276" y="592895"/>
                    <a:pt x="432276" y="595689"/>
                  </a:cubicBezTo>
                  <a:cubicBezTo>
                    <a:pt x="433672" y="598482"/>
                    <a:pt x="435069" y="601275"/>
                    <a:pt x="436466" y="602672"/>
                  </a:cubicBezTo>
                  <a:lnTo>
                    <a:pt x="411325" y="626416"/>
                  </a:lnTo>
                  <a:lnTo>
                    <a:pt x="411325" y="626416"/>
                  </a:lnTo>
                  <a:lnTo>
                    <a:pt x="249309" y="789829"/>
                  </a:lnTo>
                  <a:cubicBezTo>
                    <a:pt x="192045" y="731168"/>
                    <a:pt x="134781" y="672507"/>
                    <a:pt x="77516" y="613846"/>
                  </a:cubicBezTo>
                  <a:close/>
                  <a:moveTo>
                    <a:pt x="249309" y="827539"/>
                  </a:moveTo>
                  <a:cubicBezTo>
                    <a:pt x="249309" y="827539"/>
                    <a:pt x="249309" y="827539"/>
                    <a:pt x="249309" y="827539"/>
                  </a:cubicBezTo>
                  <a:cubicBezTo>
                    <a:pt x="249309" y="828936"/>
                    <a:pt x="249309" y="828936"/>
                    <a:pt x="249309" y="830333"/>
                  </a:cubicBezTo>
                  <a:cubicBezTo>
                    <a:pt x="249309" y="831729"/>
                    <a:pt x="247913" y="833126"/>
                    <a:pt x="247913" y="835919"/>
                  </a:cubicBezTo>
                  <a:cubicBezTo>
                    <a:pt x="246516" y="837316"/>
                    <a:pt x="246516" y="838713"/>
                    <a:pt x="245119" y="840109"/>
                  </a:cubicBezTo>
                  <a:cubicBezTo>
                    <a:pt x="245119" y="840109"/>
                    <a:pt x="245119" y="838713"/>
                    <a:pt x="243723" y="838713"/>
                  </a:cubicBezTo>
                  <a:cubicBezTo>
                    <a:pt x="243723" y="837316"/>
                    <a:pt x="242326" y="835919"/>
                    <a:pt x="242326" y="834523"/>
                  </a:cubicBezTo>
                  <a:cubicBezTo>
                    <a:pt x="242326" y="834523"/>
                    <a:pt x="242326" y="833126"/>
                    <a:pt x="242326" y="833126"/>
                  </a:cubicBezTo>
                  <a:cubicBezTo>
                    <a:pt x="242326" y="833126"/>
                    <a:pt x="242326" y="831729"/>
                    <a:pt x="242326" y="831729"/>
                  </a:cubicBezTo>
                  <a:cubicBezTo>
                    <a:pt x="242326" y="831729"/>
                    <a:pt x="242326" y="830333"/>
                    <a:pt x="242326" y="830333"/>
                  </a:cubicBezTo>
                  <a:cubicBezTo>
                    <a:pt x="242326" y="830333"/>
                    <a:pt x="242326" y="830333"/>
                    <a:pt x="242326" y="828936"/>
                  </a:cubicBezTo>
                  <a:cubicBezTo>
                    <a:pt x="242326" y="828936"/>
                    <a:pt x="242326" y="827539"/>
                    <a:pt x="242326" y="827539"/>
                  </a:cubicBezTo>
                  <a:cubicBezTo>
                    <a:pt x="242326" y="826143"/>
                    <a:pt x="242326" y="823349"/>
                    <a:pt x="243723" y="821953"/>
                  </a:cubicBezTo>
                  <a:cubicBezTo>
                    <a:pt x="245119" y="820556"/>
                    <a:pt x="245119" y="817762"/>
                    <a:pt x="246516" y="817762"/>
                  </a:cubicBezTo>
                  <a:cubicBezTo>
                    <a:pt x="247913" y="820556"/>
                    <a:pt x="247913" y="823349"/>
                    <a:pt x="249309" y="824746"/>
                  </a:cubicBezTo>
                  <a:cubicBezTo>
                    <a:pt x="249309" y="824746"/>
                    <a:pt x="249309" y="826143"/>
                    <a:pt x="249309" y="827539"/>
                  </a:cubicBezTo>
                  <a:cubicBezTo>
                    <a:pt x="249309" y="826143"/>
                    <a:pt x="249309" y="827539"/>
                    <a:pt x="249309" y="827539"/>
                  </a:cubicBezTo>
                  <a:close/>
                  <a:moveTo>
                    <a:pt x="59359" y="1111067"/>
                  </a:moveTo>
                  <a:cubicBezTo>
                    <a:pt x="55169" y="1106877"/>
                    <a:pt x="50979" y="1102687"/>
                    <a:pt x="46789" y="1097101"/>
                  </a:cubicBezTo>
                  <a:cubicBezTo>
                    <a:pt x="48186" y="1094307"/>
                    <a:pt x="50979" y="1091514"/>
                    <a:pt x="52376" y="1088720"/>
                  </a:cubicBezTo>
                  <a:cubicBezTo>
                    <a:pt x="53773" y="1085927"/>
                    <a:pt x="55169" y="1081737"/>
                    <a:pt x="55169" y="1078944"/>
                  </a:cubicBezTo>
                  <a:cubicBezTo>
                    <a:pt x="55169" y="1077547"/>
                    <a:pt x="55169" y="1076150"/>
                    <a:pt x="55169" y="1076150"/>
                  </a:cubicBezTo>
                  <a:cubicBezTo>
                    <a:pt x="55169" y="1074753"/>
                    <a:pt x="55169" y="1074753"/>
                    <a:pt x="55169" y="1074753"/>
                  </a:cubicBezTo>
                  <a:cubicBezTo>
                    <a:pt x="55169" y="1074753"/>
                    <a:pt x="55169" y="1074753"/>
                    <a:pt x="55169" y="1073357"/>
                  </a:cubicBezTo>
                  <a:cubicBezTo>
                    <a:pt x="55169" y="1071960"/>
                    <a:pt x="55169" y="1070564"/>
                    <a:pt x="55169" y="1069167"/>
                  </a:cubicBezTo>
                  <a:cubicBezTo>
                    <a:pt x="55169" y="1064977"/>
                    <a:pt x="53773" y="1056597"/>
                    <a:pt x="48186" y="1049613"/>
                  </a:cubicBezTo>
                  <a:lnTo>
                    <a:pt x="214392" y="887597"/>
                  </a:lnTo>
                  <a:lnTo>
                    <a:pt x="214392" y="887597"/>
                  </a:lnTo>
                  <a:lnTo>
                    <a:pt x="239532" y="862456"/>
                  </a:lnTo>
                  <a:lnTo>
                    <a:pt x="239532" y="862456"/>
                  </a:lnTo>
                  <a:lnTo>
                    <a:pt x="240929" y="861060"/>
                  </a:lnTo>
                  <a:cubicBezTo>
                    <a:pt x="245119" y="865250"/>
                    <a:pt x="249309" y="869440"/>
                    <a:pt x="253499" y="873630"/>
                  </a:cubicBezTo>
                  <a:cubicBezTo>
                    <a:pt x="310764" y="932291"/>
                    <a:pt x="366631" y="989555"/>
                    <a:pt x="423896" y="1048216"/>
                  </a:cubicBezTo>
                  <a:cubicBezTo>
                    <a:pt x="423896" y="1048216"/>
                    <a:pt x="423896" y="1048216"/>
                    <a:pt x="423896" y="1048216"/>
                  </a:cubicBezTo>
                  <a:cubicBezTo>
                    <a:pt x="423896" y="1048216"/>
                    <a:pt x="422499" y="1049613"/>
                    <a:pt x="421102" y="1051010"/>
                  </a:cubicBezTo>
                  <a:cubicBezTo>
                    <a:pt x="419706" y="1053803"/>
                    <a:pt x="416912" y="1056597"/>
                    <a:pt x="415515" y="1060787"/>
                  </a:cubicBezTo>
                  <a:cubicBezTo>
                    <a:pt x="414119" y="1064977"/>
                    <a:pt x="412722" y="1067770"/>
                    <a:pt x="412722" y="1071960"/>
                  </a:cubicBezTo>
                  <a:cubicBezTo>
                    <a:pt x="412722" y="1073357"/>
                    <a:pt x="412722" y="1074753"/>
                    <a:pt x="412722" y="1076150"/>
                  </a:cubicBezTo>
                  <a:cubicBezTo>
                    <a:pt x="412722" y="1077547"/>
                    <a:pt x="412722" y="1077547"/>
                    <a:pt x="412722" y="1077547"/>
                  </a:cubicBezTo>
                  <a:cubicBezTo>
                    <a:pt x="412722" y="1077547"/>
                    <a:pt x="412722" y="1077547"/>
                    <a:pt x="412722" y="1078944"/>
                  </a:cubicBezTo>
                  <a:cubicBezTo>
                    <a:pt x="412722" y="1078944"/>
                    <a:pt x="412722" y="1080340"/>
                    <a:pt x="412722" y="1080340"/>
                  </a:cubicBezTo>
                  <a:cubicBezTo>
                    <a:pt x="412722" y="1081737"/>
                    <a:pt x="412722" y="1081737"/>
                    <a:pt x="412722" y="1083134"/>
                  </a:cubicBezTo>
                  <a:cubicBezTo>
                    <a:pt x="412722" y="1084530"/>
                    <a:pt x="414119" y="1087324"/>
                    <a:pt x="414119" y="1090117"/>
                  </a:cubicBezTo>
                  <a:cubicBezTo>
                    <a:pt x="415515" y="1092910"/>
                    <a:pt x="416912" y="1095704"/>
                    <a:pt x="418309" y="1098497"/>
                  </a:cubicBezTo>
                  <a:lnTo>
                    <a:pt x="394565" y="1120844"/>
                  </a:lnTo>
                  <a:lnTo>
                    <a:pt x="394565" y="1120844"/>
                  </a:lnTo>
                  <a:lnTo>
                    <a:pt x="228359" y="1282860"/>
                  </a:lnTo>
                  <a:cubicBezTo>
                    <a:pt x="173888" y="1226993"/>
                    <a:pt x="116624" y="1168332"/>
                    <a:pt x="59359" y="1111067"/>
                  </a:cubicBezTo>
                  <a:close/>
                  <a:moveTo>
                    <a:pt x="235342" y="1321968"/>
                  </a:moveTo>
                  <a:cubicBezTo>
                    <a:pt x="235342" y="1321968"/>
                    <a:pt x="235342" y="1321968"/>
                    <a:pt x="235342" y="1321968"/>
                  </a:cubicBezTo>
                  <a:cubicBezTo>
                    <a:pt x="235342" y="1323364"/>
                    <a:pt x="235342" y="1323364"/>
                    <a:pt x="235342" y="1324761"/>
                  </a:cubicBezTo>
                  <a:cubicBezTo>
                    <a:pt x="235342" y="1326158"/>
                    <a:pt x="233946" y="1327555"/>
                    <a:pt x="233946" y="1330348"/>
                  </a:cubicBezTo>
                  <a:cubicBezTo>
                    <a:pt x="233946" y="1331745"/>
                    <a:pt x="232549" y="1331745"/>
                    <a:pt x="232549" y="1333141"/>
                  </a:cubicBezTo>
                  <a:cubicBezTo>
                    <a:pt x="232549" y="1333141"/>
                    <a:pt x="232549" y="1333141"/>
                    <a:pt x="232549" y="1331745"/>
                  </a:cubicBezTo>
                  <a:cubicBezTo>
                    <a:pt x="232549" y="1330348"/>
                    <a:pt x="231152" y="1328951"/>
                    <a:pt x="231152" y="1327555"/>
                  </a:cubicBezTo>
                  <a:cubicBezTo>
                    <a:pt x="231152" y="1327555"/>
                    <a:pt x="231152" y="1326158"/>
                    <a:pt x="231152" y="1326158"/>
                  </a:cubicBezTo>
                  <a:cubicBezTo>
                    <a:pt x="231152" y="1326158"/>
                    <a:pt x="231152" y="1324761"/>
                    <a:pt x="231152" y="1324761"/>
                  </a:cubicBezTo>
                  <a:cubicBezTo>
                    <a:pt x="231152" y="1324761"/>
                    <a:pt x="231152" y="1323364"/>
                    <a:pt x="231152" y="1323364"/>
                  </a:cubicBezTo>
                  <a:cubicBezTo>
                    <a:pt x="231152" y="1323364"/>
                    <a:pt x="231152" y="1323364"/>
                    <a:pt x="231152" y="1321968"/>
                  </a:cubicBezTo>
                  <a:cubicBezTo>
                    <a:pt x="231152" y="1321968"/>
                    <a:pt x="231152" y="1320571"/>
                    <a:pt x="231152" y="1320571"/>
                  </a:cubicBezTo>
                  <a:cubicBezTo>
                    <a:pt x="231152" y="1319174"/>
                    <a:pt x="231152" y="1316381"/>
                    <a:pt x="232549" y="1314984"/>
                  </a:cubicBezTo>
                  <a:cubicBezTo>
                    <a:pt x="232549" y="1313588"/>
                    <a:pt x="233946" y="1312191"/>
                    <a:pt x="233946" y="1312191"/>
                  </a:cubicBezTo>
                  <a:cubicBezTo>
                    <a:pt x="235342" y="1314984"/>
                    <a:pt x="235342" y="1317778"/>
                    <a:pt x="235342" y="1319174"/>
                  </a:cubicBezTo>
                  <a:cubicBezTo>
                    <a:pt x="235342" y="1319174"/>
                    <a:pt x="235342" y="1320571"/>
                    <a:pt x="235342" y="1321968"/>
                  </a:cubicBezTo>
                  <a:cubicBezTo>
                    <a:pt x="235342" y="1320571"/>
                    <a:pt x="235342" y="1321968"/>
                    <a:pt x="235342" y="1321968"/>
                  </a:cubicBezTo>
                  <a:close/>
                  <a:moveTo>
                    <a:pt x="57963" y="1601306"/>
                  </a:moveTo>
                  <a:cubicBezTo>
                    <a:pt x="53773" y="1597116"/>
                    <a:pt x="50979" y="1594323"/>
                    <a:pt x="46789" y="1590132"/>
                  </a:cubicBezTo>
                  <a:cubicBezTo>
                    <a:pt x="46789" y="1590132"/>
                    <a:pt x="46789" y="1590132"/>
                    <a:pt x="46789" y="1590132"/>
                  </a:cubicBezTo>
                  <a:cubicBezTo>
                    <a:pt x="48186" y="1587339"/>
                    <a:pt x="50979" y="1584546"/>
                    <a:pt x="52376" y="1581752"/>
                  </a:cubicBezTo>
                  <a:cubicBezTo>
                    <a:pt x="53773" y="1578959"/>
                    <a:pt x="55169" y="1574769"/>
                    <a:pt x="55169" y="1571975"/>
                  </a:cubicBezTo>
                  <a:cubicBezTo>
                    <a:pt x="55169" y="1570579"/>
                    <a:pt x="55169" y="1569182"/>
                    <a:pt x="55169" y="1569182"/>
                  </a:cubicBezTo>
                  <a:cubicBezTo>
                    <a:pt x="55169" y="1567785"/>
                    <a:pt x="55169" y="1567785"/>
                    <a:pt x="55169" y="1567785"/>
                  </a:cubicBezTo>
                  <a:cubicBezTo>
                    <a:pt x="55169" y="1567785"/>
                    <a:pt x="55169" y="1567785"/>
                    <a:pt x="55169" y="1566389"/>
                  </a:cubicBezTo>
                  <a:cubicBezTo>
                    <a:pt x="55169" y="1564992"/>
                    <a:pt x="55169" y="1563595"/>
                    <a:pt x="55169" y="1562199"/>
                  </a:cubicBezTo>
                  <a:cubicBezTo>
                    <a:pt x="55169" y="1558009"/>
                    <a:pt x="53773" y="1551025"/>
                    <a:pt x="48186" y="1542645"/>
                  </a:cubicBezTo>
                  <a:lnTo>
                    <a:pt x="212995" y="1382025"/>
                  </a:lnTo>
                  <a:lnTo>
                    <a:pt x="212995" y="1382025"/>
                  </a:lnTo>
                  <a:lnTo>
                    <a:pt x="238136" y="1356885"/>
                  </a:lnTo>
                  <a:lnTo>
                    <a:pt x="238136" y="1356885"/>
                  </a:lnTo>
                  <a:lnTo>
                    <a:pt x="239532" y="1355488"/>
                  </a:lnTo>
                  <a:cubicBezTo>
                    <a:pt x="243723" y="1359678"/>
                    <a:pt x="247913" y="1363869"/>
                    <a:pt x="252103" y="1368058"/>
                  </a:cubicBezTo>
                  <a:cubicBezTo>
                    <a:pt x="309367" y="1426720"/>
                    <a:pt x="366631" y="1483984"/>
                    <a:pt x="422499" y="1542645"/>
                  </a:cubicBezTo>
                  <a:cubicBezTo>
                    <a:pt x="422499" y="1542645"/>
                    <a:pt x="421102" y="1544042"/>
                    <a:pt x="421102" y="1544042"/>
                  </a:cubicBezTo>
                  <a:cubicBezTo>
                    <a:pt x="419706" y="1546835"/>
                    <a:pt x="416912" y="1549628"/>
                    <a:pt x="415515" y="1553818"/>
                  </a:cubicBezTo>
                  <a:cubicBezTo>
                    <a:pt x="414119" y="1558009"/>
                    <a:pt x="412722" y="1560802"/>
                    <a:pt x="412722" y="1564992"/>
                  </a:cubicBezTo>
                  <a:cubicBezTo>
                    <a:pt x="412722" y="1566389"/>
                    <a:pt x="412722" y="1567785"/>
                    <a:pt x="412722" y="1569182"/>
                  </a:cubicBezTo>
                  <a:cubicBezTo>
                    <a:pt x="412722" y="1570579"/>
                    <a:pt x="412722" y="1570579"/>
                    <a:pt x="412722" y="1570579"/>
                  </a:cubicBezTo>
                  <a:cubicBezTo>
                    <a:pt x="412722" y="1570579"/>
                    <a:pt x="412722" y="1570579"/>
                    <a:pt x="412722" y="1571975"/>
                  </a:cubicBezTo>
                  <a:cubicBezTo>
                    <a:pt x="412722" y="1571975"/>
                    <a:pt x="412722" y="1573372"/>
                    <a:pt x="412722" y="1573372"/>
                  </a:cubicBezTo>
                  <a:cubicBezTo>
                    <a:pt x="412722" y="1574769"/>
                    <a:pt x="412722" y="1574769"/>
                    <a:pt x="412722" y="1576166"/>
                  </a:cubicBezTo>
                  <a:cubicBezTo>
                    <a:pt x="412722" y="1577562"/>
                    <a:pt x="414119" y="1580356"/>
                    <a:pt x="414119" y="1583149"/>
                  </a:cubicBezTo>
                  <a:cubicBezTo>
                    <a:pt x="415515" y="1585942"/>
                    <a:pt x="416912" y="1588736"/>
                    <a:pt x="418309" y="1590132"/>
                  </a:cubicBezTo>
                  <a:lnTo>
                    <a:pt x="393168" y="1613876"/>
                  </a:lnTo>
                  <a:lnTo>
                    <a:pt x="393168" y="1613876"/>
                  </a:lnTo>
                  <a:lnTo>
                    <a:pt x="228359" y="1774496"/>
                  </a:lnTo>
                  <a:cubicBezTo>
                    <a:pt x="172491" y="1718628"/>
                    <a:pt x="115227" y="1659967"/>
                    <a:pt x="57963" y="1601306"/>
                  </a:cubicBezTo>
                  <a:close/>
                  <a:moveTo>
                    <a:pt x="224169" y="1810810"/>
                  </a:moveTo>
                  <a:cubicBezTo>
                    <a:pt x="224169" y="1812206"/>
                    <a:pt x="224169" y="1812206"/>
                    <a:pt x="224169" y="1812206"/>
                  </a:cubicBezTo>
                  <a:cubicBezTo>
                    <a:pt x="224169" y="1812206"/>
                    <a:pt x="224169" y="1812206"/>
                    <a:pt x="224169" y="1812206"/>
                  </a:cubicBezTo>
                  <a:cubicBezTo>
                    <a:pt x="224169" y="1812206"/>
                    <a:pt x="224169" y="1812206"/>
                    <a:pt x="224169" y="1812206"/>
                  </a:cubicBezTo>
                  <a:cubicBezTo>
                    <a:pt x="224169" y="1812206"/>
                    <a:pt x="224169" y="1813603"/>
                    <a:pt x="224169" y="1813603"/>
                  </a:cubicBezTo>
                  <a:cubicBezTo>
                    <a:pt x="224169" y="1815000"/>
                    <a:pt x="222772" y="1816396"/>
                    <a:pt x="222772" y="1819190"/>
                  </a:cubicBezTo>
                  <a:cubicBezTo>
                    <a:pt x="221375" y="1820586"/>
                    <a:pt x="221375" y="1821983"/>
                    <a:pt x="219979" y="1823380"/>
                  </a:cubicBezTo>
                  <a:cubicBezTo>
                    <a:pt x="219979" y="1823380"/>
                    <a:pt x="219979" y="1823380"/>
                    <a:pt x="218582" y="1824777"/>
                  </a:cubicBezTo>
                  <a:cubicBezTo>
                    <a:pt x="218582" y="1824777"/>
                    <a:pt x="217185" y="1823380"/>
                    <a:pt x="217185" y="1823380"/>
                  </a:cubicBezTo>
                  <a:cubicBezTo>
                    <a:pt x="217185" y="1821983"/>
                    <a:pt x="215789" y="1820586"/>
                    <a:pt x="215789" y="1819190"/>
                  </a:cubicBezTo>
                  <a:cubicBezTo>
                    <a:pt x="215789" y="1819190"/>
                    <a:pt x="215789" y="1817793"/>
                    <a:pt x="215789" y="1817793"/>
                  </a:cubicBezTo>
                  <a:cubicBezTo>
                    <a:pt x="215789" y="1817793"/>
                    <a:pt x="215789" y="1816396"/>
                    <a:pt x="215789" y="1816396"/>
                  </a:cubicBezTo>
                  <a:cubicBezTo>
                    <a:pt x="215789" y="1816396"/>
                    <a:pt x="215789" y="1815000"/>
                    <a:pt x="215789" y="1815000"/>
                  </a:cubicBezTo>
                  <a:cubicBezTo>
                    <a:pt x="215789" y="1815000"/>
                    <a:pt x="215789" y="1815000"/>
                    <a:pt x="215789" y="1813603"/>
                  </a:cubicBezTo>
                  <a:cubicBezTo>
                    <a:pt x="215789" y="1813603"/>
                    <a:pt x="215789" y="1812206"/>
                    <a:pt x="215789" y="1812206"/>
                  </a:cubicBezTo>
                  <a:cubicBezTo>
                    <a:pt x="215789" y="1810810"/>
                    <a:pt x="215789" y="1808016"/>
                    <a:pt x="217185" y="1806619"/>
                  </a:cubicBezTo>
                  <a:cubicBezTo>
                    <a:pt x="218582" y="1805223"/>
                    <a:pt x="218582" y="1802429"/>
                    <a:pt x="219979" y="1801033"/>
                  </a:cubicBezTo>
                  <a:cubicBezTo>
                    <a:pt x="219979" y="1801033"/>
                    <a:pt x="221375" y="1799636"/>
                    <a:pt x="221375" y="1799636"/>
                  </a:cubicBezTo>
                  <a:cubicBezTo>
                    <a:pt x="221375" y="1799636"/>
                    <a:pt x="221375" y="1799636"/>
                    <a:pt x="221375" y="1799636"/>
                  </a:cubicBezTo>
                  <a:cubicBezTo>
                    <a:pt x="221375" y="1799636"/>
                    <a:pt x="221375" y="1799636"/>
                    <a:pt x="221375" y="1801033"/>
                  </a:cubicBezTo>
                  <a:cubicBezTo>
                    <a:pt x="222772" y="1806619"/>
                    <a:pt x="224169" y="1809413"/>
                    <a:pt x="224169" y="1810810"/>
                  </a:cubicBezTo>
                  <a:close/>
                  <a:moveTo>
                    <a:pt x="206012" y="2308031"/>
                  </a:moveTo>
                  <a:cubicBezTo>
                    <a:pt x="206012" y="2308031"/>
                    <a:pt x="206012" y="2308031"/>
                    <a:pt x="206012" y="2308031"/>
                  </a:cubicBezTo>
                  <a:cubicBezTo>
                    <a:pt x="206012" y="2309428"/>
                    <a:pt x="206012" y="2309428"/>
                    <a:pt x="206012" y="2310825"/>
                  </a:cubicBezTo>
                  <a:cubicBezTo>
                    <a:pt x="206012" y="2312222"/>
                    <a:pt x="204615" y="2313618"/>
                    <a:pt x="204615" y="2316412"/>
                  </a:cubicBezTo>
                  <a:cubicBezTo>
                    <a:pt x="204615" y="2317808"/>
                    <a:pt x="203218" y="2319205"/>
                    <a:pt x="203218" y="2319205"/>
                  </a:cubicBezTo>
                  <a:cubicBezTo>
                    <a:pt x="203218" y="2319205"/>
                    <a:pt x="203218" y="2319205"/>
                    <a:pt x="203218" y="2317808"/>
                  </a:cubicBezTo>
                  <a:cubicBezTo>
                    <a:pt x="203218" y="2316412"/>
                    <a:pt x="201822" y="2315015"/>
                    <a:pt x="201822" y="2313618"/>
                  </a:cubicBezTo>
                  <a:cubicBezTo>
                    <a:pt x="201822" y="2313618"/>
                    <a:pt x="201822" y="2312222"/>
                    <a:pt x="201822" y="2312222"/>
                  </a:cubicBezTo>
                  <a:cubicBezTo>
                    <a:pt x="201822" y="2312222"/>
                    <a:pt x="201822" y="2310825"/>
                    <a:pt x="201822" y="2310825"/>
                  </a:cubicBezTo>
                  <a:cubicBezTo>
                    <a:pt x="201822" y="2310825"/>
                    <a:pt x="201822" y="2309428"/>
                    <a:pt x="201822" y="2309428"/>
                  </a:cubicBezTo>
                  <a:cubicBezTo>
                    <a:pt x="201822" y="2309428"/>
                    <a:pt x="201822" y="2309428"/>
                    <a:pt x="201822" y="2308031"/>
                  </a:cubicBezTo>
                  <a:cubicBezTo>
                    <a:pt x="201822" y="2308031"/>
                    <a:pt x="201822" y="2306635"/>
                    <a:pt x="201822" y="2306635"/>
                  </a:cubicBezTo>
                  <a:cubicBezTo>
                    <a:pt x="201822" y="2305238"/>
                    <a:pt x="201822" y="2302445"/>
                    <a:pt x="203218" y="2301048"/>
                  </a:cubicBezTo>
                  <a:cubicBezTo>
                    <a:pt x="203218" y="2299651"/>
                    <a:pt x="204615" y="2298255"/>
                    <a:pt x="204615" y="2298255"/>
                  </a:cubicBezTo>
                  <a:cubicBezTo>
                    <a:pt x="206012" y="2301048"/>
                    <a:pt x="206012" y="2303841"/>
                    <a:pt x="206012" y="2305238"/>
                  </a:cubicBezTo>
                  <a:cubicBezTo>
                    <a:pt x="206012" y="2306635"/>
                    <a:pt x="206012" y="2306635"/>
                    <a:pt x="206012" y="2308031"/>
                  </a:cubicBezTo>
                  <a:cubicBezTo>
                    <a:pt x="206012" y="2308031"/>
                    <a:pt x="206012" y="2308031"/>
                    <a:pt x="206012" y="2308031"/>
                  </a:cubicBezTo>
                  <a:close/>
                  <a:moveTo>
                    <a:pt x="211599" y="2271718"/>
                  </a:moveTo>
                  <a:cubicBezTo>
                    <a:pt x="154334" y="2213056"/>
                    <a:pt x="98467" y="2155792"/>
                    <a:pt x="41202" y="2097131"/>
                  </a:cubicBezTo>
                  <a:cubicBezTo>
                    <a:pt x="37012" y="2092941"/>
                    <a:pt x="32822" y="2088751"/>
                    <a:pt x="28632" y="2083164"/>
                  </a:cubicBezTo>
                  <a:cubicBezTo>
                    <a:pt x="30029" y="2080371"/>
                    <a:pt x="32822" y="2077577"/>
                    <a:pt x="34219" y="2074784"/>
                  </a:cubicBezTo>
                  <a:cubicBezTo>
                    <a:pt x="35616" y="2071991"/>
                    <a:pt x="37012" y="2067801"/>
                    <a:pt x="37012" y="2065007"/>
                  </a:cubicBezTo>
                  <a:cubicBezTo>
                    <a:pt x="37012" y="2063610"/>
                    <a:pt x="37012" y="2062214"/>
                    <a:pt x="37012" y="2062214"/>
                  </a:cubicBezTo>
                  <a:cubicBezTo>
                    <a:pt x="37012" y="2060817"/>
                    <a:pt x="37012" y="2060817"/>
                    <a:pt x="37012" y="2060817"/>
                  </a:cubicBezTo>
                  <a:cubicBezTo>
                    <a:pt x="37012" y="2060817"/>
                    <a:pt x="37012" y="2060817"/>
                    <a:pt x="37012" y="2059420"/>
                  </a:cubicBezTo>
                  <a:cubicBezTo>
                    <a:pt x="37012" y="2058024"/>
                    <a:pt x="37012" y="2056627"/>
                    <a:pt x="37012" y="2055230"/>
                  </a:cubicBezTo>
                  <a:cubicBezTo>
                    <a:pt x="37012" y="2051040"/>
                    <a:pt x="35616" y="2044057"/>
                    <a:pt x="30029" y="2035677"/>
                  </a:cubicBezTo>
                  <a:lnTo>
                    <a:pt x="196235" y="1873661"/>
                  </a:lnTo>
                  <a:lnTo>
                    <a:pt x="196235" y="1873661"/>
                  </a:lnTo>
                  <a:lnTo>
                    <a:pt x="221375" y="1848520"/>
                  </a:lnTo>
                  <a:lnTo>
                    <a:pt x="221375" y="1848520"/>
                  </a:lnTo>
                  <a:lnTo>
                    <a:pt x="221375" y="1848520"/>
                  </a:lnTo>
                  <a:cubicBezTo>
                    <a:pt x="225566" y="1852710"/>
                    <a:pt x="228359" y="1855504"/>
                    <a:pt x="232549" y="1859694"/>
                  </a:cubicBezTo>
                  <a:cubicBezTo>
                    <a:pt x="289813" y="1918355"/>
                    <a:pt x="347078" y="1977016"/>
                    <a:pt x="404342" y="2035677"/>
                  </a:cubicBezTo>
                  <a:cubicBezTo>
                    <a:pt x="404342" y="2035677"/>
                    <a:pt x="404342" y="2035677"/>
                    <a:pt x="404342" y="2035677"/>
                  </a:cubicBezTo>
                  <a:cubicBezTo>
                    <a:pt x="404342" y="2035677"/>
                    <a:pt x="402945" y="2037073"/>
                    <a:pt x="401549" y="2038470"/>
                  </a:cubicBezTo>
                  <a:cubicBezTo>
                    <a:pt x="400152" y="2041264"/>
                    <a:pt x="397358" y="2044057"/>
                    <a:pt x="395962" y="2048247"/>
                  </a:cubicBezTo>
                  <a:cubicBezTo>
                    <a:pt x="394565" y="2052437"/>
                    <a:pt x="393168" y="2055230"/>
                    <a:pt x="393168" y="2059420"/>
                  </a:cubicBezTo>
                  <a:cubicBezTo>
                    <a:pt x="393168" y="2060817"/>
                    <a:pt x="393168" y="2062214"/>
                    <a:pt x="393168" y="2063610"/>
                  </a:cubicBezTo>
                  <a:cubicBezTo>
                    <a:pt x="393168" y="2065007"/>
                    <a:pt x="393168" y="2065007"/>
                    <a:pt x="393168" y="2065007"/>
                  </a:cubicBezTo>
                  <a:cubicBezTo>
                    <a:pt x="393168" y="2065007"/>
                    <a:pt x="393168" y="2065007"/>
                    <a:pt x="393168" y="2066404"/>
                  </a:cubicBezTo>
                  <a:cubicBezTo>
                    <a:pt x="393168" y="2066404"/>
                    <a:pt x="393168" y="2067801"/>
                    <a:pt x="393168" y="2067801"/>
                  </a:cubicBezTo>
                  <a:cubicBezTo>
                    <a:pt x="393168" y="2069197"/>
                    <a:pt x="393168" y="2069197"/>
                    <a:pt x="393168" y="2070594"/>
                  </a:cubicBezTo>
                  <a:cubicBezTo>
                    <a:pt x="393168" y="2071991"/>
                    <a:pt x="394565" y="2074784"/>
                    <a:pt x="394565" y="2077577"/>
                  </a:cubicBezTo>
                  <a:cubicBezTo>
                    <a:pt x="395962" y="2080371"/>
                    <a:pt x="397358" y="2083164"/>
                    <a:pt x="398755" y="2085958"/>
                  </a:cubicBezTo>
                  <a:lnTo>
                    <a:pt x="376408" y="2108305"/>
                  </a:lnTo>
                  <a:lnTo>
                    <a:pt x="376408" y="2108305"/>
                  </a:lnTo>
                  <a:lnTo>
                    <a:pt x="211599" y="2271718"/>
                  </a:lnTo>
                  <a:close/>
                  <a:moveTo>
                    <a:pt x="233946" y="2344345"/>
                  </a:moveTo>
                  <a:cubicBezTo>
                    <a:pt x="229756" y="2340155"/>
                    <a:pt x="225566" y="2335965"/>
                    <a:pt x="221375" y="2330379"/>
                  </a:cubicBezTo>
                  <a:cubicBezTo>
                    <a:pt x="222772" y="2327585"/>
                    <a:pt x="225566" y="2324792"/>
                    <a:pt x="226962" y="2321998"/>
                  </a:cubicBezTo>
                  <a:cubicBezTo>
                    <a:pt x="228359" y="2319205"/>
                    <a:pt x="229756" y="2315015"/>
                    <a:pt x="229756" y="2312222"/>
                  </a:cubicBezTo>
                  <a:cubicBezTo>
                    <a:pt x="229756" y="2310825"/>
                    <a:pt x="229756" y="2309428"/>
                    <a:pt x="229756" y="2309428"/>
                  </a:cubicBezTo>
                  <a:cubicBezTo>
                    <a:pt x="229756" y="2308031"/>
                    <a:pt x="229756" y="2308031"/>
                    <a:pt x="229756" y="2308031"/>
                  </a:cubicBezTo>
                  <a:cubicBezTo>
                    <a:pt x="229756" y="2308031"/>
                    <a:pt x="229756" y="2308031"/>
                    <a:pt x="229756" y="2306635"/>
                  </a:cubicBezTo>
                  <a:cubicBezTo>
                    <a:pt x="229756" y="2305238"/>
                    <a:pt x="229756" y="2303841"/>
                    <a:pt x="229756" y="2302445"/>
                  </a:cubicBezTo>
                  <a:cubicBezTo>
                    <a:pt x="229756" y="2298255"/>
                    <a:pt x="228359" y="2291271"/>
                    <a:pt x="222772" y="2282891"/>
                  </a:cubicBezTo>
                  <a:lnTo>
                    <a:pt x="388978" y="2122272"/>
                  </a:lnTo>
                  <a:lnTo>
                    <a:pt x="388978" y="2122272"/>
                  </a:lnTo>
                  <a:lnTo>
                    <a:pt x="414119" y="2097131"/>
                  </a:lnTo>
                  <a:lnTo>
                    <a:pt x="414119" y="2097131"/>
                  </a:lnTo>
                  <a:lnTo>
                    <a:pt x="414119" y="2097131"/>
                  </a:lnTo>
                  <a:cubicBezTo>
                    <a:pt x="418309" y="2101321"/>
                    <a:pt x="421102" y="2104115"/>
                    <a:pt x="425292" y="2108305"/>
                  </a:cubicBezTo>
                  <a:cubicBezTo>
                    <a:pt x="482557" y="2166966"/>
                    <a:pt x="539821" y="2225627"/>
                    <a:pt x="597085" y="2284288"/>
                  </a:cubicBezTo>
                  <a:cubicBezTo>
                    <a:pt x="597085" y="2284288"/>
                    <a:pt x="597085" y="2284288"/>
                    <a:pt x="597085" y="2284288"/>
                  </a:cubicBezTo>
                  <a:cubicBezTo>
                    <a:pt x="597085" y="2284288"/>
                    <a:pt x="595689" y="2285684"/>
                    <a:pt x="594292" y="2287081"/>
                  </a:cubicBezTo>
                  <a:cubicBezTo>
                    <a:pt x="592895" y="2289874"/>
                    <a:pt x="590102" y="2292668"/>
                    <a:pt x="588705" y="2296858"/>
                  </a:cubicBezTo>
                  <a:cubicBezTo>
                    <a:pt x="587308" y="2301048"/>
                    <a:pt x="585912" y="2303841"/>
                    <a:pt x="585912" y="2308031"/>
                  </a:cubicBezTo>
                  <a:cubicBezTo>
                    <a:pt x="585912" y="2309428"/>
                    <a:pt x="585912" y="2310825"/>
                    <a:pt x="585912" y="2312222"/>
                  </a:cubicBezTo>
                  <a:cubicBezTo>
                    <a:pt x="585912" y="2313618"/>
                    <a:pt x="585912" y="2313618"/>
                    <a:pt x="585912" y="2313618"/>
                  </a:cubicBezTo>
                  <a:cubicBezTo>
                    <a:pt x="585912" y="2313618"/>
                    <a:pt x="585912" y="2313618"/>
                    <a:pt x="585912" y="2315015"/>
                  </a:cubicBezTo>
                  <a:cubicBezTo>
                    <a:pt x="585912" y="2315015"/>
                    <a:pt x="585912" y="2316412"/>
                    <a:pt x="585912" y="2316412"/>
                  </a:cubicBezTo>
                  <a:cubicBezTo>
                    <a:pt x="585912" y="2317808"/>
                    <a:pt x="585912" y="2317808"/>
                    <a:pt x="585912" y="2319205"/>
                  </a:cubicBezTo>
                  <a:cubicBezTo>
                    <a:pt x="585912" y="2320602"/>
                    <a:pt x="587308" y="2323395"/>
                    <a:pt x="587308" y="2326188"/>
                  </a:cubicBezTo>
                  <a:cubicBezTo>
                    <a:pt x="588705" y="2328982"/>
                    <a:pt x="590102" y="2331775"/>
                    <a:pt x="591499" y="2334569"/>
                  </a:cubicBezTo>
                  <a:lnTo>
                    <a:pt x="569151" y="2356916"/>
                  </a:lnTo>
                  <a:lnTo>
                    <a:pt x="569151" y="2356916"/>
                  </a:lnTo>
                  <a:lnTo>
                    <a:pt x="402945" y="2518932"/>
                  </a:lnTo>
                  <a:cubicBezTo>
                    <a:pt x="348474" y="2460271"/>
                    <a:pt x="291210" y="2403006"/>
                    <a:pt x="233946" y="2344345"/>
                  </a:cubicBezTo>
                  <a:close/>
                  <a:moveTo>
                    <a:pt x="412722" y="2555246"/>
                  </a:moveTo>
                  <a:cubicBezTo>
                    <a:pt x="412722" y="2555246"/>
                    <a:pt x="412722" y="2555246"/>
                    <a:pt x="412722" y="2555246"/>
                  </a:cubicBezTo>
                  <a:cubicBezTo>
                    <a:pt x="412722" y="2555246"/>
                    <a:pt x="412722" y="2555246"/>
                    <a:pt x="412722" y="2555246"/>
                  </a:cubicBezTo>
                  <a:cubicBezTo>
                    <a:pt x="412722" y="2556642"/>
                    <a:pt x="412722" y="2558039"/>
                    <a:pt x="412722" y="2558039"/>
                  </a:cubicBezTo>
                  <a:cubicBezTo>
                    <a:pt x="412722" y="2559436"/>
                    <a:pt x="411325" y="2560833"/>
                    <a:pt x="411325" y="2563626"/>
                  </a:cubicBezTo>
                  <a:cubicBezTo>
                    <a:pt x="411325" y="2565023"/>
                    <a:pt x="409929" y="2565023"/>
                    <a:pt x="409929" y="2566419"/>
                  </a:cubicBezTo>
                  <a:cubicBezTo>
                    <a:pt x="409929" y="2566419"/>
                    <a:pt x="409929" y="2566419"/>
                    <a:pt x="409929" y="2565023"/>
                  </a:cubicBezTo>
                  <a:cubicBezTo>
                    <a:pt x="409929" y="2563626"/>
                    <a:pt x="408532" y="2562229"/>
                    <a:pt x="408532" y="2560833"/>
                  </a:cubicBezTo>
                  <a:cubicBezTo>
                    <a:pt x="408532" y="2560833"/>
                    <a:pt x="408532" y="2559436"/>
                    <a:pt x="408532" y="2559436"/>
                  </a:cubicBezTo>
                  <a:cubicBezTo>
                    <a:pt x="408532" y="2559436"/>
                    <a:pt x="408532" y="2558039"/>
                    <a:pt x="408532" y="2558039"/>
                  </a:cubicBezTo>
                  <a:cubicBezTo>
                    <a:pt x="408532" y="2558039"/>
                    <a:pt x="408532" y="2556642"/>
                    <a:pt x="408532" y="2556642"/>
                  </a:cubicBezTo>
                  <a:cubicBezTo>
                    <a:pt x="408532" y="2556642"/>
                    <a:pt x="408532" y="2556642"/>
                    <a:pt x="408532" y="2555246"/>
                  </a:cubicBezTo>
                  <a:cubicBezTo>
                    <a:pt x="408532" y="2555246"/>
                    <a:pt x="408532" y="2553849"/>
                    <a:pt x="408532" y="2553849"/>
                  </a:cubicBezTo>
                  <a:cubicBezTo>
                    <a:pt x="408532" y="2552452"/>
                    <a:pt x="408532" y="2549659"/>
                    <a:pt x="409929" y="2548262"/>
                  </a:cubicBezTo>
                  <a:cubicBezTo>
                    <a:pt x="409929" y="2546866"/>
                    <a:pt x="411325" y="2545469"/>
                    <a:pt x="411325" y="2545469"/>
                  </a:cubicBezTo>
                  <a:cubicBezTo>
                    <a:pt x="412722" y="2548262"/>
                    <a:pt x="412722" y="2551056"/>
                    <a:pt x="412722" y="2552452"/>
                  </a:cubicBezTo>
                  <a:cubicBezTo>
                    <a:pt x="412722" y="2553849"/>
                    <a:pt x="412722" y="2553849"/>
                    <a:pt x="412722" y="2555246"/>
                  </a:cubicBezTo>
                  <a:close/>
                  <a:moveTo>
                    <a:pt x="228359" y="2837377"/>
                  </a:moveTo>
                  <a:cubicBezTo>
                    <a:pt x="224169" y="2833187"/>
                    <a:pt x="219979" y="2828997"/>
                    <a:pt x="215789" y="2823410"/>
                  </a:cubicBezTo>
                  <a:cubicBezTo>
                    <a:pt x="217185" y="2820617"/>
                    <a:pt x="219979" y="2817824"/>
                    <a:pt x="221375" y="2815030"/>
                  </a:cubicBezTo>
                  <a:cubicBezTo>
                    <a:pt x="222772" y="2812237"/>
                    <a:pt x="224169" y="2808047"/>
                    <a:pt x="224169" y="2805253"/>
                  </a:cubicBezTo>
                  <a:cubicBezTo>
                    <a:pt x="224169" y="2803857"/>
                    <a:pt x="224169" y="2802460"/>
                    <a:pt x="224169" y="2802460"/>
                  </a:cubicBezTo>
                  <a:cubicBezTo>
                    <a:pt x="224169" y="2801063"/>
                    <a:pt x="224169" y="2801063"/>
                    <a:pt x="224169" y="2801063"/>
                  </a:cubicBezTo>
                  <a:cubicBezTo>
                    <a:pt x="224169" y="2801063"/>
                    <a:pt x="224169" y="2801063"/>
                    <a:pt x="224169" y="2799666"/>
                  </a:cubicBezTo>
                  <a:cubicBezTo>
                    <a:pt x="224169" y="2798270"/>
                    <a:pt x="224169" y="2796873"/>
                    <a:pt x="224169" y="2795477"/>
                  </a:cubicBezTo>
                  <a:cubicBezTo>
                    <a:pt x="224169" y="2791286"/>
                    <a:pt x="222772" y="2782906"/>
                    <a:pt x="217185" y="2775923"/>
                  </a:cubicBezTo>
                  <a:lnTo>
                    <a:pt x="381995" y="2615303"/>
                  </a:lnTo>
                  <a:lnTo>
                    <a:pt x="381995" y="2615303"/>
                  </a:lnTo>
                  <a:lnTo>
                    <a:pt x="407135" y="2590163"/>
                  </a:lnTo>
                  <a:lnTo>
                    <a:pt x="407135" y="2590163"/>
                  </a:lnTo>
                  <a:lnTo>
                    <a:pt x="408532" y="2588766"/>
                  </a:lnTo>
                  <a:cubicBezTo>
                    <a:pt x="412722" y="2592956"/>
                    <a:pt x="416912" y="2597146"/>
                    <a:pt x="421102" y="2601336"/>
                  </a:cubicBezTo>
                  <a:cubicBezTo>
                    <a:pt x="478367" y="2659997"/>
                    <a:pt x="534234" y="2717262"/>
                    <a:pt x="591499" y="2775923"/>
                  </a:cubicBezTo>
                  <a:cubicBezTo>
                    <a:pt x="591499" y="2775923"/>
                    <a:pt x="590102" y="2777319"/>
                    <a:pt x="590102" y="2777319"/>
                  </a:cubicBezTo>
                  <a:cubicBezTo>
                    <a:pt x="588705" y="2780113"/>
                    <a:pt x="585912" y="2782906"/>
                    <a:pt x="584515" y="2787096"/>
                  </a:cubicBezTo>
                  <a:cubicBezTo>
                    <a:pt x="583118" y="2791286"/>
                    <a:pt x="581722" y="2794080"/>
                    <a:pt x="581722" y="2798270"/>
                  </a:cubicBezTo>
                  <a:cubicBezTo>
                    <a:pt x="581722" y="2799666"/>
                    <a:pt x="581722" y="2801063"/>
                    <a:pt x="581722" y="2802460"/>
                  </a:cubicBezTo>
                  <a:cubicBezTo>
                    <a:pt x="581722" y="2803857"/>
                    <a:pt x="581722" y="2803857"/>
                    <a:pt x="581722" y="2803857"/>
                  </a:cubicBezTo>
                  <a:cubicBezTo>
                    <a:pt x="581722" y="2803857"/>
                    <a:pt x="581722" y="2803857"/>
                    <a:pt x="581722" y="2805253"/>
                  </a:cubicBezTo>
                  <a:cubicBezTo>
                    <a:pt x="581722" y="2805253"/>
                    <a:pt x="581722" y="2806650"/>
                    <a:pt x="581722" y="2806650"/>
                  </a:cubicBezTo>
                  <a:cubicBezTo>
                    <a:pt x="581722" y="2808047"/>
                    <a:pt x="581722" y="2808047"/>
                    <a:pt x="581722" y="2809443"/>
                  </a:cubicBezTo>
                  <a:cubicBezTo>
                    <a:pt x="581722" y="2810840"/>
                    <a:pt x="583118" y="2813633"/>
                    <a:pt x="583118" y="2816427"/>
                  </a:cubicBezTo>
                  <a:cubicBezTo>
                    <a:pt x="584515" y="2819220"/>
                    <a:pt x="585912" y="2822014"/>
                    <a:pt x="587308" y="2824807"/>
                  </a:cubicBezTo>
                  <a:lnTo>
                    <a:pt x="562168" y="2848551"/>
                  </a:lnTo>
                  <a:lnTo>
                    <a:pt x="562168" y="2848551"/>
                  </a:lnTo>
                  <a:lnTo>
                    <a:pt x="397358" y="3009170"/>
                  </a:lnTo>
                  <a:cubicBezTo>
                    <a:pt x="342888" y="2954699"/>
                    <a:pt x="285623" y="2896038"/>
                    <a:pt x="228359" y="2837377"/>
                  </a:cubicBezTo>
                  <a:close/>
                  <a:moveTo>
                    <a:pt x="395962" y="3048278"/>
                  </a:moveTo>
                  <a:cubicBezTo>
                    <a:pt x="395962" y="3048278"/>
                    <a:pt x="395962" y="3049674"/>
                    <a:pt x="395962" y="3048278"/>
                  </a:cubicBezTo>
                  <a:cubicBezTo>
                    <a:pt x="395962" y="3049674"/>
                    <a:pt x="395962" y="3049674"/>
                    <a:pt x="395962" y="3051071"/>
                  </a:cubicBezTo>
                  <a:cubicBezTo>
                    <a:pt x="395962" y="3052468"/>
                    <a:pt x="394565" y="3053864"/>
                    <a:pt x="394565" y="3056657"/>
                  </a:cubicBezTo>
                  <a:cubicBezTo>
                    <a:pt x="393168" y="3058054"/>
                    <a:pt x="393168" y="3059451"/>
                    <a:pt x="391772" y="3060848"/>
                  </a:cubicBezTo>
                  <a:cubicBezTo>
                    <a:pt x="391772" y="3060848"/>
                    <a:pt x="391772" y="3059451"/>
                    <a:pt x="390375" y="3059451"/>
                  </a:cubicBezTo>
                  <a:cubicBezTo>
                    <a:pt x="390375" y="3058054"/>
                    <a:pt x="388978" y="3056657"/>
                    <a:pt x="388978" y="3055261"/>
                  </a:cubicBezTo>
                  <a:cubicBezTo>
                    <a:pt x="388978" y="3055261"/>
                    <a:pt x="388978" y="3053864"/>
                    <a:pt x="388978" y="3053864"/>
                  </a:cubicBezTo>
                  <a:cubicBezTo>
                    <a:pt x="388978" y="3053864"/>
                    <a:pt x="388978" y="3052468"/>
                    <a:pt x="388978" y="3052468"/>
                  </a:cubicBezTo>
                  <a:cubicBezTo>
                    <a:pt x="388978" y="3052468"/>
                    <a:pt x="388978" y="3051071"/>
                    <a:pt x="388978" y="3051071"/>
                  </a:cubicBezTo>
                  <a:cubicBezTo>
                    <a:pt x="388978" y="3051071"/>
                    <a:pt x="388978" y="3051071"/>
                    <a:pt x="388978" y="3049674"/>
                  </a:cubicBezTo>
                  <a:cubicBezTo>
                    <a:pt x="388978" y="3049674"/>
                    <a:pt x="388978" y="3048278"/>
                    <a:pt x="388978" y="3048278"/>
                  </a:cubicBezTo>
                  <a:cubicBezTo>
                    <a:pt x="388978" y="3046881"/>
                    <a:pt x="388978" y="3044087"/>
                    <a:pt x="390375" y="3042691"/>
                  </a:cubicBezTo>
                  <a:cubicBezTo>
                    <a:pt x="391772" y="3041294"/>
                    <a:pt x="391772" y="3038501"/>
                    <a:pt x="393168" y="3038501"/>
                  </a:cubicBezTo>
                  <a:cubicBezTo>
                    <a:pt x="394565" y="3041294"/>
                    <a:pt x="394565" y="3044087"/>
                    <a:pt x="395962" y="3045484"/>
                  </a:cubicBezTo>
                  <a:cubicBezTo>
                    <a:pt x="395962" y="3046881"/>
                    <a:pt x="395962" y="3048278"/>
                    <a:pt x="395962" y="3048278"/>
                  </a:cubicBezTo>
                  <a:cubicBezTo>
                    <a:pt x="395962" y="3048278"/>
                    <a:pt x="395962" y="3048278"/>
                    <a:pt x="395962" y="3048278"/>
                  </a:cubicBezTo>
                  <a:close/>
                  <a:moveTo>
                    <a:pt x="208805" y="3331806"/>
                  </a:moveTo>
                  <a:cubicBezTo>
                    <a:pt x="204615" y="3327616"/>
                    <a:pt x="200425" y="3323425"/>
                    <a:pt x="196235" y="3317839"/>
                  </a:cubicBezTo>
                  <a:cubicBezTo>
                    <a:pt x="197632" y="3315045"/>
                    <a:pt x="200425" y="3312252"/>
                    <a:pt x="201822" y="3309459"/>
                  </a:cubicBezTo>
                  <a:cubicBezTo>
                    <a:pt x="203218" y="3306665"/>
                    <a:pt x="204615" y="3302475"/>
                    <a:pt x="204615" y="3299682"/>
                  </a:cubicBezTo>
                  <a:cubicBezTo>
                    <a:pt x="204615" y="3298285"/>
                    <a:pt x="204615" y="3296888"/>
                    <a:pt x="204615" y="3296888"/>
                  </a:cubicBezTo>
                  <a:cubicBezTo>
                    <a:pt x="204615" y="3295492"/>
                    <a:pt x="204615" y="3295492"/>
                    <a:pt x="204615" y="3295492"/>
                  </a:cubicBezTo>
                  <a:cubicBezTo>
                    <a:pt x="204615" y="3295492"/>
                    <a:pt x="204615" y="3295492"/>
                    <a:pt x="204615" y="3294095"/>
                  </a:cubicBezTo>
                  <a:cubicBezTo>
                    <a:pt x="204615" y="3292699"/>
                    <a:pt x="204615" y="3291302"/>
                    <a:pt x="204615" y="3289905"/>
                  </a:cubicBezTo>
                  <a:cubicBezTo>
                    <a:pt x="204615" y="3285715"/>
                    <a:pt x="203218" y="3278732"/>
                    <a:pt x="197632" y="3270351"/>
                  </a:cubicBezTo>
                  <a:lnTo>
                    <a:pt x="363838" y="3108335"/>
                  </a:lnTo>
                  <a:lnTo>
                    <a:pt x="363838" y="3108335"/>
                  </a:lnTo>
                  <a:lnTo>
                    <a:pt x="388978" y="3083195"/>
                  </a:lnTo>
                  <a:lnTo>
                    <a:pt x="388978" y="3083195"/>
                  </a:lnTo>
                  <a:lnTo>
                    <a:pt x="390375" y="3081798"/>
                  </a:lnTo>
                  <a:cubicBezTo>
                    <a:pt x="394565" y="3085988"/>
                    <a:pt x="398755" y="3090178"/>
                    <a:pt x="402945" y="3094368"/>
                  </a:cubicBezTo>
                  <a:cubicBezTo>
                    <a:pt x="460210" y="3153029"/>
                    <a:pt x="516077" y="3210293"/>
                    <a:pt x="573342" y="3268955"/>
                  </a:cubicBezTo>
                  <a:lnTo>
                    <a:pt x="573342" y="3268955"/>
                  </a:lnTo>
                  <a:cubicBezTo>
                    <a:pt x="573342" y="3268955"/>
                    <a:pt x="571945" y="3270351"/>
                    <a:pt x="570548" y="3271748"/>
                  </a:cubicBezTo>
                  <a:cubicBezTo>
                    <a:pt x="569151" y="3274541"/>
                    <a:pt x="566358" y="3277335"/>
                    <a:pt x="564961" y="3281525"/>
                  </a:cubicBezTo>
                  <a:cubicBezTo>
                    <a:pt x="563565" y="3285715"/>
                    <a:pt x="562168" y="3288508"/>
                    <a:pt x="562168" y="3292699"/>
                  </a:cubicBezTo>
                  <a:cubicBezTo>
                    <a:pt x="562168" y="3294095"/>
                    <a:pt x="562168" y="3295492"/>
                    <a:pt x="562168" y="3296888"/>
                  </a:cubicBezTo>
                  <a:cubicBezTo>
                    <a:pt x="562168" y="3298285"/>
                    <a:pt x="562168" y="3298285"/>
                    <a:pt x="562168" y="3298285"/>
                  </a:cubicBezTo>
                  <a:cubicBezTo>
                    <a:pt x="562168" y="3298285"/>
                    <a:pt x="562168" y="3298285"/>
                    <a:pt x="562168" y="3299682"/>
                  </a:cubicBezTo>
                  <a:cubicBezTo>
                    <a:pt x="562168" y="3299682"/>
                    <a:pt x="562168" y="3301078"/>
                    <a:pt x="562168" y="3301078"/>
                  </a:cubicBezTo>
                  <a:cubicBezTo>
                    <a:pt x="562168" y="3302475"/>
                    <a:pt x="562168" y="3302475"/>
                    <a:pt x="562168" y="3303872"/>
                  </a:cubicBezTo>
                  <a:cubicBezTo>
                    <a:pt x="562168" y="3305269"/>
                    <a:pt x="563565" y="3308062"/>
                    <a:pt x="563565" y="3310855"/>
                  </a:cubicBezTo>
                  <a:cubicBezTo>
                    <a:pt x="564961" y="3313649"/>
                    <a:pt x="566358" y="3316442"/>
                    <a:pt x="567755" y="3319236"/>
                  </a:cubicBezTo>
                  <a:lnTo>
                    <a:pt x="544011" y="3342979"/>
                  </a:lnTo>
                  <a:lnTo>
                    <a:pt x="544011" y="3342979"/>
                  </a:lnTo>
                  <a:lnTo>
                    <a:pt x="377805" y="3504995"/>
                  </a:lnTo>
                  <a:cubicBezTo>
                    <a:pt x="323334" y="3449128"/>
                    <a:pt x="266070" y="3390467"/>
                    <a:pt x="208805" y="3331806"/>
                  </a:cubicBezTo>
                  <a:close/>
                </a:path>
              </a:pathLst>
            </a:custGeom>
            <a:solidFill>
              <a:srgbClr val="F5F5F5"/>
            </a:solidFill>
            <a:ln w="9525"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9FB81802-0A2A-4671-A8D0-66538FC5DDC0}"/>
                </a:ext>
              </a:extLst>
            </p:cNvPr>
            <p:cNvSpPr/>
            <p:nvPr/>
          </p:nvSpPr>
          <p:spPr>
            <a:xfrm>
              <a:off x="6099747" y="3409533"/>
              <a:ext cx="13967" cy="27934"/>
            </a:xfrm>
            <a:custGeom>
              <a:avLst/>
              <a:gdLst>
                <a:gd name="connsiteX0" fmla="*/ 10475 w 13966"/>
                <a:gd name="connsiteY0" fmla="*/ 23045 h 27933"/>
                <a:gd name="connsiteX1" fmla="*/ 13269 w 13966"/>
                <a:gd name="connsiteY1" fmla="*/ 20252 h 27933"/>
                <a:gd name="connsiteX2" fmla="*/ 14666 w 13966"/>
                <a:gd name="connsiteY2" fmla="*/ 14665 h 27933"/>
                <a:gd name="connsiteX3" fmla="*/ 14666 w 13966"/>
                <a:gd name="connsiteY3" fmla="*/ 13269 h 27933"/>
                <a:gd name="connsiteX4" fmla="*/ 14666 w 13966"/>
                <a:gd name="connsiteY4" fmla="*/ 13269 h 27933"/>
                <a:gd name="connsiteX5" fmla="*/ 14666 w 13966"/>
                <a:gd name="connsiteY5" fmla="*/ 13269 h 27933"/>
                <a:gd name="connsiteX6" fmla="*/ 14666 w 13966"/>
                <a:gd name="connsiteY6" fmla="*/ 11872 h 27933"/>
                <a:gd name="connsiteX7" fmla="*/ 14666 w 13966"/>
                <a:gd name="connsiteY7" fmla="*/ 10475 h 27933"/>
                <a:gd name="connsiteX8" fmla="*/ 13269 w 13966"/>
                <a:gd name="connsiteY8" fmla="*/ 13269 h 27933"/>
                <a:gd name="connsiteX9" fmla="*/ 13269 w 13966"/>
                <a:gd name="connsiteY9" fmla="*/ 14665 h 27933"/>
                <a:gd name="connsiteX10" fmla="*/ 13269 w 13966"/>
                <a:gd name="connsiteY10" fmla="*/ 16062 h 27933"/>
                <a:gd name="connsiteX11" fmla="*/ 13269 w 13966"/>
                <a:gd name="connsiteY11" fmla="*/ 17459 h 27933"/>
                <a:gd name="connsiteX12" fmla="*/ 13269 w 13966"/>
                <a:gd name="connsiteY12" fmla="*/ 20252 h 27933"/>
                <a:gd name="connsiteX13" fmla="*/ 10475 w 13966"/>
                <a:gd name="connsiteY13" fmla="*/ 23045 h 27933"/>
                <a:gd name="connsiteX14" fmla="*/ 10475 w 13966"/>
                <a:gd name="connsiteY14" fmla="*/ 23045 h 27933"/>
                <a:gd name="connsiteX15" fmla="*/ 10475 w 13966"/>
                <a:gd name="connsiteY15" fmla="*/ 23045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66" h="27933">
                  <a:moveTo>
                    <a:pt x="10475" y="23045"/>
                  </a:moveTo>
                  <a:cubicBezTo>
                    <a:pt x="11872" y="21649"/>
                    <a:pt x="11872" y="21649"/>
                    <a:pt x="13269" y="20252"/>
                  </a:cubicBezTo>
                  <a:cubicBezTo>
                    <a:pt x="14666" y="18855"/>
                    <a:pt x="14666" y="16062"/>
                    <a:pt x="14666" y="14665"/>
                  </a:cubicBezTo>
                  <a:cubicBezTo>
                    <a:pt x="14666" y="13269"/>
                    <a:pt x="14666" y="13269"/>
                    <a:pt x="14666" y="13269"/>
                  </a:cubicBezTo>
                  <a:cubicBezTo>
                    <a:pt x="14666" y="13269"/>
                    <a:pt x="14666" y="13269"/>
                    <a:pt x="14666" y="13269"/>
                  </a:cubicBezTo>
                  <a:cubicBezTo>
                    <a:pt x="14666" y="13269"/>
                    <a:pt x="14666" y="13269"/>
                    <a:pt x="14666" y="13269"/>
                  </a:cubicBezTo>
                  <a:cubicBezTo>
                    <a:pt x="14666" y="13269"/>
                    <a:pt x="14666" y="11872"/>
                    <a:pt x="14666" y="11872"/>
                  </a:cubicBezTo>
                  <a:cubicBezTo>
                    <a:pt x="14666" y="11872"/>
                    <a:pt x="14666" y="10475"/>
                    <a:pt x="14666" y="10475"/>
                  </a:cubicBezTo>
                  <a:cubicBezTo>
                    <a:pt x="14666" y="11872"/>
                    <a:pt x="13269" y="11872"/>
                    <a:pt x="13269" y="13269"/>
                  </a:cubicBezTo>
                  <a:cubicBezTo>
                    <a:pt x="13269" y="13269"/>
                    <a:pt x="13269" y="14665"/>
                    <a:pt x="13269" y="14665"/>
                  </a:cubicBezTo>
                  <a:cubicBezTo>
                    <a:pt x="13269" y="16062"/>
                    <a:pt x="13269" y="16062"/>
                    <a:pt x="13269" y="16062"/>
                  </a:cubicBezTo>
                  <a:cubicBezTo>
                    <a:pt x="13269" y="16062"/>
                    <a:pt x="13269" y="16062"/>
                    <a:pt x="13269" y="17459"/>
                  </a:cubicBezTo>
                  <a:cubicBezTo>
                    <a:pt x="13269" y="18855"/>
                    <a:pt x="13269" y="18855"/>
                    <a:pt x="13269" y="20252"/>
                  </a:cubicBezTo>
                  <a:cubicBezTo>
                    <a:pt x="11872" y="18855"/>
                    <a:pt x="11872" y="20252"/>
                    <a:pt x="10475" y="23045"/>
                  </a:cubicBezTo>
                  <a:cubicBezTo>
                    <a:pt x="10475" y="23045"/>
                    <a:pt x="10475" y="23045"/>
                    <a:pt x="10475" y="23045"/>
                  </a:cubicBezTo>
                  <a:cubicBezTo>
                    <a:pt x="10475" y="23045"/>
                    <a:pt x="10475" y="23045"/>
                    <a:pt x="10475" y="23045"/>
                  </a:cubicBezTo>
                  <a:close/>
                </a:path>
              </a:pathLst>
            </a:custGeom>
            <a:solidFill>
              <a:srgbClr val="E0E0E0"/>
            </a:solidFill>
            <a:ln w="9525"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6742E7E1-D5FF-47BD-9F2B-B6D0B98BD05C}"/>
                </a:ext>
              </a:extLst>
            </p:cNvPr>
            <p:cNvSpPr/>
            <p:nvPr/>
          </p:nvSpPr>
          <p:spPr>
            <a:xfrm>
              <a:off x="2490699" y="3871837"/>
              <a:ext cx="13967" cy="55868"/>
            </a:xfrm>
            <a:custGeom>
              <a:avLst/>
              <a:gdLst>
                <a:gd name="connsiteX0" fmla="*/ 14665 w 13966"/>
                <a:gd name="connsiteY0" fmla="*/ 35616 h 55867"/>
                <a:gd name="connsiteX1" fmla="*/ 14665 w 13966"/>
                <a:gd name="connsiteY1" fmla="*/ 32822 h 55867"/>
                <a:gd name="connsiteX2" fmla="*/ 14665 w 13966"/>
                <a:gd name="connsiteY2" fmla="*/ 31426 h 55867"/>
                <a:gd name="connsiteX3" fmla="*/ 14665 w 13966"/>
                <a:gd name="connsiteY3" fmla="*/ 30029 h 55867"/>
                <a:gd name="connsiteX4" fmla="*/ 14665 w 13966"/>
                <a:gd name="connsiteY4" fmla="*/ 25839 h 55867"/>
                <a:gd name="connsiteX5" fmla="*/ 10475 w 13966"/>
                <a:gd name="connsiteY5" fmla="*/ 10475 h 55867"/>
                <a:gd name="connsiteX6" fmla="*/ 10475 w 13966"/>
                <a:gd name="connsiteY6" fmla="*/ 46789 h 55867"/>
                <a:gd name="connsiteX7" fmla="*/ 11872 w 13966"/>
                <a:gd name="connsiteY7" fmla="*/ 45392 h 55867"/>
                <a:gd name="connsiteX8" fmla="*/ 14665 w 13966"/>
                <a:gd name="connsiteY8" fmla="*/ 35616 h 55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66" h="55867">
                  <a:moveTo>
                    <a:pt x="14665" y="35616"/>
                  </a:moveTo>
                  <a:cubicBezTo>
                    <a:pt x="14665" y="34219"/>
                    <a:pt x="14665" y="32822"/>
                    <a:pt x="14665" y="32822"/>
                  </a:cubicBezTo>
                  <a:cubicBezTo>
                    <a:pt x="14665" y="31426"/>
                    <a:pt x="14665" y="31426"/>
                    <a:pt x="14665" y="31426"/>
                  </a:cubicBezTo>
                  <a:cubicBezTo>
                    <a:pt x="14665" y="31426"/>
                    <a:pt x="14665" y="31426"/>
                    <a:pt x="14665" y="30029"/>
                  </a:cubicBezTo>
                  <a:cubicBezTo>
                    <a:pt x="14665" y="28632"/>
                    <a:pt x="14665" y="27236"/>
                    <a:pt x="14665" y="25839"/>
                  </a:cubicBezTo>
                  <a:cubicBezTo>
                    <a:pt x="14665" y="23046"/>
                    <a:pt x="13269" y="17459"/>
                    <a:pt x="10475" y="10475"/>
                  </a:cubicBezTo>
                  <a:lnTo>
                    <a:pt x="10475" y="46789"/>
                  </a:lnTo>
                  <a:cubicBezTo>
                    <a:pt x="10475" y="46789"/>
                    <a:pt x="11872" y="45392"/>
                    <a:pt x="11872" y="45392"/>
                  </a:cubicBezTo>
                  <a:cubicBezTo>
                    <a:pt x="13269" y="41203"/>
                    <a:pt x="14665" y="38409"/>
                    <a:pt x="14665" y="35616"/>
                  </a:cubicBezTo>
                  <a:close/>
                </a:path>
              </a:pathLst>
            </a:custGeom>
            <a:solidFill>
              <a:srgbClr val="E0E0E0"/>
            </a:solidFill>
            <a:ln w="9525"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66159C44-27D9-4B1F-B38E-9E2F0E9434C9}"/>
                </a:ext>
              </a:extLst>
            </p:cNvPr>
            <p:cNvSpPr/>
            <p:nvPr/>
          </p:nvSpPr>
          <p:spPr>
            <a:xfrm>
              <a:off x="2490699" y="4366266"/>
              <a:ext cx="13967" cy="55868"/>
            </a:xfrm>
            <a:custGeom>
              <a:avLst/>
              <a:gdLst>
                <a:gd name="connsiteX0" fmla="*/ 14665 w 13966"/>
                <a:gd name="connsiteY0" fmla="*/ 35616 h 55867"/>
                <a:gd name="connsiteX1" fmla="*/ 14665 w 13966"/>
                <a:gd name="connsiteY1" fmla="*/ 32822 h 55867"/>
                <a:gd name="connsiteX2" fmla="*/ 14665 w 13966"/>
                <a:gd name="connsiteY2" fmla="*/ 31426 h 55867"/>
                <a:gd name="connsiteX3" fmla="*/ 14665 w 13966"/>
                <a:gd name="connsiteY3" fmla="*/ 30029 h 55867"/>
                <a:gd name="connsiteX4" fmla="*/ 14665 w 13966"/>
                <a:gd name="connsiteY4" fmla="*/ 25839 h 55867"/>
                <a:gd name="connsiteX5" fmla="*/ 10475 w 13966"/>
                <a:gd name="connsiteY5" fmla="*/ 10475 h 55867"/>
                <a:gd name="connsiteX6" fmla="*/ 10475 w 13966"/>
                <a:gd name="connsiteY6" fmla="*/ 46789 h 55867"/>
                <a:gd name="connsiteX7" fmla="*/ 11872 w 13966"/>
                <a:gd name="connsiteY7" fmla="*/ 45392 h 55867"/>
                <a:gd name="connsiteX8" fmla="*/ 14665 w 13966"/>
                <a:gd name="connsiteY8" fmla="*/ 35616 h 55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66" h="55867">
                  <a:moveTo>
                    <a:pt x="14665" y="35616"/>
                  </a:moveTo>
                  <a:cubicBezTo>
                    <a:pt x="14665" y="34219"/>
                    <a:pt x="14665" y="32822"/>
                    <a:pt x="14665" y="32822"/>
                  </a:cubicBezTo>
                  <a:cubicBezTo>
                    <a:pt x="14665" y="31426"/>
                    <a:pt x="14665" y="31426"/>
                    <a:pt x="14665" y="31426"/>
                  </a:cubicBezTo>
                  <a:cubicBezTo>
                    <a:pt x="14665" y="31426"/>
                    <a:pt x="14665" y="31426"/>
                    <a:pt x="14665" y="30029"/>
                  </a:cubicBezTo>
                  <a:cubicBezTo>
                    <a:pt x="14665" y="28632"/>
                    <a:pt x="14665" y="27236"/>
                    <a:pt x="14665" y="25839"/>
                  </a:cubicBezTo>
                  <a:cubicBezTo>
                    <a:pt x="14665" y="23046"/>
                    <a:pt x="13269" y="17459"/>
                    <a:pt x="10475" y="10475"/>
                  </a:cubicBezTo>
                  <a:lnTo>
                    <a:pt x="10475" y="46789"/>
                  </a:lnTo>
                  <a:cubicBezTo>
                    <a:pt x="10475" y="46789"/>
                    <a:pt x="11872" y="45392"/>
                    <a:pt x="11872" y="45392"/>
                  </a:cubicBezTo>
                  <a:cubicBezTo>
                    <a:pt x="13269" y="41203"/>
                    <a:pt x="14665" y="38409"/>
                    <a:pt x="14665" y="35616"/>
                  </a:cubicBezTo>
                  <a:close/>
                </a:path>
              </a:pathLst>
            </a:custGeom>
            <a:solidFill>
              <a:srgbClr val="E0E0E0"/>
            </a:solidFill>
            <a:ln w="9525"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9A840563-4A02-4238-A1D7-FD2CF05A5995}"/>
                </a:ext>
              </a:extLst>
            </p:cNvPr>
            <p:cNvSpPr/>
            <p:nvPr/>
          </p:nvSpPr>
          <p:spPr>
            <a:xfrm>
              <a:off x="6353945" y="1906694"/>
              <a:ext cx="27934" cy="41901"/>
            </a:xfrm>
            <a:custGeom>
              <a:avLst/>
              <a:gdLst>
                <a:gd name="connsiteX0" fmla="*/ 17459 w 27933"/>
                <a:gd name="connsiteY0" fmla="*/ 17459 h 41900"/>
                <a:gd name="connsiteX1" fmla="*/ 14665 w 27933"/>
                <a:gd name="connsiteY1" fmla="*/ 10475 h 41900"/>
                <a:gd name="connsiteX2" fmla="*/ 11872 w 27933"/>
                <a:gd name="connsiteY2" fmla="*/ 16062 h 41900"/>
                <a:gd name="connsiteX3" fmla="*/ 10475 w 27933"/>
                <a:gd name="connsiteY3" fmla="*/ 21649 h 41900"/>
                <a:gd name="connsiteX4" fmla="*/ 10475 w 27933"/>
                <a:gd name="connsiteY4" fmla="*/ 23045 h 41900"/>
                <a:gd name="connsiteX5" fmla="*/ 10475 w 27933"/>
                <a:gd name="connsiteY5" fmla="*/ 24442 h 41900"/>
                <a:gd name="connsiteX6" fmla="*/ 10475 w 27933"/>
                <a:gd name="connsiteY6" fmla="*/ 25839 h 41900"/>
                <a:gd name="connsiteX7" fmla="*/ 10475 w 27933"/>
                <a:gd name="connsiteY7" fmla="*/ 27236 h 41900"/>
                <a:gd name="connsiteX8" fmla="*/ 10475 w 27933"/>
                <a:gd name="connsiteY8" fmla="*/ 28632 h 41900"/>
                <a:gd name="connsiteX9" fmla="*/ 11872 w 27933"/>
                <a:gd name="connsiteY9" fmla="*/ 32822 h 41900"/>
                <a:gd name="connsiteX10" fmla="*/ 13268 w 27933"/>
                <a:gd name="connsiteY10" fmla="*/ 34219 h 41900"/>
                <a:gd name="connsiteX11" fmla="*/ 16062 w 27933"/>
                <a:gd name="connsiteY11" fmla="*/ 30029 h 41900"/>
                <a:gd name="connsiteX12" fmla="*/ 17459 w 27933"/>
                <a:gd name="connsiteY12" fmla="*/ 24442 h 41900"/>
                <a:gd name="connsiteX13" fmla="*/ 17459 w 27933"/>
                <a:gd name="connsiteY13" fmla="*/ 23045 h 41900"/>
                <a:gd name="connsiteX14" fmla="*/ 17459 w 27933"/>
                <a:gd name="connsiteY14" fmla="*/ 23045 h 41900"/>
                <a:gd name="connsiteX15" fmla="*/ 17459 w 27933"/>
                <a:gd name="connsiteY15" fmla="*/ 23045 h 41900"/>
                <a:gd name="connsiteX16" fmla="*/ 17459 w 27933"/>
                <a:gd name="connsiteY16" fmla="*/ 17459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33" h="41900">
                  <a:moveTo>
                    <a:pt x="17459" y="17459"/>
                  </a:moveTo>
                  <a:cubicBezTo>
                    <a:pt x="17459" y="16062"/>
                    <a:pt x="16062" y="13269"/>
                    <a:pt x="14665" y="10475"/>
                  </a:cubicBezTo>
                  <a:cubicBezTo>
                    <a:pt x="13268" y="11872"/>
                    <a:pt x="13268" y="13269"/>
                    <a:pt x="11872" y="16062"/>
                  </a:cubicBezTo>
                  <a:cubicBezTo>
                    <a:pt x="10475" y="17459"/>
                    <a:pt x="10475" y="20252"/>
                    <a:pt x="10475" y="21649"/>
                  </a:cubicBezTo>
                  <a:cubicBezTo>
                    <a:pt x="10475" y="23045"/>
                    <a:pt x="10475" y="23045"/>
                    <a:pt x="10475" y="23045"/>
                  </a:cubicBezTo>
                  <a:cubicBezTo>
                    <a:pt x="10475" y="23045"/>
                    <a:pt x="10475" y="24442"/>
                    <a:pt x="10475" y="24442"/>
                  </a:cubicBezTo>
                  <a:cubicBezTo>
                    <a:pt x="10475" y="24442"/>
                    <a:pt x="10475" y="24442"/>
                    <a:pt x="10475" y="25839"/>
                  </a:cubicBezTo>
                  <a:cubicBezTo>
                    <a:pt x="10475" y="25839"/>
                    <a:pt x="10475" y="25839"/>
                    <a:pt x="10475" y="27236"/>
                  </a:cubicBezTo>
                  <a:cubicBezTo>
                    <a:pt x="10475" y="27236"/>
                    <a:pt x="10475" y="28632"/>
                    <a:pt x="10475" y="28632"/>
                  </a:cubicBezTo>
                  <a:cubicBezTo>
                    <a:pt x="10475" y="30029"/>
                    <a:pt x="10475" y="31426"/>
                    <a:pt x="11872" y="32822"/>
                  </a:cubicBezTo>
                  <a:cubicBezTo>
                    <a:pt x="11872" y="32822"/>
                    <a:pt x="11872" y="34219"/>
                    <a:pt x="13268" y="34219"/>
                  </a:cubicBezTo>
                  <a:cubicBezTo>
                    <a:pt x="14665" y="32822"/>
                    <a:pt x="14665" y="31426"/>
                    <a:pt x="16062" y="30029"/>
                  </a:cubicBezTo>
                  <a:cubicBezTo>
                    <a:pt x="17459" y="28632"/>
                    <a:pt x="17459" y="25839"/>
                    <a:pt x="17459" y="24442"/>
                  </a:cubicBezTo>
                  <a:cubicBezTo>
                    <a:pt x="17459" y="23045"/>
                    <a:pt x="17459" y="23045"/>
                    <a:pt x="17459" y="23045"/>
                  </a:cubicBezTo>
                  <a:cubicBezTo>
                    <a:pt x="17459" y="23045"/>
                    <a:pt x="17459" y="23045"/>
                    <a:pt x="17459" y="23045"/>
                  </a:cubicBezTo>
                  <a:cubicBezTo>
                    <a:pt x="17459" y="23045"/>
                    <a:pt x="17459" y="23045"/>
                    <a:pt x="17459" y="23045"/>
                  </a:cubicBezTo>
                  <a:cubicBezTo>
                    <a:pt x="17459" y="18855"/>
                    <a:pt x="17459" y="17459"/>
                    <a:pt x="17459" y="17459"/>
                  </a:cubicBezTo>
                  <a:close/>
                </a:path>
              </a:pathLst>
            </a:custGeom>
            <a:solidFill>
              <a:srgbClr val="E0E0E0"/>
            </a:solidFill>
            <a:ln w="9525"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CC87901-4F3E-4372-8BB4-FC79E33F5EF4}"/>
                </a:ext>
              </a:extLst>
            </p:cNvPr>
            <p:cNvSpPr/>
            <p:nvPr/>
          </p:nvSpPr>
          <p:spPr>
            <a:xfrm>
              <a:off x="6379085" y="1434612"/>
              <a:ext cx="41901" cy="55868"/>
            </a:xfrm>
            <a:custGeom>
              <a:avLst/>
              <a:gdLst>
                <a:gd name="connsiteX0" fmla="*/ 17459 w 41900"/>
                <a:gd name="connsiteY0" fmla="*/ 10475 h 55867"/>
                <a:gd name="connsiteX1" fmla="*/ 16062 w 41900"/>
                <a:gd name="connsiteY1" fmla="*/ 13269 h 55867"/>
                <a:gd name="connsiteX2" fmla="*/ 10475 w 41900"/>
                <a:gd name="connsiteY2" fmla="*/ 21649 h 55867"/>
                <a:gd name="connsiteX3" fmla="*/ 23045 w 41900"/>
                <a:gd name="connsiteY3" fmla="*/ 35616 h 55867"/>
                <a:gd name="connsiteX4" fmla="*/ 35616 w 41900"/>
                <a:gd name="connsiteY4" fmla="*/ 48186 h 55867"/>
                <a:gd name="connsiteX5" fmla="*/ 35616 w 41900"/>
                <a:gd name="connsiteY5" fmla="*/ 11872 h 55867"/>
                <a:gd name="connsiteX6" fmla="*/ 17459 w 41900"/>
                <a:gd name="connsiteY6" fmla="*/ 11872 h 55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0" h="55867">
                  <a:moveTo>
                    <a:pt x="17459" y="10475"/>
                  </a:moveTo>
                  <a:cubicBezTo>
                    <a:pt x="17459" y="11872"/>
                    <a:pt x="17459" y="11872"/>
                    <a:pt x="16062" y="13269"/>
                  </a:cubicBezTo>
                  <a:cubicBezTo>
                    <a:pt x="14666" y="16062"/>
                    <a:pt x="13269" y="18855"/>
                    <a:pt x="10475" y="21649"/>
                  </a:cubicBezTo>
                  <a:cubicBezTo>
                    <a:pt x="14666" y="25839"/>
                    <a:pt x="18855" y="30029"/>
                    <a:pt x="23045" y="35616"/>
                  </a:cubicBezTo>
                  <a:cubicBezTo>
                    <a:pt x="27236" y="39806"/>
                    <a:pt x="31426" y="43996"/>
                    <a:pt x="35616" y="48186"/>
                  </a:cubicBezTo>
                  <a:lnTo>
                    <a:pt x="35616" y="11872"/>
                  </a:lnTo>
                  <a:lnTo>
                    <a:pt x="17459" y="11872"/>
                  </a:lnTo>
                  <a:close/>
                </a:path>
              </a:pathLst>
            </a:custGeom>
            <a:solidFill>
              <a:srgbClr val="F5F5F5"/>
            </a:solidFill>
            <a:ln w="9525"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BF857149-530B-429E-BCD0-CB16887A50E3}"/>
                </a:ext>
              </a:extLst>
            </p:cNvPr>
            <p:cNvSpPr/>
            <p:nvPr/>
          </p:nvSpPr>
          <p:spPr>
            <a:xfrm>
              <a:off x="6346962" y="2398329"/>
              <a:ext cx="13967" cy="13967"/>
            </a:xfrm>
            <a:custGeom>
              <a:avLst/>
              <a:gdLst>
                <a:gd name="connsiteX0" fmla="*/ 10475 w 13966"/>
                <a:gd name="connsiteY0" fmla="*/ 10475 h 13966"/>
                <a:gd name="connsiteX1" fmla="*/ 10475 w 13966"/>
                <a:gd name="connsiteY1" fmla="*/ 10475 h 13966"/>
                <a:gd name="connsiteX2" fmla="*/ 10475 w 13966"/>
                <a:gd name="connsiteY2" fmla="*/ 10475 h 13966"/>
                <a:gd name="connsiteX3" fmla="*/ 10475 w 13966"/>
                <a:gd name="connsiteY3" fmla="*/ 10475 h 13966"/>
              </a:gdLst>
              <a:ahLst/>
              <a:cxnLst>
                <a:cxn ang="0">
                  <a:pos x="connsiteX0" y="connsiteY0"/>
                </a:cxn>
                <a:cxn ang="0">
                  <a:pos x="connsiteX1" y="connsiteY1"/>
                </a:cxn>
                <a:cxn ang="0">
                  <a:pos x="connsiteX2" y="connsiteY2"/>
                </a:cxn>
                <a:cxn ang="0">
                  <a:pos x="connsiteX3" y="connsiteY3"/>
                </a:cxn>
              </a:cxnLst>
              <a:rect l="l" t="t" r="r" b="b"/>
              <a:pathLst>
                <a:path w="13966" h="13966">
                  <a:moveTo>
                    <a:pt x="10475" y="10475"/>
                  </a:moveTo>
                  <a:cubicBezTo>
                    <a:pt x="10475" y="11872"/>
                    <a:pt x="10475" y="11872"/>
                    <a:pt x="10475" y="10475"/>
                  </a:cubicBezTo>
                  <a:cubicBezTo>
                    <a:pt x="10475" y="11872"/>
                    <a:pt x="10475" y="11872"/>
                    <a:pt x="10475" y="10475"/>
                  </a:cubicBezTo>
                  <a:cubicBezTo>
                    <a:pt x="10475" y="10475"/>
                    <a:pt x="10475" y="10475"/>
                    <a:pt x="10475" y="10475"/>
                  </a:cubicBezTo>
                  <a:close/>
                </a:path>
              </a:pathLst>
            </a:custGeom>
            <a:solidFill>
              <a:srgbClr val="E0E0E0"/>
            </a:solidFill>
            <a:ln w="9525"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1E8729A9-9A09-4212-8A76-9CEAE6B4319B}"/>
                </a:ext>
              </a:extLst>
            </p:cNvPr>
            <p:cNvSpPr/>
            <p:nvPr/>
          </p:nvSpPr>
          <p:spPr>
            <a:xfrm>
              <a:off x="6330201" y="2891361"/>
              <a:ext cx="27934" cy="41901"/>
            </a:xfrm>
            <a:custGeom>
              <a:avLst/>
              <a:gdLst>
                <a:gd name="connsiteX0" fmla="*/ 18855 w 27933"/>
                <a:gd name="connsiteY0" fmla="*/ 18855 h 41900"/>
                <a:gd name="connsiteX1" fmla="*/ 16062 w 27933"/>
                <a:gd name="connsiteY1" fmla="*/ 11872 h 41900"/>
                <a:gd name="connsiteX2" fmla="*/ 16062 w 27933"/>
                <a:gd name="connsiteY2" fmla="*/ 10475 h 41900"/>
                <a:gd name="connsiteX3" fmla="*/ 16062 w 27933"/>
                <a:gd name="connsiteY3" fmla="*/ 10475 h 41900"/>
                <a:gd name="connsiteX4" fmla="*/ 14666 w 27933"/>
                <a:gd name="connsiteY4" fmla="*/ 11872 h 41900"/>
                <a:gd name="connsiteX5" fmla="*/ 11872 w 27933"/>
                <a:gd name="connsiteY5" fmla="*/ 17459 h 41900"/>
                <a:gd name="connsiteX6" fmla="*/ 10475 w 27933"/>
                <a:gd name="connsiteY6" fmla="*/ 23046 h 41900"/>
                <a:gd name="connsiteX7" fmla="*/ 10475 w 27933"/>
                <a:gd name="connsiteY7" fmla="*/ 24442 h 41900"/>
                <a:gd name="connsiteX8" fmla="*/ 10475 w 27933"/>
                <a:gd name="connsiteY8" fmla="*/ 25839 h 41900"/>
                <a:gd name="connsiteX9" fmla="*/ 10475 w 27933"/>
                <a:gd name="connsiteY9" fmla="*/ 27235 h 41900"/>
                <a:gd name="connsiteX10" fmla="*/ 10475 w 27933"/>
                <a:gd name="connsiteY10" fmla="*/ 28632 h 41900"/>
                <a:gd name="connsiteX11" fmla="*/ 10475 w 27933"/>
                <a:gd name="connsiteY11" fmla="*/ 30029 h 41900"/>
                <a:gd name="connsiteX12" fmla="*/ 11872 w 27933"/>
                <a:gd name="connsiteY12" fmla="*/ 34219 h 41900"/>
                <a:gd name="connsiteX13" fmla="*/ 13269 w 27933"/>
                <a:gd name="connsiteY13" fmla="*/ 35616 h 41900"/>
                <a:gd name="connsiteX14" fmla="*/ 14666 w 27933"/>
                <a:gd name="connsiteY14" fmla="*/ 34219 h 41900"/>
                <a:gd name="connsiteX15" fmla="*/ 17459 w 27933"/>
                <a:gd name="connsiteY15" fmla="*/ 30029 h 41900"/>
                <a:gd name="connsiteX16" fmla="*/ 18855 w 27933"/>
                <a:gd name="connsiteY16" fmla="*/ 24442 h 41900"/>
                <a:gd name="connsiteX17" fmla="*/ 18855 w 27933"/>
                <a:gd name="connsiteY17" fmla="*/ 23046 h 41900"/>
                <a:gd name="connsiteX18" fmla="*/ 18855 w 27933"/>
                <a:gd name="connsiteY18" fmla="*/ 23046 h 41900"/>
                <a:gd name="connsiteX19" fmla="*/ 18855 w 27933"/>
                <a:gd name="connsiteY19" fmla="*/ 23046 h 41900"/>
                <a:gd name="connsiteX20" fmla="*/ 18855 w 27933"/>
                <a:gd name="connsiteY20" fmla="*/ 18855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33" h="41900">
                  <a:moveTo>
                    <a:pt x="18855" y="18855"/>
                  </a:moveTo>
                  <a:cubicBezTo>
                    <a:pt x="18855" y="17459"/>
                    <a:pt x="17459" y="14665"/>
                    <a:pt x="16062" y="11872"/>
                  </a:cubicBezTo>
                  <a:cubicBezTo>
                    <a:pt x="16062" y="11872"/>
                    <a:pt x="16062" y="11872"/>
                    <a:pt x="16062" y="10475"/>
                  </a:cubicBezTo>
                  <a:cubicBezTo>
                    <a:pt x="16062" y="10475"/>
                    <a:pt x="16062" y="10475"/>
                    <a:pt x="16062" y="10475"/>
                  </a:cubicBezTo>
                  <a:cubicBezTo>
                    <a:pt x="16062" y="10475"/>
                    <a:pt x="14666" y="11872"/>
                    <a:pt x="14666" y="11872"/>
                  </a:cubicBezTo>
                  <a:cubicBezTo>
                    <a:pt x="13269" y="13269"/>
                    <a:pt x="11872" y="14665"/>
                    <a:pt x="11872" y="17459"/>
                  </a:cubicBezTo>
                  <a:cubicBezTo>
                    <a:pt x="10475" y="18855"/>
                    <a:pt x="10475" y="21649"/>
                    <a:pt x="10475" y="23046"/>
                  </a:cubicBezTo>
                  <a:cubicBezTo>
                    <a:pt x="10475" y="24442"/>
                    <a:pt x="10475" y="24442"/>
                    <a:pt x="10475" y="24442"/>
                  </a:cubicBezTo>
                  <a:cubicBezTo>
                    <a:pt x="10475" y="24442"/>
                    <a:pt x="10475" y="25839"/>
                    <a:pt x="10475" y="25839"/>
                  </a:cubicBezTo>
                  <a:cubicBezTo>
                    <a:pt x="10475" y="25839"/>
                    <a:pt x="10475" y="25839"/>
                    <a:pt x="10475" y="27235"/>
                  </a:cubicBezTo>
                  <a:cubicBezTo>
                    <a:pt x="10475" y="27235"/>
                    <a:pt x="10475" y="27235"/>
                    <a:pt x="10475" y="28632"/>
                  </a:cubicBezTo>
                  <a:cubicBezTo>
                    <a:pt x="10475" y="28632"/>
                    <a:pt x="10475" y="30029"/>
                    <a:pt x="10475" y="30029"/>
                  </a:cubicBezTo>
                  <a:cubicBezTo>
                    <a:pt x="10475" y="31426"/>
                    <a:pt x="10475" y="32822"/>
                    <a:pt x="11872" y="34219"/>
                  </a:cubicBezTo>
                  <a:cubicBezTo>
                    <a:pt x="11872" y="34219"/>
                    <a:pt x="11872" y="35616"/>
                    <a:pt x="13269" y="35616"/>
                  </a:cubicBezTo>
                  <a:cubicBezTo>
                    <a:pt x="13269" y="35616"/>
                    <a:pt x="13269" y="35616"/>
                    <a:pt x="14666" y="34219"/>
                  </a:cubicBezTo>
                  <a:cubicBezTo>
                    <a:pt x="16062" y="32822"/>
                    <a:pt x="16062" y="31426"/>
                    <a:pt x="17459" y="30029"/>
                  </a:cubicBezTo>
                  <a:cubicBezTo>
                    <a:pt x="18855" y="28632"/>
                    <a:pt x="18855" y="25839"/>
                    <a:pt x="18855" y="24442"/>
                  </a:cubicBezTo>
                  <a:cubicBezTo>
                    <a:pt x="18855" y="23046"/>
                    <a:pt x="18855" y="23046"/>
                    <a:pt x="18855" y="23046"/>
                  </a:cubicBezTo>
                  <a:cubicBezTo>
                    <a:pt x="18855" y="23046"/>
                    <a:pt x="18855" y="23046"/>
                    <a:pt x="18855" y="23046"/>
                  </a:cubicBezTo>
                  <a:cubicBezTo>
                    <a:pt x="18855" y="23046"/>
                    <a:pt x="18855" y="23046"/>
                    <a:pt x="18855" y="23046"/>
                  </a:cubicBezTo>
                  <a:cubicBezTo>
                    <a:pt x="18855" y="20252"/>
                    <a:pt x="18855" y="20252"/>
                    <a:pt x="18855" y="18855"/>
                  </a:cubicBezTo>
                  <a:close/>
                </a:path>
              </a:pathLst>
            </a:custGeom>
            <a:solidFill>
              <a:srgbClr val="E0E0E0"/>
            </a:solidFill>
            <a:ln w="9525"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5087718C-2350-4CDE-884A-F5AE3DC07A6F}"/>
                </a:ext>
              </a:extLst>
            </p:cNvPr>
            <p:cNvSpPr/>
            <p:nvPr/>
          </p:nvSpPr>
          <p:spPr>
            <a:xfrm>
              <a:off x="6374895" y="1864793"/>
              <a:ext cx="41901" cy="125702"/>
            </a:xfrm>
            <a:custGeom>
              <a:avLst/>
              <a:gdLst>
                <a:gd name="connsiteX0" fmla="*/ 10475 w 41900"/>
                <a:gd name="connsiteY0" fmla="*/ 38409 h 125702"/>
                <a:gd name="connsiteX1" fmla="*/ 17459 w 41900"/>
                <a:gd name="connsiteY1" fmla="*/ 57963 h 125702"/>
                <a:gd name="connsiteX2" fmla="*/ 17459 w 41900"/>
                <a:gd name="connsiteY2" fmla="*/ 62153 h 125702"/>
                <a:gd name="connsiteX3" fmla="*/ 17459 w 41900"/>
                <a:gd name="connsiteY3" fmla="*/ 63549 h 125702"/>
                <a:gd name="connsiteX4" fmla="*/ 17459 w 41900"/>
                <a:gd name="connsiteY4" fmla="*/ 64946 h 125702"/>
                <a:gd name="connsiteX5" fmla="*/ 17459 w 41900"/>
                <a:gd name="connsiteY5" fmla="*/ 67740 h 125702"/>
                <a:gd name="connsiteX6" fmla="*/ 14665 w 41900"/>
                <a:gd name="connsiteY6" fmla="*/ 77516 h 125702"/>
                <a:gd name="connsiteX7" fmla="*/ 10475 w 41900"/>
                <a:gd name="connsiteY7" fmla="*/ 85897 h 125702"/>
                <a:gd name="connsiteX8" fmla="*/ 21649 w 41900"/>
                <a:gd name="connsiteY8" fmla="*/ 97070 h 125702"/>
                <a:gd name="connsiteX9" fmla="*/ 41202 w 41900"/>
                <a:gd name="connsiteY9" fmla="*/ 116624 h 125702"/>
                <a:gd name="connsiteX10" fmla="*/ 41202 w 41900"/>
                <a:gd name="connsiteY10" fmla="*/ 10475 h 125702"/>
                <a:gd name="connsiteX11" fmla="*/ 10475 w 41900"/>
                <a:gd name="connsiteY11" fmla="*/ 38409 h 12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900" h="125702">
                  <a:moveTo>
                    <a:pt x="10475" y="38409"/>
                  </a:moveTo>
                  <a:cubicBezTo>
                    <a:pt x="14665" y="45392"/>
                    <a:pt x="16062" y="53773"/>
                    <a:pt x="17459" y="57963"/>
                  </a:cubicBezTo>
                  <a:cubicBezTo>
                    <a:pt x="17459" y="59359"/>
                    <a:pt x="17459" y="60756"/>
                    <a:pt x="17459" y="62153"/>
                  </a:cubicBezTo>
                  <a:cubicBezTo>
                    <a:pt x="17459" y="63549"/>
                    <a:pt x="17459" y="63549"/>
                    <a:pt x="17459" y="63549"/>
                  </a:cubicBezTo>
                  <a:cubicBezTo>
                    <a:pt x="17459" y="63549"/>
                    <a:pt x="17459" y="63549"/>
                    <a:pt x="17459" y="64946"/>
                  </a:cubicBezTo>
                  <a:cubicBezTo>
                    <a:pt x="17459" y="66343"/>
                    <a:pt x="17459" y="66343"/>
                    <a:pt x="17459" y="67740"/>
                  </a:cubicBezTo>
                  <a:cubicBezTo>
                    <a:pt x="17459" y="70533"/>
                    <a:pt x="16062" y="74723"/>
                    <a:pt x="14665" y="77516"/>
                  </a:cubicBezTo>
                  <a:cubicBezTo>
                    <a:pt x="13268" y="80310"/>
                    <a:pt x="11872" y="83103"/>
                    <a:pt x="10475" y="85897"/>
                  </a:cubicBezTo>
                  <a:cubicBezTo>
                    <a:pt x="14665" y="90087"/>
                    <a:pt x="17459" y="94277"/>
                    <a:pt x="21649" y="97070"/>
                  </a:cubicBezTo>
                  <a:cubicBezTo>
                    <a:pt x="28632" y="104054"/>
                    <a:pt x="34219" y="109640"/>
                    <a:pt x="41202" y="116624"/>
                  </a:cubicBezTo>
                  <a:lnTo>
                    <a:pt x="41202" y="10475"/>
                  </a:lnTo>
                  <a:lnTo>
                    <a:pt x="10475" y="38409"/>
                  </a:lnTo>
                  <a:close/>
                </a:path>
              </a:pathLst>
            </a:custGeom>
            <a:solidFill>
              <a:srgbClr val="F5F5F5"/>
            </a:solidFill>
            <a:ln w="9525"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AC9B7E1B-0C4A-4E47-9069-3D853F57D02F}"/>
                </a:ext>
              </a:extLst>
            </p:cNvPr>
            <p:cNvSpPr/>
            <p:nvPr/>
          </p:nvSpPr>
          <p:spPr>
            <a:xfrm>
              <a:off x="6341375" y="2401122"/>
              <a:ext cx="27934" cy="41901"/>
            </a:xfrm>
            <a:custGeom>
              <a:avLst/>
              <a:gdLst>
                <a:gd name="connsiteX0" fmla="*/ 17459 w 27933"/>
                <a:gd name="connsiteY0" fmla="*/ 17459 h 41900"/>
                <a:gd name="connsiteX1" fmla="*/ 14665 w 27933"/>
                <a:gd name="connsiteY1" fmla="*/ 10475 h 41900"/>
                <a:gd name="connsiteX2" fmla="*/ 11872 w 27933"/>
                <a:gd name="connsiteY2" fmla="*/ 14665 h 41900"/>
                <a:gd name="connsiteX3" fmla="*/ 10475 w 27933"/>
                <a:gd name="connsiteY3" fmla="*/ 20252 h 41900"/>
                <a:gd name="connsiteX4" fmla="*/ 10475 w 27933"/>
                <a:gd name="connsiteY4" fmla="*/ 21649 h 41900"/>
                <a:gd name="connsiteX5" fmla="*/ 10475 w 27933"/>
                <a:gd name="connsiteY5" fmla="*/ 23045 h 41900"/>
                <a:gd name="connsiteX6" fmla="*/ 10475 w 27933"/>
                <a:gd name="connsiteY6" fmla="*/ 24442 h 41900"/>
                <a:gd name="connsiteX7" fmla="*/ 10475 w 27933"/>
                <a:gd name="connsiteY7" fmla="*/ 25839 h 41900"/>
                <a:gd name="connsiteX8" fmla="*/ 10475 w 27933"/>
                <a:gd name="connsiteY8" fmla="*/ 27235 h 41900"/>
                <a:gd name="connsiteX9" fmla="*/ 11872 w 27933"/>
                <a:gd name="connsiteY9" fmla="*/ 31426 h 41900"/>
                <a:gd name="connsiteX10" fmla="*/ 13268 w 27933"/>
                <a:gd name="connsiteY10" fmla="*/ 32822 h 41900"/>
                <a:gd name="connsiteX11" fmla="*/ 16062 w 27933"/>
                <a:gd name="connsiteY11" fmla="*/ 28632 h 41900"/>
                <a:gd name="connsiteX12" fmla="*/ 17459 w 27933"/>
                <a:gd name="connsiteY12" fmla="*/ 23045 h 41900"/>
                <a:gd name="connsiteX13" fmla="*/ 17459 w 27933"/>
                <a:gd name="connsiteY13" fmla="*/ 21649 h 41900"/>
                <a:gd name="connsiteX14" fmla="*/ 17459 w 27933"/>
                <a:gd name="connsiteY14" fmla="*/ 21649 h 41900"/>
                <a:gd name="connsiteX15" fmla="*/ 17459 w 27933"/>
                <a:gd name="connsiteY15" fmla="*/ 21649 h 41900"/>
                <a:gd name="connsiteX16" fmla="*/ 17459 w 27933"/>
                <a:gd name="connsiteY16" fmla="*/ 17459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33" h="41900">
                  <a:moveTo>
                    <a:pt x="17459" y="17459"/>
                  </a:moveTo>
                  <a:cubicBezTo>
                    <a:pt x="17459" y="16062"/>
                    <a:pt x="16062" y="13269"/>
                    <a:pt x="14665" y="10475"/>
                  </a:cubicBezTo>
                  <a:cubicBezTo>
                    <a:pt x="13268" y="11872"/>
                    <a:pt x="13268" y="13269"/>
                    <a:pt x="11872" y="14665"/>
                  </a:cubicBezTo>
                  <a:cubicBezTo>
                    <a:pt x="10475" y="16062"/>
                    <a:pt x="10475" y="18855"/>
                    <a:pt x="10475" y="20252"/>
                  </a:cubicBezTo>
                  <a:cubicBezTo>
                    <a:pt x="10475" y="21649"/>
                    <a:pt x="10475" y="21649"/>
                    <a:pt x="10475" y="21649"/>
                  </a:cubicBezTo>
                  <a:cubicBezTo>
                    <a:pt x="10475" y="21649"/>
                    <a:pt x="10475" y="23045"/>
                    <a:pt x="10475" y="23045"/>
                  </a:cubicBezTo>
                  <a:cubicBezTo>
                    <a:pt x="10475" y="23045"/>
                    <a:pt x="10475" y="23045"/>
                    <a:pt x="10475" y="24442"/>
                  </a:cubicBezTo>
                  <a:cubicBezTo>
                    <a:pt x="10475" y="24442"/>
                    <a:pt x="10475" y="24442"/>
                    <a:pt x="10475" y="25839"/>
                  </a:cubicBezTo>
                  <a:cubicBezTo>
                    <a:pt x="10475" y="25839"/>
                    <a:pt x="10475" y="27235"/>
                    <a:pt x="10475" y="27235"/>
                  </a:cubicBezTo>
                  <a:cubicBezTo>
                    <a:pt x="10475" y="28632"/>
                    <a:pt x="10475" y="30029"/>
                    <a:pt x="11872" y="31426"/>
                  </a:cubicBezTo>
                  <a:cubicBezTo>
                    <a:pt x="11872" y="31426"/>
                    <a:pt x="11872" y="32822"/>
                    <a:pt x="13268" y="32822"/>
                  </a:cubicBezTo>
                  <a:cubicBezTo>
                    <a:pt x="14665" y="31426"/>
                    <a:pt x="14665" y="30029"/>
                    <a:pt x="16062" y="28632"/>
                  </a:cubicBezTo>
                  <a:cubicBezTo>
                    <a:pt x="17459" y="27235"/>
                    <a:pt x="17459" y="24442"/>
                    <a:pt x="17459" y="23045"/>
                  </a:cubicBezTo>
                  <a:cubicBezTo>
                    <a:pt x="17459" y="21649"/>
                    <a:pt x="17459" y="21649"/>
                    <a:pt x="17459" y="21649"/>
                  </a:cubicBezTo>
                  <a:cubicBezTo>
                    <a:pt x="17459" y="21649"/>
                    <a:pt x="17459" y="21649"/>
                    <a:pt x="17459" y="21649"/>
                  </a:cubicBezTo>
                  <a:cubicBezTo>
                    <a:pt x="17459" y="21649"/>
                    <a:pt x="17459" y="21649"/>
                    <a:pt x="17459" y="21649"/>
                  </a:cubicBezTo>
                  <a:cubicBezTo>
                    <a:pt x="17459" y="18855"/>
                    <a:pt x="17459" y="17459"/>
                    <a:pt x="17459" y="17459"/>
                  </a:cubicBezTo>
                  <a:close/>
                </a:path>
              </a:pathLst>
            </a:custGeom>
            <a:solidFill>
              <a:srgbClr val="E0E0E0"/>
            </a:solidFill>
            <a:ln w="9525"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25546286-D0E3-46B0-A469-E9AD0E49A625}"/>
                </a:ext>
              </a:extLst>
            </p:cNvPr>
            <p:cNvSpPr/>
            <p:nvPr/>
          </p:nvSpPr>
          <p:spPr>
            <a:xfrm>
              <a:off x="6267350" y="1382935"/>
              <a:ext cx="153636" cy="3785032"/>
            </a:xfrm>
            <a:custGeom>
              <a:avLst/>
              <a:gdLst>
                <a:gd name="connsiteX0" fmla="*/ 10475 w 153635"/>
                <a:gd name="connsiteY0" fmla="*/ 196235 h 3785031"/>
                <a:gd name="connsiteX1" fmla="*/ 10475 w 153635"/>
                <a:gd name="connsiteY1" fmla="*/ 228359 h 3785031"/>
                <a:gd name="connsiteX2" fmla="*/ 10475 w 153635"/>
                <a:gd name="connsiteY2" fmla="*/ 397359 h 3785031"/>
                <a:gd name="connsiteX3" fmla="*/ 10475 w 153635"/>
                <a:gd name="connsiteY3" fmla="*/ 428086 h 3785031"/>
                <a:gd name="connsiteX4" fmla="*/ 10475 w 153635"/>
                <a:gd name="connsiteY4" fmla="*/ 706027 h 3785031"/>
                <a:gd name="connsiteX5" fmla="*/ 10475 w 153635"/>
                <a:gd name="connsiteY5" fmla="*/ 735358 h 3785031"/>
                <a:gd name="connsiteX6" fmla="*/ 10475 w 153635"/>
                <a:gd name="connsiteY6" fmla="*/ 879217 h 3785031"/>
                <a:gd name="connsiteX7" fmla="*/ 10475 w 153635"/>
                <a:gd name="connsiteY7" fmla="*/ 900167 h 3785031"/>
                <a:gd name="connsiteX8" fmla="*/ 10475 w 153635"/>
                <a:gd name="connsiteY8" fmla="*/ 1220009 h 3785031"/>
                <a:gd name="connsiteX9" fmla="*/ 10475 w 153635"/>
                <a:gd name="connsiteY9" fmla="*/ 1240960 h 3785031"/>
                <a:gd name="connsiteX10" fmla="*/ 10475 w 153635"/>
                <a:gd name="connsiteY10" fmla="*/ 1363869 h 3785031"/>
                <a:gd name="connsiteX11" fmla="*/ 10475 w 153635"/>
                <a:gd name="connsiteY11" fmla="*/ 1384819 h 3785031"/>
                <a:gd name="connsiteX12" fmla="*/ 10475 w 153635"/>
                <a:gd name="connsiteY12" fmla="*/ 1727008 h 3785031"/>
                <a:gd name="connsiteX13" fmla="*/ 10475 w 153635"/>
                <a:gd name="connsiteY13" fmla="*/ 1743768 h 3785031"/>
                <a:gd name="connsiteX14" fmla="*/ 10475 w 153635"/>
                <a:gd name="connsiteY14" fmla="*/ 1849917 h 3785031"/>
                <a:gd name="connsiteX15" fmla="*/ 10475 w 153635"/>
                <a:gd name="connsiteY15" fmla="*/ 1866677 h 3785031"/>
                <a:gd name="connsiteX16" fmla="*/ 10475 w 153635"/>
                <a:gd name="connsiteY16" fmla="*/ 2229817 h 3785031"/>
                <a:gd name="connsiteX17" fmla="*/ 10475 w 153635"/>
                <a:gd name="connsiteY17" fmla="*/ 2252164 h 3785031"/>
                <a:gd name="connsiteX18" fmla="*/ 10475 w 153635"/>
                <a:gd name="connsiteY18" fmla="*/ 2320602 h 3785031"/>
                <a:gd name="connsiteX19" fmla="*/ 10475 w 153635"/>
                <a:gd name="connsiteY19" fmla="*/ 2345742 h 3785031"/>
                <a:gd name="connsiteX20" fmla="*/ 10475 w 153635"/>
                <a:gd name="connsiteY20" fmla="*/ 2731229 h 3785031"/>
                <a:gd name="connsiteX21" fmla="*/ 10475 w 153635"/>
                <a:gd name="connsiteY21" fmla="*/ 2756369 h 3785031"/>
                <a:gd name="connsiteX22" fmla="*/ 10475 w 153635"/>
                <a:gd name="connsiteY22" fmla="*/ 2798270 h 3785031"/>
                <a:gd name="connsiteX23" fmla="*/ 10475 w 153635"/>
                <a:gd name="connsiteY23" fmla="*/ 2833187 h 3785031"/>
                <a:gd name="connsiteX24" fmla="*/ 10475 w 153635"/>
                <a:gd name="connsiteY24" fmla="*/ 3231244 h 3785031"/>
                <a:gd name="connsiteX25" fmla="*/ 10475 w 153635"/>
                <a:gd name="connsiteY25" fmla="*/ 3267558 h 3785031"/>
                <a:gd name="connsiteX26" fmla="*/ 10475 w 153635"/>
                <a:gd name="connsiteY26" fmla="*/ 3285715 h 3785031"/>
                <a:gd name="connsiteX27" fmla="*/ 10475 w 153635"/>
                <a:gd name="connsiteY27" fmla="*/ 3310855 h 3785031"/>
                <a:gd name="connsiteX28" fmla="*/ 10475 w 153635"/>
                <a:gd name="connsiteY28" fmla="*/ 3722879 h 3785031"/>
                <a:gd name="connsiteX29" fmla="*/ 10475 w 153635"/>
                <a:gd name="connsiteY29" fmla="*/ 3750813 h 3785031"/>
                <a:gd name="connsiteX30" fmla="*/ 10475 w 153635"/>
                <a:gd name="connsiteY30" fmla="*/ 3782937 h 3785031"/>
                <a:gd name="connsiteX31" fmla="*/ 147351 w 153635"/>
                <a:gd name="connsiteY31" fmla="*/ 3782937 h 3785031"/>
                <a:gd name="connsiteX32" fmla="*/ 147351 w 153635"/>
                <a:gd name="connsiteY32" fmla="*/ 3654441 h 3785031"/>
                <a:gd name="connsiteX33" fmla="*/ 64946 w 153635"/>
                <a:gd name="connsiteY33" fmla="*/ 3569243 h 3785031"/>
                <a:gd name="connsiteX34" fmla="*/ 64946 w 153635"/>
                <a:gd name="connsiteY34" fmla="*/ 3548293 h 3785031"/>
                <a:gd name="connsiteX35" fmla="*/ 147351 w 153635"/>
                <a:gd name="connsiteY35" fmla="*/ 3633491 h 3785031"/>
                <a:gd name="connsiteX36" fmla="*/ 147351 w 153635"/>
                <a:gd name="connsiteY36" fmla="*/ 3384880 h 3785031"/>
                <a:gd name="connsiteX37" fmla="*/ 63550 w 153635"/>
                <a:gd name="connsiteY37" fmla="*/ 3465888 h 3785031"/>
                <a:gd name="connsiteX38" fmla="*/ 63550 w 153635"/>
                <a:gd name="connsiteY38" fmla="*/ 3440747 h 3785031"/>
                <a:gd name="connsiteX39" fmla="*/ 147351 w 153635"/>
                <a:gd name="connsiteY39" fmla="*/ 3359740 h 3785031"/>
                <a:gd name="connsiteX40" fmla="*/ 147351 w 153635"/>
                <a:gd name="connsiteY40" fmla="*/ 3154426 h 3785031"/>
                <a:gd name="connsiteX41" fmla="*/ 63550 w 153635"/>
                <a:gd name="connsiteY41" fmla="*/ 3069228 h 3785031"/>
                <a:gd name="connsiteX42" fmla="*/ 63550 w 153635"/>
                <a:gd name="connsiteY42" fmla="*/ 3039898 h 3785031"/>
                <a:gd name="connsiteX43" fmla="*/ 64946 w 153635"/>
                <a:gd name="connsiteY43" fmla="*/ 3041294 h 3785031"/>
                <a:gd name="connsiteX44" fmla="*/ 64946 w 153635"/>
                <a:gd name="connsiteY44" fmla="*/ 3017550 h 3785031"/>
                <a:gd name="connsiteX45" fmla="*/ 69136 w 153635"/>
                <a:gd name="connsiteY45" fmla="*/ 3032914 h 3785031"/>
                <a:gd name="connsiteX46" fmla="*/ 69136 w 153635"/>
                <a:gd name="connsiteY46" fmla="*/ 3037104 h 3785031"/>
                <a:gd name="connsiteX47" fmla="*/ 69136 w 153635"/>
                <a:gd name="connsiteY47" fmla="*/ 3038501 h 3785031"/>
                <a:gd name="connsiteX48" fmla="*/ 69136 w 153635"/>
                <a:gd name="connsiteY48" fmla="*/ 3039898 h 3785031"/>
                <a:gd name="connsiteX49" fmla="*/ 69136 w 153635"/>
                <a:gd name="connsiteY49" fmla="*/ 3042691 h 3785031"/>
                <a:gd name="connsiteX50" fmla="*/ 69136 w 153635"/>
                <a:gd name="connsiteY50" fmla="*/ 3045484 h 3785031"/>
                <a:gd name="connsiteX51" fmla="*/ 73326 w 153635"/>
                <a:gd name="connsiteY51" fmla="*/ 3049674 h 3785031"/>
                <a:gd name="connsiteX52" fmla="*/ 147351 w 153635"/>
                <a:gd name="connsiteY52" fmla="*/ 3125096 h 3785031"/>
                <a:gd name="connsiteX53" fmla="*/ 147351 w 153635"/>
                <a:gd name="connsiteY53" fmla="*/ 2905815 h 3785031"/>
                <a:gd name="connsiteX54" fmla="*/ 63550 w 153635"/>
                <a:gd name="connsiteY54" fmla="*/ 2986823 h 3785031"/>
                <a:gd name="connsiteX55" fmla="*/ 63550 w 153635"/>
                <a:gd name="connsiteY55" fmla="*/ 2957493 h 3785031"/>
                <a:gd name="connsiteX56" fmla="*/ 147351 w 153635"/>
                <a:gd name="connsiteY56" fmla="*/ 2876485 h 3785031"/>
                <a:gd name="connsiteX57" fmla="*/ 147351 w 153635"/>
                <a:gd name="connsiteY57" fmla="*/ 2647427 h 3785031"/>
                <a:gd name="connsiteX58" fmla="*/ 67740 w 153635"/>
                <a:gd name="connsiteY58" fmla="*/ 2566419 h 3785031"/>
                <a:gd name="connsiteX59" fmla="*/ 63550 w 153635"/>
                <a:gd name="connsiteY59" fmla="*/ 2562229 h 3785031"/>
                <a:gd name="connsiteX60" fmla="*/ 63550 w 153635"/>
                <a:gd name="connsiteY60" fmla="*/ 2544072 h 3785031"/>
                <a:gd name="connsiteX61" fmla="*/ 64946 w 153635"/>
                <a:gd name="connsiteY61" fmla="*/ 2545469 h 3785031"/>
                <a:gd name="connsiteX62" fmla="*/ 64946 w 153635"/>
                <a:gd name="connsiteY62" fmla="*/ 2523122 h 3785031"/>
                <a:gd name="connsiteX63" fmla="*/ 69136 w 153635"/>
                <a:gd name="connsiteY63" fmla="*/ 2538485 h 3785031"/>
                <a:gd name="connsiteX64" fmla="*/ 69136 w 153635"/>
                <a:gd name="connsiteY64" fmla="*/ 2542676 h 3785031"/>
                <a:gd name="connsiteX65" fmla="*/ 69136 w 153635"/>
                <a:gd name="connsiteY65" fmla="*/ 2544072 h 3785031"/>
                <a:gd name="connsiteX66" fmla="*/ 69136 w 153635"/>
                <a:gd name="connsiteY66" fmla="*/ 2545469 h 3785031"/>
                <a:gd name="connsiteX67" fmla="*/ 69136 w 153635"/>
                <a:gd name="connsiteY67" fmla="*/ 2548262 h 3785031"/>
                <a:gd name="connsiteX68" fmla="*/ 69136 w 153635"/>
                <a:gd name="connsiteY68" fmla="*/ 2549659 h 3785031"/>
                <a:gd name="connsiteX69" fmla="*/ 71929 w 153635"/>
                <a:gd name="connsiteY69" fmla="*/ 2552452 h 3785031"/>
                <a:gd name="connsiteX70" fmla="*/ 147351 w 153635"/>
                <a:gd name="connsiteY70" fmla="*/ 2629270 h 3785031"/>
                <a:gd name="connsiteX71" fmla="*/ 147351 w 153635"/>
                <a:gd name="connsiteY71" fmla="*/ 2409990 h 3785031"/>
                <a:gd name="connsiteX72" fmla="*/ 63550 w 153635"/>
                <a:gd name="connsiteY72" fmla="*/ 2490998 h 3785031"/>
                <a:gd name="connsiteX73" fmla="*/ 63550 w 153635"/>
                <a:gd name="connsiteY73" fmla="*/ 2472841 h 3785031"/>
                <a:gd name="connsiteX74" fmla="*/ 147351 w 153635"/>
                <a:gd name="connsiteY74" fmla="*/ 2391833 h 3785031"/>
                <a:gd name="connsiteX75" fmla="*/ 147351 w 153635"/>
                <a:gd name="connsiteY75" fmla="*/ 2144619 h 3785031"/>
                <a:gd name="connsiteX76" fmla="*/ 77517 w 153635"/>
                <a:gd name="connsiteY76" fmla="*/ 2073387 h 3785031"/>
                <a:gd name="connsiteX77" fmla="*/ 64946 w 153635"/>
                <a:gd name="connsiteY77" fmla="*/ 2060817 h 3785031"/>
                <a:gd name="connsiteX78" fmla="*/ 63550 w 153635"/>
                <a:gd name="connsiteY78" fmla="*/ 2062214 h 3785031"/>
                <a:gd name="connsiteX79" fmla="*/ 63550 w 153635"/>
                <a:gd name="connsiteY79" fmla="*/ 2062214 h 3785031"/>
                <a:gd name="connsiteX80" fmla="*/ 63550 w 153635"/>
                <a:gd name="connsiteY80" fmla="*/ 2062214 h 3785031"/>
                <a:gd name="connsiteX81" fmla="*/ 63550 w 153635"/>
                <a:gd name="connsiteY81" fmla="*/ 2027297 h 3785031"/>
                <a:gd name="connsiteX82" fmla="*/ 63550 w 153635"/>
                <a:gd name="connsiteY82" fmla="*/ 1983999 h 3785031"/>
                <a:gd name="connsiteX83" fmla="*/ 69136 w 153635"/>
                <a:gd name="connsiteY83" fmla="*/ 1989586 h 3785031"/>
                <a:gd name="connsiteX84" fmla="*/ 147351 w 153635"/>
                <a:gd name="connsiteY84" fmla="*/ 1912768 h 3785031"/>
                <a:gd name="connsiteX85" fmla="*/ 147351 w 153635"/>
                <a:gd name="connsiteY85" fmla="*/ 1639017 h 3785031"/>
                <a:gd name="connsiteX86" fmla="*/ 88690 w 153635"/>
                <a:gd name="connsiteY86" fmla="*/ 1578959 h 3785031"/>
                <a:gd name="connsiteX87" fmla="*/ 77517 w 153635"/>
                <a:gd name="connsiteY87" fmla="*/ 1567785 h 3785031"/>
                <a:gd name="connsiteX88" fmla="*/ 77517 w 153635"/>
                <a:gd name="connsiteY88" fmla="*/ 1567785 h 3785031"/>
                <a:gd name="connsiteX89" fmla="*/ 77517 w 153635"/>
                <a:gd name="connsiteY89" fmla="*/ 1567785 h 3785031"/>
                <a:gd name="connsiteX90" fmla="*/ 63550 w 153635"/>
                <a:gd name="connsiteY90" fmla="*/ 1581752 h 3785031"/>
                <a:gd name="connsiteX91" fmla="*/ 63550 w 153635"/>
                <a:gd name="connsiteY91" fmla="*/ 1511918 h 3785031"/>
                <a:gd name="connsiteX92" fmla="*/ 64946 w 153635"/>
                <a:gd name="connsiteY92" fmla="*/ 1510521 h 3785031"/>
                <a:gd name="connsiteX93" fmla="*/ 67740 w 153635"/>
                <a:gd name="connsiteY93" fmla="*/ 1507728 h 3785031"/>
                <a:gd name="connsiteX94" fmla="*/ 67740 w 153635"/>
                <a:gd name="connsiteY94" fmla="*/ 1507728 h 3785031"/>
                <a:gd name="connsiteX95" fmla="*/ 63550 w 153635"/>
                <a:gd name="connsiteY95" fmla="*/ 1503538 h 3785031"/>
                <a:gd name="connsiteX96" fmla="*/ 63550 w 153635"/>
                <a:gd name="connsiteY96" fmla="*/ 1483984 h 3785031"/>
                <a:gd name="connsiteX97" fmla="*/ 74723 w 153635"/>
                <a:gd name="connsiteY97" fmla="*/ 1495157 h 3785031"/>
                <a:gd name="connsiteX98" fmla="*/ 147351 w 153635"/>
                <a:gd name="connsiteY98" fmla="*/ 1423926 h 3785031"/>
                <a:gd name="connsiteX99" fmla="*/ 147351 w 153635"/>
                <a:gd name="connsiteY99" fmla="*/ 1140398 h 3785031"/>
                <a:gd name="connsiteX100" fmla="*/ 95673 w 153635"/>
                <a:gd name="connsiteY100" fmla="*/ 1087324 h 3785031"/>
                <a:gd name="connsiteX101" fmla="*/ 83103 w 153635"/>
                <a:gd name="connsiteY101" fmla="*/ 1074753 h 3785031"/>
                <a:gd name="connsiteX102" fmla="*/ 81706 w 153635"/>
                <a:gd name="connsiteY102" fmla="*/ 1076150 h 3785031"/>
                <a:gd name="connsiteX103" fmla="*/ 81706 w 153635"/>
                <a:gd name="connsiteY103" fmla="*/ 1076150 h 3785031"/>
                <a:gd name="connsiteX104" fmla="*/ 62153 w 153635"/>
                <a:gd name="connsiteY104" fmla="*/ 1094307 h 3785031"/>
                <a:gd name="connsiteX105" fmla="*/ 62153 w 153635"/>
                <a:gd name="connsiteY105" fmla="*/ 1074753 h 3785031"/>
                <a:gd name="connsiteX106" fmla="*/ 74723 w 153635"/>
                <a:gd name="connsiteY106" fmla="*/ 1062183 h 3785031"/>
                <a:gd name="connsiteX107" fmla="*/ 70533 w 153635"/>
                <a:gd name="connsiteY107" fmla="*/ 1053803 h 3785031"/>
                <a:gd name="connsiteX108" fmla="*/ 69136 w 153635"/>
                <a:gd name="connsiteY108" fmla="*/ 1046820 h 3785031"/>
                <a:gd name="connsiteX109" fmla="*/ 69136 w 153635"/>
                <a:gd name="connsiteY109" fmla="*/ 1044026 h 3785031"/>
                <a:gd name="connsiteX110" fmla="*/ 69136 w 153635"/>
                <a:gd name="connsiteY110" fmla="*/ 1042630 h 3785031"/>
                <a:gd name="connsiteX111" fmla="*/ 69136 w 153635"/>
                <a:gd name="connsiteY111" fmla="*/ 1041233 h 3785031"/>
                <a:gd name="connsiteX112" fmla="*/ 69136 w 153635"/>
                <a:gd name="connsiteY112" fmla="*/ 1039836 h 3785031"/>
                <a:gd name="connsiteX113" fmla="*/ 69136 w 153635"/>
                <a:gd name="connsiteY113" fmla="*/ 1035646 h 3785031"/>
                <a:gd name="connsiteX114" fmla="*/ 71929 w 153635"/>
                <a:gd name="connsiteY114" fmla="*/ 1024473 h 3785031"/>
                <a:gd name="connsiteX115" fmla="*/ 77517 w 153635"/>
                <a:gd name="connsiteY115" fmla="*/ 1014696 h 3785031"/>
                <a:gd name="connsiteX116" fmla="*/ 78913 w 153635"/>
                <a:gd name="connsiteY116" fmla="*/ 1013299 h 3785031"/>
                <a:gd name="connsiteX117" fmla="*/ 63550 w 153635"/>
                <a:gd name="connsiteY117" fmla="*/ 997935 h 3785031"/>
                <a:gd name="connsiteX118" fmla="*/ 63550 w 153635"/>
                <a:gd name="connsiteY118" fmla="*/ 972795 h 3785031"/>
                <a:gd name="connsiteX119" fmla="*/ 90087 w 153635"/>
                <a:gd name="connsiteY119" fmla="*/ 1000729 h 3785031"/>
                <a:gd name="connsiteX120" fmla="*/ 147351 w 153635"/>
                <a:gd name="connsiteY120" fmla="*/ 944861 h 3785031"/>
                <a:gd name="connsiteX121" fmla="*/ 147351 w 153635"/>
                <a:gd name="connsiteY121" fmla="*/ 626416 h 3785031"/>
                <a:gd name="connsiteX122" fmla="*/ 113830 w 153635"/>
                <a:gd name="connsiteY122" fmla="*/ 591499 h 3785031"/>
                <a:gd name="connsiteX123" fmla="*/ 101260 w 153635"/>
                <a:gd name="connsiteY123" fmla="*/ 578928 h 3785031"/>
                <a:gd name="connsiteX124" fmla="*/ 99863 w 153635"/>
                <a:gd name="connsiteY124" fmla="*/ 580325 h 3785031"/>
                <a:gd name="connsiteX125" fmla="*/ 99863 w 153635"/>
                <a:gd name="connsiteY125" fmla="*/ 580325 h 3785031"/>
                <a:gd name="connsiteX126" fmla="*/ 74723 w 153635"/>
                <a:gd name="connsiteY126" fmla="*/ 605466 h 3785031"/>
                <a:gd name="connsiteX127" fmla="*/ 74723 w 153635"/>
                <a:gd name="connsiteY127" fmla="*/ 605466 h 3785031"/>
                <a:gd name="connsiteX128" fmla="*/ 63550 w 153635"/>
                <a:gd name="connsiteY128" fmla="*/ 616639 h 3785031"/>
                <a:gd name="connsiteX129" fmla="*/ 63550 w 153635"/>
                <a:gd name="connsiteY129" fmla="*/ 591499 h 3785031"/>
                <a:gd name="connsiteX130" fmla="*/ 85896 w 153635"/>
                <a:gd name="connsiteY130" fmla="*/ 569151 h 3785031"/>
                <a:gd name="connsiteX131" fmla="*/ 81706 w 153635"/>
                <a:gd name="connsiteY131" fmla="*/ 560771 h 3785031"/>
                <a:gd name="connsiteX132" fmla="*/ 80310 w 153635"/>
                <a:gd name="connsiteY132" fmla="*/ 553788 h 3785031"/>
                <a:gd name="connsiteX133" fmla="*/ 80310 w 153635"/>
                <a:gd name="connsiteY133" fmla="*/ 550995 h 3785031"/>
                <a:gd name="connsiteX134" fmla="*/ 80310 w 153635"/>
                <a:gd name="connsiteY134" fmla="*/ 549598 h 3785031"/>
                <a:gd name="connsiteX135" fmla="*/ 80310 w 153635"/>
                <a:gd name="connsiteY135" fmla="*/ 548201 h 3785031"/>
                <a:gd name="connsiteX136" fmla="*/ 80310 w 153635"/>
                <a:gd name="connsiteY136" fmla="*/ 546804 h 3785031"/>
                <a:gd name="connsiteX137" fmla="*/ 80310 w 153635"/>
                <a:gd name="connsiteY137" fmla="*/ 542614 h 3785031"/>
                <a:gd name="connsiteX138" fmla="*/ 83103 w 153635"/>
                <a:gd name="connsiteY138" fmla="*/ 531441 h 3785031"/>
                <a:gd name="connsiteX139" fmla="*/ 88690 w 153635"/>
                <a:gd name="connsiteY139" fmla="*/ 521664 h 3785031"/>
                <a:gd name="connsiteX140" fmla="*/ 91483 w 153635"/>
                <a:gd name="connsiteY140" fmla="*/ 518871 h 3785031"/>
                <a:gd name="connsiteX141" fmla="*/ 91483 w 153635"/>
                <a:gd name="connsiteY141" fmla="*/ 518871 h 3785031"/>
                <a:gd name="connsiteX142" fmla="*/ 64946 w 153635"/>
                <a:gd name="connsiteY142" fmla="*/ 490937 h 3785031"/>
                <a:gd name="connsiteX143" fmla="*/ 64946 w 153635"/>
                <a:gd name="connsiteY143" fmla="*/ 475573 h 3785031"/>
                <a:gd name="connsiteX144" fmla="*/ 95673 w 153635"/>
                <a:gd name="connsiteY144" fmla="*/ 507697 h 3785031"/>
                <a:gd name="connsiteX145" fmla="*/ 150144 w 153635"/>
                <a:gd name="connsiteY145" fmla="*/ 454623 h 3785031"/>
                <a:gd name="connsiteX146" fmla="*/ 150144 w 153635"/>
                <a:gd name="connsiteY146" fmla="*/ 131987 h 3785031"/>
                <a:gd name="connsiteX147" fmla="*/ 118021 w 153635"/>
                <a:gd name="connsiteY147" fmla="*/ 98467 h 3785031"/>
                <a:gd name="connsiteX148" fmla="*/ 105450 w 153635"/>
                <a:gd name="connsiteY148" fmla="*/ 85897 h 3785031"/>
                <a:gd name="connsiteX149" fmla="*/ 104054 w 153635"/>
                <a:gd name="connsiteY149" fmla="*/ 87293 h 3785031"/>
                <a:gd name="connsiteX150" fmla="*/ 104054 w 153635"/>
                <a:gd name="connsiteY150" fmla="*/ 87293 h 3785031"/>
                <a:gd name="connsiteX151" fmla="*/ 78913 w 153635"/>
                <a:gd name="connsiteY151" fmla="*/ 112434 h 3785031"/>
                <a:gd name="connsiteX152" fmla="*/ 78913 w 153635"/>
                <a:gd name="connsiteY152" fmla="*/ 112434 h 3785031"/>
                <a:gd name="connsiteX153" fmla="*/ 64946 w 153635"/>
                <a:gd name="connsiteY153" fmla="*/ 126401 h 3785031"/>
                <a:gd name="connsiteX154" fmla="*/ 64946 w 153635"/>
                <a:gd name="connsiteY154" fmla="*/ 108244 h 3785031"/>
                <a:gd name="connsiteX155" fmla="*/ 73326 w 153635"/>
                <a:gd name="connsiteY155" fmla="*/ 99863 h 3785031"/>
                <a:gd name="connsiteX156" fmla="*/ 73326 w 153635"/>
                <a:gd name="connsiteY156" fmla="*/ 99863 h 3785031"/>
                <a:gd name="connsiteX157" fmla="*/ 98467 w 153635"/>
                <a:gd name="connsiteY157" fmla="*/ 74723 h 3785031"/>
                <a:gd name="connsiteX158" fmla="*/ 98467 w 153635"/>
                <a:gd name="connsiteY158" fmla="*/ 74723 h 3785031"/>
                <a:gd name="connsiteX159" fmla="*/ 108244 w 153635"/>
                <a:gd name="connsiteY159" fmla="*/ 64946 h 3785031"/>
                <a:gd name="connsiteX160" fmla="*/ 108244 w 153635"/>
                <a:gd name="connsiteY160" fmla="*/ 64946 h 3785031"/>
                <a:gd name="connsiteX161" fmla="*/ 108244 w 153635"/>
                <a:gd name="connsiteY161" fmla="*/ 64946 h 3785031"/>
                <a:gd name="connsiteX162" fmla="*/ 109640 w 153635"/>
                <a:gd name="connsiteY162" fmla="*/ 63549 h 3785031"/>
                <a:gd name="connsiteX163" fmla="*/ 64946 w 153635"/>
                <a:gd name="connsiteY163" fmla="*/ 63549 h 3785031"/>
                <a:gd name="connsiteX164" fmla="*/ 64946 w 153635"/>
                <a:gd name="connsiteY164" fmla="*/ 10475 h 3785031"/>
                <a:gd name="connsiteX165" fmla="*/ 11872 w 153635"/>
                <a:gd name="connsiteY165" fmla="*/ 10475 h 3785031"/>
                <a:gd name="connsiteX166" fmla="*/ 11872 w 153635"/>
                <a:gd name="connsiteY166" fmla="*/ 64946 h 3785031"/>
                <a:gd name="connsiteX167" fmla="*/ 10475 w 153635"/>
                <a:gd name="connsiteY167" fmla="*/ 196235 h 378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153635" h="3785031">
                  <a:moveTo>
                    <a:pt x="10475" y="196235"/>
                  </a:moveTo>
                  <a:lnTo>
                    <a:pt x="10475" y="228359"/>
                  </a:lnTo>
                  <a:lnTo>
                    <a:pt x="10475" y="397359"/>
                  </a:lnTo>
                  <a:lnTo>
                    <a:pt x="10475" y="428086"/>
                  </a:lnTo>
                  <a:lnTo>
                    <a:pt x="10475" y="706027"/>
                  </a:lnTo>
                  <a:lnTo>
                    <a:pt x="10475" y="735358"/>
                  </a:lnTo>
                  <a:lnTo>
                    <a:pt x="10475" y="879217"/>
                  </a:lnTo>
                  <a:lnTo>
                    <a:pt x="10475" y="900167"/>
                  </a:lnTo>
                  <a:lnTo>
                    <a:pt x="10475" y="1220009"/>
                  </a:lnTo>
                  <a:lnTo>
                    <a:pt x="10475" y="1240960"/>
                  </a:lnTo>
                  <a:lnTo>
                    <a:pt x="10475" y="1363869"/>
                  </a:lnTo>
                  <a:lnTo>
                    <a:pt x="10475" y="1384819"/>
                  </a:lnTo>
                  <a:lnTo>
                    <a:pt x="10475" y="1727008"/>
                  </a:lnTo>
                  <a:lnTo>
                    <a:pt x="10475" y="1743768"/>
                  </a:lnTo>
                  <a:lnTo>
                    <a:pt x="10475" y="1849917"/>
                  </a:lnTo>
                  <a:lnTo>
                    <a:pt x="10475" y="1866677"/>
                  </a:lnTo>
                  <a:lnTo>
                    <a:pt x="10475" y="2229817"/>
                  </a:lnTo>
                  <a:lnTo>
                    <a:pt x="10475" y="2252164"/>
                  </a:lnTo>
                  <a:lnTo>
                    <a:pt x="10475" y="2320602"/>
                  </a:lnTo>
                  <a:lnTo>
                    <a:pt x="10475" y="2345742"/>
                  </a:lnTo>
                  <a:lnTo>
                    <a:pt x="10475" y="2731229"/>
                  </a:lnTo>
                  <a:lnTo>
                    <a:pt x="10475" y="2756369"/>
                  </a:lnTo>
                  <a:lnTo>
                    <a:pt x="10475" y="2798270"/>
                  </a:lnTo>
                  <a:lnTo>
                    <a:pt x="10475" y="2833187"/>
                  </a:lnTo>
                  <a:lnTo>
                    <a:pt x="10475" y="3231244"/>
                  </a:lnTo>
                  <a:lnTo>
                    <a:pt x="10475" y="3267558"/>
                  </a:lnTo>
                  <a:lnTo>
                    <a:pt x="10475" y="3285715"/>
                  </a:lnTo>
                  <a:lnTo>
                    <a:pt x="10475" y="3310855"/>
                  </a:lnTo>
                  <a:lnTo>
                    <a:pt x="10475" y="3722879"/>
                  </a:lnTo>
                  <a:lnTo>
                    <a:pt x="10475" y="3750813"/>
                  </a:lnTo>
                  <a:lnTo>
                    <a:pt x="10475" y="3782937"/>
                  </a:lnTo>
                  <a:lnTo>
                    <a:pt x="147351" y="3782937"/>
                  </a:lnTo>
                  <a:lnTo>
                    <a:pt x="147351" y="3654441"/>
                  </a:lnTo>
                  <a:cubicBezTo>
                    <a:pt x="119417" y="3626508"/>
                    <a:pt x="91483" y="3597177"/>
                    <a:pt x="64946" y="3569243"/>
                  </a:cubicBezTo>
                  <a:lnTo>
                    <a:pt x="64946" y="3548293"/>
                  </a:lnTo>
                  <a:cubicBezTo>
                    <a:pt x="92880" y="3576227"/>
                    <a:pt x="120814" y="3605557"/>
                    <a:pt x="147351" y="3633491"/>
                  </a:cubicBezTo>
                  <a:lnTo>
                    <a:pt x="147351" y="3384880"/>
                  </a:lnTo>
                  <a:lnTo>
                    <a:pt x="63550" y="3465888"/>
                  </a:lnTo>
                  <a:lnTo>
                    <a:pt x="63550" y="3440747"/>
                  </a:lnTo>
                  <a:lnTo>
                    <a:pt x="147351" y="3359740"/>
                  </a:lnTo>
                  <a:lnTo>
                    <a:pt x="147351" y="3154426"/>
                  </a:lnTo>
                  <a:cubicBezTo>
                    <a:pt x="119417" y="3126492"/>
                    <a:pt x="91483" y="3097162"/>
                    <a:pt x="63550" y="3069228"/>
                  </a:cubicBezTo>
                  <a:lnTo>
                    <a:pt x="63550" y="3039898"/>
                  </a:lnTo>
                  <a:cubicBezTo>
                    <a:pt x="63550" y="3039898"/>
                    <a:pt x="64946" y="3041294"/>
                    <a:pt x="64946" y="3041294"/>
                  </a:cubicBezTo>
                  <a:lnTo>
                    <a:pt x="64946" y="3017550"/>
                  </a:lnTo>
                  <a:cubicBezTo>
                    <a:pt x="67740" y="3023137"/>
                    <a:pt x="69136" y="3028724"/>
                    <a:pt x="69136" y="3032914"/>
                  </a:cubicBezTo>
                  <a:cubicBezTo>
                    <a:pt x="69136" y="3034311"/>
                    <a:pt x="69136" y="3035707"/>
                    <a:pt x="69136" y="3037104"/>
                  </a:cubicBezTo>
                  <a:cubicBezTo>
                    <a:pt x="69136" y="3038501"/>
                    <a:pt x="69136" y="3038501"/>
                    <a:pt x="69136" y="3038501"/>
                  </a:cubicBezTo>
                  <a:cubicBezTo>
                    <a:pt x="69136" y="3038501"/>
                    <a:pt x="69136" y="3038501"/>
                    <a:pt x="69136" y="3039898"/>
                  </a:cubicBezTo>
                  <a:cubicBezTo>
                    <a:pt x="69136" y="3041294"/>
                    <a:pt x="69136" y="3041294"/>
                    <a:pt x="69136" y="3042691"/>
                  </a:cubicBezTo>
                  <a:cubicBezTo>
                    <a:pt x="69136" y="3044087"/>
                    <a:pt x="69136" y="3044087"/>
                    <a:pt x="69136" y="3045484"/>
                  </a:cubicBezTo>
                  <a:cubicBezTo>
                    <a:pt x="70533" y="3046881"/>
                    <a:pt x="71929" y="3048278"/>
                    <a:pt x="73326" y="3049674"/>
                  </a:cubicBezTo>
                  <a:cubicBezTo>
                    <a:pt x="98467" y="3074815"/>
                    <a:pt x="122210" y="3099955"/>
                    <a:pt x="147351" y="3125096"/>
                  </a:cubicBezTo>
                  <a:lnTo>
                    <a:pt x="147351" y="2905815"/>
                  </a:lnTo>
                  <a:lnTo>
                    <a:pt x="63550" y="2986823"/>
                  </a:lnTo>
                  <a:lnTo>
                    <a:pt x="63550" y="2957493"/>
                  </a:lnTo>
                  <a:lnTo>
                    <a:pt x="147351" y="2876485"/>
                  </a:lnTo>
                  <a:lnTo>
                    <a:pt x="147351" y="2647427"/>
                  </a:lnTo>
                  <a:cubicBezTo>
                    <a:pt x="120814" y="2620890"/>
                    <a:pt x="94277" y="2592956"/>
                    <a:pt x="67740" y="2566419"/>
                  </a:cubicBezTo>
                  <a:cubicBezTo>
                    <a:pt x="66343" y="2565023"/>
                    <a:pt x="64946" y="2563626"/>
                    <a:pt x="63550" y="2562229"/>
                  </a:cubicBezTo>
                  <a:lnTo>
                    <a:pt x="63550" y="2544072"/>
                  </a:lnTo>
                  <a:cubicBezTo>
                    <a:pt x="63550" y="2544072"/>
                    <a:pt x="64946" y="2545469"/>
                    <a:pt x="64946" y="2545469"/>
                  </a:cubicBezTo>
                  <a:lnTo>
                    <a:pt x="64946" y="2523122"/>
                  </a:lnTo>
                  <a:cubicBezTo>
                    <a:pt x="67740" y="2528709"/>
                    <a:pt x="69136" y="2534295"/>
                    <a:pt x="69136" y="2538485"/>
                  </a:cubicBezTo>
                  <a:cubicBezTo>
                    <a:pt x="69136" y="2539882"/>
                    <a:pt x="69136" y="2541279"/>
                    <a:pt x="69136" y="2542676"/>
                  </a:cubicBezTo>
                  <a:cubicBezTo>
                    <a:pt x="69136" y="2544072"/>
                    <a:pt x="69136" y="2544072"/>
                    <a:pt x="69136" y="2544072"/>
                  </a:cubicBezTo>
                  <a:cubicBezTo>
                    <a:pt x="69136" y="2544072"/>
                    <a:pt x="69136" y="2544072"/>
                    <a:pt x="69136" y="2545469"/>
                  </a:cubicBezTo>
                  <a:cubicBezTo>
                    <a:pt x="69136" y="2546866"/>
                    <a:pt x="69136" y="2546866"/>
                    <a:pt x="69136" y="2548262"/>
                  </a:cubicBezTo>
                  <a:cubicBezTo>
                    <a:pt x="69136" y="2548262"/>
                    <a:pt x="69136" y="2549659"/>
                    <a:pt x="69136" y="2549659"/>
                  </a:cubicBezTo>
                  <a:cubicBezTo>
                    <a:pt x="70533" y="2551056"/>
                    <a:pt x="70533" y="2551056"/>
                    <a:pt x="71929" y="2552452"/>
                  </a:cubicBezTo>
                  <a:cubicBezTo>
                    <a:pt x="97070" y="2577593"/>
                    <a:pt x="122210" y="2604130"/>
                    <a:pt x="147351" y="2629270"/>
                  </a:cubicBezTo>
                  <a:lnTo>
                    <a:pt x="147351" y="2409990"/>
                  </a:lnTo>
                  <a:lnTo>
                    <a:pt x="63550" y="2490998"/>
                  </a:lnTo>
                  <a:lnTo>
                    <a:pt x="63550" y="2472841"/>
                  </a:lnTo>
                  <a:lnTo>
                    <a:pt x="147351" y="2391833"/>
                  </a:lnTo>
                  <a:lnTo>
                    <a:pt x="147351" y="2144619"/>
                  </a:lnTo>
                  <a:cubicBezTo>
                    <a:pt x="123607" y="2120875"/>
                    <a:pt x="101260" y="2097131"/>
                    <a:pt x="77517" y="2073387"/>
                  </a:cubicBezTo>
                  <a:cubicBezTo>
                    <a:pt x="73326" y="2069197"/>
                    <a:pt x="69136" y="2065007"/>
                    <a:pt x="64946" y="2060817"/>
                  </a:cubicBezTo>
                  <a:lnTo>
                    <a:pt x="63550" y="2062214"/>
                  </a:lnTo>
                  <a:lnTo>
                    <a:pt x="63550" y="2062214"/>
                  </a:lnTo>
                  <a:lnTo>
                    <a:pt x="63550" y="2062214"/>
                  </a:lnTo>
                  <a:lnTo>
                    <a:pt x="63550" y="2027297"/>
                  </a:lnTo>
                  <a:lnTo>
                    <a:pt x="63550" y="1983999"/>
                  </a:lnTo>
                  <a:cubicBezTo>
                    <a:pt x="64946" y="1985396"/>
                    <a:pt x="66343" y="1986793"/>
                    <a:pt x="69136" y="1989586"/>
                  </a:cubicBezTo>
                  <a:lnTo>
                    <a:pt x="147351" y="1912768"/>
                  </a:lnTo>
                  <a:lnTo>
                    <a:pt x="147351" y="1639017"/>
                  </a:lnTo>
                  <a:cubicBezTo>
                    <a:pt x="127797" y="1619463"/>
                    <a:pt x="108244" y="1599909"/>
                    <a:pt x="88690" y="1578959"/>
                  </a:cubicBezTo>
                  <a:cubicBezTo>
                    <a:pt x="84500" y="1574769"/>
                    <a:pt x="81706" y="1571975"/>
                    <a:pt x="77517" y="1567785"/>
                  </a:cubicBezTo>
                  <a:lnTo>
                    <a:pt x="77517" y="1567785"/>
                  </a:lnTo>
                  <a:lnTo>
                    <a:pt x="77517" y="1567785"/>
                  </a:lnTo>
                  <a:lnTo>
                    <a:pt x="63550" y="1581752"/>
                  </a:lnTo>
                  <a:lnTo>
                    <a:pt x="63550" y="1511918"/>
                  </a:lnTo>
                  <a:cubicBezTo>
                    <a:pt x="63550" y="1511918"/>
                    <a:pt x="64946" y="1510521"/>
                    <a:pt x="64946" y="1510521"/>
                  </a:cubicBezTo>
                  <a:cubicBezTo>
                    <a:pt x="66343" y="1509124"/>
                    <a:pt x="66343" y="1509124"/>
                    <a:pt x="67740" y="1507728"/>
                  </a:cubicBezTo>
                  <a:cubicBezTo>
                    <a:pt x="67740" y="1507728"/>
                    <a:pt x="67740" y="1507728"/>
                    <a:pt x="67740" y="1507728"/>
                  </a:cubicBezTo>
                  <a:cubicBezTo>
                    <a:pt x="66343" y="1506331"/>
                    <a:pt x="64946" y="1504934"/>
                    <a:pt x="63550" y="1503538"/>
                  </a:cubicBezTo>
                  <a:lnTo>
                    <a:pt x="63550" y="1483984"/>
                  </a:lnTo>
                  <a:cubicBezTo>
                    <a:pt x="67740" y="1488174"/>
                    <a:pt x="70533" y="1490967"/>
                    <a:pt x="74723" y="1495157"/>
                  </a:cubicBezTo>
                  <a:lnTo>
                    <a:pt x="147351" y="1423926"/>
                  </a:lnTo>
                  <a:lnTo>
                    <a:pt x="147351" y="1140398"/>
                  </a:lnTo>
                  <a:cubicBezTo>
                    <a:pt x="130591" y="1122241"/>
                    <a:pt x="112434" y="1105481"/>
                    <a:pt x="95673" y="1087324"/>
                  </a:cubicBezTo>
                  <a:cubicBezTo>
                    <a:pt x="91483" y="1083134"/>
                    <a:pt x="87293" y="1078944"/>
                    <a:pt x="83103" y="1074753"/>
                  </a:cubicBezTo>
                  <a:lnTo>
                    <a:pt x="81706" y="1076150"/>
                  </a:lnTo>
                  <a:lnTo>
                    <a:pt x="81706" y="1076150"/>
                  </a:lnTo>
                  <a:lnTo>
                    <a:pt x="62153" y="1094307"/>
                  </a:lnTo>
                  <a:lnTo>
                    <a:pt x="62153" y="1074753"/>
                  </a:lnTo>
                  <a:lnTo>
                    <a:pt x="74723" y="1062183"/>
                  </a:lnTo>
                  <a:cubicBezTo>
                    <a:pt x="73326" y="1059390"/>
                    <a:pt x="70533" y="1056597"/>
                    <a:pt x="70533" y="1053803"/>
                  </a:cubicBezTo>
                  <a:cubicBezTo>
                    <a:pt x="69136" y="1051010"/>
                    <a:pt x="69136" y="1048216"/>
                    <a:pt x="69136" y="1046820"/>
                  </a:cubicBezTo>
                  <a:cubicBezTo>
                    <a:pt x="69136" y="1045423"/>
                    <a:pt x="69136" y="1045423"/>
                    <a:pt x="69136" y="1044026"/>
                  </a:cubicBezTo>
                  <a:cubicBezTo>
                    <a:pt x="69136" y="1042630"/>
                    <a:pt x="69136" y="1042630"/>
                    <a:pt x="69136" y="1042630"/>
                  </a:cubicBezTo>
                  <a:cubicBezTo>
                    <a:pt x="69136" y="1041233"/>
                    <a:pt x="69136" y="1041233"/>
                    <a:pt x="69136" y="1041233"/>
                  </a:cubicBezTo>
                  <a:cubicBezTo>
                    <a:pt x="69136" y="1041233"/>
                    <a:pt x="69136" y="1041233"/>
                    <a:pt x="69136" y="1039836"/>
                  </a:cubicBezTo>
                  <a:cubicBezTo>
                    <a:pt x="69136" y="1038440"/>
                    <a:pt x="69136" y="1037043"/>
                    <a:pt x="69136" y="1035646"/>
                  </a:cubicBezTo>
                  <a:cubicBezTo>
                    <a:pt x="69136" y="1032853"/>
                    <a:pt x="70533" y="1028663"/>
                    <a:pt x="71929" y="1024473"/>
                  </a:cubicBezTo>
                  <a:cubicBezTo>
                    <a:pt x="73326" y="1020283"/>
                    <a:pt x="76120" y="1017489"/>
                    <a:pt x="77517" y="1014696"/>
                  </a:cubicBezTo>
                  <a:cubicBezTo>
                    <a:pt x="77517" y="1013299"/>
                    <a:pt x="78913" y="1013299"/>
                    <a:pt x="78913" y="1013299"/>
                  </a:cubicBezTo>
                  <a:cubicBezTo>
                    <a:pt x="73326" y="1007712"/>
                    <a:pt x="69136" y="1003522"/>
                    <a:pt x="63550" y="997935"/>
                  </a:cubicBezTo>
                  <a:lnTo>
                    <a:pt x="63550" y="972795"/>
                  </a:lnTo>
                  <a:cubicBezTo>
                    <a:pt x="71929" y="982572"/>
                    <a:pt x="81706" y="990952"/>
                    <a:pt x="90087" y="1000729"/>
                  </a:cubicBezTo>
                  <a:lnTo>
                    <a:pt x="147351" y="944861"/>
                  </a:lnTo>
                  <a:lnTo>
                    <a:pt x="147351" y="626416"/>
                  </a:lnTo>
                  <a:cubicBezTo>
                    <a:pt x="136177" y="615242"/>
                    <a:pt x="125004" y="602672"/>
                    <a:pt x="113830" y="591499"/>
                  </a:cubicBezTo>
                  <a:cubicBezTo>
                    <a:pt x="109640" y="587309"/>
                    <a:pt x="105450" y="583118"/>
                    <a:pt x="101260" y="578928"/>
                  </a:cubicBezTo>
                  <a:lnTo>
                    <a:pt x="99863" y="580325"/>
                  </a:lnTo>
                  <a:lnTo>
                    <a:pt x="99863" y="580325"/>
                  </a:lnTo>
                  <a:lnTo>
                    <a:pt x="74723" y="605466"/>
                  </a:lnTo>
                  <a:lnTo>
                    <a:pt x="74723" y="605466"/>
                  </a:lnTo>
                  <a:lnTo>
                    <a:pt x="63550" y="616639"/>
                  </a:lnTo>
                  <a:lnTo>
                    <a:pt x="63550" y="591499"/>
                  </a:lnTo>
                  <a:lnTo>
                    <a:pt x="85896" y="569151"/>
                  </a:lnTo>
                  <a:cubicBezTo>
                    <a:pt x="84500" y="566358"/>
                    <a:pt x="83103" y="563565"/>
                    <a:pt x="81706" y="560771"/>
                  </a:cubicBezTo>
                  <a:cubicBezTo>
                    <a:pt x="80310" y="557978"/>
                    <a:pt x="80310" y="555185"/>
                    <a:pt x="80310" y="553788"/>
                  </a:cubicBezTo>
                  <a:cubicBezTo>
                    <a:pt x="80310" y="552391"/>
                    <a:pt x="80310" y="552391"/>
                    <a:pt x="80310" y="550995"/>
                  </a:cubicBezTo>
                  <a:cubicBezTo>
                    <a:pt x="80310" y="549598"/>
                    <a:pt x="80310" y="549598"/>
                    <a:pt x="80310" y="549598"/>
                  </a:cubicBezTo>
                  <a:cubicBezTo>
                    <a:pt x="80310" y="548201"/>
                    <a:pt x="80310" y="548201"/>
                    <a:pt x="80310" y="548201"/>
                  </a:cubicBezTo>
                  <a:cubicBezTo>
                    <a:pt x="80310" y="548201"/>
                    <a:pt x="80310" y="548201"/>
                    <a:pt x="80310" y="546804"/>
                  </a:cubicBezTo>
                  <a:cubicBezTo>
                    <a:pt x="80310" y="545408"/>
                    <a:pt x="80310" y="544011"/>
                    <a:pt x="80310" y="542614"/>
                  </a:cubicBezTo>
                  <a:cubicBezTo>
                    <a:pt x="80310" y="539821"/>
                    <a:pt x="81706" y="535631"/>
                    <a:pt x="83103" y="531441"/>
                  </a:cubicBezTo>
                  <a:cubicBezTo>
                    <a:pt x="84500" y="527251"/>
                    <a:pt x="87293" y="524457"/>
                    <a:pt x="88690" y="521664"/>
                  </a:cubicBezTo>
                  <a:cubicBezTo>
                    <a:pt x="90087" y="520267"/>
                    <a:pt x="90087" y="520267"/>
                    <a:pt x="91483" y="518871"/>
                  </a:cubicBezTo>
                  <a:cubicBezTo>
                    <a:pt x="91483" y="518871"/>
                    <a:pt x="91483" y="518871"/>
                    <a:pt x="91483" y="518871"/>
                  </a:cubicBezTo>
                  <a:cubicBezTo>
                    <a:pt x="83103" y="509094"/>
                    <a:pt x="73326" y="500714"/>
                    <a:pt x="64946" y="490937"/>
                  </a:cubicBezTo>
                  <a:lnTo>
                    <a:pt x="64946" y="475573"/>
                  </a:lnTo>
                  <a:cubicBezTo>
                    <a:pt x="74723" y="486747"/>
                    <a:pt x="85896" y="496524"/>
                    <a:pt x="95673" y="507697"/>
                  </a:cubicBezTo>
                  <a:lnTo>
                    <a:pt x="150144" y="454623"/>
                  </a:lnTo>
                  <a:lnTo>
                    <a:pt x="150144" y="131987"/>
                  </a:lnTo>
                  <a:cubicBezTo>
                    <a:pt x="138971" y="120814"/>
                    <a:pt x="129194" y="109640"/>
                    <a:pt x="118021" y="98467"/>
                  </a:cubicBezTo>
                  <a:cubicBezTo>
                    <a:pt x="113830" y="94277"/>
                    <a:pt x="109640" y="90087"/>
                    <a:pt x="105450" y="85897"/>
                  </a:cubicBezTo>
                  <a:lnTo>
                    <a:pt x="104054" y="87293"/>
                  </a:lnTo>
                  <a:lnTo>
                    <a:pt x="104054" y="87293"/>
                  </a:lnTo>
                  <a:lnTo>
                    <a:pt x="78913" y="112434"/>
                  </a:lnTo>
                  <a:lnTo>
                    <a:pt x="78913" y="112434"/>
                  </a:lnTo>
                  <a:lnTo>
                    <a:pt x="64946" y="126401"/>
                  </a:lnTo>
                  <a:lnTo>
                    <a:pt x="64946" y="108244"/>
                  </a:lnTo>
                  <a:lnTo>
                    <a:pt x="73326" y="99863"/>
                  </a:lnTo>
                  <a:lnTo>
                    <a:pt x="73326" y="99863"/>
                  </a:lnTo>
                  <a:lnTo>
                    <a:pt x="98467" y="74723"/>
                  </a:lnTo>
                  <a:lnTo>
                    <a:pt x="98467" y="74723"/>
                  </a:lnTo>
                  <a:lnTo>
                    <a:pt x="108244" y="64946"/>
                  </a:lnTo>
                  <a:lnTo>
                    <a:pt x="108244" y="64946"/>
                  </a:lnTo>
                  <a:cubicBezTo>
                    <a:pt x="108244" y="64946"/>
                    <a:pt x="108244" y="64946"/>
                    <a:pt x="108244" y="64946"/>
                  </a:cubicBezTo>
                  <a:cubicBezTo>
                    <a:pt x="108244" y="64946"/>
                    <a:pt x="108244" y="63549"/>
                    <a:pt x="109640" y="63549"/>
                  </a:cubicBezTo>
                  <a:lnTo>
                    <a:pt x="64946" y="63549"/>
                  </a:lnTo>
                  <a:lnTo>
                    <a:pt x="64946" y="10475"/>
                  </a:lnTo>
                  <a:lnTo>
                    <a:pt x="11872" y="10475"/>
                  </a:lnTo>
                  <a:lnTo>
                    <a:pt x="11872" y="64946"/>
                  </a:lnTo>
                  <a:lnTo>
                    <a:pt x="10475" y="196235"/>
                  </a:lnTo>
                  <a:close/>
                </a:path>
              </a:pathLst>
            </a:custGeom>
            <a:solidFill>
              <a:srgbClr val="F5F5F5"/>
            </a:solidFill>
            <a:ln w="9525"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9DFC7C41-2C4A-4DA4-86E7-6F81204A2072}"/>
                </a:ext>
              </a:extLst>
            </p:cNvPr>
            <p:cNvSpPr/>
            <p:nvPr/>
          </p:nvSpPr>
          <p:spPr>
            <a:xfrm>
              <a:off x="6355342" y="2831303"/>
              <a:ext cx="69835" cy="153636"/>
            </a:xfrm>
            <a:custGeom>
              <a:avLst/>
              <a:gdLst>
                <a:gd name="connsiteX0" fmla="*/ 11872 w 69834"/>
                <a:gd name="connsiteY0" fmla="*/ 57963 h 153635"/>
                <a:gd name="connsiteX1" fmla="*/ 18855 w 69834"/>
                <a:gd name="connsiteY1" fmla="*/ 77516 h 153635"/>
                <a:gd name="connsiteX2" fmla="*/ 18855 w 69834"/>
                <a:gd name="connsiteY2" fmla="*/ 81706 h 153635"/>
                <a:gd name="connsiteX3" fmla="*/ 18855 w 69834"/>
                <a:gd name="connsiteY3" fmla="*/ 83103 h 153635"/>
                <a:gd name="connsiteX4" fmla="*/ 18855 w 69834"/>
                <a:gd name="connsiteY4" fmla="*/ 84500 h 153635"/>
                <a:gd name="connsiteX5" fmla="*/ 18855 w 69834"/>
                <a:gd name="connsiteY5" fmla="*/ 87293 h 153635"/>
                <a:gd name="connsiteX6" fmla="*/ 16062 w 69834"/>
                <a:gd name="connsiteY6" fmla="*/ 97070 h 153635"/>
                <a:gd name="connsiteX7" fmla="*/ 10475 w 69834"/>
                <a:gd name="connsiteY7" fmla="*/ 105450 h 153635"/>
                <a:gd name="connsiteX8" fmla="*/ 10475 w 69834"/>
                <a:gd name="connsiteY8" fmla="*/ 105450 h 153635"/>
                <a:gd name="connsiteX9" fmla="*/ 21649 w 69834"/>
                <a:gd name="connsiteY9" fmla="*/ 116624 h 153635"/>
                <a:gd name="connsiteX10" fmla="*/ 60756 w 69834"/>
                <a:gd name="connsiteY10" fmla="*/ 155731 h 153635"/>
                <a:gd name="connsiteX11" fmla="*/ 60756 w 69834"/>
                <a:gd name="connsiteY11" fmla="*/ 10475 h 153635"/>
                <a:gd name="connsiteX12" fmla="*/ 11872 w 69834"/>
                <a:gd name="connsiteY12" fmla="*/ 57963 h 153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834" h="153635">
                  <a:moveTo>
                    <a:pt x="11872" y="57963"/>
                  </a:moveTo>
                  <a:cubicBezTo>
                    <a:pt x="16062" y="64946"/>
                    <a:pt x="18855" y="73326"/>
                    <a:pt x="18855" y="77516"/>
                  </a:cubicBezTo>
                  <a:cubicBezTo>
                    <a:pt x="18855" y="78913"/>
                    <a:pt x="18855" y="80310"/>
                    <a:pt x="18855" y="81706"/>
                  </a:cubicBezTo>
                  <a:cubicBezTo>
                    <a:pt x="18855" y="83103"/>
                    <a:pt x="18855" y="83103"/>
                    <a:pt x="18855" y="83103"/>
                  </a:cubicBezTo>
                  <a:cubicBezTo>
                    <a:pt x="18855" y="83103"/>
                    <a:pt x="18855" y="83103"/>
                    <a:pt x="18855" y="84500"/>
                  </a:cubicBezTo>
                  <a:cubicBezTo>
                    <a:pt x="18855" y="85897"/>
                    <a:pt x="18855" y="85897"/>
                    <a:pt x="18855" y="87293"/>
                  </a:cubicBezTo>
                  <a:cubicBezTo>
                    <a:pt x="18855" y="90087"/>
                    <a:pt x="17459" y="92880"/>
                    <a:pt x="16062" y="97070"/>
                  </a:cubicBezTo>
                  <a:cubicBezTo>
                    <a:pt x="14665" y="99864"/>
                    <a:pt x="11872" y="104054"/>
                    <a:pt x="10475" y="105450"/>
                  </a:cubicBezTo>
                  <a:cubicBezTo>
                    <a:pt x="10475" y="105450"/>
                    <a:pt x="10475" y="105450"/>
                    <a:pt x="10475" y="105450"/>
                  </a:cubicBezTo>
                  <a:cubicBezTo>
                    <a:pt x="14665" y="109640"/>
                    <a:pt x="17459" y="112434"/>
                    <a:pt x="21649" y="116624"/>
                  </a:cubicBezTo>
                  <a:cubicBezTo>
                    <a:pt x="34219" y="129194"/>
                    <a:pt x="46789" y="143161"/>
                    <a:pt x="60756" y="155731"/>
                  </a:cubicBezTo>
                  <a:lnTo>
                    <a:pt x="60756" y="10475"/>
                  </a:lnTo>
                  <a:lnTo>
                    <a:pt x="11872" y="57963"/>
                  </a:lnTo>
                  <a:close/>
                </a:path>
              </a:pathLst>
            </a:custGeom>
            <a:solidFill>
              <a:srgbClr val="F5F5F5"/>
            </a:solidFill>
            <a:ln w="9525"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DD58A9E2-9673-492F-9FAE-1CA83248243A}"/>
                </a:ext>
              </a:extLst>
            </p:cNvPr>
            <p:cNvSpPr/>
            <p:nvPr/>
          </p:nvSpPr>
          <p:spPr>
            <a:xfrm>
              <a:off x="6355342" y="2341065"/>
              <a:ext cx="69835" cy="153636"/>
            </a:xfrm>
            <a:custGeom>
              <a:avLst/>
              <a:gdLst>
                <a:gd name="connsiteX0" fmla="*/ 11872 w 69834"/>
                <a:gd name="connsiteY0" fmla="*/ 55169 h 153635"/>
                <a:gd name="connsiteX1" fmla="*/ 18855 w 69834"/>
                <a:gd name="connsiteY1" fmla="*/ 74723 h 153635"/>
                <a:gd name="connsiteX2" fmla="*/ 18855 w 69834"/>
                <a:gd name="connsiteY2" fmla="*/ 78913 h 153635"/>
                <a:gd name="connsiteX3" fmla="*/ 18855 w 69834"/>
                <a:gd name="connsiteY3" fmla="*/ 80310 h 153635"/>
                <a:gd name="connsiteX4" fmla="*/ 18855 w 69834"/>
                <a:gd name="connsiteY4" fmla="*/ 81706 h 153635"/>
                <a:gd name="connsiteX5" fmla="*/ 18855 w 69834"/>
                <a:gd name="connsiteY5" fmla="*/ 84500 h 153635"/>
                <a:gd name="connsiteX6" fmla="*/ 16062 w 69834"/>
                <a:gd name="connsiteY6" fmla="*/ 94277 h 153635"/>
                <a:gd name="connsiteX7" fmla="*/ 10475 w 69834"/>
                <a:gd name="connsiteY7" fmla="*/ 102657 h 153635"/>
                <a:gd name="connsiteX8" fmla="*/ 23045 w 69834"/>
                <a:gd name="connsiteY8" fmla="*/ 116624 h 153635"/>
                <a:gd name="connsiteX9" fmla="*/ 59359 w 69834"/>
                <a:gd name="connsiteY9" fmla="*/ 154334 h 153635"/>
                <a:gd name="connsiteX10" fmla="*/ 59359 w 69834"/>
                <a:gd name="connsiteY10" fmla="*/ 10475 h 153635"/>
                <a:gd name="connsiteX11" fmla="*/ 11872 w 69834"/>
                <a:gd name="connsiteY11" fmla="*/ 55169 h 153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834" h="153635">
                  <a:moveTo>
                    <a:pt x="11872" y="55169"/>
                  </a:moveTo>
                  <a:cubicBezTo>
                    <a:pt x="16062" y="62153"/>
                    <a:pt x="18855" y="70533"/>
                    <a:pt x="18855" y="74723"/>
                  </a:cubicBezTo>
                  <a:cubicBezTo>
                    <a:pt x="18855" y="76120"/>
                    <a:pt x="18855" y="77516"/>
                    <a:pt x="18855" y="78913"/>
                  </a:cubicBezTo>
                  <a:cubicBezTo>
                    <a:pt x="18855" y="80310"/>
                    <a:pt x="18855" y="80310"/>
                    <a:pt x="18855" y="80310"/>
                  </a:cubicBezTo>
                  <a:cubicBezTo>
                    <a:pt x="18855" y="80310"/>
                    <a:pt x="18855" y="80310"/>
                    <a:pt x="18855" y="81706"/>
                  </a:cubicBezTo>
                  <a:cubicBezTo>
                    <a:pt x="18855" y="83103"/>
                    <a:pt x="18855" y="83103"/>
                    <a:pt x="18855" y="84500"/>
                  </a:cubicBezTo>
                  <a:cubicBezTo>
                    <a:pt x="18855" y="87293"/>
                    <a:pt x="17459" y="91483"/>
                    <a:pt x="16062" y="94277"/>
                  </a:cubicBezTo>
                  <a:cubicBezTo>
                    <a:pt x="14665" y="97070"/>
                    <a:pt x="13268" y="99863"/>
                    <a:pt x="10475" y="102657"/>
                  </a:cubicBezTo>
                  <a:cubicBezTo>
                    <a:pt x="14665" y="106847"/>
                    <a:pt x="18855" y="111037"/>
                    <a:pt x="23045" y="116624"/>
                  </a:cubicBezTo>
                  <a:cubicBezTo>
                    <a:pt x="35615" y="129194"/>
                    <a:pt x="46789" y="141764"/>
                    <a:pt x="59359" y="154334"/>
                  </a:cubicBezTo>
                  <a:lnTo>
                    <a:pt x="59359" y="10475"/>
                  </a:lnTo>
                  <a:lnTo>
                    <a:pt x="11872" y="55169"/>
                  </a:lnTo>
                  <a:close/>
                </a:path>
              </a:pathLst>
            </a:custGeom>
            <a:solidFill>
              <a:srgbClr val="F5F5F5"/>
            </a:solidFill>
            <a:ln w="9525"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AFD798E7-2AE9-43EC-BCF1-081193ED2933}"/>
                </a:ext>
              </a:extLst>
            </p:cNvPr>
            <p:cNvSpPr/>
            <p:nvPr/>
          </p:nvSpPr>
          <p:spPr>
            <a:xfrm>
              <a:off x="6320425" y="3389979"/>
              <a:ext cx="13967" cy="27934"/>
            </a:xfrm>
            <a:custGeom>
              <a:avLst/>
              <a:gdLst>
                <a:gd name="connsiteX0" fmla="*/ 10475 w 13966"/>
                <a:gd name="connsiteY0" fmla="*/ 21649 h 27933"/>
                <a:gd name="connsiteX1" fmla="*/ 10475 w 13966"/>
                <a:gd name="connsiteY1" fmla="*/ 23046 h 27933"/>
                <a:gd name="connsiteX2" fmla="*/ 11872 w 13966"/>
                <a:gd name="connsiteY2" fmla="*/ 27236 h 27933"/>
                <a:gd name="connsiteX3" fmla="*/ 11872 w 13966"/>
                <a:gd name="connsiteY3" fmla="*/ 28632 h 27933"/>
                <a:gd name="connsiteX4" fmla="*/ 13268 w 13966"/>
                <a:gd name="connsiteY4" fmla="*/ 25839 h 27933"/>
                <a:gd name="connsiteX5" fmla="*/ 14665 w 13966"/>
                <a:gd name="connsiteY5" fmla="*/ 20252 h 27933"/>
                <a:gd name="connsiteX6" fmla="*/ 14665 w 13966"/>
                <a:gd name="connsiteY6" fmla="*/ 18855 h 27933"/>
                <a:gd name="connsiteX7" fmla="*/ 14665 w 13966"/>
                <a:gd name="connsiteY7" fmla="*/ 18855 h 27933"/>
                <a:gd name="connsiteX8" fmla="*/ 14665 w 13966"/>
                <a:gd name="connsiteY8" fmla="*/ 18855 h 27933"/>
                <a:gd name="connsiteX9" fmla="*/ 14665 w 13966"/>
                <a:gd name="connsiteY9" fmla="*/ 17459 h 27933"/>
                <a:gd name="connsiteX10" fmla="*/ 13268 w 13966"/>
                <a:gd name="connsiteY10" fmla="*/ 10475 h 27933"/>
                <a:gd name="connsiteX11" fmla="*/ 11872 w 13966"/>
                <a:gd name="connsiteY11" fmla="*/ 13269 h 27933"/>
                <a:gd name="connsiteX12" fmla="*/ 10475 w 13966"/>
                <a:gd name="connsiteY12" fmla="*/ 18855 h 27933"/>
                <a:gd name="connsiteX13" fmla="*/ 10475 w 13966"/>
                <a:gd name="connsiteY13" fmla="*/ 20252 h 27933"/>
                <a:gd name="connsiteX14" fmla="*/ 10475 w 13966"/>
                <a:gd name="connsiteY14" fmla="*/ 21649 h 27933"/>
                <a:gd name="connsiteX15" fmla="*/ 10475 w 13966"/>
                <a:gd name="connsiteY15" fmla="*/ 21649 h 27933"/>
                <a:gd name="connsiteX16" fmla="*/ 10475 w 13966"/>
                <a:gd name="connsiteY16" fmla="*/ 21649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66" h="27933">
                  <a:moveTo>
                    <a:pt x="10475" y="21649"/>
                  </a:moveTo>
                  <a:cubicBezTo>
                    <a:pt x="10475" y="21649"/>
                    <a:pt x="10475" y="23046"/>
                    <a:pt x="10475" y="23046"/>
                  </a:cubicBezTo>
                  <a:cubicBezTo>
                    <a:pt x="10475" y="24442"/>
                    <a:pt x="10475" y="25839"/>
                    <a:pt x="11872" y="27236"/>
                  </a:cubicBezTo>
                  <a:cubicBezTo>
                    <a:pt x="11872" y="27236"/>
                    <a:pt x="11872" y="27236"/>
                    <a:pt x="11872" y="28632"/>
                  </a:cubicBezTo>
                  <a:cubicBezTo>
                    <a:pt x="11872" y="27236"/>
                    <a:pt x="13268" y="27236"/>
                    <a:pt x="13268" y="25839"/>
                  </a:cubicBezTo>
                  <a:cubicBezTo>
                    <a:pt x="14665" y="24442"/>
                    <a:pt x="14665" y="21649"/>
                    <a:pt x="14665" y="20252"/>
                  </a:cubicBezTo>
                  <a:cubicBezTo>
                    <a:pt x="14665" y="18855"/>
                    <a:pt x="14665" y="18855"/>
                    <a:pt x="14665" y="18855"/>
                  </a:cubicBezTo>
                  <a:cubicBezTo>
                    <a:pt x="14665" y="18855"/>
                    <a:pt x="14665" y="18855"/>
                    <a:pt x="14665" y="18855"/>
                  </a:cubicBezTo>
                  <a:cubicBezTo>
                    <a:pt x="14665" y="18855"/>
                    <a:pt x="14665" y="18855"/>
                    <a:pt x="14665" y="18855"/>
                  </a:cubicBezTo>
                  <a:cubicBezTo>
                    <a:pt x="14665" y="18855"/>
                    <a:pt x="14665" y="17459"/>
                    <a:pt x="14665" y="17459"/>
                  </a:cubicBezTo>
                  <a:cubicBezTo>
                    <a:pt x="14665" y="16062"/>
                    <a:pt x="13268" y="13269"/>
                    <a:pt x="13268" y="10475"/>
                  </a:cubicBezTo>
                  <a:cubicBezTo>
                    <a:pt x="13268" y="11872"/>
                    <a:pt x="11872" y="11872"/>
                    <a:pt x="11872" y="13269"/>
                  </a:cubicBezTo>
                  <a:cubicBezTo>
                    <a:pt x="10475" y="14665"/>
                    <a:pt x="10475" y="17459"/>
                    <a:pt x="10475" y="18855"/>
                  </a:cubicBezTo>
                  <a:cubicBezTo>
                    <a:pt x="10475" y="20252"/>
                    <a:pt x="10475" y="20252"/>
                    <a:pt x="10475" y="20252"/>
                  </a:cubicBezTo>
                  <a:cubicBezTo>
                    <a:pt x="10475" y="20252"/>
                    <a:pt x="10475" y="21649"/>
                    <a:pt x="10475" y="21649"/>
                  </a:cubicBezTo>
                  <a:cubicBezTo>
                    <a:pt x="10475" y="21649"/>
                    <a:pt x="10475" y="20252"/>
                    <a:pt x="10475" y="21649"/>
                  </a:cubicBezTo>
                  <a:cubicBezTo>
                    <a:pt x="10475" y="21649"/>
                    <a:pt x="10475" y="21649"/>
                    <a:pt x="10475" y="21649"/>
                  </a:cubicBezTo>
                  <a:close/>
                </a:path>
              </a:pathLst>
            </a:custGeom>
            <a:solidFill>
              <a:srgbClr val="E0E0E0"/>
            </a:solidFill>
            <a:ln w="9525"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F775774D-9D36-4F03-B280-627751AA2561}"/>
                </a:ext>
              </a:extLst>
            </p:cNvPr>
            <p:cNvSpPr/>
            <p:nvPr/>
          </p:nvSpPr>
          <p:spPr>
            <a:xfrm>
              <a:off x="6335788" y="3310368"/>
              <a:ext cx="83801" cy="195537"/>
            </a:xfrm>
            <a:custGeom>
              <a:avLst/>
              <a:gdLst>
                <a:gd name="connsiteX0" fmla="*/ 11872 w 83801"/>
                <a:gd name="connsiteY0" fmla="*/ 73326 h 195536"/>
                <a:gd name="connsiteX1" fmla="*/ 18855 w 83801"/>
                <a:gd name="connsiteY1" fmla="*/ 92880 h 195536"/>
                <a:gd name="connsiteX2" fmla="*/ 18855 w 83801"/>
                <a:gd name="connsiteY2" fmla="*/ 97070 h 195536"/>
                <a:gd name="connsiteX3" fmla="*/ 18855 w 83801"/>
                <a:gd name="connsiteY3" fmla="*/ 98467 h 195536"/>
                <a:gd name="connsiteX4" fmla="*/ 18855 w 83801"/>
                <a:gd name="connsiteY4" fmla="*/ 99864 h 195536"/>
                <a:gd name="connsiteX5" fmla="*/ 18855 w 83801"/>
                <a:gd name="connsiteY5" fmla="*/ 102657 h 195536"/>
                <a:gd name="connsiteX6" fmla="*/ 16062 w 83801"/>
                <a:gd name="connsiteY6" fmla="*/ 112434 h 195536"/>
                <a:gd name="connsiteX7" fmla="*/ 10475 w 83801"/>
                <a:gd name="connsiteY7" fmla="*/ 120814 h 195536"/>
                <a:gd name="connsiteX8" fmla="*/ 23046 w 83801"/>
                <a:gd name="connsiteY8" fmla="*/ 134781 h 195536"/>
                <a:gd name="connsiteX9" fmla="*/ 77517 w 83801"/>
                <a:gd name="connsiteY9" fmla="*/ 190648 h 195536"/>
                <a:gd name="connsiteX10" fmla="*/ 77517 w 83801"/>
                <a:gd name="connsiteY10" fmla="*/ 10475 h 195536"/>
                <a:gd name="connsiteX11" fmla="*/ 11872 w 83801"/>
                <a:gd name="connsiteY11" fmla="*/ 73326 h 19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801" h="195536">
                  <a:moveTo>
                    <a:pt x="11872" y="73326"/>
                  </a:moveTo>
                  <a:cubicBezTo>
                    <a:pt x="16062" y="80310"/>
                    <a:pt x="17459" y="88690"/>
                    <a:pt x="18855" y="92880"/>
                  </a:cubicBezTo>
                  <a:cubicBezTo>
                    <a:pt x="18855" y="94277"/>
                    <a:pt x="18855" y="95673"/>
                    <a:pt x="18855" y="97070"/>
                  </a:cubicBezTo>
                  <a:cubicBezTo>
                    <a:pt x="18855" y="98467"/>
                    <a:pt x="18855" y="98467"/>
                    <a:pt x="18855" y="98467"/>
                  </a:cubicBezTo>
                  <a:cubicBezTo>
                    <a:pt x="18855" y="98467"/>
                    <a:pt x="18855" y="98467"/>
                    <a:pt x="18855" y="99864"/>
                  </a:cubicBezTo>
                  <a:cubicBezTo>
                    <a:pt x="18855" y="101260"/>
                    <a:pt x="18855" y="101260"/>
                    <a:pt x="18855" y="102657"/>
                  </a:cubicBezTo>
                  <a:cubicBezTo>
                    <a:pt x="18855" y="105450"/>
                    <a:pt x="17459" y="108244"/>
                    <a:pt x="16062" y="112434"/>
                  </a:cubicBezTo>
                  <a:cubicBezTo>
                    <a:pt x="14666" y="115227"/>
                    <a:pt x="13269" y="118020"/>
                    <a:pt x="10475" y="120814"/>
                  </a:cubicBezTo>
                  <a:cubicBezTo>
                    <a:pt x="14666" y="125004"/>
                    <a:pt x="18855" y="129194"/>
                    <a:pt x="23046" y="134781"/>
                  </a:cubicBezTo>
                  <a:cubicBezTo>
                    <a:pt x="41203" y="152938"/>
                    <a:pt x="59359" y="172491"/>
                    <a:pt x="77517" y="190648"/>
                  </a:cubicBezTo>
                  <a:lnTo>
                    <a:pt x="77517" y="10475"/>
                  </a:lnTo>
                  <a:lnTo>
                    <a:pt x="11872" y="73326"/>
                  </a:lnTo>
                  <a:close/>
                </a:path>
              </a:pathLst>
            </a:custGeom>
            <a:solidFill>
              <a:srgbClr val="F5F5F5"/>
            </a:solidFill>
            <a:ln w="9525"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1209CCB7-FBD5-4A46-B9BA-1CDCCAA575F2}"/>
                </a:ext>
              </a:extLst>
            </p:cNvPr>
            <p:cNvSpPr/>
            <p:nvPr/>
          </p:nvSpPr>
          <p:spPr>
            <a:xfrm>
              <a:off x="8880558" y="4134415"/>
              <a:ext cx="13967" cy="41901"/>
            </a:xfrm>
            <a:custGeom>
              <a:avLst/>
              <a:gdLst>
                <a:gd name="connsiteX0" fmla="*/ 10475 w 13966"/>
                <a:gd name="connsiteY0" fmla="*/ 23045 h 41900"/>
                <a:gd name="connsiteX1" fmla="*/ 10475 w 13966"/>
                <a:gd name="connsiteY1" fmla="*/ 27235 h 41900"/>
                <a:gd name="connsiteX2" fmla="*/ 10475 w 13966"/>
                <a:gd name="connsiteY2" fmla="*/ 28632 h 41900"/>
                <a:gd name="connsiteX3" fmla="*/ 10475 w 13966"/>
                <a:gd name="connsiteY3" fmla="*/ 30029 h 41900"/>
                <a:gd name="connsiteX4" fmla="*/ 10475 w 13966"/>
                <a:gd name="connsiteY4" fmla="*/ 31426 h 41900"/>
                <a:gd name="connsiteX5" fmla="*/ 10475 w 13966"/>
                <a:gd name="connsiteY5" fmla="*/ 34219 h 41900"/>
                <a:gd name="connsiteX6" fmla="*/ 11872 w 13966"/>
                <a:gd name="connsiteY6" fmla="*/ 41202 h 41900"/>
                <a:gd name="connsiteX7" fmla="*/ 13269 w 13966"/>
                <a:gd name="connsiteY7" fmla="*/ 42599 h 41900"/>
                <a:gd name="connsiteX8" fmla="*/ 13269 w 13966"/>
                <a:gd name="connsiteY8" fmla="*/ 10475 h 41900"/>
                <a:gd name="connsiteX9" fmla="*/ 11872 w 13966"/>
                <a:gd name="connsiteY9" fmla="*/ 11872 h 41900"/>
                <a:gd name="connsiteX10" fmla="*/ 10475 w 13966"/>
                <a:gd name="connsiteY10" fmla="*/ 23045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66" h="41900">
                  <a:moveTo>
                    <a:pt x="10475" y="23045"/>
                  </a:moveTo>
                  <a:cubicBezTo>
                    <a:pt x="10475" y="24442"/>
                    <a:pt x="10475" y="25838"/>
                    <a:pt x="10475" y="27235"/>
                  </a:cubicBezTo>
                  <a:cubicBezTo>
                    <a:pt x="10475" y="28632"/>
                    <a:pt x="10475" y="28632"/>
                    <a:pt x="10475" y="28632"/>
                  </a:cubicBezTo>
                  <a:cubicBezTo>
                    <a:pt x="10475" y="28632"/>
                    <a:pt x="10475" y="28632"/>
                    <a:pt x="10475" y="30029"/>
                  </a:cubicBezTo>
                  <a:cubicBezTo>
                    <a:pt x="10475" y="30029"/>
                    <a:pt x="10475" y="31426"/>
                    <a:pt x="10475" y="31426"/>
                  </a:cubicBezTo>
                  <a:cubicBezTo>
                    <a:pt x="10475" y="32822"/>
                    <a:pt x="10475" y="32822"/>
                    <a:pt x="10475" y="34219"/>
                  </a:cubicBezTo>
                  <a:cubicBezTo>
                    <a:pt x="10475" y="35615"/>
                    <a:pt x="11872" y="38409"/>
                    <a:pt x="11872" y="41202"/>
                  </a:cubicBezTo>
                  <a:cubicBezTo>
                    <a:pt x="11872" y="41202"/>
                    <a:pt x="11872" y="42599"/>
                    <a:pt x="13269" y="42599"/>
                  </a:cubicBezTo>
                  <a:lnTo>
                    <a:pt x="13269" y="10475"/>
                  </a:lnTo>
                  <a:cubicBezTo>
                    <a:pt x="13269" y="10475"/>
                    <a:pt x="13269" y="11872"/>
                    <a:pt x="11872" y="11872"/>
                  </a:cubicBezTo>
                  <a:cubicBezTo>
                    <a:pt x="11872" y="16062"/>
                    <a:pt x="11872" y="18855"/>
                    <a:pt x="10475" y="23045"/>
                  </a:cubicBezTo>
                  <a:close/>
                </a:path>
              </a:pathLst>
            </a:custGeom>
            <a:solidFill>
              <a:srgbClr val="E0E0E0"/>
            </a:solidFill>
            <a:ln w="9525"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59A57451-2E7C-4018-91F8-A66013E7A212}"/>
                </a:ext>
              </a:extLst>
            </p:cNvPr>
            <p:cNvSpPr/>
            <p:nvPr/>
          </p:nvSpPr>
          <p:spPr>
            <a:xfrm>
              <a:off x="6316234" y="1378745"/>
              <a:ext cx="2583878" cy="3785032"/>
            </a:xfrm>
            <a:custGeom>
              <a:avLst/>
              <a:gdLst>
                <a:gd name="connsiteX0" fmla="*/ 59359 w 2583877"/>
                <a:gd name="connsiteY0" fmla="*/ 66343 h 3785031"/>
                <a:gd name="connsiteX1" fmla="*/ 59359 w 2583877"/>
                <a:gd name="connsiteY1" fmla="*/ 66343 h 3785031"/>
                <a:gd name="connsiteX2" fmla="*/ 57963 w 2583877"/>
                <a:gd name="connsiteY2" fmla="*/ 67739 h 3785031"/>
                <a:gd name="connsiteX3" fmla="*/ 57963 w 2583877"/>
                <a:gd name="connsiteY3" fmla="*/ 67739 h 3785031"/>
                <a:gd name="connsiteX4" fmla="*/ 48186 w 2583877"/>
                <a:gd name="connsiteY4" fmla="*/ 77516 h 3785031"/>
                <a:gd name="connsiteX5" fmla="*/ 48186 w 2583877"/>
                <a:gd name="connsiteY5" fmla="*/ 77516 h 3785031"/>
                <a:gd name="connsiteX6" fmla="*/ 23045 w 2583877"/>
                <a:gd name="connsiteY6" fmla="*/ 102657 h 3785031"/>
                <a:gd name="connsiteX7" fmla="*/ 23045 w 2583877"/>
                <a:gd name="connsiteY7" fmla="*/ 102657 h 3785031"/>
                <a:gd name="connsiteX8" fmla="*/ 14666 w 2583877"/>
                <a:gd name="connsiteY8" fmla="*/ 111037 h 3785031"/>
                <a:gd name="connsiteX9" fmla="*/ 14666 w 2583877"/>
                <a:gd name="connsiteY9" fmla="*/ 129194 h 3785031"/>
                <a:gd name="connsiteX10" fmla="*/ 28632 w 2583877"/>
                <a:gd name="connsiteY10" fmla="*/ 115227 h 3785031"/>
                <a:gd name="connsiteX11" fmla="*/ 28632 w 2583877"/>
                <a:gd name="connsiteY11" fmla="*/ 115227 h 3785031"/>
                <a:gd name="connsiteX12" fmla="*/ 53773 w 2583877"/>
                <a:gd name="connsiteY12" fmla="*/ 90087 h 3785031"/>
                <a:gd name="connsiteX13" fmla="*/ 53773 w 2583877"/>
                <a:gd name="connsiteY13" fmla="*/ 90087 h 3785031"/>
                <a:gd name="connsiteX14" fmla="*/ 55169 w 2583877"/>
                <a:gd name="connsiteY14" fmla="*/ 88690 h 3785031"/>
                <a:gd name="connsiteX15" fmla="*/ 67740 w 2583877"/>
                <a:gd name="connsiteY15" fmla="*/ 101260 h 3785031"/>
                <a:gd name="connsiteX16" fmla="*/ 99863 w 2583877"/>
                <a:gd name="connsiteY16" fmla="*/ 134781 h 3785031"/>
                <a:gd name="connsiteX17" fmla="*/ 238136 w 2583877"/>
                <a:gd name="connsiteY17" fmla="*/ 277243 h 3785031"/>
                <a:gd name="connsiteX18" fmla="*/ 236739 w 2583877"/>
                <a:gd name="connsiteY18" fmla="*/ 278640 h 3785031"/>
                <a:gd name="connsiteX19" fmla="*/ 231153 w 2583877"/>
                <a:gd name="connsiteY19" fmla="*/ 288417 h 3785031"/>
                <a:gd name="connsiteX20" fmla="*/ 228359 w 2583877"/>
                <a:gd name="connsiteY20" fmla="*/ 299590 h 3785031"/>
                <a:gd name="connsiteX21" fmla="*/ 228359 w 2583877"/>
                <a:gd name="connsiteY21" fmla="*/ 303780 h 3785031"/>
                <a:gd name="connsiteX22" fmla="*/ 228359 w 2583877"/>
                <a:gd name="connsiteY22" fmla="*/ 305177 h 3785031"/>
                <a:gd name="connsiteX23" fmla="*/ 228359 w 2583877"/>
                <a:gd name="connsiteY23" fmla="*/ 306574 h 3785031"/>
                <a:gd name="connsiteX24" fmla="*/ 228359 w 2583877"/>
                <a:gd name="connsiteY24" fmla="*/ 307970 h 3785031"/>
                <a:gd name="connsiteX25" fmla="*/ 228359 w 2583877"/>
                <a:gd name="connsiteY25" fmla="*/ 310764 h 3785031"/>
                <a:gd name="connsiteX26" fmla="*/ 229756 w 2583877"/>
                <a:gd name="connsiteY26" fmla="*/ 317747 h 3785031"/>
                <a:gd name="connsiteX27" fmla="*/ 233946 w 2583877"/>
                <a:gd name="connsiteY27" fmla="*/ 324731 h 3785031"/>
                <a:gd name="connsiteX28" fmla="*/ 208805 w 2583877"/>
                <a:gd name="connsiteY28" fmla="*/ 348474 h 3785031"/>
                <a:gd name="connsiteX29" fmla="*/ 208805 w 2583877"/>
                <a:gd name="connsiteY29" fmla="*/ 348474 h 3785031"/>
                <a:gd name="connsiteX30" fmla="*/ 98467 w 2583877"/>
                <a:gd name="connsiteY30" fmla="*/ 456020 h 3785031"/>
                <a:gd name="connsiteX31" fmla="*/ 43996 w 2583877"/>
                <a:gd name="connsiteY31" fmla="*/ 509094 h 3785031"/>
                <a:gd name="connsiteX32" fmla="*/ 13269 w 2583877"/>
                <a:gd name="connsiteY32" fmla="*/ 476970 h 3785031"/>
                <a:gd name="connsiteX33" fmla="*/ 13269 w 2583877"/>
                <a:gd name="connsiteY33" fmla="*/ 493730 h 3785031"/>
                <a:gd name="connsiteX34" fmla="*/ 39806 w 2583877"/>
                <a:gd name="connsiteY34" fmla="*/ 521664 h 3785031"/>
                <a:gd name="connsiteX35" fmla="*/ 39806 w 2583877"/>
                <a:gd name="connsiteY35" fmla="*/ 521664 h 3785031"/>
                <a:gd name="connsiteX36" fmla="*/ 37012 w 2583877"/>
                <a:gd name="connsiteY36" fmla="*/ 524457 h 3785031"/>
                <a:gd name="connsiteX37" fmla="*/ 31426 w 2583877"/>
                <a:gd name="connsiteY37" fmla="*/ 534234 h 3785031"/>
                <a:gd name="connsiteX38" fmla="*/ 28632 w 2583877"/>
                <a:gd name="connsiteY38" fmla="*/ 545408 h 3785031"/>
                <a:gd name="connsiteX39" fmla="*/ 28632 w 2583877"/>
                <a:gd name="connsiteY39" fmla="*/ 549598 h 3785031"/>
                <a:gd name="connsiteX40" fmla="*/ 28632 w 2583877"/>
                <a:gd name="connsiteY40" fmla="*/ 550994 h 3785031"/>
                <a:gd name="connsiteX41" fmla="*/ 28632 w 2583877"/>
                <a:gd name="connsiteY41" fmla="*/ 552391 h 3785031"/>
                <a:gd name="connsiteX42" fmla="*/ 28632 w 2583877"/>
                <a:gd name="connsiteY42" fmla="*/ 553788 h 3785031"/>
                <a:gd name="connsiteX43" fmla="*/ 28632 w 2583877"/>
                <a:gd name="connsiteY43" fmla="*/ 556581 h 3785031"/>
                <a:gd name="connsiteX44" fmla="*/ 30029 w 2583877"/>
                <a:gd name="connsiteY44" fmla="*/ 563565 h 3785031"/>
                <a:gd name="connsiteX45" fmla="*/ 34219 w 2583877"/>
                <a:gd name="connsiteY45" fmla="*/ 571945 h 3785031"/>
                <a:gd name="connsiteX46" fmla="*/ 11872 w 2583877"/>
                <a:gd name="connsiteY46" fmla="*/ 594292 h 3785031"/>
                <a:gd name="connsiteX47" fmla="*/ 11872 w 2583877"/>
                <a:gd name="connsiteY47" fmla="*/ 619432 h 3785031"/>
                <a:gd name="connsiteX48" fmla="*/ 23045 w 2583877"/>
                <a:gd name="connsiteY48" fmla="*/ 608259 h 3785031"/>
                <a:gd name="connsiteX49" fmla="*/ 23045 w 2583877"/>
                <a:gd name="connsiteY49" fmla="*/ 608259 h 3785031"/>
                <a:gd name="connsiteX50" fmla="*/ 48186 w 2583877"/>
                <a:gd name="connsiteY50" fmla="*/ 583118 h 3785031"/>
                <a:gd name="connsiteX51" fmla="*/ 48186 w 2583877"/>
                <a:gd name="connsiteY51" fmla="*/ 583118 h 3785031"/>
                <a:gd name="connsiteX52" fmla="*/ 49583 w 2583877"/>
                <a:gd name="connsiteY52" fmla="*/ 581722 h 3785031"/>
                <a:gd name="connsiteX53" fmla="*/ 62153 w 2583877"/>
                <a:gd name="connsiteY53" fmla="*/ 594292 h 3785031"/>
                <a:gd name="connsiteX54" fmla="*/ 95673 w 2583877"/>
                <a:gd name="connsiteY54" fmla="*/ 629209 h 3785031"/>
                <a:gd name="connsiteX55" fmla="*/ 232549 w 2583877"/>
                <a:gd name="connsiteY55" fmla="*/ 768878 h 3785031"/>
                <a:gd name="connsiteX56" fmla="*/ 232549 w 2583877"/>
                <a:gd name="connsiteY56" fmla="*/ 768878 h 3785031"/>
                <a:gd name="connsiteX57" fmla="*/ 229756 w 2583877"/>
                <a:gd name="connsiteY57" fmla="*/ 771672 h 3785031"/>
                <a:gd name="connsiteX58" fmla="*/ 224169 w 2583877"/>
                <a:gd name="connsiteY58" fmla="*/ 781448 h 3785031"/>
                <a:gd name="connsiteX59" fmla="*/ 221376 w 2583877"/>
                <a:gd name="connsiteY59" fmla="*/ 792622 h 3785031"/>
                <a:gd name="connsiteX60" fmla="*/ 221376 w 2583877"/>
                <a:gd name="connsiteY60" fmla="*/ 796812 h 3785031"/>
                <a:gd name="connsiteX61" fmla="*/ 221376 w 2583877"/>
                <a:gd name="connsiteY61" fmla="*/ 798209 h 3785031"/>
                <a:gd name="connsiteX62" fmla="*/ 221376 w 2583877"/>
                <a:gd name="connsiteY62" fmla="*/ 799605 h 3785031"/>
                <a:gd name="connsiteX63" fmla="*/ 221376 w 2583877"/>
                <a:gd name="connsiteY63" fmla="*/ 801002 h 3785031"/>
                <a:gd name="connsiteX64" fmla="*/ 221376 w 2583877"/>
                <a:gd name="connsiteY64" fmla="*/ 803795 h 3785031"/>
                <a:gd name="connsiteX65" fmla="*/ 222772 w 2583877"/>
                <a:gd name="connsiteY65" fmla="*/ 810779 h 3785031"/>
                <a:gd name="connsiteX66" fmla="*/ 226962 w 2583877"/>
                <a:gd name="connsiteY66" fmla="*/ 819159 h 3785031"/>
                <a:gd name="connsiteX67" fmla="*/ 207409 w 2583877"/>
                <a:gd name="connsiteY67" fmla="*/ 842903 h 3785031"/>
                <a:gd name="connsiteX68" fmla="*/ 207409 w 2583877"/>
                <a:gd name="connsiteY68" fmla="*/ 842903 h 3785031"/>
                <a:gd name="connsiteX69" fmla="*/ 98467 w 2583877"/>
                <a:gd name="connsiteY69" fmla="*/ 949051 h 3785031"/>
                <a:gd name="connsiteX70" fmla="*/ 41203 w 2583877"/>
                <a:gd name="connsiteY70" fmla="*/ 1004919 h 3785031"/>
                <a:gd name="connsiteX71" fmla="*/ 14666 w 2583877"/>
                <a:gd name="connsiteY71" fmla="*/ 976985 h 3785031"/>
                <a:gd name="connsiteX72" fmla="*/ 14666 w 2583877"/>
                <a:gd name="connsiteY72" fmla="*/ 1002125 h 3785031"/>
                <a:gd name="connsiteX73" fmla="*/ 30029 w 2583877"/>
                <a:gd name="connsiteY73" fmla="*/ 1017489 h 3785031"/>
                <a:gd name="connsiteX74" fmla="*/ 28632 w 2583877"/>
                <a:gd name="connsiteY74" fmla="*/ 1018886 h 3785031"/>
                <a:gd name="connsiteX75" fmla="*/ 23045 w 2583877"/>
                <a:gd name="connsiteY75" fmla="*/ 1028663 h 3785031"/>
                <a:gd name="connsiteX76" fmla="*/ 20252 w 2583877"/>
                <a:gd name="connsiteY76" fmla="*/ 1039836 h 3785031"/>
                <a:gd name="connsiteX77" fmla="*/ 20252 w 2583877"/>
                <a:gd name="connsiteY77" fmla="*/ 1044026 h 3785031"/>
                <a:gd name="connsiteX78" fmla="*/ 20252 w 2583877"/>
                <a:gd name="connsiteY78" fmla="*/ 1045423 h 3785031"/>
                <a:gd name="connsiteX79" fmla="*/ 20252 w 2583877"/>
                <a:gd name="connsiteY79" fmla="*/ 1046820 h 3785031"/>
                <a:gd name="connsiteX80" fmla="*/ 20252 w 2583877"/>
                <a:gd name="connsiteY80" fmla="*/ 1048216 h 3785031"/>
                <a:gd name="connsiteX81" fmla="*/ 20252 w 2583877"/>
                <a:gd name="connsiteY81" fmla="*/ 1051010 h 3785031"/>
                <a:gd name="connsiteX82" fmla="*/ 21649 w 2583877"/>
                <a:gd name="connsiteY82" fmla="*/ 1057993 h 3785031"/>
                <a:gd name="connsiteX83" fmla="*/ 25839 w 2583877"/>
                <a:gd name="connsiteY83" fmla="*/ 1066373 h 3785031"/>
                <a:gd name="connsiteX84" fmla="*/ 13269 w 2583877"/>
                <a:gd name="connsiteY84" fmla="*/ 1078944 h 3785031"/>
                <a:gd name="connsiteX85" fmla="*/ 13269 w 2583877"/>
                <a:gd name="connsiteY85" fmla="*/ 1098497 h 3785031"/>
                <a:gd name="connsiteX86" fmla="*/ 32822 w 2583877"/>
                <a:gd name="connsiteY86" fmla="*/ 1080340 h 3785031"/>
                <a:gd name="connsiteX87" fmla="*/ 32822 w 2583877"/>
                <a:gd name="connsiteY87" fmla="*/ 1080340 h 3785031"/>
                <a:gd name="connsiteX88" fmla="*/ 34219 w 2583877"/>
                <a:gd name="connsiteY88" fmla="*/ 1078944 h 3785031"/>
                <a:gd name="connsiteX89" fmla="*/ 46789 w 2583877"/>
                <a:gd name="connsiteY89" fmla="*/ 1091514 h 3785031"/>
                <a:gd name="connsiteX90" fmla="*/ 98467 w 2583877"/>
                <a:gd name="connsiteY90" fmla="*/ 1144588 h 3785031"/>
                <a:gd name="connsiteX91" fmla="*/ 217186 w 2583877"/>
                <a:gd name="connsiteY91" fmla="*/ 1266100 h 3785031"/>
                <a:gd name="connsiteX92" fmla="*/ 215789 w 2583877"/>
                <a:gd name="connsiteY92" fmla="*/ 1267497 h 3785031"/>
                <a:gd name="connsiteX93" fmla="*/ 210202 w 2583877"/>
                <a:gd name="connsiteY93" fmla="*/ 1277274 h 3785031"/>
                <a:gd name="connsiteX94" fmla="*/ 207409 w 2583877"/>
                <a:gd name="connsiteY94" fmla="*/ 1288447 h 3785031"/>
                <a:gd name="connsiteX95" fmla="*/ 207409 w 2583877"/>
                <a:gd name="connsiteY95" fmla="*/ 1292637 h 3785031"/>
                <a:gd name="connsiteX96" fmla="*/ 207409 w 2583877"/>
                <a:gd name="connsiteY96" fmla="*/ 1294034 h 3785031"/>
                <a:gd name="connsiteX97" fmla="*/ 207409 w 2583877"/>
                <a:gd name="connsiteY97" fmla="*/ 1295431 h 3785031"/>
                <a:gd name="connsiteX98" fmla="*/ 207409 w 2583877"/>
                <a:gd name="connsiteY98" fmla="*/ 1296827 h 3785031"/>
                <a:gd name="connsiteX99" fmla="*/ 207409 w 2583877"/>
                <a:gd name="connsiteY99" fmla="*/ 1299621 h 3785031"/>
                <a:gd name="connsiteX100" fmla="*/ 208805 w 2583877"/>
                <a:gd name="connsiteY100" fmla="*/ 1306604 h 3785031"/>
                <a:gd name="connsiteX101" fmla="*/ 212995 w 2583877"/>
                <a:gd name="connsiteY101" fmla="*/ 1313588 h 3785031"/>
                <a:gd name="connsiteX102" fmla="*/ 187855 w 2583877"/>
                <a:gd name="connsiteY102" fmla="*/ 1337331 h 3785031"/>
                <a:gd name="connsiteX103" fmla="*/ 187855 w 2583877"/>
                <a:gd name="connsiteY103" fmla="*/ 1337331 h 3785031"/>
                <a:gd name="connsiteX104" fmla="*/ 95673 w 2583877"/>
                <a:gd name="connsiteY104" fmla="*/ 1426720 h 3785031"/>
                <a:gd name="connsiteX105" fmla="*/ 23045 w 2583877"/>
                <a:gd name="connsiteY105" fmla="*/ 1497951 h 3785031"/>
                <a:gd name="connsiteX106" fmla="*/ 11872 w 2583877"/>
                <a:gd name="connsiteY106" fmla="*/ 1486777 h 3785031"/>
                <a:gd name="connsiteX107" fmla="*/ 11872 w 2583877"/>
                <a:gd name="connsiteY107" fmla="*/ 1506331 h 3785031"/>
                <a:gd name="connsiteX108" fmla="*/ 16062 w 2583877"/>
                <a:gd name="connsiteY108" fmla="*/ 1510521 h 3785031"/>
                <a:gd name="connsiteX109" fmla="*/ 16062 w 2583877"/>
                <a:gd name="connsiteY109" fmla="*/ 1510521 h 3785031"/>
                <a:gd name="connsiteX110" fmla="*/ 13269 w 2583877"/>
                <a:gd name="connsiteY110" fmla="*/ 1513314 h 3785031"/>
                <a:gd name="connsiteX111" fmla="*/ 11872 w 2583877"/>
                <a:gd name="connsiteY111" fmla="*/ 1514711 h 3785031"/>
                <a:gd name="connsiteX112" fmla="*/ 11872 w 2583877"/>
                <a:gd name="connsiteY112" fmla="*/ 1584546 h 3785031"/>
                <a:gd name="connsiteX113" fmla="*/ 25839 w 2583877"/>
                <a:gd name="connsiteY113" fmla="*/ 1570579 h 3785031"/>
                <a:gd name="connsiteX114" fmla="*/ 25839 w 2583877"/>
                <a:gd name="connsiteY114" fmla="*/ 1570579 h 3785031"/>
                <a:gd name="connsiteX115" fmla="*/ 25839 w 2583877"/>
                <a:gd name="connsiteY115" fmla="*/ 1570579 h 3785031"/>
                <a:gd name="connsiteX116" fmla="*/ 37012 w 2583877"/>
                <a:gd name="connsiteY116" fmla="*/ 1581752 h 3785031"/>
                <a:gd name="connsiteX117" fmla="*/ 95673 w 2583877"/>
                <a:gd name="connsiteY117" fmla="*/ 1641810 h 3785031"/>
                <a:gd name="connsiteX118" fmla="*/ 210202 w 2583877"/>
                <a:gd name="connsiteY118" fmla="*/ 1759132 h 3785031"/>
                <a:gd name="connsiteX119" fmla="*/ 210202 w 2583877"/>
                <a:gd name="connsiteY119" fmla="*/ 1759132 h 3785031"/>
                <a:gd name="connsiteX120" fmla="*/ 207409 w 2583877"/>
                <a:gd name="connsiteY120" fmla="*/ 1761925 h 3785031"/>
                <a:gd name="connsiteX121" fmla="*/ 201822 w 2583877"/>
                <a:gd name="connsiteY121" fmla="*/ 1771702 h 3785031"/>
                <a:gd name="connsiteX122" fmla="*/ 199028 w 2583877"/>
                <a:gd name="connsiteY122" fmla="*/ 1782876 h 3785031"/>
                <a:gd name="connsiteX123" fmla="*/ 199028 w 2583877"/>
                <a:gd name="connsiteY123" fmla="*/ 1787066 h 3785031"/>
                <a:gd name="connsiteX124" fmla="*/ 199028 w 2583877"/>
                <a:gd name="connsiteY124" fmla="*/ 1788462 h 3785031"/>
                <a:gd name="connsiteX125" fmla="*/ 199028 w 2583877"/>
                <a:gd name="connsiteY125" fmla="*/ 1789859 h 3785031"/>
                <a:gd name="connsiteX126" fmla="*/ 199028 w 2583877"/>
                <a:gd name="connsiteY126" fmla="*/ 1791256 h 3785031"/>
                <a:gd name="connsiteX127" fmla="*/ 199028 w 2583877"/>
                <a:gd name="connsiteY127" fmla="*/ 1794049 h 3785031"/>
                <a:gd name="connsiteX128" fmla="*/ 200425 w 2583877"/>
                <a:gd name="connsiteY128" fmla="*/ 1801033 h 3785031"/>
                <a:gd name="connsiteX129" fmla="*/ 204615 w 2583877"/>
                <a:gd name="connsiteY129" fmla="*/ 1809413 h 3785031"/>
                <a:gd name="connsiteX130" fmla="*/ 182268 w 2583877"/>
                <a:gd name="connsiteY130" fmla="*/ 1831760 h 3785031"/>
                <a:gd name="connsiteX131" fmla="*/ 182268 w 2583877"/>
                <a:gd name="connsiteY131" fmla="*/ 1831760 h 3785031"/>
                <a:gd name="connsiteX132" fmla="*/ 95673 w 2583877"/>
                <a:gd name="connsiteY132" fmla="*/ 1916958 h 3785031"/>
                <a:gd name="connsiteX133" fmla="*/ 17459 w 2583877"/>
                <a:gd name="connsiteY133" fmla="*/ 1993776 h 3785031"/>
                <a:gd name="connsiteX134" fmla="*/ 11872 w 2583877"/>
                <a:gd name="connsiteY134" fmla="*/ 1988189 h 3785031"/>
                <a:gd name="connsiteX135" fmla="*/ 11872 w 2583877"/>
                <a:gd name="connsiteY135" fmla="*/ 2031487 h 3785031"/>
                <a:gd name="connsiteX136" fmla="*/ 11872 w 2583877"/>
                <a:gd name="connsiteY136" fmla="*/ 2030090 h 3785031"/>
                <a:gd name="connsiteX137" fmla="*/ 11872 w 2583877"/>
                <a:gd name="connsiteY137" fmla="*/ 2028693 h 3785031"/>
                <a:gd name="connsiteX138" fmla="*/ 13269 w 2583877"/>
                <a:gd name="connsiteY138" fmla="*/ 2023106 h 3785031"/>
                <a:gd name="connsiteX139" fmla="*/ 14666 w 2583877"/>
                <a:gd name="connsiteY139" fmla="*/ 2020313 h 3785031"/>
                <a:gd name="connsiteX140" fmla="*/ 16062 w 2583877"/>
                <a:gd name="connsiteY140" fmla="*/ 2027297 h 3785031"/>
                <a:gd name="connsiteX141" fmla="*/ 16062 w 2583877"/>
                <a:gd name="connsiteY141" fmla="*/ 2028693 h 3785031"/>
                <a:gd name="connsiteX142" fmla="*/ 16062 w 2583877"/>
                <a:gd name="connsiteY142" fmla="*/ 2028693 h 3785031"/>
                <a:gd name="connsiteX143" fmla="*/ 16062 w 2583877"/>
                <a:gd name="connsiteY143" fmla="*/ 2028693 h 3785031"/>
                <a:gd name="connsiteX144" fmla="*/ 16062 w 2583877"/>
                <a:gd name="connsiteY144" fmla="*/ 2030090 h 3785031"/>
                <a:gd name="connsiteX145" fmla="*/ 14666 w 2583877"/>
                <a:gd name="connsiteY145" fmla="*/ 2035677 h 3785031"/>
                <a:gd name="connsiteX146" fmla="*/ 13269 w 2583877"/>
                <a:gd name="connsiteY146" fmla="*/ 2038470 h 3785031"/>
                <a:gd name="connsiteX147" fmla="*/ 13269 w 2583877"/>
                <a:gd name="connsiteY147" fmla="*/ 2037073 h 3785031"/>
                <a:gd name="connsiteX148" fmla="*/ 11872 w 2583877"/>
                <a:gd name="connsiteY148" fmla="*/ 2032883 h 3785031"/>
                <a:gd name="connsiteX149" fmla="*/ 11872 w 2583877"/>
                <a:gd name="connsiteY149" fmla="*/ 2031487 h 3785031"/>
                <a:gd name="connsiteX150" fmla="*/ 11872 w 2583877"/>
                <a:gd name="connsiteY150" fmla="*/ 2030090 h 3785031"/>
                <a:gd name="connsiteX151" fmla="*/ 11872 w 2583877"/>
                <a:gd name="connsiteY151" fmla="*/ 2028693 h 3785031"/>
                <a:gd name="connsiteX152" fmla="*/ 11872 w 2583877"/>
                <a:gd name="connsiteY152" fmla="*/ 2063610 h 3785031"/>
                <a:gd name="connsiteX153" fmla="*/ 11872 w 2583877"/>
                <a:gd name="connsiteY153" fmla="*/ 2063610 h 3785031"/>
                <a:gd name="connsiteX154" fmla="*/ 11872 w 2583877"/>
                <a:gd name="connsiteY154" fmla="*/ 2063610 h 3785031"/>
                <a:gd name="connsiteX155" fmla="*/ 13269 w 2583877"/>
                <a:gd name="connsiteY155" fmla="*/ 2062214 h 3785031"/>
                <a:gd name="connsiteX156" fmla="*/ 25839 w 2583877"/>
                <a:gd name="connsiteY156" fmla="*/ 2074784 h 3785031"/>
                <a:gd name="connsiteX157" fmla="*/ 95673 w 2583877"/>
                <a:gd name="connsiteY157" fmla="*/ 2146015 h 3785031"/>
                <a:gd name="connsiteX158" fmla="*/ 196235 w 2583877"/>
                <a:gd name="connsiteY158" fmla="*/ 2249370 h 3785031"/>
                <a:gd name="connsiteX159" fmla="*/ 194839 w 2583877"/>
                <a:gd name="connsiteY159" fmla="*/ 2250767 h 3785031"/>
                <a:gd name="connsiteX160" fmla="*/ 189252 w 2583877"/>
                <a:gd name="connsiteY160" fmla="*/ 2260544 h 3785031"/>
                <a:gd name="connsiteX161" fmla="*/ 186458 w 2583877"/>
                <a:gd name="connsiteY161" fmla="*/ 2271718 h 3785031"/>
                <a:gd name="connsiteX162" fmla="*/ 186458 w 2583877"/>
                <a:gd name="connsiteY162" fmla="*/ 2275908 h 3785031"/>
                <a:gd name="connsiteX163" fmla="*/ 186458 w 2583877"/>
                <a:gd name="connsiteY163" fmla="*/ 2277304 h 3785031"/>
                <a:gd name="connsiteX164" fmla="*/ 186458 w 2583877"/>
                <a:gd name="connsiteY164" fmla="*/ 2278701 h 3785031"/>
                <a:gd name="connsiteX165" fmla="*/ 186458 w 2583877"/>
                <a:gd name="connsiteY165" fmla="*/ 2280098 h 3785031"/>
                <a:gd name="connsiteX166" fmla="*/ 186458 w 2583877"/>
                <a:gd name="connsiteY166" fmla="*/ 2282891 h 3785031"/>
                <a:gd name="connsiteX167" fmla="*/ 187855 w 2583877"/>
                <a:gd name="connsiteY167" fmla="*/ 2289875 h 3785031"/>
                <a:gd name="connsiteX168" fmla="*/ 192045 w 2583877"/>
                <a:gd name="connsiteY168" fmla="*/ 2296858 h 3785031"/>
                <a:gd name="connsiteX169" fmla="*/ 166905 w 2583877"/>
                <a:gd name="connsiteY169" fmla="*/ 2320602 h 3785031"/>
                <a:gd name="connsiteX170" fmla="*/ 166905 w 2583877"/>
                <a:gd name="connsiteY170" fmla="*/ 2320602 h 3785031"/>
                <a:gd name="connsiteX171" fmla="*/ 94277 w 2583877"/>
                <a:gd name="connsiteY171" fmla="*/ 2391833 h 3785031"/>
                <a:gd name="connsiteX172" fmla="*/ 10475 w 2583877"/>
                <a:gd name="connsiteY172" fmla="*/ 2472841 h 3785031"/>
                <a:gd name="connsiteX173" fmla="*/ 10475 w 2583877"/>
                <a:gd name="connsiteY173" fmla="*/ 2492395 h 3785031"/>
                <a:gd name="connsiteX174" fmla="*/ 94277 w 2583877"/>
                <a:gd name="connsiteY174" fmla="*/ 2411387 h 3785031"/>
                <a:gd name="connsiteX175" fmla="*/ 173888 w 2583877"/>
                <a:gd name="connsiteY175" fmla="*/ 2334569 h 3785031"/>
                <a:gd name="connsiteX176" fmla="*/ 173888 w 2583877"/>
                <a:gd name="connsiteY176" fmla="*/ 2334569 h 3785031"/>
                <a:gd name="connsiteX177" fmla="*/ 199028 w 2583877"/>
                <a:gd name="connsiteY177" fmla="*/ 2309428 h 3785031"/>
                <a:gd name="connsiteX178" fmla="*/ 199028 w 2583877"/>
                <a:gd name="connsiteY178" fmla="*/ 2309428 h 3785031"/>
                <a:gd name="connsiteX179" fmla="*/ 200425 w 2583877"/>
                <a:gd name="connsiteY179" fmla="*/ 2308031 h 3785031"/>
                <a:gd name="connsiteX180" fmla="*/ 212995 w 2583877"/>
                <a:gd name="connsiteY180" fmla="*/ 2320602 h 3785031"/>
                <a:gd name="connsiteX181" fmla="*/ 383392 w 2583877"/>
                <a:gd name="connsiteY181" fmla="*/ 2495188 h 3785031"/>
                <a:gd name="connsiteX182" fmla="*/ 381995 w 2583877"/>
                <a:gd name="connsiteY182" fmla="*/ 2496585 h 3785031"/>
                <a:gd name="connsiteX183" fmla="*/ 376408 w 2583877"/>
                <a:gd name="connsiteY183" fmla="*/ 2506362 h 3785031"/>
                <a:gd name="connsiteX184" fmla="*/ 373615 w 2583877"/>
                <a:gd name="connsiteY184" fmla="*/ 2517535 h 3785031"/>
                <a:gd name="connsiteX185" fmla="*/ 373615 w 2583877"/>
                <a:gd name="connsiteY185" fmla="*/ 2521725 h 3785031"/>
                <a:gd name="connsiteX186" fmla="*/ 373615 w 2583877"/>
                <a:gd name="connsiteY186" fmla="*/ 2523122 h 3785031"/>
                <a:gd name="connsiteX187" fmla="*/ 373615 w 2583877"/>
                <a:gd name="connsiteY187" fmla="*/ 2524518 h 3785031"/>
                <a:gd name="connsiteX188" fmla="*/ 373615 w 2583877"/>
                <a:gd name="connsiteY188" fmla="*/ 2525915 h 3785031"/>
                <a:gd name="connsiteX189" fmla="*/ 373615 w 2583877"/>
                <a:gd name="connsiteY189" fmla="*/ 2528709 h 3785031"/>
                <a:gd name="connsiteX190" fmla="*/ 375012 w 2583877"/>
                <a:gd name="connsiteY190" fmla="*/ 2535692 h 3785031"/>
                <a:gd name="connsiteX191" fmla="*/ 379201 w 2583877"/>
                <a:gd name="connsiteY191" fmla="*/ 2542675 h 3785031"/>
                <a:gd name="connsiteX192" fmla="*/ 354061 w 2583877"/>
                <a:gd name="connsiteY192" fmla="*/ 2566419 h 3785031"/>
                <a:gd name="connsiteX193" fmla="*/ 354061 w 2583877"/>
                <a:gd name="connsiteY193" fmla="*/ 2566419 h 3785031"/>
                <a:gd name="connsiteX194" fmla="*/ 193442 w 2583877"/>
                <a:gd name="connsiteY194" fmla="*/ 2732625 h 3785031"/>
                <a:gd name="connsiteX195" fmla="*/ 97070 w 2583877"/>
                <a:gd name="connsiteY195" fmla="*/ 2633460 h 3785031"/>
                <a:gd name="connsiteX196" fmla="*/ 21649 w 2583877"/>
                <a:gd name="connsiteY196" fmla="*/ 2556642 h 3785031"/>
                <a:gd name="connsiteX197" fmla="*/ 18855 w 2583877"/>
                <a:gd name="connsiteY197" fmla="*/ 2553849 h 3785031"/>
                <a:gd name="connsiteX198" fmla="*/ 16062 w 2583877"/>
                <a:gd name="connsiteY198" fmla="*/ 2562229 h 3785031"/>
                <a:gd name="connsiteX199" fmla="*/ 14666 w 2583877"/>
                <a:gd name="connsiteY199" fmla="*/ 2563626 h 3785031"/>
                <a:gd name="connsiteX200" fmla="*/ 14666 w 2583877"/>
                <a:gd name="connsiteY200" fmla="*/ 2551056 h 3785031"/>
                <a:gd name="connsiteX201" fmla="*/ 13269 w 2583877"/>
                <a:gd name="connsiteY201" fmla="*/ 2549659 h 3785031"/>
                <a:gd name="connsiteX202" fmla="*/ 13269 w 2583877"/>
                <a:gd name="connsiteY202" fmla="*/ 2567816 h 3785031"/>
                <a:gd name="connsiteX203" fmla="*/ 17459 w 2583877"/>
                <a:gd name="connsiteY203" fmla="*/ 2572006 h 3785031"/>
                <a:gd name="connsiteX204" fmla="*/ 97070 w 2583877"/>
                <a:gd name="connsiteY204" fmla="*/ 2653014 h 3785031"/>
                <a:gd name="connsiteX205" fmla="*/ 187855 w 2583877"/>
                <a:gd name="connsiteY205" fmla="*/ 2746592 h 3785031"/>
                <a:gd name="connsiteX206" fmla="*/ 187855 w 2583877"/>
                <a:gd name="connsiteY206" fmla="*/ 2746592 h 3785031"/>
                <a:gd name="connsiteX207" fmla="*/ 185062 w 2583877"/>
                <a:gd name="connsiteY207" fmla="*/ 2749386 h 3785031"/>
                <a:gd name="connsiteX208" fmla="*/ 179475 w 2583877"/>
                <a:gd name="connsiteY208" fmla="*/ 2759163 h 3785031"/>
                <a:gd name="connsiteX209" fmla="*/ 176681 w 2583877"/>
                <a:gd name="connsiteY209" fmla="*/ 2770336 h 3785031"/>
                <a:gd name="connsiteX210" fmla="*/ 176681 w 2583877"/>
                <a:gd name="connsiteY210" fmla="*/ 2774526 h 3785031"/>
                <a:gd name="connsiteX211" fmla="*/ 176681 w 2583877"/>
                <a:gd name="connsiteY211" fmla="*/ 2775923 h 3785031"/>
                <a:gd name="connsiteX212" fmla="*/ 176681 w 2583877"/>
                <a:gd name="connsiteY212" fmla="*/ 2777320 h 3785031"/>
                <a:gd name="connsiteX213" fmla="*/ 176681 w 2583877"/>
                <a:gd name="connsiteY213" fmla="*/ 2778716 h 3785031"/>
                <a:gd name="connsiteX214" fmla="*/ 176681 w 2583877"/>
                <a:gd name="connsiteY214" fmla="*/ 2781509 h 3785031"/>
                <a:gd name="connsiteX215" fmla="*/ 178078 w 2583877"/>
                <a:gd name="connsiteY215" fmla="*/ 2788493 h 3785031"/>
                <a:gd name="connsiteX216" fmla="*/ 182268 w 2583877"/>
                <a:gd name="connsiteY216" fmla="*/ 2796873 h 3785031"/>
                <a:gd name="connsiteX217" fmla="*/ 158524 w 2583877"/>
                <a:gd name="connsiteY217" fmla="*/ 2819220 h 3785031"/>
                <a:gd name="connsiteX218" fmla="*/ 158524 w 2583877"/>
                <a:gd name="connsiteY218" fmla="*/ 2819220 h 3785031"/>
                <a:gd name="connsiteX219" fmla="*/ 94277 w 2583877"/>
                <a:gd name="connsiteY219" fmla="*/ 2882071 h 3785031"/>
                <a:gd name="connsiteX220" fmla="*/ 10475 w 2583877"/>
                <a:gd name="connsiteY220" fmla="*/ 2963079 h 3785031"/>
                <a:gd name="connsiteX221" fmla="*/ 10475 w 2583877"/>
                <a:gd name="connsiteY221" fmla="*/ 2992410 h 3785031"/>
                <a:gd name="connsiteX222" fmla="*/ 94277 w 2583877"/>
                <a:gd name="connsiteY222" fmla="*/ 2911402 h 3785031"/>
                <a:gd name="connsiteX223" fmla="*/ 175285 w 2583877"/>
                <a:gd name="connsiteY223" fmla="*/ 2833187 h 3785031"/>
                <a:gd name="connsiteX224" fmla="*/ 175285 w 2583877"/>
                <a:gd name="connsiteY224" fmla="*/ 2833187 h 3785031"/>
                <a:gd name="connsiteX225" fmla="*/ 200425 w 2583877"/>
                <a:gd name="connsiteY225" fmla="*/ 2808047 h 3785031"/>
                <a:gd name="connsiteX226" fmla="*/ 200425 w 2583877"/>
                <a:gd name="connsiteY226" fmla="*/ 2808047 h 3785031"/>
                <a:gd name="connsiteX227" fmla="*/ 201822 w 2583877"/>
                <a:gd name="connsiteY227" fmla="*/ 2806650 h 3785031"/>
                <a:gd name="connsiteX228" fmla="*/ 212995 w 2583877"/>
                <a:gd name="connsiteY228" fmla="*/ 2817823 h 3785031"/>
                <a:gd name="connsiteX229" fmla="*/ 386185 w 2583877"/>
                <a:gd name="connsiteY229" fmla="*/ 2993807 h 3785031"/>
                <a:gd name="connsiteX230" fmla="*/ 383392 w 2583877"/>
                <a:gd name="connsiteY230" fmla="*/ 2996600 h 3785031"/>
                <a:gd name="connsiteX231" fmla="*/ 377805 w 2583877"/>
                <a:gd name="connsiteY231" fmla="*/ 3006377 h 3785031"/>
                <a:gd name="connsiteX232" fmla="*/ 375012 w 2583877"/>
                <a:gd name="connsiteY232" fmla="*/ 3017550 h 3785031"/>
                <a:gd name="connsiteX233" fmla="*/ 375012 w 2583877"/>
                <a:gd name="connsiteY233" fmla="*/ 3021740 h 3785031"/>
                <a:gd name="connsiteX234" fmla="*/ 375012 w 2583877"/>
                <a:gd name="connsiteY234" fmla="*/ 3023137 h 3785031"/>
                <a:gd name="connsiteX235" fmla="*/ 375012 w 2583877"/>
                <a:gd name="connsiteY235" fmla="*/ 3024534 h 3785031"/>
                <a:gd name="connsiteX236" fmla="*/ 375012 w 2583877"/>
                <a:gd name="connsiteY236" fmla="*/ 3025930 h 3785031"/>
                <a:gd name="connsiteX237" fmla="*/ 375012 w 2583877"/>
                <a:gd name="connsiteY237" fmla="*/ 3028724 h 3785031"/>
                <a:gd name="connsiteX238" fmla="*/ 376408 w 2583877"/>
                <a:gd name="connsiteY238" fmla="*/ 3035707 h 3785031"/>
                <a:gd name="connsiteX239" fmla="*/ 380598 w 2583877"/>
                <a:gd name="connsiteY239" fmla="*/ 3044088 h 3785031"/>
                <a:gd name="connsiteX240" fmla="*/ 356855 w 2583877"/>
                <a:gd name="connsiteY240" fmla="*/ 3067831 h 3785031"/>
                <a:gd name="connsiteX241" fmla="*/ 356855 w 2583877"/>
                <a:gd name="connsiteY241" fmla="*/ 3067831 h 3785031"/>
                <a:gd name="connsiteX242" fmla="*/ 193442 w 2583877"/>
                <a:gd name="connsiteY242" fmla="*/ 3227054 h 3785031"/>
                <a:gd name="connsiteX243" fmla="*/ 97070 w 2583877"/>
                <a:gd name="connsiteY243" fmla="*/ 3127889 h 3785031"/>
                <a:gd name="connsiteX244" fmla="*/ 23045 w 2583877"/>
                <a:gd name="connsiteY244" fmla="*/ 3052468 h 3785031"/>
                <a:gd name="connsiteX245" fmla="*/ 18855 w 2583877"/>
                <a:gd name="connsiteY245" fmla="*/ 3048277 h 3785031"/>
                <a:gd name="connsiteX246" fmla="*/ 16062 w 2583877"/>
                <a:gd name="connsiteY246" fmla="*/ 3055261 h 3785031"/>
                <a:gd name="connsiteX247" fmla="*/ 14666 w 2583877"/>
                <a:gd name="connsiteY247" fmla="*/ 3056658 h 3785031"/>
                <a:gd name="connsiteX248" fmla="*/ 14666 w 2583877"/>
                <a:gd name="connsiteY248" fmla="*/ 3044088 h 3785031"/>
                <a:gd name="connsiteX249" fmla="*/ 13269 w 2583877"/>
                <a:gd name="connsiteY249" fmla="*/ 3042691 h 3785031"/>
                <a:gd name="connsiteX250" fmla="*/ 13269 w 2583877"/>
                <a:gd name="connsiteY250" fmla="*/ 3072021 h 3785031"/>
                <a:gd name="connsiteX251" fmla="*/ 97070 w 2583877"/>
                <a:gd name="connsiteY251" fmla="*/ 3157220 h 3785031"/>
                <a:gd name="connsiteX252" fmla="*/ 176681 w 2583877"/>
                <a:gd name="connsiteY252" fmla="*/ 3239624 h 3785031"/>
                <a:gd name="connsiteX253" fmla="*/ 175285 w 2583877"/>
                <a:gd name="connsiteY253" fmla="*/ 3241021 h 3785031"/>
                <a:gd name="connsiteX254" fmla="*/ 169698 w 2583877"/>
                <a:gd name="connsiteY254" fmla="*/ 3250798 h 3785031"/>
                <a:gd name="connsiteX255" fmla="*/ 166905 w 2583877"/>
                <a:gd name="connsiteY255" fmla="*/ 3261971 h 3785031"/>
                <a:gd name="connsiteX256" fmla="*/ 166905 w 2583877"/>
                <a:gd name="connsiteY256" fmla="*/ 3266161 h 3785031"/>
                <a:gd name="connsiteX257" fmla="*/ 166905 w 2583877"/>
                <a:gd name="connsiteY257" fmla="*/ 3267558 h 3785031"/>
                <a:gd name="connsiteX258" fmla="*/ 166905 w 2583877"/>
                <a:gd name="connsiteY258" fmla="*/ 3268955 h 3785031"/>
                <a:gd name="connsiteX259" fmla="*/ 166905 w 2583877"/>
                <a:gd name="connsiteY259" fmla="*/ 3270351 h 3785031"/>
                <a:gd name="connsiteX260" fmla="*/ 166905 w 2583877"/>
                <a:gd name="connsiteY260" fmla="*/ 3273145 h 3785031"/>
                <a:gd name="connsiteX261" fmla="*/ 169698 w 2583877"/>
                <a:gd name="connsiteY261" fmla="*/ 3280128 h 3785031"/>
                <a:gd name="connsiteX262" fmla="*/ 173888 w 2583877"/>
                <a:gd name="connsiteY262" fmla="*/ 3287112 h 3785031"/>
                <a:gd name="connsiteX263" fmla="*/ 148747 w 2583877"/>
                <a:gd name="connsiteY263" fmla="*/ 3310856 h 3785031"/>
                <a:gd name="connsiteX264" fmla="*/ 148747 w 2583877"/>
                <a:gd name="connsiteY264" fmla="*/ 3310856 h 3785031"/>
                <a:gd name="connsiteX265" fmla="*/ 97070 w 2583877"/>
                <a:gd name="connsiteY265" fmla="*/ 3361136 h 3785031"/>
                <a:gd name="connsiteX266" fmla="*/ 13269 w 2583877"/>
                <a:gd name="connsiteY266" fmla="*/ 3442144 h 3785031"/>
                <a:gd name="connsiteX267" fmla="*/ 13269 w 2583877"/>
                <a:gd name="connsiteY267" fmla="*/ 3467285 h 3785031"/>
                <a:gd name="connsiteX268" fmla="*/ 97070 w 2583877"/>
                <a:gd name="connsiteY268" fmla="*/ 3386277 h 3785031"/>
                <a:gd name="connsiteX269" fmla="*/ 161318 w 2583877"/>
                <a:gd name="connsiteY269" fmla="*/ 3323426 h 3785031"/>
                <a:gd name="connsiteX270" fmla="*/ 161318 w 2583877"/>
                <a:gd name="connsiteY270" fmla="*/ 3323426 h 3785031"/>
                <a:gd name="connsiteX271" fmla="*/ 186458 w 2583877"/>
                <a:gd name="connsiteY271" fmla="*/ 3298285 h 3785031"/>
                <a:gd name="connsiteX272" fmla="*/ 186458 w 2583877"/>
                <a:gd name="connsiteY272" fmla="*/ 3298285 h 3785031"/>
                <a:gd name="connsiteX273" fmla="*/ 187855 w 2583877"/>
                <a:gd name="connsiteY273" fmla="*/ 3296889 h 3785031"/>
                <a:gd name="connsiteX274" fmla="*/ 200425 w 2583877"/>
                <a:gd name="connsiteY274" fmla="*/ 3309459 h 3785031"/>
                <a:gd name="connsiteX275" fmla="*/ 370822 w 2583877"/>
                <a:gd name="connsiteY275" fmla="*/ 3484045 h 3785031"/>
                <a:gd name="connsiteX276" fmla="*/ 369425 w 2583877"/>
                <a:gd name="connsiteY276" fmla="*/ 3485442 h 3785031"/>
                <a:gd name="connsiteX277" fmla="*/ 363838 w 2583877"/>
                <a:gd name="connsiteY277" fmla="*/ 3495218 h 3785031"/>
                <a:gd name="connsiteX278" fmla="*/ 361045 w 2583877"/>
                <a:gd name="connsiteY278" fmla="*/ 3506392 h 3785031"/>
                <a:gd name="connsiteX279" fmla="*/ 361045 w 2583877"/>
                <a:gd name="connsiteY279" fmla="*/ 3510582 h 3785031"/>
                <a:gd name="connsiteX280" fmla="*/ 361045 w 2583877"/>
                <a:gd name="connsiteY280" fmla="*/ 3511979 h 3785031"/>
                <a:gd name="connsiteX281" fmla="*/ 361045 w 2583877"/>
                <a:gd name="connsiteY281" fmla="*/ 3513376 h 3785031"/>
                <a:gd name="connsiteX282" fmla="*/ 361045 w 2583877"/>
                <a:gd name="connsiteY282" fmla="*/ 3514772 h 3785031"/>
                <a:gd name="connsiteX283" fmla="*/ 361045 w 2583877"/>
                <a:gd name="connsiteY283" fmla="*/ 3517566 h 3785031"/>
                <a:gd name="connsiteX284" fmla="*/ 363838 w 2583877"/>
                <a:gd name="connsiteY284" fmla="*/ 3524549 h 3785031"/>
                <a:gd name="connsiteX285" fmla="*/ 368028 w 2583877"/>
                <a:gd name="connsiteY285" fmla="*/ 3531532 h 3785031"/>
                <a:gd name="connsiteX286" fmla="*/ 342888 w 2583877"/>
                <a:gd name="connsiteY286" fmla="*/ 3555276 h 3785031"/>
                <a:gd name="connsiteX287" fmla="*/ 342888 w 2583877"/>
                <a:gd name="connsiteY287" fmla="*/ 3555276 h 3785031"/>
                <a:gd name="connsiteX288" fmla="*/ 179475 w 2583877"/>
                <a:gd name="connsiteY288" fmla="*/ 3720086 h 3785031"/>
                <a:gd name="connsiteX289" fmla="*/ 98467 w 2583877"/>
                <a:gd name="connsiteY289" fmla="*/ 3636284 h 3785031"/>
                <a:gd name="connsiteX290" fmla="*/ 16062 w 2583877"/>
                <a:gd name="connsiteY290" fmla="*/ 3551086 h 3785031"/>
                <a:gd name="connsiteX291" fmla="*/ 16062 w 2583877"/>
                <a:gd name="connsiteY291" fmla="*/ 3572036 h 3785031"/>
                <a:gd name="connsiteX292" fmla="*/ 98467 w 2583877"/>
                <a:gd name="connsiteY292" fmla="*/ 3657235 h 3785031"/>
                <a:gd name="connsiteX293" fmla="*/ 171095 w 2583877"/>
                <a:gd name="connsiteY293" fmla="*/ 3732656 h 3785031"/>
                <a:gd name="connsiteX294" fmla="*/ 171095 w 2583877"/>
                <a:gd name="connsiteY294" fmla="*/ 3732656 h 3785031"/>
                <a:gd name="connsiteX295" fmla="*/ 168301 w 2583877"/>
                <a:gd name="connsiteY295" fmla="*/ 3735449 h 3785031"/>
                <a:gd name="connsiteX296" fmla="*/ 162714 w 2583877"/>
                <a:gd name="connsiteY296" fmla="*/ 3745226 h 3785031"/>
                <a:gd name="connsiteX297" fmla="*/ 159921 w 2583877"/>
                <a:gd name="connsiteY297" fmla="*/ 3756400 h 3785031"/>
                <a:gd name="connsiteX298" fmla="*/ 159921 w 2583877"/>
                <a:gd name="connsiteY298" fmla="*/ 3760590 h 3785031"/>
                <a:gd name="connsiteX299" fmla="*/ 159921 w 2583877"/>
                <a:gd name="connsiteY299" fmla="*/ 3761986 h 3785031"/>
                <a:gd name="connsiteX300" fmla="*/ 159921 w 2583877"/>
                <a:gd name="connsiteY300" fmla="*/ 3763383 h 3785031"/>
                <a:gd name="connsiteX301" fmla="*/ 159921 w 2583877"/>
                <a:gd name="connsiteY301" fmla="*/ 3764780 h 3785031"/>
                <a:gd name="connsiteX302" fmla="*/ 159921 w 2583877"/>
                <a:gd name="connsiteY302" fmla="*/ 3767573 h 3785031"/>
                <a:gd name="connsiteX303" fmla="*/ 161318 w 2583877"/>
                <a:gd name="connsiteY303" fmla="*/ 3774557 h 3785031"/>
                <a:gd name="connsiteX304" fmla="*/ 166905 w 2583877"/>
                <a:gd name="connsiteY304" fmla="*/ 3784334 h 3785031"/>
                <a:gd name="connsiteX305" fmla="*/ 171095 w 2583877"/>
                <a:gd name="connsiteY305" fmla="*/ 3781540 h 3785031"/>
                <a:gd name="connsiteX306" fmla="*/ 175285 w 2583877"/>
                <a:gd name="connsiteY306" fmla="*/ 3778747 h 3785031"/>
                <a:gd name="connsiteX307" fmla="*/ 179475 w 2583877"/>
                <a:gd name="connsiteY307" fmla="*/ 3775953 h 3785031"/>
                <a:gd name="connsiteX308" fmla="*/ 183665 w 2583877"/>
                <a:gd name="connsiteY308" fmla="*/ 3773160 h 3785031"/>
                <a:gd name="connsiteX309" fmla="*/ 180872 w 2583877"/>
                <a:gd name="connsiteY309" fmla="*/ 3767573 h 3785031"/>
                <a:gd name="connsiteX310" fmla="*/ 179475 w 2583877"/>
                <a:gd name="connsiteY310" fmla="*/ 3763383 h 3785031"/>
                <a:gd name="connsiteX311" fmla="*/ 179475 w 2583877"/>
                <a:gd name="connsiteY311" fmla="*/ 3761986 h 3785031"/>
                <a:gd name="connsiteX312" fmla="*/ 179475 w 2583877"/>
                <a:gd name="connsiteY312" fmla="*/ 3760590 h 3785031"/>
                <a:gd name="connsiteX313" fmla="*/ 179475 w 2583877"/>
                <a:gd name="connsiteY313" fmla="*/ 3759193 h 3785031"/>
                <a:gd name="connsiteX314" fmla="*/ 179475 w 2583877"/>
                <a:gd name="connsiteY314" fmla="*/ 3757797 h 3785031"/>
                <a:gd name="connsiteX315" fmla="*/ 179475 w 2583877"/>
                <a:gd name="connsiteY315" fmla="*/ 3756400 h 3785031"/>
                <a:gd name="connsiteX316" fmla="*/ 180872 w 2583877"/>
                <a:gd name="connsiteY316" fmla="*/ 3750813 h 3785031"/>
                <a:gd name="connsiteX317" fmla="*/ 183665 w 2583877"/>
                <a:gd name="connsiteY317" fmla="*/ 3745226 h 3785031"/>
                <a:gd name="connsiteX318" fmla="*/ 185062 w 2583877"/>
                <a:gd name="connsiteY318" fmla="*/ 3743830 h 3785031"/>
                <a:gd name="connsiteX319" fmla="*/ 185062 w 2583877"/>
                <a:gd name="connsiteY319" fmla="*/ 3743830 h 3785031"/>
                <a:gd name="connsiteX320" fmla="*/ 185062 w 2583877"/>
                <a:gd name="connsiteY320" fmla="*/ 3743830 h 3785031"/>
                <a:gd name="connsiteX321" fmla="*/ 362441 w 2583877"/>
                <a:gd name="connsiteY321" fmla="*/ 3570640 h 3785031"/>
                <a:gd name="connsiteX322" fmla="*/ 362441 w 2583877"/>
                <a:gd name="connsiteY322" fmla="*/ 3570640 h 3785031"/>
                <a:gd name="connsiteX323" fmla="*/ 387582 w 2583877"/>
                <a:gd name="connsiteY323" fmla="*/ 3546896 h 3785031"/>
                <a:gd name="connsiteX324" fmla="*/ 397359 w 2583877"/>
                <a:gd name="connsiteY324" fmla="*/ 3556673 h 3785031"/>
                <a:gd name="connsiteX325" fmla="*/ 571945 w 2583877"/>
                <a:gd name="connsiteY325" fmla="*/ 3735449 h 3785031"/>
                <a:gd name="connsiteX326" fmla="*/ 571945 w 2583877"/>
                <a:gd name="connsiteY326" fmla="*/ 3735449 h 3785031"/>
                <a:gd name="connsiteX327" fmla="*/ 566358 w 2583877"/>
                <a:gd name="connsiteY327" fmla="*/ 3745226 h 3785031"/>
                <a:gd name="connsiteX328" fmla="*/ 563565 w 2583877"/>
                <a:gd name="connsiteY328" fmla="*/ 3756400 h 3785031"/>
                <a:gd name="connsiteX329" fmla="*/ 563565 w 2583877"/>
                <a:gd name="connsiteY329" fmla="*/ 3760590 h 3785031"/>
                <a:gd name="connsiteX330" fmla="*/ 563565 w 2583877"/>
                <a:gd name="connsiteY330" fmla="*/ 3761986 h 3785031"/>
                <a:gd name="connsiteX331" fmla="*/ 563565 w 2583877"/>
                <a:gd name="connsiteY331" fmla="*/ 3763383 h 3785031"/>
                <a:gd name="connsiteX332" fmla="*/ 563565 w 2583877"/>
                <a:gd name="connsiteY332" fmla="*/ 3764780 h 3785031"/>
                <a:gd name="connsiteX333" fmla="*/ 563565 w 2583877"/>
                <a:gd name="connsiteY333" fmla="*/ 3767573 h 3785031"/>
                <a:gd name="connsiteX334" fmla="*/ 564962 w 2583877"/>
                <a:gd name="connsiteY334" fmla="*/ 3774557 h 3785031"/>
                <a:gd name="connsiteX335" fmla="*/ 570548 w 2583877"/>
                <a:gd name="connsiteY335" fmla="*/ 3784334 h 3785031"/>
                <a:gd name="connsiteX336" fmla="*/ 574738 w 2583877"/>
                <a:gd name="connsiteY336" fmla="*/ 3781540 h 3785031"/>
                <a:gd name="connsiteX337" fmla="*/ 578928 w 2583877"/>
                <a:gd name="connsiteY337" fmla="*/ 3778747 h 3785031"/>
                <a:gd name="connsiteX338" fmla="*/ 583118 w 2583877"/>
                <a:gd name="connsiteY338" fmla="*/ 3775953 h 3785031"/>
                <a:gd name="connsiteX339" fmla="*/ 587309 w 2583877"/>
                <a:gd name="connsiteY339" fmla="*/ 3773160 h 3785031"/>
                <a:gd name="connsiteX340" fmla="*/ 584515 w 2583877"/>
                <a:gd name="connsiteY340" fmla="*/ 3767573 h 3785031"/>
                <a:gd name="connsiteX341" fmla="*/ 583118 w 2583877"/>
                <a:gd name="connsiteY341" fmla="*/ 3763383 h 3785031"/>
                <a:gd name="connsiteX342" fmla="*/ 583118 w 2583877"/>
                <a:gd name="connsiteY342" fmla="*/ 3761986 h 3785031"/>
                <a:gd name="connsiteX343" fmla="*/ 583118 w 2583877"/>
                <a:gd name="connsiteY343" fmla="*/ 3760590 h 3785031"/>
                <a:gd name="connsiteX344" fmla="*/ 583118 w 2583877"/>
                <a:gd name="connsiteY344" fmla="*/ 3759193 h 3785031"/>
                <a:gd name="connsiteX345" fmla="*/ 583118 w 2583877"/>
                <a:gd name="connsiteY345" fmla="*/ 3757797 h 3785031"/>
                <a:gd name="connsiteX346" fmla="*/ 583118 w 2583877"/>
                <a:gd name="connsiteY346" fmla="*/ 3756400 h 3785031"/>
                <a:gd name="connsiteX347" fmla="*/ 584515 w 2583877"/>
                <a:gd name="connsiteY347" fmla="*/ 3750813 h 3785031"/>
                <a:gd name="connsiteX348" fmla="*/ 587309 w 2583877"/>
                <a:gd name="connsiteY348" fmla="*/ 3745226 h 3785031"/>
                <a:gd name="connsiteX349" fmla="*/ 588705 w 2583877"/>
                <a:gd name="connsiteY349" fmla="*/ 3743830 h 3785031"/>
                <a:gd name="connsiteX350" fmla="*/ 588705 w 2583877"/>
                <a:gd name="connsiteY350" fmla="*/ 3743830 h 3785031"/>
                <a:gd name="connsiteX351" fmla="*/ 588705 w 2583877"/>
                <a:gd name="connsiteY351" fmla="*/ 3743830 h 3785031"/>
                <a:gd name="connsiteX352" fmla="*/ 766085 w 2583877"/>
                <a:gd name="connsiteY352" fmla="*/ 3570640 h 3785031"/>
                <a:gd name="connsiteX353" fmla="*/ 766085 w 2583877"/>
                <a:gd name="connsiteY353" fmla="*/ 3570640 h 3785031"/>
                <a:gd name="connsiteX354" fmla="*/ 791225 w 2583877"/>
                <a:gd name="connsiteY354" fmla="*/ 3545499 h 3785031"/>
                <a:gd name="connsiteX355" fmla="*/ 791225 w 2583877"/>
                <a:gd name="connsiteY355" fmla="*/ 3545499 h 3785031"/>
                <a:gd name="connsiteX356" fmla="*/ 792622 w 2583877"/>
                <a:gd name="connsiteY356" fmla="*/ 3544103 h 3785031"/>
                <a:gd name="connsiteX357" fmla="*/ 803796 w 2583877"/>
                <a:gd name="connsiteY357" fmla="*/ 3555276 h 3785031"/>
                <a:gd name="connsiteX358" fmla="*/ 975589 w 2583877"/>
                <a:gd name="connsiteY358" fmla="*/ 3731259 h 3785031"/>
                <a:gd name="connsiteX359" fmla="*/ 975589 w 2583877"/>
                <a:gd name="connsiteY359" fmla="*/ 3731259 h 3785031"/>
                <a:gd name="connsiteX360" fmla="*/ 972795 w 2583877"/>
                <a:gd name="connsiteY360" fmla="*/ 3734053 h 3785031"/>
                <a:gd name="connsiteX361" fmla="*/ 967208 w 2583877"/>
                <a:gd name="connsiteY361" fmla="*/ 3743830 h 3785031"/>
                <a:gd name="connsiteX362" fmla="*/ 964415 w 2583877"/>
                <a:gd name="connsiteY362" fmla="*/ 3755003 h 3785031"/>
                <a:gd name="connsiteX363" fmla="*/ 964415 w 2583877"/>
                <a:gd name="connsiteY363" fmla="*/ 3759193 h 3785031"/>
                <a:gd name="connsiteX364" fmla="*/ 964415 w 2583877"/>
                <a:gd name="connsiteY364" fmla="*/ 3760590 h 3785031"/>
                <a:gd name="connsiteX365" fmla="*/ 964415 w 2583877"/>
                <a:gd name="connsiteY365" fmla="*/ 3761986 h 3785031"/>
                <a:gd name="connsiteX366" fmla="*/ 964415 w 2583877"/>
                <a:gd name="connsiteY366" fmla="*/ 3763383 h 3785031"/>
                <a:gd name="connsiteX367" fmla="*/ 964415 w 2583877"/>
                <a:gd name="connsiteY367" fmla="*/ 3766176 h 3785031"/>
                <a:gd name="connsiteX368" fmla="*/ 965812 w 2583877"/>
                <a:gd name="connsiteY368" fmla="*/ 3773160 h 3785031"/>
                <a:gd name="connsiteX369" fmla="*/ 970002 w 2583877"/>
                <a:gd name="connsiteY369" fmla="*/ 3781540 h 3785031"/>
                <a:gd name="connsiteX370" fmla="*/ 972795 w 2583877"/>
                <a:gd name="connsiteY370" fmla="*/ 3781540 h 3785031"/>
                <a:gd name="connsiteX371" fmla="*/ 974192 w 2583877"/>
                <a:gd name="connsiteY371" fmla="*/ 3780143 h 3785031"/>
                <a:gd name="connsiteX372" fmla="*/ 978382 w 2583877"/>
                <a:gd name="connsiteY372" fmla="*/ 3777350 h 3785031"/>
                <a:gd name="connsiteX373" fmla="*/ 982572 w 2583877"/>
                <a:gd name="connsiteY373" fmla="*/ 3774557 h 3785031"/>
                <a:gd name="connsiteX374" fmla="*/ 986762 w 2583877"/>
                <a:gd name="connsiteY374" fmla="*/ 3771763 h 3785031"/>
                <a:gd name="connsiteX375" fmla="*/ 983969 w 2583877"/>
                <a:gd name="connsiteY375" fmla="*/ 3766176 h 3785031"/>
                <a:gd name="connsiteX376" fmla="*/ 982572 w 2583877"/>
                <a:gd name="connsiteY376" fmla="*/ 3761986 h 3785031"/>
                <a:gd name="connsiteX377" fmla="*/ 982572 w 2583877"/>
                <a:gd name="connsiteY377" fmla="*/ 3760590 h 3785031"/>
                <a:gd name="connsiteX378" fmla="*/ 982572 w 2583877"/>
                <a:gd name="connsiteY378" fmla="*/ 3759193 h 3785031"/>
                <a:gd name="connsiteX379" fmla="*/ 982572 w 2583877"/>
                <a:gd name="connsiteY379" fmla="*/ 3757797 h 3785031"/>
                <a:gd name="connsiteX380" fmla="*/ 982572 w 2583877"/>
                <a:gd name="connsiteY380" fmla="*/ 3756400 h 3785031"/>
                <a:gd name="connsiteX381" fmla="*/ 982572 w 2583877"/>
                <a:gd name="connsiteY381" fmla="*/ 3755003 h 3785031"/>
                <a:gd name="connsiteX382" fmla="*/ 983969 w 2583877"/>
                <a:gd name="connsiteY382" fmla="*/ 3749416 h 3785031"/>
                <a:gd name="connsiteX383" fmla="*/ 986762 w 2583877"/>
                <a:gd name="connsiteY383" fmla="*/ 3743830 h 3785031"/>
                <a:gd name="connsiteX384" fmla="*/ 988159 w 2583877"/>
                <a:gd name="connsiteY384" fmla="*/ 3742433 h 3785031"/>
                <a:gd name="connsiteX385" fmla="*/ 988159 w 2583877"/>
                <a:gd name="connsiteY385" fmla="*/ 3742433 h 3785031"/>
                <a:gd name="connsiteX386" fmla="*/ 988159 w 2583877"/>
                <a:gd name="connsiteY386" fmla="*/ 3742433 h 3785031"/>
                <a:gd name="connsiteX387" fmla="*/ 1165539 w 2583877"/>
                <a:gd name="connsiteY387" fmla="*/ 3569243 h 3785031"/>
                <a:gd name="connsiteX388" fmla="*/ 1165539 w 2583877"/>
                <a:gd name="connsiteY388" fmla="*/ 3569243 h 3785031"/>
                <a:gd name="connsiteX389" fmla="*/ 1190679 w 2583877"/>
                <a:gd name="connsiteY389" fmla="*/ 3545499 h 3785031"/>
                <a:gd name="connsiteX390" fmla="*/ 1200456 w 2583877"/>
                <a:gd name="connsiteY390" fmla="*/ 3555276 h 3785031"/>
                <a:gd name="connsiteX391" fmla="*/ 1375042 w 2583877"/>
                <a:gd name="connsiteY391" fmla="*/ 3734053 h 3785031"/>
                <a:gd name="connsiteX392" fmla="*/ 1375042 w 2583877"/>
                <a:gd name="connsiteY392" fmla="*/ 3734053 h 3785031"/>
                <a:gd name="connsiteX393" fmla="*/ 1369455 w 2583877"/>
                <a:gd name="connsiteY393" fmla="*/ 3743830 h 3785031"/>
                <a:gd name="connsiteX394" fmla="*/ 1366662 w 2583877"/>
                <a:gd name="connsiteY394" fmla="*/ 3755003 h 3785031"/>
                <a:gd name="connsiteX395" fmla="*/ 1366662 w 2583877"/>
                <a:gd name="connsiteY395" fmla="*/ 3759193 h 3785031"/>
                <a:gd name="connsiteX396" fmla="*/ 1366662 w 2583877"/>
                <a:gd name="connsiteY396" fmla="*/ 3760590 h 3785031"/>
                <a:gd name="connsiteX397" fmla="*/ 1366662 w 2583877"/>
                <a:gd name="connsiteY397" fmla="*/ 3761986 h 3785031"/>
                <a:gd name="connsiteX398" fmla="*/ 1366662 w 2583877"/>
                <a:gd name="connsiteY398" fmla="*/ 3763383 h 3785031"/>
                <a:gd name="connsiteX399" fmla="*/ 1366662 w 2583877"/>
                <a:gd name="connsiteY399" fmla="*/ 3766176 h 3785031"/>
                <a:gd name="connsiteX400" fmla="*/ 1368059 w 2583877"/>
                <a:gd name="connsiteY400" fmla="*/ 3773160 h 3785031"/>
                <a:gd name="connsiteX401" fmla="*/ 1372249 w 2583877"/>
                <a:gd name="connsiteY401" fmla="*/ 3780143 h 3785031"/>
                <a:gd name="connsiteX402" fmla="*/ 1376439 w 2583877"/>
                <a:gd name="connsiteY402" fmla="*/ 3780143 h 3785031"/>
                <a:gd name="connsiteX403" fmla="*/ 1377835 w 2583877"/>
                <a:gd name="connsiteY403" fmla="*/ 3778747 h 3785031"/>
                <a:gd name="connsiteX404" fmla="*/ 1382026 w 2583877"/>
                <a:gd name="connsiteY404" fmla="*/ 3775953 h 3785031"/>
                <a:gd name="connsiteX405" fmla="*/ 1386215 w 2583877"/>
                <a:gd name="connsiteY405" fmla="*/ 3773160 h 3785031"/>
                <a:gd name="connsiteX406" fmla="*/ 1390406 w 2583877"/>
                <a:gd name="connsiteY406" fmla="*/ 3770367 h 3785031"/>
                <a:gd name="connsiteX407" fmla="*/ 1387612 w 2583877"/>
                <a:gd name="connsiteY407" fmla="*/ 3764780 h 3785031"/>
                <a:gd name="connsiteX408" fmla="*/ 1386215 w 2583877"/>
                <a:gd name="connsiteY408" fmla="*/ 3760590 h 3785031"/>
                <a:gd name="connsiteX409" fmla="*/ 1386215 w 2583877"/>
                <a:gd name="connsiteY409" fmla="*/ 3759193 h 3785031"/>
                <a:gd name="connsiteX410" fmla="*/ 1386215 w 2583877"/>
                <a:gd name="connsiteY410" fmla="*/ 3757797 h 3785031"/>
                <a:gd name="connsiteX411" fmla="*/ 1386215 w 2583877"/>
                <a:gd name="connsiteY411" fmla="*/ 3756400 h 3785031"/>
                <a:gd name="connsiteX412" fmla="*/ 1386215 w 2583877"/>
                <a:gd name="connsiteY412" fmla="*/ 3755003 h 3785031"/>
                <a:gd name="connsiteX413" fmla="*/ 1386215 w 2583877"/>
                <a:gd name="connsiteY413" fmla="*/ 3753606 h 3785031"/>
                <a:gd name="connsiteX414" fmla="*/ 1387612 w 2583877"/>
                <a:gd name="connsiteY414" fmla="*/ 3748020 h 3785031"/>
                <a:gd name="connsiteX415" fmla="*/ 1390406 w 2583877"/>
                <a:gd name="connsiteY415" fmla="*/ 3742433 h 3785031"/>
                <a:gd name="connsiteX416" fmla="*/ 1391802 w 2583877"/>
                <a:gd name="connsiteY416" fmla="*/ 3741036 h 3785031"/>
                <a:gd name="connsiteX417" fmla="*/ 1391802 w 2583877"/>
                <a:gd name="connsiteY417" fmla="*/ 3741036 h 3785031"/>
                <a:gd name="connsiteX418" fmla="*/ 1391802 w 2583877"/>
                <a:gd name="connsiteY418" fmla="*/ 3741036 h 3785031"/>
                <a:gd name="connsiteX419" fmla="*/ 1569182 w 2583877"/>
                <a:gd name="connsiteY419" fmla="*/ 3567847 h 3785031"/>
                <a:gd name="connsiteX420" fmla="*/ 1569182 w 2583877"/>
                <a:gd name="connsiteY420" fmla="*/ 3567847 h 3785031"/>
                <a:gd name="connsiteX421" fmla="*/ 1594322 w 2583877"/>
                <a:gd name="connsiteY421" fmla="*/ 3542706 h 3785031"/>
                <a:gd name="connsiteX422" fmla="*/ 1594322 w 2583877"/>
                <a:gd name="connsiteY422" fmla="*/ 3542706 h 3785031"/>
                <a:gd name="connsiteX423" fmla="*/ 1594322 w 2583877"/>
                <a:gd name="connsiteY423" fmla="*/ 3542706 h 3785031"/>
                <a:gd name="connsiteX424" fmla="*/ 1605496 w 2583877"/>
                <a:gd name="connsiteY424" fmla="*/ 3553880 h 3785031"/>
                <a:gd name="connsiteX425" fmla="*/ 1777289 w 2583877"/>
                <a:gd name="connsiteY425" fmla="*/ 3729863 h 3785031"/>
                <a:gd name="connsiteX426" fmla="*/ 1777289 w 2583877"/>
                <a:gd name="connsiteY426" fmla="*/ 3729863 h 3785031"/>
                <a:gd name="connsiteX427" fmla="*/ 1774496 w 2583877"/>
                <a:gd name="connsiteY427" fmla="*/ 3732656 h 3785031"/>
                <a:gd name="connsiteX428" fmla="*/ 1768909 w 2583877"/>
                <a:gd name="connsiteY428" fmla="*/ 3742433 h 3785031"/>
                <a:gd name="connsiteX429" fmla="*/ 1766116 w 2583877"/>
                <a:gd name="connsiteY429" fmla="*/ 3753606 h 3785031"/>
                <a:gd name="connsiteX430" fmla="*/ 1766116 w 2583877"/>
                <a:gd name="connsiteY430" fmla="*/ 3757797 h 3785031"/>
                <a:gd name="connsiteX431" fmla="*/ 1766116 w 2583877"/>
                <a:gd name="connsiteY431" fmla="*/ 3759193 h 3785031"/>
                <a:gd name="connsiteX432" fmla="*/ 1766116 w 2583877"/>
                <a:gd name="connsiteY432" fmla="*/ 3760590 h 3785031"/>
                <a:gd name="connsiteX433" fmla="*/ 1766116 w 2583877"/>
                <a:gd name="connsiteY433" fmla="*/ 3761986 h 3785031"/>
                <a:gd name="connsiteX434" fmla="*/ 1766116 w 2583877"/>
                <a:gd name="connsiteY434" fmla="*/ 3764780 h 3785031"/>
                <a:gd name="connsiteX435" fmla="*/ 1767512 w 2583877"/>
                <a:gd name="connsiteY435" fmla="*/ 3771763 h 3785031"/>
                <a:gd name="connsiteX436" fmla="*/ 1770305 w 2583877"/>
                <a:gd name="connsiteY436" fmla="*/ 3777350 h 3785031"/>
                <a:gd name="connsiteX437" fmla="*/ 1778686 w 2583877"/>
                <a:gd name="connsiteY437" fmla="*/ 3777350 h 3785031"/>
                <a:gd name="connsiteX438" fmla="*/ 1780082 w 2583877"/>
                <a:gd name="connsiteY438" fmla="*/ 3775953 h 3785031"/>
                <a:gd name="connsiteX439" fmla="*/ 1784272 w 2583877"/>
                <a:gd name="connsiteY439" fmla="*/ 3773160 h 3785031"/>
                <a:gd name="connsiteX440" fmla="*/ 1788463 w 2583877"/>
                <a:gd name="connsiteY440" fmla="*/ 3770367 h 3785031"/>
                <a:gd name="connsiteX441" fmla="*/ 1785669 w 2583877"/>
                <a:gd name="connsiteY441" fmla="*/ 3764780 h 3785031"/>
                <a:gd name="connsiteX442" fmla="*/ 1784272 w 2583877"/>
                <a:gd name="connsiteY442" fmla="*/ 3760590 h 3785031"/>
                <a:gd name="connsiteX443" fmla="*/ 1784272 w 2583877"/>
                <a:gd name="connsiteY443" fmla="*/ 3759193 h 3785031"/>
                <a:gd name="connsiteX444" fmla="*/ 1784272 w 2583877"/>
                <a:gd name="connsiteY444" fmla="*/ 3757797 h 3785031"/>
                <a:gd name="connsiteX445" fmla="*/ 1784272 w 2583877"/>
                <a:gd name="connsiteY445" fmla="*/ 3756400 h 3785031"/>
                <a:gd name="connsiteX446" fmla="*/ 1784272 w 2583877"/>
                <a:gd name="connsiteY446" fmla="*/ 3755003 h 3785031"/>
                <a:gd name="connsiteX447" fmla="*/ 1784272 w 2583877"/>
                <a:gd name="connsiteY447" fmla="*/ 3753606 h 3785031"/>
                <a:gd name="connsiteX448" fmla="*/ 1785669 w 2583877"/>
                <a:gd name="connsiteY448" fmla="*/ 3748020 h 3785031"/>
                <a:gd name="connsiteX449" fmla="*/ 1788463 w 2583877"/>
                <a:gd name="connsiteY449" fmla="*/ 3742433 h 3785031"/>
                <a:gd name="connsiteX450" fmla="*/ 1789859 w 2583877"/>
                <a:gd name="connsiteY450" fmla="*/ 3741036 h 3785031"/>
                <a:gd name="connsiteX451" fmla="*/ 1789859 w 2583877"/>
                <a:gd name="connsiteY451" fmla="*/ 3741036 h 3785031"/>
                <a:gd name="connsiteX452" fmla="*/ 1789859 w 2583877"/>
                <a:gd name="connsiteY452" fmla="*/ 3741036 h 3785031"/>
                <a:gd name="connsiteX453" fmla="*/ 1967239 w 2583877"/>
                <a:gd name="connsiteY453" fmla="*/ 3567847 h 3785031"/>
                <a:gd name="connsiteX454" fmla="*/ 1967239 w 2583877"/>
                <a:gd name="connsiteY454" fmla="*/ 3567847 h 3785031"/>
                <a:gd name="connsiteX455" fmla="*/ 1992379 w 2583877"/>
                <a:gd name="connsiteY455" fmla="*/ 3542706 h 3785031"/>
                <a:gd name="connsiteX456" fmla="*/ 1992379 w 2583877"/>
                <a:gd name="connsiteY456" fmla="*/ 3542706 h 3785031"/>
                <a:gd name="connsiteX457" fmla="*/ 1993776 w 2583877"/>
                <a:gd name="connsiteY457" fmla="*/ 3541309 h 3785031"/>
                <a:gd name="connsiteX458" fmla="*/ 2006346 w 2583877"/>
                <a:gd name="connsiteY458" fmla="*/ 3553880 h 3785031"/>
                <a:gd name="connsiteX459" fmla="*/ 2176743 w 2583877"/>
                <a:gd name="connsiteY459" fmla="*/ 3728466 h 3785031"/>
                <a:gd name="connsiteX460" fmla="*/ 2175346 w 2583877"/>
                <a:gd name="connsiteY460" fmla="*/ 3729863 h 3785031"/>
                <a:gd name="connsiteX461" fmla="*/ 2169759 w 2583877"/>
                <a:gd name="connsiteY461" fmla="*/ 3739639 h 3785031"/>
                <a:gd name="connsiteX462" fmla="*/ 2166966 w 2583877"/>
                <a:gd name="connsiteY462" fmla="*/ 3750813 h 3785031"/>
                <a:gd name="connsiteX463" fmla="*/ 2166966 w 2583877"/>
                <a:gd name="connsiteY463" fmla="*/ 3755003 h 3785031"/>
                <a:gd name="connsiteX464" fmla="*/ 2166966 w 2583877"/>
                <a:gd name="connsiteY464" fmla="*/ 3756400 h 3785031"/>
                <a:gd name="connsiteX465" fmla="*/ 2166966 w 2583877"/>
                <a:gd name="connsiteY465" fmla="*/ 3757797 h 3785031"/>
                <a:gd name="connsiteX466" fmla="*/ 2166966 w 2583877"/>
                <a:gd name="connsiteY466" fmla="*/ 3759193 h 3785031"/>
                <a:gd name="connsiteX467" fmla="*/ 2166966 w 2583877"/>
                <a:gd name="connsiteY467" fmla="*/ 3761986 h 3785031"/>
                <a:gd name="connsiteX468" fmla="*/ 2168362 w 2583877"/>
                <a:gd name="connsiteY468" fmla="*/ 3768970 h 3785031"/>
                <a:gd name="connsiteX469" fmla="*/ 2171156 w 2583877"/>
                <a:gd name="connsiteY469" fmla="*/ 3774557 h 3785031"/>
                <a:gd name="connsiteX470" fmla="*/ 2179536 w 2583877"/>
                <a:gd name="connsiteY470" fmla="*/ 3774557 h 3785031"/>
                <a:gd name="connsiteX471" fmla="*/ 2180932 w 2583877"/>
                <a:gd name="connsiteY471" fmla="*/ 3773160 h 3785031"/>
                <a:gd name="connsiteX472" fmla="*/ 2185123 w 2583877"/>
                <a:gd name="connsiteY472" fmla="*/ 3770367 h 3785031"/>
                <a:gd name="connsiteX473" fmla="*/ 2189313 w 2583877"/>
                <a:gd name="connsiteY473" fmla="*/ 3767573 h 3785031"/>
                <a:gd name="connsiteX474" fmla="*/ 2186520 w 2583877"/>
                <a:gd name="connsiteY474" fmla="*/ 3761986 h 3785031"/>
                <a:gd name="connsiteX475" fmla="*/ 2185123 w 2583877"/>
                <a:gd name="connsiteY475" fmla="*/ 3757797 h 3785031"/>
                <a:gd name="connsiteX476" fmla="*/ 2185123 w 2583877"/>
                <a:gd name="connsiteY476" fmla="*/ 3756400 h 3785031"/>
                <a:gd name="connsiteX477" fmla="*/ 2185123 w 2583877"/>
                <a:gd name="connsiteY477" fmla="*/ 3755003 h 3785031"/>
                <a:gd name="connsiteX478" fmla="*/ 2185123 w 2583877"/>
                <a:gd name="connsiteY478" fmla="*/ 3753606 h 3785031"/>
                <a:gd name="connsiteX479" fmla="*/ 2185123 w 2583877"/>
                <a:gd name="connsiteY479" fmla="*/ 3752209 h 3785031"/>
                <a:gd name="connsiteX480" fmla="*/ 2185123 w 2583877"/>
                <a:gd name="connsiteY480" fmla="*/ 3750813 h 3785031"/>
                <a:gd name="connsiteX481" fmla="*/ 2186520 w 2583877"/>
                <a:gd name="connsiteY481" fmla="*/ 3745226 h 3785031"/>
                <a:gd name="connsiteX482" fmla="*/ 2189313 w 2583877"/>
                <a:gd name="connsiteY482" fmla="*/ 3739639 h 3785031"/>
                <a:gd name="connsiteX483" fmla="*/ 2190709 w 2583877"/>
                <a:gd name="connsiteY483" fmla="*/ 3738243 h 3785031"/>
                <a:gd name="connsiteX484" fmla="*/ 2190709 w 2583877"/>
                <a:gd name="connsiteY484" fmla="*/ 3738243 h 3785031"/>
                <a:gd name="connsiteX485" fmla="*/ 2190709 w 2583877"/>
                <a:gd name="connsiteY485" fmla="*/ 3738243 h 3785031"/>
                <a:gd name="connsiteX486" fmla="*/ 2366693 w 2583877"/>
                <a:gd name="connsiteY486" fmla="*/ 3566450 h 3785031"/>
                <a:gd name="connsiteX487" fmla="*/ 2366693 w 2583877"/>
                <a:gd name="connsiteY487" fmla="*/ 3566450 h 3785031"/>
                <a:gd name="connsiteX488" fmla="*/ 2391833 w 2583877"/>
                <a:gd name="connsiteY488" fmla="*/ 3542706 h 3785031"/>
                <a:gd name="connsiteX489" fmla="*/ 2391833 w 2583877"/>
                <a:gd name="connsiteY489" fmla="*/ 3542706 h 3785031"/>
                <a:gd name="connsiteX490" fmla="*/ 2393230 w 2583877"/>
                <a:gd name="connsiteY490" fmla="*/ 3541309 h 3785031"/>
                <a:gd name="connsiteX491" fmla="*/ 2405800 w 2583877"/>
                <a:gd name="connsiteY491" fmla="*/ 3553880 h 3785031"/>
                <a:gd name="connsiteX492" fmla="*/ 2576196 w 2583877"/>
                <a:gd name="connsiteY492" fmla="*/ 3728466 h 3785031"/>
                <a:gd name="connsiteX493" fmla="*/ 2576196 w 2583877"/>
                <a:gd name="connsiteY493" fmla="*/ 3728466 h 3785031"/>
                <a:gd name="connsiteX494" fmla="*/ 2573403 w 2583877"/>
                <a:gd name="connsiteY494" fmla="*/ 3731259 h 3785031"/>
                <a:gd name="connsiteX495" fmla="*/ 2567816 w 2583877"/>
                <a:gd name="connsiteY495" fmla="*/ 3741036 h 3785031"/>
                <a:gd name="connsiteX496" fmla="*/ 2565022 w 2583877"/>
                <a:gd name="connsiteY496" fmla="*/ 3752209 h 3785031"/>
                <a:gd name="connsiteX497" fmla="*/ 2565022 w 2583877"/>
                <a:gd name="connsiteY497" fmla="*/ 3756400 h 3785031"/>
                <a:gd name="connsiteX498" fmla="*/ 2565022 w 2583877"/>
                <a:gd name="connsiteY498" fmla="*/ 3757797 h 3785031"/>
                <a:gd name="connsiteX499" fmla="*/ 2565022 w 2583877"/>
                <a:gd name="connsiteY499" fmla="*/ 3759193 h 3785031"/>
                <a:gd name="connsiteX500" fmla="*/ 2565022 w 2583877"/>
                <a:gd name="connsiteY500" fmla="*/ 3760590 h 3785031"/>
                <a:gd name="connsiteX501" fmla="*/ 2565022 w 2583877"/>
                <a:gd name="connsiteY501" fmla="*/ 3763383 h 3785031"/>
                <a:gd name="connsiteX502" fmla="*/ 2567816 w 2583877"/>
                <a:gd name="connsiteY502" fmla="*/ 3770367 h 3785031"/>
                <a:gd name="connsiteX503" fmla="*/ 2569213 w 2583877"/>
                <a:gd name="connsiteY503" fmla="*/ 3773160 h 3785031"/>
                <a:gd name="connsiteX504" fmla="*/ 2580386 w 2583877"/>
                <a:gd name="connsiteY504" fmla="*/ 3773160 h 3785031"/>
                <a:gd name="connsiteX505" fmla="*/ 2583180 w 2583877"/>
                <a:gd name="connsiteY505" fmla="*/ 3771763 h 3785031"/>
                <a:gd name="connsiteX506" fmla="*/ 2583180 w 2583877"/>
                <a:gd name="connsiteY506" fmla="*/ 3760590 h 3785031"/>
                <a:gd name="connsiteX507" fmla="*/ 2583180 w 2583877"/>
                <a:gd name="connsiteY507" fmla="*/ 3759193 h 3785031"/>
                <a:gd name="connsiteX508" fmla="*/ 2583180 w 2583877"/>
                <a:gd name="connsiteY508" fmla="*/ 3757797 h 3785031"/>
                <a:gd name="connsiteX509" fmla="*/ 2583180 w 2583877"/>
                <a:gd name="connsiteY509" fmla="*/ 3756400 h 3785031"/>
                <a:gd name="connsiteX510" fmla="*/ 2583180 w 2583877"/>
                <a:gd name="connsiteY510" fmla="*/ 3755003 h 3785031"/>
                <a:gd name="connsiteX511" fmla="*/ 2583180 w 2583877"/>
                <a:gd name="connsiteY511" fmla="*/ 3753606 h 3785031"/>
                <a:gd name="connsiteX512" fmla="*/ 2583180 w 2583877"/>
                <a:gd name="connsiteY512" fmla="*/ 3752209 h 3785031"/>
                <a:gd name="connsiteX513" fmla="*/ 2583180 w 2583877"/>
                <a:gd name="connsiteY513" fmla="*/ 3749416 h 3785031"/>
                <a:gd name="connsiteX514" fmla="*/ 2583180 w 2583877"/>
                <a:gd name="connsiteY514" fmla="*/ 3714499 h 3785031"/>
                <a:gd name="connsiteX515" fmla="*/ 2583180 w 2583877"/>
                <a:gd name="connsiteY515" fmla="*/ 3714499 h 3785031"/>
                <a:gd name="connsiteX516" fmla="*/ 2411386 w 2583877"/>
                <a:gd name="connsiteY516" fmla="*/ 3538516 h 3785031"/>
                <a:gd name="connsiteX517" fmla="*/ 2400213 w 2583877"/>
                <a:gd name="connsiteY517" fmla="*/ 3527343 h 3785031"/>
                <a:gd name="connsiteX518" fmla="*/ 2404403 w 2583877"/>
                <a:gd name="connsiteY518" fmla="*/ 3518962 h 3785031"/>
                <a:gd name="connsiteX519" fmla="*/ 2407196 w 2583877"/>
                <a:gd name="connsiteY519" fmla="*/ 3509185 h 3785031"/>
                <a:gd name="connsiteX520" fmla="*/ 2407196 w 2583877"/>
                <a:gd name="connsiteY520" fmla="*/ 3506392 h 3785031"/>
                <a:gd name="connsiteX521" fmla="*/ 2407196 w 2583877"/>
                <a:gd name="connsiteY521" fmla="*/ 3504995 h 3785031"/>
                <a:gd name="connsiteX522" fmla="*/ 2407196 w 2583877"/>
                <a:gd name="connsiteY522" fmla="*/ 3503599 h 3785031"/>
                <a:gd name="connsiteX523" fmla="*/ 2407196 w 2583877"/>
                <a:gd name="connsiteY523" fmla="*/ 3499409 h 3785031"/>
                <a:gd name="connsiteX524" fmla="*/ 2400213 w 2583877"/>
                <a:gd name="connsiteY524" fmla="*/ 3479855 h 3785031"/>
                <a:gd name="connsiteX525" fmla="*/ 2565022 w 2583877"/>
                <a:gd name="connsiteY525" fmla="*/ 3319235 h 3785031"/>
                <a:gd name="connsiteX526" fmla="*/ 2565022 w 2583877"/>
                <a:gd name="connsiteY526" fmla="*/ 3319235 h 3785031"/>
                <a:gd name="connsiteX527" fmla="*/ 2581783 w 2583877"/>
                <a:gd name="connsiteY527" fmla="*/ 3302475 h 3785031"/>
                <a:gd name="connsiteX528" fmla="*/ 2581783 w 2583877"/>
                <a:gd name="connsiteY528" fmla="*/ 3218674 h 3785031"/>
                <a:gd name="connsiteX529" fmla="*/ 2414180 w 2583877"/>
                <a:gd name="connsiteY529" fmla="*/ 3046881 h 3785031"/>
                <a:gd name="connsiteX530" fmla="*/ 2401610 w 2583877"/>
                <a:gd name="connsiteY530" fmla="*/ 3032914 h 3785031"/>
                <a:gd name="connsiteX531" fmla="*/ 2407196 w 2583877"/>
                <a:gd name="connsiteY531" fmla="*/ 3024534 h 3785031"/>
                <a:gd name="connsiteX532" fmla="*/ 2409990 w 2583877"/>
                <a:gd name="connsiteY532" fmla="*/ 3014757 h 3785031"/>
                <a:gd name="connsiteX533" fmla="*/ 2409990 w 2583877"/>
                <a:gd name="connsiteY533" fmla="*/ 3011963 h 3785031"/>
                <a:gd name="connsiteX534" fmla="*/ 2409990 w 2583877"/>
                <a:gd name="connsiteY534" fmla="*/ 3010567 h 3785031"/>
                <a:gd name="connsiteX535" fmla="*/ 2409990 w 2583877"/>
                <a:gd name="connsiteY535" fmla="*/ 3009170 h 3785031"/>
                <a:gd name="connsiteX536" fmla="*/ 2409990 w 2583877"/>
                <a:gd name="connsiteY536" fmla="*/ 3004980 h 3785031"/>
                <a:gd name="connsiteX537" fmla="*/ 2403007 w 2583877"/>
                <a:gd name="connsiteY537" fmla="*/ 2985426 h 3785031"/>
                <a:gd name="connsiteX538" fmla="*/ 2569213 w 2583877"/>
                <a:gd name="connsiteY538" fmla="*/ 2823410 h 3785031"/>
                <a:gd name="connsiteX539" fmla="*/ 2569213 w 2583877"/>
                <a:gd name="connsiteY539" fmla="*/ 2823410 h 3785031"/>
                <a:gd name="connsiteX540" fmla="*/ 2583180 w 2583877"/>
                <a:gd name="connsiteY540" fmla="*/ 2809443 h 3785031"/>
                <a:gd name="connsiteX541" fmla="*/ 2583180 w 2583877"/>
                <a:gd name="connsiteY541" fmla="*/ 2788493 h 3785031"/>
                <a:gd name="connsiteX542" fmla="*/ 2560832 w 2583877"/>
                <a:gd name="connsiteY542" fmla="*/ 2809443 h 3785031"/>
                <a:gd name="connsiteX543" fmla="*/ 2560832 w 2583877"/>
                <a:gd name="connsiteY543" fmla="*/ 2809443 h 3785031"/>
                <a:gd name="connsiteX544" fmla="*/ 2394626 w 2583877"/>
                <a:gd name="connsiteY544" fmla="*/ 2971459 h 3785031"/>
                <a:gd name="connsiteX545" fmla="*/ 2224230 w 2583877"/>
                <a:gd name="connsiteY545" fmla="*/ 2796873 h 3785031"/>
                <a:gd name="connsiteX546" fmla="*/ 2211660 w 2583877"/>
                <a:gd name="connsiteY546" fmla="*/ 2782906 h 3785031"/>
                <a:gd name="connsiteX547" fmla="*/ 2217246 w 2583877"/>
                <a:gd name="connsiteY547" fmla="*/ 2774526 h 3785031"/>
                <a:gd name="connsiteX548" fmla="*/ 2220040 w 2583877"/>
                <a:gd name="connsiteY548" fmla="*/ 2764749 h 3785031"/>
                <a:gd name="connsiteX549" fmla="*/ 2220040 w 2583877"/>
                <a:gd name="connsiteY549" fmla="*/ 2761956 h 3785031"/>
                <a:gd name="connsiteX550" fmla="*/ 2220040 w 2583877"/>
                <a:gd name="connsiteY550" fmla="*/ 2760559 h 3785031"/>
                <a:gd name="connsiteX551" fmla="*/ 2220040 w 2583877"/>
                <a:gd name="connsiteY551" fmla="*/ 2759163 h 3785031"/>
                <a:gd name="connsiteX552" fmla="*/ 2220040 w 2583877"/>
                <a:gd name="connsiteY552" fmla="*/ 2754972 h 3785031"/>
                <a:gd name="connsiteX553" fmla="*/ 2213057 w 2583877"/>
                <a:gd name="connsiteY553" fmla="*/ 2735419 h 3785031"/>
                <a:gd name="connsiteX554" fmla="*/ 2379263 w 2583877"/>
                <a:gd name="connsiteY554" fmla="*/ 2573403 h 3785031"/>
                <a:gd name="connsiteX555" fmla="*/ 2379263 w 2583877"/>
                <a:gd name="connsiteY555" fmla="*/ 2573403 h 3785031"/>
                <a:gd name="connsiteX556" fmla="*/ 2404403 w 2583877"/>
                <a:gd name="connsiteY556" fmla="*/ 2548262 h 3785031"/>
                <a:gd name="connsiteX557" fmla="*/ 2404403 w 2583877"/>
                <a:gd name="connsiteY557" fmla="*/ 2548262 h 3785031"/>
                <a:gd name="connsiteX558" fmla="*/ 2404403 w 2583877"/>
                <a:gd name="connsiteY558" fmla="*/ 2548262 h 3785031"/>
                <a:gd name="connsiteX559" fmla="*/ 2416973 w 2583877"/>
                <a:gd name="connsiteY559" fmla="*/ 2562229 h 3785031"/>
                <a:gd name="connsiteX560" fmla="*/ 2581783 w 2583877"/>
                <a:gd name="connsiteY560" fmla="*/ 2731229 h 3785031"/>
                <a:gd name="connsiteX561" fmla="*/ 2581783 w 2583877"/>
                <a:gd name="connsiteY561" fmla="*/ 2701898 h 3785031"/>
                <a:gd name="connsiteX562" fmla="*/ 2432337 w 2583877"/>
                <a:gd name="connsiteY562" fmla="*/ 2549659 h 3785031"/>
                <a:gd name="connsiteX563" fmla="*/ 2419767 w 2583877"/>
                <a:gd name="connsiteY563" fmla="*/ 2535692 h 3785031"/>
                <a:gd name="connsiteX564" fmla="*/ 2425353 w 2583877"/>
                <a:gd name="connsiteY564" fmla="*/ 2527312 h 3785031"/>
                <a:gd name="connsiteX565" fmla="*/ 2428147 w 2583877"/>
                <a:gd name="connsiteY565" fmla="*/ 2517535 h 3785031"/>
                <a:gd name="connsiteX566" fmla="*/ 2428147 w 2583877"/>
                <a:gd name="connsiteY566" fmla="*/ 2514742 h 3785031"/>
                <a:gd name="connsiteX567" fmla="*/ 2428147 w 2583877"/>
                <a:gd name="connsiteY567" fmla="*/ 2513345 h 3785031"/>
                <a:gd name="connsiteX568" fmla="*/ 2428147 w 2583877"/>
                <a:gd name="connsiteY568" fmla="*/ 2511948 h 3785031"/>
                <a:gd name="connsiteX569" fmla="*/ 2428147 w 2583877"/>
                <a:gd name="connsiteY569" fmla="*/ 2507758 h 3785031"/>
                <a:gd name="connsiteX570" fmla="*/ 2422560 w 2583877"/>
                <a:gd name="connsiteY570" fmla="*/ 2490998 h 3785031"/>
                <a:gd name="connsiteX571" fmla="*/ 2581783 w 2583877"/>
                <a:gd name="connsiteY571" fmla="*/ 2335965 h 3785031"/>
                <a:gd name="connsiteX572" fmla="*/ 2581783 w 2583877"/>
                <a:gd name="connsiteY572" fmla="*/ 2315015 h 3785031"/>
                <a:gd name="connsiteX573" fmla="*/ 2578989 w 2583877"/>
                <a:gd name="connsiteY573" fmla="*/ 2317808 h 3785031"/>
                <a:gd name="connsiteX574" fmla="*/ 2578989 w 2583877"/>
                <a:gd name="connsiteY574" fmla="*/ 2317808 h 3785031"/>
                <a:gd name="connsiteX575" fmla="*/ 2415577 w 2583877"/>
                <a:gd name="connsiteY575" fmla="*/ 2477031 h 3785031"/>
                <a:gd name="connsiteX576" fmla="*/ 2243784 w 2583877"/>
                <a:gd name="connsiteY576" fmla="*/ 2302445 h 3785031"/>
                <a:gd name="connsiteX577" fmla="*/ 2231213 w 2583877"/>
                <a:gd name="connsiteY577" fmla="*/ 2288478 h 3785031"/>
                <a:gd name="connsiteX578" fmla="*/ 2236800 w 2583877"/>
                <a:gd name="connsiteY578" fmla="*/ 2280098 h 3785031"/>
                <a:gd name="connsiteX579" fmla="*/ 2239594 w 2583877"/>
                <a:gd name="connsiteY579" fmla="*/ 2270321 h 3785031"/>
                <a:gd name="connsiteX580" fmla="*/ 2239594 w 2583877"/>
                <a:gd name="connsiteY580" fmla="*/ 2267527 h 3785031"/>
                <a:gd name="connsiteX581" fmla="*/ 2239594 w 2583877"/>
                <a:gd name="connsiteY581" fmla="*/ 2266131 h 3785031"/>
                <a:gd name="connsiteX582" fmla="*/ 2239594 w 2583877"/>
                <a:gd name="connsiteY582" fmla="*/ 2264734 h 3785031"/>
                <a:gd name="connsiteX583" fmla="*/ 2239594 w 2583877"/>
                <a:gd name="connsiteY583" fmla="*/ 2260544 h 3785031"/>
                <a:gd name="connsiteX584" fmla="*/ 2234007 w 2583877"/>
                <a:gd name="connsiteY584" fmla="*/ 2243784 h 3785031"/>
                <a:gd name="connsiteX585" fmla="*/ 2398816 w 2583877"/>
                <a:gd name="connsiteY585" fmla="*/ 2083164 h 3785031"/>
                <a:gd name="connsiteX586" fmla="*/ 2398816 w 2583877"/>
                <a:gd name="connsiteY586" fmla="*/ 2083164 h 3785031"/>
                <a:gd name="connsiteX587" fmla="*/ 2423957 w 2583877"/>
                <a:gd name="connsiteY587" fmla="*/ 2059421 h 3785031"/>
                <a:gd name="connsiteX588" fmla="*/ 2423957 w 2583877"/>
                <a:gd name="connsiteY588" fmla="*/ 2059421 h 3785031"/>
                <a:gd name="connsiteX589" fmla="*/ 2425353 w 2583877"/>
                <a:gd name="connsiteY589" fmla="*/ 2058024 h 3785031"/>
                <a:gd name="connsiteX590" fmla="*/ 2437924 w 2583877"/>
                <a:gd name="connsiteY590" fmla="*/ 2070594 h 3785031"/>
                <a:gd name="connsiteX591" fmla="*/ 2583180 w 2583877"/>
                <a:gd name="connsiteY591" fmla="*/ 2218643 h 3785031"/>
                <a:gd name="connsiteX592" fmla="*/ 2583180 w 2583877"/>
                <a:gd name="connsiteY592" fmla="*/ 2194900 h 3785031"/>
                <a:gd name="connsiteX593" fmla="*/ 2447700 w 2583877"/>
                <a:gd name="connsiteY593" fmla="*/ 2056627 h 3785031"/>
                <a:gd name="connsiteX594" fmla="*/ 2435130 w 2583877"/>
                <a:gd name="connsiteY594" fmla="*/ 2042660 h 3785031"/>
                <a:gd name="connsiteX595" fmla="*/ 2440717 w 2583877"/>
                <a:gd name="connsiteY595" fmla="*/ 2034280 h 3785031"/>
                <a:gd name="connsiteX596" fmla="*/ 2443511 w 2583877"/>
                <a:gd name="connsiteY596" fmla="*/ 2024503 h 3785031"/>
                <a:gd name="connsiteX597" fmla="*/ 2443511 w 2583877"/>
                <a:gd name="connsiteY597" fmla="*/ 2021710 h 3785031"/>
                <a:gd name="connsiteX598" fmla="*/ 2443511 w 2583877"/>
                <a:gd name="connsiteY598" fmla="*/ 2020313 h 3785031"/>
                <a:gd name="connsiteX599" fmla="*/ 2443511 w 2583877"/>
                <a:gd name="connsiteY599" fmla="*/ 2018916 h 3785031"/>
                <a:gd name="connsiteX600" fmla="*/ 2443511 w 2583877"/>
                <a:gd name="connsiteY600" fmla="*/ 2014726 h 3785031"/>
                <a:gd name="connsiteX601" fmla="*/ 2436527 w 2583877"/>
                <a:gd name="connsiteY601" fmla="*/ 1995173 h 3785031"/>
                <a:gd name="connsiteX602" fmla="*/ 2583180 w 2583877"/>
                <a:gd name="connsiteY602" fmla="*/ 1852710 h 3785031"/>
                <a:gd name="connsiteX603" fmla="*/ 2583180 w 2583877"/>
                <a:gd name="connsiteY603" fmla="*/ 1819190 h 3785031"/>
                <a:gd name="connsiteX604" fmla="*/ 2583180 w 2583877"/>
                <a:gd name="connsiteY604" fmla="*/ 1819190 h 3785031"/>
                <a:gd name="connsiteX605" fmla="*/ 2583180 w 2583877"/>
                <a:gd name="connsiteY605" fmla="*/ 1819190 h 3785031"/>
                <a:gd name="connsiteX606" fmla="*/ 2412783 w 2583877"/>
                <a:gd name="connsiteY606" fmla="*/ 2002156 h 3785031"/>
                <a:gd name="connsiteX607" fmla="*/ 2242387 w 2583877"/>
                <a:gd name="connsiteY607" fmla="*/ 1827570 h 3785031"/>
                <a:gd name="connsiteX608" fmla="*/ 2229817 w 2583877"/>
                <a:gd name="connsiteY608" fmla="*/ 1813603 h 3785031"/>
                <a:gd name="connsiteX609" fmla="*/ 2235404 w 2583877"/>
                <a:gd name="connsiteY609" fmla="*/ 1805223 h 3785031"/>
                <a:gd name="connsiteX610" fmla="*/ 2238197 w 2583877"/>
                <a:gd name="connsiteY610" fmla="*/ 1795446 h 3785031"/>
                <a:gd name="connsiteX611" fmla="*/ 2238197 w 2583877"/>
                <a:gd name="connsiteY611" fmla="*/ 1792653 h 3785031"/>
                <a:gd name="connsiteX612" fmla="*/ 2238197 w 2583877"/>
                <a:gd name="connsiteY612" fmla="*/ 1791256 h 3785031"/>
                <a:gd name="connsiteX613" fmla="*/ 2238197 w 2583877"/>
                <a:gd name="connsiteY613" fmla="*/ 1789859 h 3785031"/>
                <a:gd name="connsiteX614" fmla="*/ 2238197 w 2583877"/>
                <a:gd name="connsiteY614" fmla="*/ 1785669 h 3785031"/>
                <a:gd name="connsiteX615" fmla="*/ 2231213 w 2583877"/>
                <a:gd name="connsiteY615" fmla="*/ 1766115 h 3785031"/>
                <a:gd name="connsiteX616" fmla="*/ 2397419 w 2583877"/>
                <a:gd name="connsiteY616" fmla="*/ 1604099 h 3785031"/>
                <a:gd name="connsiteX617" fmla="*/ 2397419 w 2583877"/>
                <a:gd name="connsiteY617" fmla="*/ 1604099 h 3785031"/>
                <a:gd name="connsiteX618" fmla="*/ 2422560 w 2583877"/>
                <a:gd name="connsiteY618" fmla="*/ 1578959 h 3785031"/>
                <a:gd name="connsiteX619" fmla="*/ 2422560 w 2583877"/>
                <a:gd name="connsiteY619" fmla="*/ 1578959 h 3785031"/>
                <a:gd name="connsiteX620" fmla="*/ 2423957 w 2583877"/>
                <a:gd name="connsiteY620" fmla="*/ 1577562 h 3785031"/>
                <a:gd name="connsiteX621" fmla="*/ 2436527 w 2583877"/>
                <a:gd name="connsiteY621" fmla="*/ 1590132 h 3785031"/>
                <a:gd name="connsiteX622" fmla="*/ 2580386 w 2583877"/>
                <a:gd name="connsiteY622" fmla="*/ 1736785 h 3785031"/>
                <a:gd name="connsiteX623" fmla="*/ 2580386 w 2583877"/>
                <a:gd name="connsiteY623" fmla="*/ 1710248 h 3785031"/>
                <a:gd name="connsiteX624" fmla="*/ 2449097 w 2583877"/>
                <a:gd name="connsiteY624" fmla="*/ 1574769 h 3785031"/>
                <a:gd name="connsiteX625" fmla="*/ 2437924 w 2583877"/>
                <a:gd name="connsiteY625" fmla="*/ 1563595 h 3785031"/>
                <a:gd name="connsiteX626" fmla="*/ 2442114 w 2583877"/>
                <a:gd name="connsiteY626" fmla="*/ 1555215 h 3785031"/>
                <a:gd name="connsiteX627" fmla="*/ 2444907 w 2583877"/>
                <a:gd name="connsiteY627" fmla="*/ 1545438 h 3785031"/>
                <a:gd name="connsiteX628" fmla="*/ 2444907 w 2583877"/>
                <a:gd name="connsiteY628" fmla="*/ 1542645 h 3785031"/>
                <a:gd name="connsiteX629" fmla="*/ 2444907 w 2583877"/>
                <a:gd name="connsiteY629" fmla="*/ 1541248 h 3785031"/>
                <a:gd name="connsiteX630" fmla="*/ 2444907 w 2583877"/>
                <a:gd name="connsiteY630" fmla="*/ 1539851 h 3785031"/>
                <a:gd name="connsiteX631" fmla="*/ 2444907 w 2583877"/>
                <a:gd name="connsiteY631" fmla="*/ 1535662 h 3785031"/>
                <a:gd name="connsiteX632" fmla="*/ 2437924 w 2583877"/>
                <a:gd name="connsiteY632" fmla="*/ 1516108 h 3785031"/>
                <a:gd name="connsiteX633" fmla="*/ 2580386 w 2583877"/>
                <a:gd name="connsiteY633" fmla="*/ 1377835 h 3785031"/>
                <a:gd name="connsiteX634" fmla="*/ 2580386 w 2583877"/>
                <a:gd name="connsiteY634" fmla="*/ 1358282 h 3785031"/>
                <a:gd name="connsiteX635" fmla="*/ 2432337 w 2583877"/>
                <a:gd name="connsiteY635" fmla="*/ 1502141 h 3785031"/>
                <a:gd name="connsiteX636" fmla="*/ 2260544 w 2583877"/>
                <a:gd name="connsiteY636" fmla="*/ 1326158 h 3785031"/>
                <a:gd name="connsiteX637" fmla="*/ 2249371 w 2583877"/>
                <a:gd name="connsiteY637" fmla="*/ 1314984 h 3785031"/>
                <a:gd name="connsiteX638" fmla="*/ 2253561 w 2583877"/>
                <a:gd name="connsiteY638" fmla="*/ 1306604 h 3785031"/>
                <a:gd name="connsiteX639" fmla="*/ 2256354 w 2583877"/>
                <a:gd name="connsiteY639" fmla="*/ 1296827 h 3785031"/>
                <a:gd name="connsiteX640" fmla="*/ 2256354 w 2583877"/>
                <a:gd name="connsiteY640" fmla="*/ 1294034 h 3785031"/>
                <a:gd name="connsiteX641" fmla="*/ 2256354 w 2583877"/>
                <a:gd name="connsiteY641" fmla="*/ 1292637 h 3785031"/>
                <a:gd name="connsiteX642" fmla="*/ 2256354 w 2583877"/>
                <a:gd name="connsiteY642" fmla="*/ 1291241 h 3785031"/>
                <a:gd name="connsiteX643" fmla="*/ 2256354 w 2583877"/>
                <a:gd name="connsiteY643" fmla="*/ 1287051 h 3785031"/>
                <a:gd name="connsiteX644" fmla="*/ 2249371 w 2583877"/>
                <a:gd name="connsiteY644" fmla="*/ 1267497 h 3785031"/>
                <a:gd name="connsiteX645" fmla="*/ 2414180 w 2583877"/>
                <a:gd name="connsiteY645" fmla="*/ 1106877 h 3785031"/>
                <a:gd name="connsiteX646" fmla="*/ 2414180 w 2583877"/>
                <a:gd name="connsiteY646" fmla="*/ 1106877 h 3785031"/>
                <a:gd name="connsiteX647" fmla="*/ 2439320 w 2583877"/>
                <a:gd name="connsiteY647" fmla="*/ 1081737 h 3785031"/>
                <a:gd name="connsiteX648" fmla="*/ 2439320 w 2583877"/>
                <a:gd name="connsiteY648" fmla="*/ 1081737 h 3785031"/>
                <a:gd name="connsiteX649" fmla="*/ 2440717 w 2583877"/>
                <a:gd name="connsiteY649" fmla="*/ 1080340 h 3785031"/>
                <a:gd name="connsiteX650" fmla="*/ 2453287 w 2583877"/>
                <a:gd name="connsiteY650" fmla="*/ 1092910 h 3785031"/>
                <a:gd name="connsiteX651" fmla="*/ 2578989 w 2583877"/>
                <a:gd name="connsiteY651" fmla="*/ 1221406 h 3785031"/>
                <a:gd name="connsiteX652" fmla="*/ 2578989 w 2583877"/>
                <a:gd name="connsiteY652" fmla="*/ 1193472 h 3785031"/>
                <a:gd name="connsiteX653" fmla="*/ 2467254 w 2583877"/>
                <a:gd name="connsiteY653" fmla="*/ 1080340 h 3785031"/>
                <a:gd name="connsiteX654" fmla="*/ 2454684 w 2583877"/>
                <a:gd name="connsiteY654" fmla="*/ 1066373 h 3785031"/>
                <a:gd name="connsiteX655" fmla="*/ 2460271 w 2583877"/>
                <a:gd name="connsiteY655" fmla="*/ 1057993 h 3785031"/>
                <a:gd name="connsiteX656" fmla="*/ 2463064 w 2583877"/>
                <a:gd name="connsiteY656" fmla="*/ 1048216 h 3785031"/>
                <a:gd name="connsiteX657" fmla="*/ 2463064 w 2583877"/>
                <a:gd name="connsiteY657" fmla="*/ 1045423 h 3785031"/>
                <a:gd name="connsiteX658" fmla="*/ 2463064 w 2583877"/>
                <a:gd name="connsiteY658" fmla="*/ 1044026 h 3785031"/>
                <a:gd name="connsiteX659" fmla="*/ 2463064 w 2583877"/>
                <a:gd name="connsiteY659" fmla="*/ 1042630 h 3785031"/>
                <a:gd name="connsiteX660" fmla="*/ 2463064 w 2583877"/>
                <a:gd name="connsiteY660" fmla="*/ 1038440 h 3785031"/>
                <a:gd name="connsiteX661" fmla="*/ 2456081 w 2583877"/>
                <a:gd name="connsiteY661" fmla="*/ 1018886 h 3785031"/>
                <a:gd name="connsiteX662" fmla="*/ 2578989 w 2583877"/>
                <a:gd name="connsiteY662" fmla="*/ 898770 h 3785031"/>
                <a:gd name="connsiteX663" fmla="*/ 2578989 w 2583877"/>
                <a:gd name="connsiteY663" fmla="*/ 884804 h 3785031"/>
                <a:gd name="connsiteX664" fmla="*/ 2446304 w 2583877"/>
                <a:gd name="connsiteY664" fmla="*/ 1014696 h 3785031"/>
                <a:gd name="connsiteX665" fmla="*/ 2275908 w 2583877"/>
                <a:gd name="connsiteY665" fmla="*/ 840109 h 3785031"/>
                <a:gd name="connsiteX666" fmla="*/ 2263338 w 2583877"/>
                <a:gd name="connsiteY666" fmla="*/ 826143 h 3785031"/>
                <a:gd name="connsiteX667" fmla="*/ 2268924 w 2583877"/>
                <a:gd name="connsiteY667" fmla="*/ 817762 h 3785031"/>
                <a:gd name="connsiteX668" fmla="*/ 2271717 w 2583877"/>
                <a:gd name="connsiteY668" fmla="*/ 807986 h 3785031"/>
                <a:gd name="connsiteX669" fmla="*/ 2271717 w 2583877"/>
                <a:gd name="connsiteY669" fmla="*/ 805192 h 3785031"/>
                <a:gd name="connsiteX670" fmla="*/ 2271717 w 2583877"/>
                <a:gd name="connsiteY670" fmla="*/ 803795 h 3785031"/>
                <a:gd name="connsiteX671" fmla="*/ 2271717 w 2583877"/>
                <a:gd name="connsiteY671" fmla="*/ 802399 h 3785031"/>
                <a:gd name="connsiteX672" fmla="*/ 2271717 w 2583877"/>
                <a:gd name="connsiteY672" fmla="*/ 798209 h 3785031"/>
                <a:gd name="connsiteX673" fmla="*/ 2264734 w 2583877"/>
                <a:gd name="connsiteY673" fmla="*/ 780052 h 3785031"/>
                <a:gd name="connsiteX674" fmla="*/ 2430940 w 2583877"/>
                <a:gd name="connsiteY674" fmla="*/ 618036 h 3785031"/>
                <a:gd name="connsiteX675" fmla="*/ 2430940 w 2583877"/>
                <a:gd name="connsiteY675" fmla="*/ 618036 h 3785031"/>
                <a:gd name="connsiteX676" fmla="*/ 2456081 w 2583877"/>
                <a:gd name="connsiteY676" fmla="*/ 592895 h 3785031"/>
                <a:gd name="connsiteX677" fmla="*/ 2456081 w 2583877"/>
                <a:gd name="connsiteY677" fmla="*/ 592895 h 3785031"/>
                <a:gd name="connsiteX678" fmla="*/ 2457477 w 2583877"/>
                <a:gd name="connsiteY678" fmla="*/ 591499 h 3785031"/>
                <a:gd name="connsiteX679" fmla="*/ 2470048 w 2583877"/>
                <a:gd name="connsiteY679" fmla="*/ 604069 h 3785031"/>
                <a:gd name="connsiteX680" fmla="*/ 2578989 w 2583877"/>
                <a:gd name="connsiteY680" fmla="*/ 715804 h 3785031"/>
                <a:gd name="connsiteX681" fmla="*/ 2578989 w 2583877"/>
                <a:gd name="connsiteY681" fmla="*/ 693457 h 3785031"/>
                <a:gd name="connsiteX682" fmla="*/ 2479825 w 2583877"/>
                <a:gd name="connsiteY682" fmla="*/ 591499 h 3785031"/>
                <a:gd name="connsiteX683" fmla="*/ 2467254 w 2583877"/>
                <a:gd name="connsiteY683" fmla="*/ 577532 h 3785031"/>
                <a:gd name="connsiteX684" fmla="*/ 2472841 w 2583877"/>
                <a:gd name="connsiteY684" fmla="*/ 569151 h 3785031"/>
                <a:gd name="connsiteX685" fmla="*/ 2475634 w 2583877"/>
                <a:gd name="connsiteY685" fmla="*/ 559375 h 3785031"/>
                <a:gd name="connsiteX686" fmla="*/ 2475634 w 2583877"/>
                <a:gd name="connsiteY686" fmla="*/ 556581 h 3785031"/>
                <a:gd name="connsiteX687" fmla="*/ 2475634 w 2583877"/>
                <a:gd name="connsiteY687" fmla="*/ 555185 h 3785031"/>
                <a:gd name="connsiteX688" fmla="*/ 2475634 w 2583877"/>
                <a:gd name="connsiteY688" fmla="*/ 553788 h 3785031"/>
                <a:gd name="connsiteX689" fmla="*/ 2475634 w 2583877"/>
                <a:gd name="connsiteY689" fmla="*/ 549598 h 3785031"/>
                <a:gd name="connsiteX690" fmla="*/ 2471444 w 2583877"/>
                <a:gd name="connsiteY690" fmla="*/ 535631 h 3785031"/>
                <a:gd name="connsiteX691" fmla="*/ 2580386 w 2583877"/>
                <a:gd name="connsiteY691" fmla="*/ 429482 h 3785031"/>
                <a:gd name="connsiteX692" fmla="*/ 2580386 w 2583877"/>
                <a:gd name="connsiteY692" fmla="*/ 404342 h 3785031"/>
                <a:gd name="connsiteX693" fmla="*/ 2460271 w 2583877"/>
                <a:gd name="connsiteY693" fmla="*/ 521664 h 3785031"/>
                <a:gd name="connsiteX694" fmla="*/ 2287081 w 2583877"/>
                <a:gd name="connsiteY694" fmla="*/ 344284 h 3785031"/>
                <a:gd name="connsiteX695" fmla="*/ 2274511 w 2583877"/>
                <a:gd name="connsiteY695" fmla="*/ 330317 h 3785031"/>
                <a:gd name="connsiteX696" fmla="*/ 2280098 w 2583877"/>
                <a:gd name="connsiteY696" fmla="*/ 321937 h 3785031"/>
                <a:gd name="connsiteX697" fmla="*/ 2282891 w 2583877"/>
                <a:gd name="connsiteY697" fmla="*/ 312160 h 3785031"/>
                <a:gd name="connsiteX698" fmla="*/ 2282891 w 2583877"/>
                <a:gd name="connsiteY698" fmla="*/ 309367 h 3785031"/>
                <a:gd name="connsiteX699" fmla="*/ 2282891 w 2583877"/>
                <a:gd name="connsiteY699" fmla="*/ 307970 h 3785031"/>
                <a:gd name="connsiteX700" fmla="*/ 2282891 w 2583877"/>
                <a:gd name="connsiteY700" fmla="*/ 306574 h 3785031"/>
                <a:gd name="connsiteX701" fmla="*/ 2282891 w 2583877"/>
                <a:gd name="connsiteY701" fmla="*/ 302384 h 3785031"/>
                <a:gd name="connsiteX702" fmla="*/ 2278701 w 2583877"/>
                <a:gd name="connsiteY702" fmla="*/ 288417 h 3785031"/>
                <a:gd name="connsiteX703" fmla="*/ 2442114 w 2583877"/>
                <a:gd name="connsiteY703" fmla="*/ 129194 h 3785031"/>
                <a:gd name="connsiteX704" fmla="*/ 2442114 w 2583877"/>
                <a:gd name="connsiteY704" fmla="*/ 129194 h 3785031"/>
                <a:gd name="connsiteX705" fmla="*/ 2467254 w 2583877"/>
                <a:gd name="connsiteY705" fmla="*/ 104053 h 3785031"/>
                <a:gd name="connsiteX706" fmla="*/ 2467254 w 2583877"/>
                <a:gd name="connsiteY706" fmla="*/ 104053 h 3785031"/>
                <a:gd name="connsiteX707" fmla="*/ 2468651 w 2583877"/>
                <a:gd name="connsiteY707" fmla="*/ 102657 h 3785031"/>
                <a:gd name="connsiteX708" fmla="*/ 2481221 w 2583877"/>
                <a:gd name="connsiteY708" fmla="*/ 115227 h 3785031"/>
                <a:gd name="connsiteX709" fmla="*/ 2578989 w 2583877"/>
                <a:gd name="connsiteY709" fmla="*/ 215789 h 3785031"/>
                <a:gd name="connsiteX710" fmla="*/ 2578989 w 2583877"/>
                <a:gd name="connsiteY710" fmla="*/ 186458 h 3785031"/>
                <a:gd name="connsiteX711" fmla="*/ 2497981 w 2583877"/>
                <a:gd name="connsiteY711" fmla="*/ 102657 h 3785031"/>
                <a:gd name="connsiteX712" fmla="*/ 2485411 w 2583877"/>
                <a:gd name="connsiteY712" fmla="*/ 88690 h 3785031"/>
                <a:gd name="connsiteX713" fmla="*/ 2490998 w 2583877"/>
                <a:gd name="connsiteY713" fmla="*/ 80310 h 3785031"/>
                <a:gd name="connsiteX714" fmla="*/ 2493791 w 2583877"/>
                <a:gd name="connsiteY714" fmla="*/ 70533 h 3785031"/>
                <a:gd name="connsiteX715" fmla="*/ 2493791 w 2583877"/>
                <a:gd name="connsiteY715" fmla="*/ 67739 h 3785031"/>
                <a:gd name="connsiteX716" fmla="*/ 2493791 w 2583877"/>
                <a:gd name="connsiteY716" fmla="*/ 66343 h 3785031"/>
                <a:gd name="connsiteX717" fmla="*/ 2493791 w 2583877"/>
                <a:gd name="connsiteY717" fmla="*/ 64946 h 3785031"/>
                <a:gd name="connsiteX718" fmla="*/ 2493791 w 2583877"/>
                <a:gd name="connsiteY718" fmla="*/ 64946 h 3785031"/>
                <a:gd name="connsiteX719" fmla="*/ 2580386 w 2583877"/>
                <a:gd name="connsiteY719" fmla="*/ 64946 h 3785031"/>
                <a:gd name="connsiteX720" fmla="*/ 2580386 w 2583877"/>
                <a:gd name="connsiteY720" fmla="*/ 10475 h 3785031"/>
                <a:gd name="connsiteX721" fmla="*/ 14666 w 2583877"/>
                <a:gd name="connsiteY721" fmla="*/ 10475 h 3785031"/>
                <a:gd name="connsiteX722" fmla="*/ 14666 w 2583877"/>
                <a:gd name="connsiteY722" fmla="*/ 11872 h 3785031"/>
                <a:gd name="connsiteX723" fmla="*/ 14666 w 2583877"/>
                <a:gd name="connsiteY723" fmla="*/ 64946 h 3785031"/>
                <a:gd name="connsiteX724" fmla="*/ 59359 w 2583877"/>
                <a:gd name="connsiteY724" fmla="*/ 64946 h 3785031"/>
                <a:gd name="connsiteX725" fmla="*/ 55169 w 2583877"/>
                <a:gd name="connsiteY725" fmla="*/ 548201 h 3785031"/>
                <a:gd name="connsiteX726" fmla="*/ 55169 w 2583877"/>
                <a:gd name="connsiteY726" fmla="*/ 549598 h 3785031"/>
                <a:gd name="connsiteX727" fmla="*/ 53773 w 2583877"/>
                <a:gd name="connsiteY727" fmla="*/ 555185 h 3785031"/>
                <a:gd name="connsiteX728" fmla="*/ 50979 w 2583877"/>
                <a:gd name="connsiteY728" fmla="*/ 559375 h 3785031"/>
                <a:gd name="connsiteX729" fmla="*/ 49583 w 2583877"/>
                <a:gd name="connsiteY729" fmla="*/ 557978 h 3785031"/>
                <a:gd name="connsiteX730" fmla="*/ 48186 w 2583877"/>
                <a:gd name="connsiteY730" fmla="*/ 553788 h 3785031"/>
                <a:gd name="connsiteX731" fmla="*/ 48186 w 2583877"/>
                <a:gd name="connsiteY731" fmla="*/ 552391 h 3785031"/>
                <a:gd name="connsiteX732" fmla="*/ 48186 w 2583877"/>
                <a:gd name="connsiteY732" fmla="*/ 550994 h 3785031"/>
                <a:gd name="connsiteX733" fmla="*/ 48186 w 2583877"/>
                <a:gd name="connsiteY733" fmla="*/ 549598 h 3785031"/>
                <a:gd name="connsiteX734" fmla="*/ 48186 w 2583877"/>
                <a:gd name="connsiteY734" fmla="*/ 548201 h 3785031"/>
                <a:gd name="connsiteX735" fmla="*/ 48186 w 2583877"/>
                <a:gd name="connsiteY735" fmla="*/ 546804 h 3785031"/>
                <a:gd name="connsiteX736" fmla="*/ 49583 w 2583877"/>
                <a:gd name="connsiteY736" fmla="*/ 541218 h 3785031"/>
                <a:gd name="connsiteX737" fmla="*/ 52376 w 2583877"/>
                <a:gd name="connsiteY737" fmla="*/ 535631 h 3785031"/>
                <a:gd name="connsiteX738" fmla="*/ 55169 w 2583877"/>
                <a:gd name="connsiteY738" fmla="*/ 542614 h 3785031"/>
                <a:gd name="connsiteX739" fmla="*/ 55169 w 2583877"/>
                <a:gd name="connsiteY739" fmla="*/ 548201 h 3785031"/>
                <a:gd name="connsiteX740" fmla="*/ 55169 w 2583877"/>
                <a:gd name="connsiteY740" fmla="*/ 548201 h 3785031"/>
                <a:gd name="connsiteX741" fmla="*/ 55169 w 2583877"/>
                <a:gd name="connsiteY741" fmla="*/ 548201 h 3785031"/>
                <a:gd name="connsiteX742" fmla="*/ 41203 w 2583877"/>
                <a:gd name="connsiteY742" fmla="*/ 1030059 h 3785031"/>
                <a:gd name="connsiteX743" fmla="*/ 41203 w 2583877"/>
                <a:gd name="connsiteY743" fmla="*/ 1030059 h 3785031"/>
                <a:gd name="connsiteX744" fmla="*/ 41203 w 2583877"/>
                <a:gd name="connsiteY744" fmla="*/ 1030059 h 3785031"/>
                <a:gd name="connsiteX745" fmla="*/ 41203 w 2583877"/>
                <a:gd name="connsiteY745" fmla="*/ 1030059 h 3785031"/>
                <a:gd name="connsiteX746" fmla="*/ 42599 w 2583877"/>
                <a:gd name="connsiteY746" fmla="*/ 1042630 h 3785031"/>
                <a:gd name="connsiteX747" fmla="*/ 42599 w 2583877"/>
                <a:gd name="connsiteY747" fmla="*/ 1044026 h 3785031"/>
                <a:gd name="connsiteX748" fmla="*/ 41203 w 2583877"/>
                <a:gd name="connsiteY748" fmla="*/ 1049613 h 3785031"/>
                <a:gd name="connsiteX749" fmla="*/ 38409 w 2583877"/>
                <a:gd name="connsiteY749" fmla="*/ 1053803 h 3785031"/>
                <a:gd name="connsiteX750" fmla="*/ 37012 w 2583877"/>
                <a:gd name="connsiteY750" fmla="*/ 1052406 h 3785031"/>
                <a:gd name="connsiteX751" fmla="*/ 35616 w 2583877"/>
                <a:gd name="connsiteY751" fmla="*/ 1048216 h 3785031"/>
                <a:gd name="connsiteX752" fmla="*/ 35616 w 2583877"/>
                <a:gd name="connsiteY752" fmla="*/ 1046820 h 3785031"/>
                <a:gd name="connsiteX753" fmla="*/ 35616 w 2583877"/>
                <a:gd name="connsiteY753" fmla="*/ 1045423 h 3785031"/>
                <a:gd name="connsiteX754" fmla="*/ 35616 w 2583877"/>
                <a:gd name="connsiteY754" fmla="*/ 1044026 h 3785031"/>
                <a:gd name="connsiteX755" fmla="*/ 35616 w 2583877"/>
                <a:gd name="connsiteY755" fmla="*/ 1042630 h 3785031"/>
                <a:gd name="connsiteX756" fmla="*/ 35616 w 2583877"/>
                <a:gd name="connsiteY756" fmla="*/ 1041233 h 3785031"/>
                <a:gd name="connsiteX757" fmla="*/ 37012 w 2583877"/>
                <a:gd name="connsiteY757" fmla="*/ 1035646 h 3785031"/>
                <a:gd name="connsiteX758" fmla="*/ 39806 w 2583877"/>
                <a:gd name="connsiteY758" fmla="*/ 1031456 h 3785031"/>
                <a:gd name="connsiteX759" fmla="*/ 42599 w 2583877"/>
                <a:gd name="connsiteY759" fmla="*/ 1038440 h 3785031"/>
                <a:gd name="connsiteX760" fmla="*/ 42599 w 2583877"/>
                <a:gd name="connsiteY760" fmla="*/ 1042630 h 3785031"/>
                <a:gd name="connsiteX761" fmla="*/ 42599 w 2583877"/>
                <a:gd name="connsiteY761" fmla="*/ 1042630 h 3785031"/>
                <a:gd name="connsiteX762" fmla="*/ 42599 w 2583877"/>
                <a:gd name="connsiteY762" fmla="*/ 1042630 h 3785031"/>
                <a:gd name="connsiteX763" fmla="*/ 32822 w 2583877"/>
                <a:gd name="connsiteY763" fmla="*/ 1535662 h 3785031"/>
                <a:gd name="connsiteX764" fmla="*/ 32822 w 2583877"/>
                <a:gd name="connsiteY764" fmla="*/ 1537058 h 3785031"/>
                <a:gd name="connsiteX765" fmla="*/ 31426 w 2583877"/>
                <a:gd name="connsiteY765" fmla="*/ 1542645 h 3785031"/>
                <a:gd name="connsiteX766" fmla="*/ 28632 w 2583877"/>
                <a:gd name="connsiteY766" fmla="*/ 1546835 h 3785031"/>
                <a:gd name="connsiteX767" fmla="*/ 27236 w 2583877"/>
                <a:gd name="connsiteY767" fmla="*/ 1548232 h 3785031"/>
                <a:gd name="connsiteX768" fmla="*/ 25839 w 2583877"/>
                <a:gd name="connsiteY768" fmla="*/ 1546835 h 3785031"/>
                <a:gd name="connsiteX769" fmla="*/ 24442 w 2583877"/>
                <a:gd name="connsiteY769" fmla="*/ 1542645 h 3785031"/>
                <a:gd name="connsiteX770" fmla="*/ 24442 w 2583877"/>
                <a:gd name="connsiteY770" fmla="*/ 1541248 h 3785031"/>
                <a:gd name="connsiteX771" fmla="*/ 24442 w 2583877"/>
                <a:gd name="connsiteY771" fmla="*/ 1539851 h 3785031"/>
                <a:gd name="connsiteX772" fmla="*/ 24442 w 2583877"/>
                <a:gd name="connsiteY772" fmla="*/ 1538455 h 3785031"/>
                <a:gd name="connsiteX773" fmla="*/ 24442 w 2583877"/>
                <a:gd name="connsiteY773" fmla="*/ 1537058 h 3785031"/>
                <a:gd name="connsiteX774" fmla="*/ 24442 w 2583877"/>
                <a:gd name="connsiteY774" fmla="*/ 1535662 h 3785031"/>
                <a:gd name="connsiteX775" fmla="*/ 25839 w 2583877"/>
                <a:gd name="connsiteY775" fmla="*/ 1530075 h 3785031"/>
                <a:gd name="connsiteX776" fmla="*/ 28632 w 2583877"/>
                <a:gd name="connsiteY776" fmla="*/ 1524488 h 3785031"/>
                <a:gd name="connsiteX777" fmla="*/ 30029 w 2583877"/>
                <a:gd name="connsiteY777" fmla="*/ 1523091 h 3785031"/>
                <a:gd name="connsiteX778" fmla="*/ 30029 w 2583877"/>
                <a:gd name="connsiteY778" fmla="*/ 1523091 h 3785031"/>
                <a:gd name="connsiteX779" fmla="*/ 30029 w 2583877"/>
                <a:gd name="connsiteY779" fmla="*/ 1524488 h 3785031"/>
                <a:gd name="connsiteX780" fmla="*/ 32822 w 2583877"/>
                <a:gd name="connsiteY780" fmla="*/ 1531471 h 3785031"/>
                <a:gd name="connsiteX781" fmla="*/ 32822 w 2583877"/>
                <a:gd name="connsiteY781" fmla="*/ 1535662 h 3785031"/>
                <a:gd name="connsiteX782" fmla="*/ 32822 w 2583877"/>
                <a:gd name="connsiteY782" fmla="*/ 1535662 h 3785031"/>
                <a:gd name="connsiteX783" fmla="*/ 32822 w 2583877"/>
                <a:gd name="connsiteY783" fmla="*/ 1535662 h 3785031"/>
                <a:gd name="connsiteX784" fmla="*/ 203219 w 2583877"/>
                <a:gd name="connsiteY784" fmla="*/ 2770336 h 3785031"/>
                <a:gd name="connsiteX785" fmla="*/ 203219 w 2583877"/>
                <a:gd name="connsiteY785" fmla="*/ 2771733 h 3785031"/>
                <a:gd name="connsiteX786" fmla="*/ 201822 w 2583877"/>
                <a:gd name="connsiteY786" fmla="*/ 2777320 h 3785031"/>
                <a:gd name="connsiteX787" fmla="*/ 199028 w 2583877"/>
                <a:gd name="connsiteY787" fmla="*/ 2781509 h 3785031"/>
                <a:gd name="connsiteX788" fmla="*/ 199028 w 2583877"/>
                <a:gd name="connsiteY788" fmla="*/ 2781509 h 3785031"/>
                <a:gd name="connsiteX789" fmla="*/ 197632 w 2583877"/>
                <a:gd name="connsiteY789" fmla="*/ 2780113 h 3785031"/>
                <a:gd name="connsiteX790" fmla="*/ 196235 w 2583877"/>
                <a:gd name="connsiteY790" fmla="*/ 2775923 h 3785031"/>
                <a:gd name="connsiteX791" fmla="*/ 196235 w 2583877"/>
                <a:gd name="connsiteY791" fmla="*/ 2774526 h 3785031"/>
                <a:gd name="connsiteX792" fmla="*/ 196235 w 2583877"/>
                <a:gd name="connsiteY792" fmla="*/ 2773130 h 3785031"/>
                <a:gd name="connsiteX793" fmla="*/ 196235 w 2583877"/>
                <a:gd name="connsiteY793" fmla="*/ 2771733 h 3785031"/>
                <a:gd name="connsiteX794" fmla="*/ 196235 w 2583877"/>
                <a:gd name="connsiteY794" fmla="*/ 2770336 h 3785031"/>
                <a:gd name="connsiteX795" fmla="*/ 196235 w 2583877"/>
                <a:gd name="connsiteY795" fmla="*/ 2768939 h 3785031"/>
                <a:gd name="connsiteX796" fmla="*/ 197632 w 2583877"/>
                <a:gd name="connsiteY796" fmla="*/ 2763353 h 3785031"/>
                <a:gd name="connsiteX797" fmla="*/ 200425 w 2583877"/>
                <a:gd name="connsiteY797" fmla="*/ 2757766 h 3785031"/>
                <a:gd name="connsiteX798" fmla="*/ 201822 w 2583877"/>
                <a:gd name="connsiteY798" fmla="*/ 2756369 h 3785031"/>
                <a:gd name="connsiteX799" fmla="*/ 201822 w 2583877"/>
                <a:gd name="connsiteY799" fmla="*/ 2756369 h 3785031"/>
                <a:gd name="connsiteX800" fmla="*/ 201822 w 2583877"/>
                <a:gd name="connsiteY800" fmla="*/ 2756369 h 3785031"/>
                <a:gd name="connsiteX801" fmla="*/ 201822 w 2583877"/>
                <a:gd name="connsiteY801" fmla="*/ 2756369 h 3785031"/>
                <a:gd name="connsiteX802" fmla="*/ 200425 w 2583877"/>
                <a:gd name="connsiteY802" fmla="*/ 2759163 h 3785031"/>
                <a:gd name="connsiteX803" fmla="*/ 203219 w 2583877"/>
                <a:gd name="connsiteY803" fmla="*/ 2766146 h 3785031"/>
                <a:gd name="connsiteX804" fmla="*/ 203219 w 2583877"/>
                <a:gd name="connsiteY804" fmla="*/ 2770336 h 3785031"/>
                <a:gd name="connsiteX805" fmla="*/ 203219 w 2583877"/>
                <a:gd name="connsiteY805" fmla="*/ 2770336 h 3785031"/>
                <a:gd name="connsiteX806" fmla="*/ 203219 w 2583877"/>
                <a:gd name="connsiteY806" fmla="*/ 2770336 h 3785031"/>
                <a:gd name="connsiteX807" fmla="*/ 190648 w 2583877"/>
                <a:gd name="connsiteY807" fmla="*/ 3264764 h 3785031"/>
                <a:gd name="connsiteX808" fmla="*/ 190648 w 2583877"/>
                <a:gd name="connsiteY808" fmla="*/ 3266161 h 3785031"/>
                <a:gd name="connsiteX809" fmla="*/ 189252 w 2583877"/>
                <a:gd name="connsiteY809" fmla="*/ 3271748 h 3785031"/>
                <a:gd name="connsiteX810" fmla="*/ 187855 w 2583877"/>
                <a:gd name="connsiteY810" fmla="*/ 3274541 h 3785031"/>
                <a:gd name="connsiteX811" fmla="*/ 187855 w 2583877"/>
                <a:gd name="connsiteY811" fmla="*/ 3273145 h 3785031"/>
                <a:gd name="connsiteX812" fmla="*/ 186458 w 2583877"/>
                <a:gd name="connsiteY812" fmla="*/ 3268955 h 3785031"/>
                <a:gd name="connsiteX813" fmla="*/ 186458 w 2583877"/>
                <a:gd name="connsiteY813" fmla="*/ 3267558 h 3785031"/>
                <a:gd name="connsiteX814" fmla="*/ 186458 w 2583877"/>
                <a:gd name="connsiteY814" fmla="*/ 3266161 h 3785031"/>
                <a:gd name="connsiteX815" fmla="*/ 186458 w 2583877"/>
                <a:gd name="connsiteY815" fmla="*/ 3264764 h 3785031"/>
                <a:gd name="connsiteX816" fmla="*/ 186458 w 2583877"/>
                <a:gd name="connsiteY816" fmla="*/ 3263368 h 3785031"/>
                <a:gd name="connsiteX817" fmla="*/ 186458 w 2583877"/>
                <a:gd name="connsiteY817" fmla="*/ 3261971 h 3785031"/>
                <a:gd name="connsiteX818" fmla="*/ 187855 w 2583877"/>
                <a:gd name="connsiteY818" fmla="*/ 3256384 h 3785031"/>
                <a:gd name="connsiteX819" fmla="*/ 189252 w 2583877"/>
                <a:gd name="connsiteY819" fmla="*/ 3253591 h 3785031"/>
                <a:gd name="connsiteX820" fmla="*/ 190648 w 2583877"/>
                <a:gd name="connsiteY820" fmla="*/ 3260575 h 3785031"/>
                <a:gd name="connsiteX821" fmla="*/ 190648 w 2583877"/>
                <a:gd name="connsiteY821" fmla="*/ 3264764 h 3785031"/>
                <a:gd name="connsiteX822" fmla="*/ 190648 w 2583877"/>
                <a:gd name="connsiteY822" fmla="*/ 3264764 h 3785031"/>
                <a:gd name="connsiteX823" fmla="*/ 190648 w 2583877"/>
                <a:gd name="connsiteY823" fmla="*/ 3264764 h 3785031"/>
                <a:gd name="connsiteX824" fmla="*/ 2403007 w 2583877"/>
                <a:gd name="connsiteY824" fmla="*/ 2534295 h 3785031"/>
                <a:gd name="connsiteX825" fmla="*/ 2403007 w 2583877"/>
                <a:gd name="connsiteY825" fmla="*/ 2532899 h 3785031"/>
                <a:gd name="connsiteX826" fmla="*/ 2404403 w 2583877"/>
                <a:gd name="connsiteY826" fmla="*/ 2527312 h 3785031"/>
                <a:gd name="connsiteX827" fmla="*/ 2407196 w 2583877"/>
                <a:gd name="connsiteY827" fmla="*/ 2523122 h 3785031"/>
                <a:gd name="connsiteX828" fmla="*/ 2408593 w 2583877"/>
                <a:gd name="connsiteY828" fmla="*/ 2527312 h 3785031"/>
                <a:gd name="connsiteX829" fmla="*/ 2408593 w 2583877"/>
                <a:gd name="connsiteY829" fmla="*/ 2528709 h 3785031"/>
                <a:gd name="connsiteX830" fmla="*/ 2408593 w 2583877"/>
                <a:gd name="connsiteY830" fmla="*/ 2528709 h 3785031"/>
                <a:gd name="connsiteX831" fmla="*/ 2408593 w 2583877"/>
                <a:gd name="connsiteY831" fmla="*/ 2528709 h 3785031"/>
                <a:gd name="connsiteX832" fmla="*/ 2408593 w 2583877"/>
                <a:gd name="connsiteY832" fmla="*/ 2530105 h 3785031"/>
                <a:gd name="connsiteX833" fmla="*/ 2407196 w 2583877"/>
                <a:gd name="connsiteY833" fmla="*/ 2535692 h 3785031"/>
                <a:gd name="connsiteX834" fmla="*/ 2404403 w 2583877"/>
                <a:gd name="connsiteY834" fmla="*/ 2539882 h 3785031"/>
                <a:gd name="connsiteX835" fmla="*/ 2404403 w 2583877"/>
                <a:gd name="connsiteY835" fmla="*/ 2537089 h 3785031"/>
                <a:gd name="connsiteX836" fmla="*/ 2404403 w 2583877"/>
                <a:gd name="connsiteY836" fmla="*/ 2535692 h 3785031"/>
                <a:gd name="connsiteX837" fmla="*/ 2404403 w 2583877"/>
                <a:gd name="connsiteY837" fmla="*/ 2534295 h 3785031"/>
                <a:gd name="connsiteX838" fmla="*/ 2403007 w 2583877"/>
                <a:gd name="connsiteY838" fmla="*/ 2534295 h 3785031"/>
                <a:gd name="connsiteX839" fmla="*/ 2403007 w 2583877"/>
                <a:gd name="connsiteY839" fmla="*/ 2534295 h 3785031"/>
                <a:gd name="connsiteX840" fmla="*/ 2415577 w 2583877"/>
                <a:gd name="connsiteY840" fmla="*/ 2039867 h 3785031"/>
                <a:gd name="connsiteX841" fmla="*/ 2415577 w 2583877"/>
                <a:gd name="connsiteY841" fmla="*/ 2038470 h 3785031"/>
                <a:gd name="connsiteX842" fmla="*/ 2416973 w 2583877"/>
                <a:gd name="connsiteY842" fmla="*/ 2032883 h 3785031"/>
                <a:gd name="connsiteX843" fmla="*/ 2418370 w 2583877"/>
                <a:gd name="connsiteY843" fmla="*/ 2030090 h 3785031"/>
                <a:gd name="connsiteX844" fmla="*/ 2419767 w 2583877"/>
                <a:gd name="connsiteY844" fmla="*/ 2037073 h 3785031"/>
                <a:gd name="connsiteX845" fmla="*/ 2419767 w 2583877"/>
                <a:gd name="connsiteY845" fmla="*/ 2038470 h 3785031"/>
                <a:gd name="connsiteX846" fmla="*/ 2419767 w 2583877"/>
                <a:gd name="connsiteY846" fmla="*/ 2038470 h 3785031"/>
                <a:gd name="connsiteX847" fmla="*/ 2419767 w 2583877"/>
                <a:gd name="connsiteY847" fmla="*/ 2038470 h 3785031"/>
                <a:gd name="connsiteX848" fmla="*/ 2419767 w 2583877"/>
                <a:gd name="connsiteY848" fmla="*/ 2039867 h 3785031"/>
                <a:gd name="connsiteX849" fmla="*/ 2418370 w 2583877"/>
                <a:gd name="connsiteY849" fmla="*/ 2045454 h 3785031"/>
                <a:gd name="connsiteX850" fmla="*/ 2416973 w 2583877"/>
                <a:gd name="connsiteY850" fmla="*/ 2048247 h 3785031"/>
                <a:gd name="connsiteX851" fmla="*/ 2416973 w 2583877"/>
                <a:gd name="connsiteY851" fmla="*/ 2046850 h 3785031"/>
                <a:gd name="connsiteX852" fmla="*/ 2415577 w 2583877"/>
                <a:gd name="connsiteY852" fmla="*/ 2042660 h 3785031"/>
                <a:gd name="connsiteX853" fmla="*/ 2415577 w 2583877"/>
                <a:gd name="connsiteY853" fmla="*/ 2041264 h 3785031"/>
                <a:gd name="connsiteX854" fmla="*/ 2415577 w 2583877"/>
                <a:gd name="connsiteY854" fmla="*/ 2039867 h 3785031"/>
                <a:gd name="connsiteX855" fmla="*/ 2415577 w 2583877"/>
                <a:gd name="connsiteY855" fmla="*/ 2039867 h 3785031"/>
                <a:gd name="connsiteX856" fmla="*/ 2415577 w 2583877"/>
                <a:gd name="connsiteY856" fmla="*/ 2039867 h 3785031"/>
                <a:gd name="connsiteX857" fmla="*/ 2425353 w 2583877"/>
                <a:gd name="connsiteY857" fmla="*/ 1546835 h 3785031"/>
                <a:gd name="connsiteX858" fmla="*/ 2425353 w 2583877"/>
                <a:gd name="connsiteY858" fmla="*/ 1545438 h 3785031"/>
                <a:gd name="connsiteX859" fmla="*/ 2426750 w 2583877"/>
                <a:gd name="connsiteY859" fmla="*/ 1539851 h 3785031"/>
                <a:gd name="connsiteX860" fmla="*/ 2429544 w 2583877"/>
                <a:gd name="connsiteY860" fmla="*/ 1535662 h 3785031"/>
                <a:gd name="connsiteX861" fmla="*/ 2432337 w 2583877"/>
                <a:gd name="connsiteY861" fmla="*/ 1542645 h 3785031"/>
                <a:gd name="connsiteX862" fmla="*/ 2432337 w 2583877"/>
                <a:gd name="connsiteY862" fmla="*/ 1544042 h 3785031"/>
                <a:gd name="connsiteX863" fmla="*/ 2432337 w 2583877"/>
                <a:gd name="connsiteY863" fmla="*/ 1544042 h 3785031"/>
                <a:gd name="connsiteX864" fmla="*/ 2432337 w 2583877"/>
                <a:gd name="connsiteY864" fmla="*/ 1544042 h 3785031"/>
                <a:gd name="connsiteX865" fmla="*/ 2432337 w 2583877"/>
                <a:gd name="connsiteY865" fmla="*/ 1545438 h 3785031"/>
                <a:gd name="connsiteX866" fmla="*/ 2430940 w 2583877"/>
                <a:gd name="connsiteY866" fmla="*/ 1551025 h 3785031"/>
                <a:gd name="connsiteX867" fmla="*/ 2428147 w 2583877"/>
                <a:gd name="connsiteY867" fmla="*/ 1555215 h 3785031"/>
                <a:gd name="connsiteX868" fmla="*/ 2426750 w 2583877"/>
                <a:gd name="connsiteY868" fmla="*/ 1553818 h 3785031"/>
                <a:gd name="connsiteX869" fmla="*/ 2425353 w 2583877"/>
                <a:gd name="connsiteY869" fmla="*/ 1549628 h 3785031"/>
                <a:gd name="connsiteX870" fmla="*/ 2425353 w 2583877"/>
                <a:gd name="connsiteY870" fmla="*/ 1548232 h 3785031"/>
                <a:gd name="connsiteX871" fmla="*/ 2425353 w 2583877"/>
                <a:gd name="connsiteY871" fmla="*/ 1546835 h 3785031"/>
                <a:gd name="connsiteX872" fmla="*/ 2425353 w 2583877"/>
                <a:gd name="connsiteY872" fmla="*/ 1546835 h 3785031"/>
                <a:gd name="connsiteX873" fmla="*/ 2425353 w 2583877"/>
                <a:gd name="connsiteY873" fmla="*/ 1546835 h 3785031"/>
                <a:gd name="connsiteX874" fmla="*/ 2443511 w 2583877"/>
                <a:gd name="connsiteY874" fmla="*/ 1052406 h 3785031"/>
                <a:gd name="connsiteX875" fmla="*/ 2443511 w 2583877"/>
                <a:gd name="connsiteY875" fmla="*/ 1051010 h 3785031"/>
                <a:gd name="connsiteX876" fmla="*/ 2444907 w 2583877"/>
                <a:gd name="connsiteY876" fmla="*/ 1045423 h 3785031"/>
                <a:gd name="connsiteX877" fmla="*/ 2447700 w 2583877"/>
                <a:gd name="connsiteY877" fmla="*/ 1041233 h 3785031"/>
                <a:gd name="connsiteX878" fmla="*/ 2450494 w 2583877"/>
                <a:gd name="connsiteY878" fmla="*/ 1048216 h 3785031"/>
                <a:gd name="connsiteX879" fmla="*/ 2450494 w 2583877"/>
                <a:gd name="connsiteY879" fmla="*/ 1049613 h 3785031"/>
                <a:gd name="connsiteX880" fmla="*/ 2450494 w 2583877"/>
                <a:gd name="connsiteY880" fmla="*/ 1049613 h 3785031"/>
                <a:gd name="connsiteX881" fmla="*/ 2450494 w 2583877"/>
                <a:gd name="connsiteY881" fmla="*/ 1049613 h 3785031"/>
                <a:gd name="connsiteX882" fmla="*/ 2450494 w 2583877"/>
                <a:gd name="connsiteY882" fmla="*/ 1051010 h 3785031"/>
                <a:gd name="connsiteX883" fmla="*/ 2449097 w 2583877"/>
                <a:gd name="connsiteY883" fmla="*/ 1056597 h 3785031"/>
                <a:gd name="connsiteX884" fmla="*/ 2446304 w 2583877"/>
                <a:gd name="connsiteY884" fmla="*/ 1060787 h 3785031"/>
                <a:gd name="connsiteX885" fmla="*/ 2444907 w 2583877"/>
                <a:gd name="connsiteY885" fmla="*/ 1059390 h 3785031"/>
                <a:gd name="connsiteX886" fmla="*/ 2443511 w 2583877"/>
                <a:gd name="connsiteY886" fmla="*/ 1055200 h 3785031"/>
                <a:gd name="connsiteX887" fmla="*/ 2443511 w 2583877"/>
                <a:gd name="connsiteY887" fmla="*/ 1053803 h 3785031"/>
                <a:gd name="connsiteX888" fmla="*/ 2443511 w 2583877"/>
                <a:gd name="connsiteY888" fmla="*/ 1052406 h 3785031"/>
                <a:gd name="connsiteX889" fmla="*/ 2443511 w 2583877"/>
                <a:gd name="connsiteY889" fmla="*/ 1052406 h 3785031"/>
                <a:gd name="connsiteX890" fmla="*/ 2443511 w 2583877"/>
                <a:gd name="connsiteY890" fmla="*/ 1052406 h 3785031"/>
                <a:gd name="connsiteX891" fmla="*/ 2443511 w 2583877"/>
                <a:gd name="connsiteY891" fmla="*/ 1039836 h 3785031"/>
                <a:gd name="connsiteX892" fmla="*/ 2443511 w 2583877"/>
                <a:gd name="connsiteY892" fmla="*/ 1039836 h 3785031"/>
                <a:gd name="connsiteX893" fmla="*/ 2443511 w 2583877"/>
                <a:gd name="connsiteY893" fmla="*/ 1039836 h 3785031"/>
                <a:gd name="connsiteX894" fmla="*/ 2443511 w 2583877"/>
                <a:gd name="connsiteY894" fmla="*/ 1039836 h 3785031"/>
                <a:gd name="connsiteX895" fmla="*/ 98467 w 2583877"/>
                <a:gd name="connsiteY895" fmla="*/ 601275 h 3785031"/>
                <a:gd name="connsiteX896" fmla="*/ 78913 w 2583877"/>
                <a:gd name="connsiteY896" fmla="*/ 581722 h 3785031"/>
                <a:gd name="connsiteX897" fmla="*/ 67740 w 2583877"/>
                <a:gd name="connsiteY897" fmla="*/ 570548 h 3785031"/>
                <a:gd name="connsiteX898" fmla="*/ 71929 w 2583877"/>
                <a:gd name="connsiteY898" fmla="*/ 562168 h 3785031"/>
                <a:gd name="connsiteX899" fmla="*/ 74723 w 2583877"/>
                <a:gd name="connsiteY899" fmla="*/ 552391 h 3785031"/>
                <a:gd name="connsiteX900" fmla="*/ 74723 w 2583877"/>
                <a:gd name="connsiteY900" fmla="*/ 549598 h 3785031"/>
                <a:gd name="connsiteX901" fmla="*/ 74723 w 2583877"/>
                <a:gd name="connsiteY901" fmla="*/ 548201 h 3785031"/>
                <a:gd name="connsiteX902" fmla="*/ 74723 w 2583877"/>
                <a:gd name="connsiteY902" fmla="*/ 546804 h 3785031"/>
                <a:gd name="connsiteX903" fmla="*/ 74723 w 2583877"/>
                <a:gd name="connsiteY903" fmla="*/ 542614 h 3785031"/>
                <a:gd name="connsiteX904" fmla="*/ 67740 w 2583877"/>
                <a:gd name="connsiteY904" fmla="*/ 523061 h 3785031"/>
                <a:gd name="connsiteX905" fmla="*/ 97070 w 2583877"/>
                <a:gd name="connsiteY905" fmla="*/ 495127 h 3785031"/>
                <a:gd name="connsiteX906" fmla="*/ 232549 w 2583877"/>
                <a:gd name="connsiteY906" fmla="*/ 362441 h 3785031"/>
                <a:gd name="connsiteX907" fmla="*/ 232549 w 2583877"/>
                <a:gd name="connsiteY907" fmla="*/ 362441 h 3785031"/>
                <a:gd name="connsiteX908" fmla="*/ 257690 w 2583877"/>
                <a:gd name="connsiteY908" fmla="*/ 337301 h 3785031"/>
                <a:gd name="connsiteX909" fmla="*/ 257690 w 2583877"/>
                <a:gd name="connsiteY909" fmla="*/ 337301 h 3785031"/>
                <a:gd name="connsiteX910" fmla="*/ 259086 w 2583877"/>
                <a:gd name="connsiteY910" fmla="*/ 335904 h 3785031"/>
                <a:gd name="connsiteX911" fmla="*/ 271657 w 2583877"/>
                <a:gd name="connsiteY911" fmla="*/ 348474 h 3785031"/>
                <a:gd name="connsiteX912" fmla="*/ 442053 w 2583877"/>
                <a:gd name="connsiteY912" fmla="*/ 523061 h 3785031"/>
                <a:gd name="connsiteX913" fmla="*/ 440656 w 2583877"/>
                <a:gd name="connsiteY913" fmla="*/ 524457 h 3785031"/>
                <a:gd name="connsiteX914" fmla="*/ 435069 w 2583877"/>
                <a:gd name="connsiteY914" fmla="*/ 534234 h 3785031"/>
                <a:gd name="connsiteX915" fmla="*/ 432276 w 2583877"/>
                <a:gd name="connsiteY915" fmla="*/ 545408 h 3785031"/>
                <a:gd name="connsiteX916" fmla="*/ 432276 w 2583877"/>
                <a:gd name="connsiteY916" fmla="*/ 549598 h 3785031"/>
                <a:gd name="connsiteX917" fmla="*/ 432276 w 2583877"/>
                <a:gd name="connsiteY917" fmla="*/ 550994 h 3785031"/>
                <a:gd name="connsiteX918" fmla="*/ 432276 w 2583877"/>
                <a:gd name="connsiteY918" fmla="*/ 552391 h 3785031"/>
                <a:gd name="connsiteX919" fmla="*/ 432276 w 2583877"/>
                <a:gd name="connsiteY919" fmla="*/ 553788 h 3785031"/>
                <a:gd name="connsiteX920" fmla="*/ 432276 w 2583877"/>
                <a:gd name="connsiteY920" fmla="*/ 556581 h 3785031"/>
                <a:gd name="connsiteX921" fmla="*/ 433673 w 2583877"/>
                <a:gd name="connsiteY921" fmla="*/ 563565 h 3785031"/>
                <a:gd name="connsiteX922" fmla="*/ 437863 w 2583877"/>
                <a:gd name="connsiteY922" fmla="*/ 570548 h 3785031"/>
                <a:gd name="connsiteX923" fmla="*/ 412722 w 2583877"/>
                <a:gd name="connsiteY923" fmla="*/ 594292 h 3785031"/>
                <a:gd name="connsiteX924" fmla="*/ 412722 w 2583877"/>
                <a:gd name="connsiteY924" fmla="*/ 594292 h 3785031"/>
                <a:gd name="connsiteX925" fmla="*/ 247913 w 2583877"/>
                <a:gd name="connsiteY925" fmla="*/ 754911 h 3785031"/>
                <a:gd name="connsiteX926" fmla="*/ 98467 w 2583877"/>
                <a:gd name="connsiteY926" fmla="*/ 601275 h 3785031"/>
                <a:gd name="connsiteX927" fmla="*/ 254896 w 2583877"/>
                <a:gd name="connsiteY927" fmla="*/ 303780 h 3785031"/>
                <a:gd name="connsiteX928" fmla="*/ 254896 w 2583877"/>
                <a:gd name="connsiteY928" fmla="*/ 303780 h 3785031"/>
                <a:gd name="connsiteX929" fmla="*/ 254896 w 2583877"/>
                <a:gd name="connsiteY929" fmla="*/ 300987 h 3785031"/>
                <a:gd name="connsiteX930" fmla="*/ 256293 w 2583877"/>
                <a:gd name="connsiteY930" fmla="*/ 295400 h 3785031"/>
                <a:gd name="connsiteX931" fmla="*/ 257690 w 2583877"/>
                <a:gd name="connsiteY931" fmla="*/ 292607 h 3785031"/>
                <a:gd name="connsiteX932" fmla="*/ 259086 w 2583877"/>
                <a:gd name="connsiteY932" fmla="*/ 299590 h 3785031"/>
                <a:gd name="connsiteX933" fmla="*/ 259086 w 2583877"/>
                <a:gd name="connsiteY933" fmla="*/ 300987 h 3785031"/>
                <a:gd name="connsiteX934" fmla="*/ 259086 w 2583877"/>
                <a:gd name="connsiteY934" fmla="*/ 300987 h 3785031"/>
                <a:gd name="connsiteX935" fmla="*/ 259086 w 2583877"/>
                <a:gd name="connsiteY935" fmla="*/ 300987 h 3785031"/>
                <a:gd name="connsiteX936" fmla="*/ 259086 w 2583877"/>
                <a:gd name="connsiteY936" fmla="*/ 302384 h 3785031"/>
                <a:gd name="connsiteX937" fmla="*/ 257690 w 2583877"/>
                <a:gd name="connsiteY937" fmla="*/ 307970 h 3785031"/>
                <a:gd name="connsiteX938" fmla="*/ 256293 w 2583877"/>
                <a:gd name="connsiteY938" fmla="*/ 310764 h 3785031"/>
                <a:gd name="connsiteX939" fmla="*/ 256293 w 2583877"/>
                <a:gd name="connsiteY939" fmla="*/ 309367 h 3785031"/>
                <a:gd name="connsiteX940" fmla="*/ 254896 w 2583877"/>
                <a:gd name="connsiteY940" fmla="*/ 305177 h 3785031"/>
                <a:gd name="connsiteX941" fmla="*/ 254896 w 2583877"/>
                <a:gd name="connsiteY941" fmla="*/ 303780 h 3785031"/>
                <a:gd name="connsiteX942" fmla="*/ 254896 w 2583877"/>
                <a:gd name="connsiteY942" fmla="*/ 303780 h 3785031"/>
                <a:gd name="connsiteX943" fmla="*/ 254896 w 2583877"/>
                <a:gd name="connsiteY943" fmla="*/ 303780 h 3785031"/>
                <a:gd name="connsiteX944" fmla="*/ 450433 w 2583877"/>
                <a:gd name="connsiteY944" fmla="*/ 585912 h 3785031"/>
                <a:gd name="connsiteX945" fmla="*/ 450433 w 2583877"/>
                <a:gd name="connsiteY945" fmla="*/ 585912 h 3785031"/>
                <a:gd name="connsiteX946" fmla="*/ 450433 w 2583877"/>
                <a:gd name="connsiteY946" fmla="*/ 585912 h 3785031"/>
                <a:gd name="connsiteX947" fmla="*/ 464400 w 2583877"/>
                <a:gd name="connsiteY947" fmla="*/ 598482 h 3785031"/>
                <a:gd name="connsiteX948" fmla="*/ 634796 w 2583877"/>
                <a:gd name="connsiteY948" fmla="*/ 773068 h 3785031"/>
                <a:gd name="connsiteX949" fmla="*/ 633399 w 2583877"/>
                <a:gd name="connsiteY949" fmla="*/ 774465 h 3785031"/>
                <a:gd name="connsiteX950" fmla="*/ 627813 w 2583877"/>
                <a:gd name="connsiteY950" fmla="*/ 784242 h 3785031"/>
                <a:gd name="connsiteX951" fmla="*/ 625019 w 2583877"/>
                <a:gd name="connsiteY951" fmla="*/ 795415 h 3785031"/>
                <a:gd name="connsiteX952" fmla="*/ 625019 w 2583877"/>
                <a:gd name="connsiteY952" fmla="*/ 799605 h 3785031"/>
                <a:gd name="connsiteX953" fmla="*/ 625019 w 2583877"/>
                <a:gd name="connsiteY953" fmla="*/ 801002 h 3785031"/>
                <a:gd name="connsiteX954" fmla="*/ 625019 w 2583877"/>
                <a:gd name="connsiteY954" fmla="*/ 802399 h 3785031"/>
                <a:gd name="connsiteX955" fmla="*/ 625019 w 2583877"/>
                <a:gd name="connsiteY955" fmla="*/ 803795 h 3785031"/>
                <a:gd name="connsiteX956" fmla="*/ 625019 w 2583877"/>
                <a:gd name="connsiteY956" fmla="*/ 806589 h 3785031"/>
                <a:gd name="connsiteX957" fmla="*/ 626416 w 2583877"/>
                <a:gd name="connsiteY957" fmla="*/ 813572 h 3785031"/>
                <a:gd name="connsiteX958" fmla="*/ 630606 w 2583877"/>
                <a:gd name="connsiteY958" fmla="*/ 820556 h 3785031"/>
                <a:gd name="connsiteX959" fmla="*/ 605465 w 2583877"/>
                <a:gd name="connsiteY959" fmla="*/ 844300 h 3785031"/>
                <a:gd name="connsiteX960" fmla="*/ 605465 w 2583877"/>
                <a:gd name="connsiteY960" fmla="*/ 844300 h 3785031"/>
                <a:gd name="connsiteX961" fmla="*/ 440656 w 2583877"/>
                <a:gd name="connsiteY961" fmla="*/ 1004919 h 3785031"/>
                <a:gd name="connsiteX962" fmla="*/ 268863 w 2583877"/>
                <a:gd name="connsiteY962" fmla="*/ 828936 h 3785031"/>
                <a:gd name="connsiteX963" fmla="*/ 257690 w 2583877"/>
                <a:gd name="connsiteY963" fmla="*/ 817762 h 3785031"/>
                <a:gd name="connsiteX964" fmla="*/ 261879 w 2583877"/>
                <a:gd name="connsiteY964" fmla="*/ 809382 h 3785031"/>
                <a:gd name="connsiteX965" fmla="*/ 264673 w 2583877"/>
                <a:gd name="connsiteY965" fmla="*/ 799605 h 3785031"/>
                <a:gd name="connsiteX966" fmla="*/ 264673 w 2583877"/>
                <a:gd name="connsiteY966" fmla="*/ 796812 h 3785031"/>
                <a:gd name="connsiteX967" fmla="*/ 264673 w 2583877"/>
                <a:gd name="connsiteY967" fmla="*/ 795415 h 3785031"/>
                <a:gd name="connsiteX968" fmla="*/ 264673 w 2583877"/>
                <a:gd name="connsiteY968" fmla="*/ 794019 h 3785031"/>
                <a:gd name="connsiteX969" fmla="*/ 264673 w 2583877"/>
                <a:gd name="connsiteY969" fmla="*/ 789829 h 3785031"/>
                <a:gd name="connsiteX970" fmla="*/ 257690 w 2583877"/>
                <a:gd name="connsiteY970" fmla="*/ 770275 h 3785031"/>
                <a:gd name="connsiteX971" fmla="*/ 422499 w 2583877"/>
                <a:gd name="connsiteY971" fmla="*/ 609656 h 3785031"/>
                <a:gd name="connsiteX972" fmla="*/ 422499 w 2583877"/>
                <a:gd name="connsiteY972" fmla="*/ 609656 h 3785031"/>
                <a:gd name="connsiteX973" fmla="*/ 450433 w 2583877"/>
                <a:gd name="connsiteY973" fmla="*/ 585912 h 3785031"/>
                <a:gd name="connsiteX974" fmla="*/ 449036 w 2583877"/>
                <a:gd name="connsiteY974" fmla="*/ 550994 h 3785031"/>
                <a:gd name="connsiteX975" fmla="*/ 449036 w 2583877"/>
                <a:gd name="connsiteY975" fmla="*/ 550994 h 3785031"/>
                <a:gd name="connsiteX976" fmla="*/ 449036 w 2583877"/>
                <a:gd name="connsiteY976" fmla="*/ 548201 h 3785031"/>
                <a:gd name="connsiteX977" fmla="*/ 450433 w 2583877"/>
                <a:gd name="connsiteY977" fmla="*/ 542614 h 3785031"/>
                <a:gd name="connsiteX978" fmla="*/ 451830 w 2583877"/>
                <a:gd name="connsiteY978" fmla="*/ 539821 h 3785031"/>
                <a:gd name="connsiteX979" fmla="*/ 453226 w 2583877"/>
                <a:gd name="connsiteY979" fmla="*/ 546804 h 3785031"/>
                <a:gd name="connsiteX980" fmla="*/ 453226 w 2583877"/>
                <a:gd name="connsiteY980" fmla="*/ 548201 h 3785031"/>
                <a:gd name="connsiteX981" fmla="*/ 453226 w 2583877"/>
                <a:gd name="connsiteY981" fmla="*/ 548201 h 3785031"/>
                <a:gd name="connsiteX982" fmla="*/ 453226 w 2583877"/>
                <a:gd name="connsiteY982" fmla="*/ 548201 h 3785031"/>
                <a:gd name="connsiteX983" fmla="*/ 453226 w 2583877"/>
                <a:gd name="connsiteY983" fmla="*/ 549598 h 3785031"/>
                <a:gd name="connsiteX984" fmla="*/ 451830 w 2583877"/>
                <a:gd name="connsiteY984" fmla="*/ 555185 h 3785031"/>
                <a:gd name="connsiteX985" fmla="*/ 450433 w 2583877"/>
                <a:gd name="connsiteY985" fmla="*/ 557978 h 3785031"/>
                <a:gd name="connsiteX986" fmla="*/ 450433 w 2583877"/>
                <a:gd name="connsiteY986" fmla="*/ 556581 h 3785031"/>
                <a:gd name="connsiteX987" fmla="*/ 449036 w 2583877"/>
                <a:gd name="connsiteY987" fmla="*/ 552391 h 3785031"/>
                <a:gd name="connsiteX988" fmla="*/ 449036 w 2583877"/>
                <a:gd name="connsiteY988" fmla="*/ 550994 h 3785031"/>
                <a:gd name="connsiteX989" fmla="*/ 449036 w 2583877"/>
                <a:gd name="connsiteY989" fmla="*/ 550994 h 3785031"/>
                <a:gd name="connsiteX990" fmla="*/ 449036 w 2583877"/>
                <a:gd name="connsiteY990" fmla="*/ 550994 h 3785031"/>
                <a:gd name="connsiteX991" fmla="*/ 471383 w 2583877"/>
                <a:gd name="connsiteY991" fmla="*/ 544011 h 3785031"/>
                <a:gd name="connsiteX992" fmla="*/ 464400 w 2583877"/>
                <a:gd name="connsiteY992" fmla="*/ 524457 h 3785031"/>
                <a:gd name="connsiteX993" fmla="*/ 630606 w 2583877"/>
                <a:gd name="connsiteY993" fmla="*/ 362441 h 3785031"/>
                <a:gd name="connsiteX994" fmla="*/ 630606 w 2583877"/>
                <a:gd name="connsiteY994" fmla="*/ 362441 h 3785031"/>
                <a:gd name="connsiteX995" fmla="*/ 655746 w 2583877"/>
                <a:gd name="connsiteY995" fmla="*/ 337301 h 3785031"/>
                <a:gd name="connsiteX996" fmla="*/ 655746 w 2583877"/>
                <a:gd name="connsiteY996" fmla="*/ 337301 h 3785031"/>
                <a:gd name="connsiteX997" fmla="*/ 655746 w 2583877"/>
                <a:gd name="connsiteY997" fmla="*/ 337301 h 3785031"/>
                <a:gd name="connsiteX998" fmla="*/ 668317 w 2583877"/>
                <a:gd name="connsiteY998" fmla="*/ 351268 h 3785031"/>
                <a:gd name="connsiteX999" fmla="*/ 840109 w 2583877"/>
                <a:gd name="connsiteY999" fmla="*/ 527251 h 3785031"/>
                <a:gd name="connsiteX1000" fmla="*/ 840109 w 2583877"/>
                <a:gd name="connsiteY1000" fmla="*/ 527251 h 3785031"/>
                <a:gd name="connsiteX1001" fmla="*/ 837316 w 2583877"/>
                <a:gd name="connsiteY1001" fmla="*/ 530044 h 3785031"/>
                <a:gd name="connsiteX1002" fmla="*/ 831730 w 2583877"/>
                <a:gd name="connsiteY1002" fmla="*/ 539821 h 3785031"/>
                <a:gd name="connsiteX1003" fmla="*/ 828936 w 2583877"/>
                <a:gd name="connsiteY1003" fmla="*/ 550994 h 3785031"/>
                <a:gd name="connsiteX1004" fmla="*/ 828936 w 2583877"/>
                <a:gd name="connsiteY1004" fmla="*/ 555185 h 3785031"/>
                <a:gd name="connsiteX1005" fmla="*/ 828936 w 2583877"/>
                <a:gd name="connsiteY1005" fmla="*/ 556581 h 3785031"/>
                <a:gd name="connsiteX1006" fmla="*/ 828936 w 2583877"/>
                <a:gd name="connsiteY1006" fmla="*/ 557978 h 3785031"/>
                <a:gd name="connsiteX1007" fmla="*/ 828936 w 2583877"/>
                <a:gd name="connsiteY1007" fmla="*/ 559375 h 3785031"/>
                <a:gd name="connsiteX1008" fmla="*/ 828936 w 2583877"/>
                <a:gd name="connsiteY1008" fmla="*/ 562168 h 3785031"/>
                <a:gd name="connsiteX1009" fmla="*/ 830333 w 2583877"/>
                <a:gd name="connsiteY1009" fmla="*/ 569151 h 3785031"/>
                <a:gd name="connsiteX1010" fmla="*/ 833126 w 2583877"/>
                <a:gd name="connsiteY1010" fmla="*/ 574738 h 3785031"/>
                <a:gd name="connsiteX1011" fmla="*/ 809382 w 2583877"/>
                <a:gd name="connsiteY1011" fmla="*/ 598482 h 3785031"/>
                <a:gd name="connsiteX1012" fmla="*/ 809382 w 2583877"/>
                <a:gd name="connsiteY1012" fmla="*/ 598482 h 3785031"/>
                <a:gd name="connsiteX1013" fmla="*/ 643176 w 2583877"/>
                <a:gd name="connsiteY1013" fmla="*/ 760498 h 3785031"/>
                <a:gd name="connsiteX1014" fmla="*/ 472780 w 2583877"/>
                <a:gd name="connsiteY1014" fmla="*/ 585912 h 3785031"/>
                <a:gd name="connsiteX1015" fmla="*/ 460210 w 2583877"/>
                <a:gd name="connsiteY1015" fmla="*/ 571945 h 3785031"/>
                <a:gd name="connsiteX1016" fmla="*/ 465796 w 2583877"/>
                <a:gd name="connsiteY1016" fmla="*/ 563565 h 3785031"/>
                <a:gd name="connsiteX1017" fmla="*/ 468590 w 2583877"/>
                <a:gd name="connsiteY1017" fmla="*/ 553788 h 3785031"/>
                <a:gd name="connsiteX1018" fmla="*/ 468590 w 2583877"/>
                <a:gd name="connsiteY1018" fmla="*/ 550994 h 3785031"/>
                <a:gd name="connsiteX1019" fmla="*/ 468590 w 2583877"/>
                <a:gd name="connsiteY1019" fmla="*/ 549598 h 3785031"/>
                <a:gd name="connsiteX1020" fmla="*/ 468590 w 2583877"/>
                <a:gd name="connsiteY1020" fmla="*/ 548201 h 3785031"/>
                <a:gd name="connsiteX1021" fmla="*/ 471383 w 2583877"/>
                <a:gd name="connsiteY1021" fmla="*/ 544011 h 3785031"/>
                <a:gd name="connsiteX1022" fmla="*/ 655746 w 2583877"/>
                <a:gd name="connsiteY1022" fmla="*/ 307970 h 3785031"/>
                <a:gd name="connsiteX1023" fmla="*/ 655746 w 2583877"/>
                <a:gd name="connsiteY1023" fmla="*/ 307970 h 3785031"/>
                <a:gd name="connsiteX1024" fmla="*/ 655746 w 2583877"/>
                <a:gd name="connsiteY1024" fmla="*/ 305177 h 3785031"/>
                <a:gd name="connsiteX1025" fmla="*/ 657143 w 2583877"/>
                <a:gd name="connsiteY1025" fmla="*/ 299590 h 3785031"/>
                <a:gd name="connsiteX1026" fmla="*/ 659936 w 2583877"/>
                <a:gd name="connsiteY1026" fmla="*/ 295400 h 3785031"/>
                <a:gd name="connsiteX1027" fmla="*/ 661333 w 2583877"/>
                <a:gd name="connsiteY1027" fmla="*/ 299590 h 3785031"/>
                <a:gd name="connsiteX1028" fmla="*/ 661333 w 2583877"/>
                <a:gd name="connsiteY1028" fmla="*/ 300987 h 3785031"/>
                <a:gd name="connsiteX1029" fmla="*/ 661333 w 2583877"/>
                <a:gd name="connsiteY1029" fmla="*/ 300987 h 3785031"/>
                <a:gd name="connsiteX1030" fmla="*/ 661333 w 2583877"/>
                <a:gd name="connsiteY1030" fmla="*/ 300987 h 3785031"/>
                <a:gd name="connsiteX1031" fmla="*/ 661333 w 2583877"/>
                <a:gd name="connsiteY1031" fmla="*/ 302384 h 3785031"/>
                <a:gd name="connsiteX1032" fmla="*/ 659936 w 2583877"/>
                <a:gd name="connsiteY1032" fmla="*/ 307970 h 3785031"/>
                <a:gd name="connsiteX1033" fmla="*/ 657143 w 2583877"/>
                <a:gd name="connsiteY1033" fmla="*/ 312160 h 3785031"/>
                <a:gd name="connsiteX1034" fmla="*/ 657143 w 2583877"/>
                <a:gd name="connsiteY1034" fmla="*/ 309367 h 3785031"/>
                <a:gd name="connsiteX1035" fmla="*/ 657143 w 2583877"/>
                <a:gd name="connsiteY1035" fmla="*/ 307970 h 3785031"/>
                <a:gd name="connsiteX1036" fmla="*/ 655746 w 2583877"/>
                <a:gd name="connsiteY1036" fmla="*/ 307970 h 3785031"/>
                <a:gd name="connsiteX1037" fmla="*/ 655746 w 2583877"/>
                <a:gd name="connsiteY1037" fmla="*/ 307970 h 3785031"/>
                <a:gd name="connsiteX1038" fmla="*/ 855473 w 2583877"/>
                <a:gd name="connsiteY1038" fmla="*/ 601275 h 3785031"/>
                <a:gd name="connsiteX1039" fmla="*/ 1025869 w 2583877"/>
                <a:gd name="connsiteY1039" fmla="*/ 775862 h 3785031"/>
                <a:gd name="connsiteX1040" fmla="*/ 1025869 w 2583877"/>
                <a:gd name="connsiteY1040" fmla="*/ 775862 h 3785031"/>
                <a:gd name="connsiteX1041" fmla="*/ 1023076 w 2583877"/>
                <a:gd name="connsiteY1041" fmla="*/ 778655 h 3785031"/>
                <a:gd name="connsiteX1042" fmla="*/ 1017489 w 2583877"/>
                <a:gd name="connsiteY1042" fmla="*/ 788432 h 3785031"/>
                <a:gd name="connsiteX1043" fmla="*/ 1014696 w 2583877"/>
                <a:gd name="connsiteY1043" fmla="*/ 799605 h 3785031"/>
                <a:gd name="connsiteX1044" fmla="*/ 1014696 w 2583877"/>
                <a:gd name="connsiteY1044" fmla="*/ 803795 h 3785031"/>
                <a:gd name="connsiteX1045" fmla="*/ 1014696 w 2583877"/>
                <a:gd name="connsiteY1045" fmla="*/ 805192 h 3785031"/>
                <a:gd name="connsiteX1046" fmla="*/ 1014696 w 2583877"/>
                <a:gd name="connsiteY1046" fmla="*/ 806589 h 3785031"/>
                <a:gd name="connsiteX1047" fmla="*/ 1014696 w 2583877"/>
                <a:gd name="connsiteY1047" fmla="*/ 807986 h 3785031"/>
                <a:gd name="connsiteX1048" fmla="*/ 1014696 w 2583877"/>
                <a:gd name="connsiteY1048" fmla="*/ 810779 h 3785031"/>
                <a:gd name="connsiteX1049" fmla="*/ 1016092 w 2583877"/>
                <a:gd name="connsiteY1049" fmla="*/ 817762 h 3785031"/>
                <a:gd name="connsiteX1050" fmla="*/ 1018886 w 2583877"/>
                <a:gd name="connsiteY1050" fmla="*/ 823349 h 3785031"/>
                <a:gd name="connsiteX1051" fmla="*/ 995142 w 2583877"/>
                <a:gd name="connsiteY1051" fmla="*/ 845696 h 3785031"/>
                <a:gd name="connsiteX1052" fmla="*/ 995142 w 2583877"/>
                <a:gd name="connsiteY1052" fmla="*/ 845696 h 3785031"/>
                <a:gd name="connsiteX1053" fmla="*/ 830333 w 2583877"/>
                <a:gd name="connsiteY1053" fmla="*/ 1006316 h 3785031"/>
                <a:gd name="connsiteX1054" fmla="*/ 661333 w 2583877"/>
                <a:gd name="connsiteY1054" fmla="*/ 833126 h 3785031"/>
                <a:gd name="connsiteX1055" fmla="*/ 648763 w 2583877"/>
                <a:gd name="connsiteY1055" fmla="*/ 819159 h 3785031"/>
                <a:gd name="connsiteX1056" fmla="*/ 654350 w 2583877"/>
                <a:gd name="connsiteY1056" fmla="*/ 810779 h 3785031"/>
                <a:gd name="connsiteX1057" fmla="*/ 657143 w 2583877"/>
                <a:gd name="connsiteY1057" fmla="*/ 801002 h 3785031"/>
                <a:gd name="connsiteX1058" fmla="*/ 657143 w 2583877"/>
                <a:gd name="connsiteY1058" fmla="*/ 798209 h 3785031"/>
                <a:gd name="connsiteX1059" fmla="*/ 657143 w 2583877"/>
                <a:gd name="connsiteY1059" fmla="*/ 796812 h 3785031"/>
                <a:gd name="connsiteX1060" fmla="*/ 657143 w 2583877"/>
                <a:gd name="connsiteY1060" fmla="*/ 795415 h 3785031"/>
                <a:gd name="connsiteX1061" fmla="*/ 657143 w 2583877"/>
                <a:gd name="connsiteY1061" fmla="*/ 791225 h 3785031"/>
                <a:gd name="connsiteX1062" fmla="*/ 650160 w 2583877"/>
                <a:gd name="connsiteY1062" fmla="*/ 773068 h 3785031"/>
                <a:gd name="connsiteX1063" fmla="*/ 814969 w 2583877"/>
                <a:gd name="connsiteY1063" fmla="*/ 612449 h 3785031"/>
                <a:gd name="connsiteX1064" fmla="*/ 814969 w 2583877"/>
                <a:gd name="connsiteY1064" fmla="*/ 612449 h 3785031"/>
                <a:gd name="connsiteX1065" fmla="*/ 840109 w 2583877"/>
                <a:gd name="connsiteY1065" fmla="*/ 588705 h 3785031"/>
                <a:gd name="connsiteX1066" fmla="*/ 840109 w 2583877"/>
                <a:gd name="connsiteY1066" fmla="*/ 588705 h 3785031"/>
                <a:gd name="connsiteX1067" fmla="*/ 840109 w 2583877"/>
                <a:gd name="connsiteY1067" fmla="*/ 588705 h 3785031"/>
                <a:gd name="connsiteX1068" fmla="*/ 855473 w 2583877"/>
                <a:gd name="connsiteY1068" fmla="*/ 601275 h 3785031"/>
                <a:gd name="connsiteX1069" fmla="*/ 849886 w 2583877"/>
                <a:gd name="connsiteY1069" fmla="*/ 556581 h 3785031"/>
                <a:gd name="connsiteX1070" fmla="*/ 849886 w 2583877"/>
                <a:gd name="connsiteY1070" fmla="*/ 556581 h 3785031"/>
                <a:gd name="connsiteX1071" fmla="*/ 849886 w 2583877"/>
                <a:gd name="connsiteY1071" fmla="*/ 553788 h 3785031"/>
                <a:gd name="connsiteX1072" fmla="*/ 851283 w 2583877"/>
                <a:gd name="connsiteY1072" fmla="*/ 548201 h 3785031"/>
                <a:gd name="connsiteX1073" fmla="*/ 854076 w 2583877"/>
                <a:gd name="connsiteY1073" fmla="*/ 544011 h 3785031"/>
                <a:gd name="connsiteX1074" fmla="*/ 855473 w 2583877"/>
                <a:gd name="connsiteY1074" fmla="*/ 548201 h 3785031"/>
                <a:gd name="connsiteX1075" fmla="*/ 855473 w 2583877"/>
                <a:gd name="connsiteY1075" fmla="*/ 549598 h 3785031"/>
                <a:gd name="connsiteX1076" fmla="*/ 855473 w 2583877"/>
                <a:gd name="connsiteY1076" fmla="*/ 549598 h 3785031"/>
                <a:gd name="connsiteX1077" fmla="*/ 855473 w 2583877"/>
                <a:gd name="connsiteY1077" fmla="*/ 549598 h 3785031"/>
                <a:gd name="connsiteX1078" fmla="*/ 855473 w 2583877"/>
                <a:gd name="connsiteY1078" fmla="*/ 550994 h 3785031"/>
                <a:gd name="connsiteX1079" fmla="*/ 854076 w 2583877"/>
                <a:gd name="connsiteY1079" fmla="*/ 556581 h 3785031"/>
                <a:gd name="connsiteX1080" fmla="*/ 851283 w 2583877"/>
                <a:gd name="connsiteY1080" fmla="*/ 560771 h 3785031"/>
                <a:gd name="connsiteX1081" fmla="*/ 851283 w 2583877"/>
                <a:gd name="connsiteY1081" fmla="*/ 557978 h 3785031"/>
                <a:gd name="connsiteX1082" fmla="*/ 851283 w 2583877"/>
                <a:gd name="connsiteY1082" fmla="*/ 556581 h 3785031"/>
                <a:gd name="connsiteX1083" fmla="*/ 849886 w 2583877"/>
                <a:gd name="connsiteY1083" fmla="*/ 556581 h 3785031"/>
                <a:gd name="connsiteX1084" fmla="*/ 849886 w 2583877"/>
                <a:gd name="connsiteY1084" fmla="*/ 556581 h 3785031"/>
                <a:gd name="connsiteX1085" fmla="*/ 865250 w 2583877"/>
                <a:gd name="connsiteY1085" fmla="*/ 549598 h 3785031"/>
                <a:gd name="connsiteX1086" fmla="*/ 865250 w 2583877"/>
                <a:gd name="connsiteY1086" fmla="*/ 545408 h 3785031"/>
                <a:gd name="connsiteX1087" fmla="*/ 859663 w 2583877"/>
                <a:gd name="connsiteY1087" fmla="*/ 528647 h 3785031"/>
                <a:gd name="connsiteX1088" fmla="*/ 1024473 w 2583877"/>
                <a:gd name="connsiteY1088" fmla="*/ 368028 h 3785031"/>
                <a:gd name="connsiteX1089" fmla="*/ 1024473 w 2583877"/>
                <a:gd name="connsiteY1089" fmla="*/ 368028 h 3785031"/>
                <a:gd name="connsiteX1090" fmla="*/ 1049613 w 2583877"/>
                <a:gd name="connsiteY1090" fmla="*/ 344284 h 3785031"/>
                <a:gd name="connsiteX1091" fmla="*/ 1049613 w 2583877"/>
                <a:gd name="connsiteY1091" fmla="*/ 344284 h 3785031"/>
                <a:gd name="connsiteX1092" fmla="*/ 1051010 w 2583877"/>
                <a:gd name="connsiteY1092" fmla="*/ 342888 h 3785031"/>
                <a:gd name="connsiteX1093" fmla="*/ 1063580 w 2583877"/>
                <a:gd name="connsiteY1093" fmla="*/ 355458 h 3785031"/>
                <a:gd name="connsiteX1094" fmla="*/ 1232580 w 2583877"/>
                <a:gd name="connsiteY1094" fmla="*/ 528647 h 3785031"/>
                <a:gd name="connsiteX1095" fmla="*/ 1231183 w 2583877"/>
                <a:gd name="connsiteY1095" fmla="*/ 530044 h 3785031"/>
                <a:gd name="connsiteX1096" fmla="*/ 1225596 w 2583877"/>
                <a:gd name="connsiteY1096" fmla="*/ 539821 h 3785031"/>
                <a:gd name="connsiteX1097" fmla="*/ 1222803 w 2583877"/>
                <a:gd name="connsiteY1097" fmla="*/ 550994 h 3785031"/>
                <a:gd name="connsiteX1098" fmla="*/ 1222803 w 2583877"/>
                <a:gd name="connsiteY1098" fmla="*/ 555185 h 3785031"/>
                <a:gd name="connsiteX1099" fmla="*/ 1222803 w 2583877"/>
                <a:gd name="connsiteY1099" fmla="*/ 556581 h 3785031"/>
                <a:gd name="connsiteX1100" fmla="*/ 1222803 w 2583877"/>
                <a:gd name="connsiteY1100" fmla="*/ 557978 h 3785031"/>
                <a:gd name="connsiteX1101" fmla="*/ 1222803 w 2583877"/>
                <a:gd name="connsiteY1101" fmla="*/ 559375 h 3785031"/>
                <a:gd name="connsiteX1102" fmla="*/ 1222803 w 2583877"/>
                <a:gd name="connsiteY1102" fmla="*/ 562168 h 3785031"/>
                <a:gd name="connsiteX1103" fmla="*/ 1224199 w 2583877"/>
                <a:gd name="connsiteY1103" fmla="*/ 569151 h 3785031"/>
                <a:gd name="connsiteX1104" fmla="*/ 1228390 w 2583877"/>
                <a:gd name="connsiteY1104" fmla="*/ 576135 h 3785031"/>
                <a:gd name="connsiteX1105" fmla="*/ 1203249 w 2583877"/>
                <a:gd name="connsiteY1105" fmla="*/ 599879 h 3785031"/>
                <a:gd name="connsiteX1106" fmla="*/ 1203249 w 2583877"/>
                <a:gd name="connsiteY1106" fmla="*/ 599879 h 3785031"/>
                <a:gd name="connsiteX1107" fmla="*/ 1039836 w 2583877"/>
                <a:gd name="connsiteY1107" fmla="*/ 759101 h 3785031"/>
                <a:gd name="connsiteX1108" fmla="*/ 868043 w 2583877"/>
                <a:gd name="connsiteY1108" fmla="*/ 583118 h 3785031"/>
                <a:gd name="connsiteX1109" fmla="*/ 855473 w 2583877"/>
                <a:gd name="connsiteY1109" fmla="*/ 569151 h 3785031"/>
                <a:gd name="connsiteX1110" fmla="*/ 861060 w 2583877"/>
                <a:gd name="connsiteY1110" fmla="*/ 560771 h 3785031"/>
                <a:gd name="connsiteX1111" fmla="*/ 863853 w 2583877"/>
                <a:gd name="connsiteY1111" fmla="*/ 550994 h 3785031"/>
                <a:gd name="connsiteX1112" fmla="*/ 863853 w 2583877"/>
                <a:gd name="connsiteY1112" fmla="*/ 548201 h 3785031"/>
                <a:gd name="connsiteX1113" fmla="*/ 865250 w 2583877"/>
                <a:gd name="connsiteY1113" fmla="*/ 549598 h 3785031"/>
                <a:gd name="connsiteX1114" fmla="*/ 865250 w 2583877"/>
                <a:gd name="connsiteY1114" fmla="*/ 549598 h 3785031"/>
                <a:gd name="connsiteX1115" fmla="*/ 1048217 w 2583877"/>
                <a:gd name="connsiteY1115" fmla="*/ 309367 h 3785031"/>
                <a:gd name="connsiteX1116" fmla="*/ 1048217 w 2583877"/>
                <a:gd name="connsiteY1116" fmla="*/ 309367 h 3785031"/>
                <a:gd name="connsiteX1117" fmla="*/ 1048217 w 2583877"/>
                <a:gd name="connsiteY1117" fmla="*/ 306574 h 3785031"/>
                <a:gd name="connsiteX1118" fmla="*/ 1049613 w 2583877"/>
                <a:gd name="connsiteY1118" fmla="*/ 300987 h 3785031"/>
                <a:gd name="connsiteX1119" fmla="*/ 1051010 w 2583877"/>
                <a:gd name="connsiteY1119" fmla="*/ 298193 h 3785031"/>
                <a:gd name="connsiteX1120" fmla="*/ 1052407 w 2583877"/>
                <a:gd name="connsiteY1120" fmla="*/ 305177 h 3785031"/>
                <a:gd name="connsiteX1121" fmla="*/ 1052407 w 2583877"/>
                <a:gd name="connsiteY1121" fmla="*/ 306574 h 3785031"/>
                <a:gd name="connsiteX1122" fmla="*/ 1052407 w 2583877"/>
                <a:gd name="connsiteY1122" fmla="*/ 306574 h 3785031"/>
                <a:gd name="connsiteX1123" fmla="*/ 1052407 w 2583877"/>
                <a:gd name="connsiteY1123" fmla="*/ 306574 h 3785031"/>
                <a:gd name="connsiteX1124" fmla="*/ 1052407 w 2583877"/>
                <a:gd name="connsiteY1124" fmla="*/ 307970 h 3785031"/>
                <a:gd name="connsiteX1125" fmla="*/ 1051010 w 2583877"/>
                <a:gd name="connsiteY1125" fmla="*/ 313557 h 3785031"/>
                <a:gd name="connsiteX1126" fmla="*/ 1049613 w 2583877"/>
                <a:gd name="connsiteY1126" fmla="*/ 316350 h 3785031"/>
                <a:gd name="connsiteX1127" fmla="*/ 1049613 w 2583877"/>
                <a:gd name="connsiteY1127" fmla="*/ 314954 h 3785031"/>
                <a:gd name="connsiteX1128" fmla="*/ 1048217 w 2583877"/>
                <a:gd name="connsiteY1128" fmla="*/ 310764 h 3785031"/>
                <a:gd name="connsiteX1129" fmla="*/ 1048217 w 2583877"/>
                <a:gd name="connsiteY1129" fmla="*/ 309367 h 3785031"/>
                <a:gd name="connsiteX1130" fmla="*/ 1048217 w 2583877"/>
                <a:gd name="connsiteY1130" fmla="*/ 309367 h 3785031"/>
                <a:gd name="connsiteX1131" fmla="*/ 1048217 w 2583877"/>
                <a:gd name="connsiteY1131" fmla="*/ 309367 h 3785031"/>
                <a:gd name="connsiteX1132" fmla="*/ 1254927 w 2583877"/>
                <a:gd name="connsiteY1132" fmla="*/ 590102 h 3785031"/>
                <a:gd name="connsiteX1133" fmla="*/ 1254927 w 2583877"/>
                <a:gd name="connsiteY1133" fmla="*/ 590102 h 3785031"/>
                <a:gd name="connsiteX1134" fmla="*/ 1254927 w 2583877"/>
                <a:gd name="connsiteY1134" fmla="*/ 590102 h 3785031"/>
                <a:gd name="connsiteX1135" fmla="*/ 1268894 w 2583877"/>
                <a:gd name="connsiteY1135" fmla="*/ 602672 h 3785031"/>
                <a:gd name="connsiteX1136" fmla="*/ 1439290 w 2583877"/>
                <a:gd name="connsiteY1136" fmla="*/ 777258 h 3785031"/>
                <a:gd name="connsiteX1137" fmla="*/ 1437893 w 2583877"/>
                <a:gd name="connsiteY1137" fmla="*/ 778655 h 3785031"/>
                <a:gd name="connsiteX1138" fmla="*/ 1432307 w 2583877"/>
                <a:gd name="connsiteY1138" fmla="*/ 788432 h 3785031"/>
                <a:gd name="connsiteX1139" fmla="*/ 1429513 w 2583877"/>
                <a:gd name="connsiteY1139" fmla="*/ 799605 h 3785031"/>
                <a:gd name="connsiteX1140" fmla="*/ 1429513 w 2583877"/>
                <a:gd name="connsiteY1140" fmla="*/ 803795 h 3785031"/>
                <a:gd name="connsiteX1141" fmla="*/ 1429513 w 2583877"/>
                <a:gd name="connsiteY1141" fmla="*/ 805192 h 3785031"/>
                <a:gd name="connsiteX1142" fmla="*/ 1429513 w 2583877"/>
                <a:gd name="connsiteY1142" fmla="*/ 806589 h 3785031"/>
                <a:gd name="connsiteX1143" fmla="*/ 1429513 w 2583877"/>
                <a:gd name="connsiteY1143" fmla="*/ 807986 h 3785031"/>
                <a:gd name="connsiteX1144" fmla="*/ 1429513 w 2583877"/>
                <a:gd name="connsiteY1144" fmla="*/ 810779 h 3785031"/>
                <a:gd name="connsiteX1145" fmla="*/ 1430910 w 2583877"/>
                <a:gd name="connsiteY1145" fmla="*/ 817762 h 3785031"/>
                <a:gd name="connsiteX1146" fmla="*/ 1435100 w 2583877"/>
                <a:gd name="connsiteY1146" fmla="*/ 824746 h 3785031"/>
                <a:gd name="connsiteX1147" fmla="*/ 1409959 w 2583877"/>
                <a:gd name="connsiteY1147" fmla="*/ 848490 h 3785031"/>
                <a:gd name="connsiteX1148" fmla="*/ 1409959 w 2583877"/>
                <a:gd name="connsiteY1148" fmla="*/ 848490 h 3785031"/>
                <a:gd name="connsiteX1149" fmla="*/ 1246546 w 2583877"/>
                <a:gd name="connsiteY1149" fmla="*/ 1010506 h 3785031"/>
                <a:gd name="connsiteX1150" fmla="*/ 1073357 w 2583877"/>
                <a:gd name="connsiteY1150" fmla="*/ 834523 h 3785031"/>
                <a:gd name="connsiteX1151" fmla="*/ 1060787 w 2583877"/>
                <a:gd name="connsiteY1151" fmla="*/ 820556 h 3785031"/>
                <a:gd name="connsiteX1152" fmla="*/ 1066373 w 2583877"/>
                <a:gd name="connsiteY1152" fmla="*/ 812176 h 3785031"/>
                <a:gd name="connsiteX1153" fmla="*/ 1069167 w 2583877"/>
                <a:gd name="connsiteY1153" fmla="*/ 802399 h 3785031"/>
                <a:gd name="connsiteX1154" fmla="*/ 1069167 w 2583877"/>
                <a:gd name="connsiteY1154" fmla="*/ 799605 h 3785031"/>
                <a:gd name="connsiteX1155" fmla="*/ 1069167 w 2583877"/>
                <a:gd name="connsiteY1155" fmla="*/ 798209 h 3785031"/>
                <a:gd name="connsiteX1156" fmla="*/ 1069167 w 2583877"/>
                <a:gd name="connsiteY1156" fmla="*/ 796812 h 3785031"/>
                <a:gd name="connsiteX1157" fmla="*/ 1069167 w 2583877"/>
                <a:gd name="connsiteY1157" fmla="*/ 792622 h 3785031"/>
                <a:gd name="connsiteX1158" fmla="*/ 1063580 w 2583877"/>
                <a:gd name="connsiteY1158" fmla="*/ 775862 h 3785031"/>
                <a:gd name="connsiteX1159" fmla="*/ 1228390 w 2583877"/>
                <a:gd name="connsiteY1159" fmla="*/ 615242 h 3785031"/>
                <a:gd name="connsiteX1160" fmla="*/ 1228390 w 2583877"/>
                <a:gd name="connsiteY1160" fmla="*/ 615242 h 3785031"/>
                <a:gd name="connsiteX1161" fmla="*/ 1254927 w 2583877"/>
                <a:gd name="connsiteY1161" fmla="*/ 590102 h 3785031"/>
                <a:gd name="connsiteX1162" fmla="*/ 1254927 w 2583877"/>
                <a:gd name="connsiteY1162" fmla="*/ 556581 h 3785031"/>
                <a:gd name="connsiteX1163" fmla="*/ 1254927 w 2583877"/>
                <a:gd name="connsiteY1163" fmla="*/ 556581 h 3785031"/>
                <a:gd name="connsiteX1164" fmla="*/ 1254927 w 2583877"/>
                <a:gd name="connsiteY1164" fmla="*/ 553788 h 3785031"/>
                <a:gd name="connsiteX1165" fmla="*/ 1256323 w 2583877"/>
                <a:gd name="connsiteY1165" fmla="*/ 548201 h 3785031"/>
                <a:gd name="connsiteX1166" fmla="*/ 1257720 w 2583877"/>
                <a:gd name="connsiteY1166" fmla="*/ 545408 h 3785031"/>
                <a:gd name="connsiteX1167" fmla="*/ 1259117 w 2583877"/>
                <a:gd name="connsiteY1167" fmla="*/ 552391 h 3785031"/>
                <a:gd name="connsiteX1168" fmla="*/ 1259117 w 2583877"/>
                <a:gd name="connsiteY1168" fmla="*/ 553788 h 3785031"/>
                <a:gd name="connsiteX1169" fmla="*/ 1259117 w 2583877"/>
                <a:gd name="connsiteY1169" fmla="*/ 553788 h 3785031"/>
                <a:gd name="connsiteX1170" fmla="*/ 1259117 w 2583877"/>
                <a:gd name="connsiteY1170" fmla="*/ 553788 h 3785031"/>
                <a:gd name="connsiteX1171" fmla="*/ 1259117 w 2583877"/>
                <a:gd name="connsiteY1171" fmla="*/ 555185 h 3785031"/>
                <a:gd name="connsiteX1172" fmla="*/ 1257720 w 2583877"/>
                <a:gd name="connsiteY1172" fmla="*/ 560771 h 3785031"/>
                <a:gd name="connsiteX1173" fmla="*/ 1256323 w 2583877"/>
                <a:gd name="connsiteY1173" fmla="*/ 563565 h 3785031"/>
                <a:gd name="connsiteX1174" fmla="*/ 1256323 w 2583877"/>
                <a:gd name="connsiteY1174" fmla="*/ 562168 h 3785031"/>
                <a:gd name="connsiteX1175" fmla="*/ 1254927 w 2583877"/>
                <a:gd name="connsiteY1175" fmla="*/ 557978 h 3785031"/>
                <a:gd name="connsiteX1176" fmla="*/ 1254927 w 2583877"/>
                <a:gd name="connsiteY1176" fmla="*/ 556581 h 3785031"/>
                <a:gd name="connsiteX1177" fmla="*/ 1254927 w 2583877"/>
                <a:gd name="connsiteY1177" fmla="*/ 556581 h 3785031"/>
                <a:gd name="connsiteX1178" fmla="*/ 1254927 w 2583877"/>
                <a:gd name="connsiteY1178" fmla="*/ 556581 h 3785031"/>
                <a:gd name="connsiteX1179" fmla="*/ 1274480 w 2583877"/>
                <a:gd name="connsiteY1179" fmla="*/ 553788 h 3785031"/>
                <a:gd name="connsiteX1180" fmla="*/ 1274480 w 2583877"/>
                <a:gd name="connsiteY1180" fmla="*/ 549598 h 3785031"/>
                <a:gd name="connsiteX1181" fmla="*/ 1267497 w 2583877"/>
                <a:gd name="connsiteY1181" fmla="*/ 530044 h 3785031"/>
                <a:gd name="connsiteX1182" fmla="*/ 1433703 w 2583877"/>
                <a:gd name="connsiteY1182" fmla="*/ 368028 h 3785031"/>
                <a:gd name="connsiteX1183" fmla="*/ 1433703 w 2583877"/>
                <a:gd name="connsiteY1183" fmla="*/ 368028 h 3785031"/>
                <a:gd name="connsiteX1184" fmla="*/ 1458844 w 2583877"/>
                <a:gd name="connsiteY1184" fmla="*/ 342888 h 3785031"/>
                <a:gd name="connsiteX1185" fmla="*/ 1458844 w 2583877"/>
                <a:gd name="connsiteY1185" fmla="*/ 342888 h 3785031"/>
                <a:gd name="connsiteX1186" fmla="*/ 1460240 w 2583877"/>
                <a:gd name="connsiteY1186" fmla="*/ 341491 h 3785031"/>
                <a:gd name="connsiteX1187" fmla="*/ 1472810 w 2583877"/>
                <a:gd name="connsiteY1187" fmla="*/ 354061 h 3785031"/>
                <a:gd name="connsiteX1188" fmla="*/ 1643206 w 2583877"/>
                <a:gd name="connsiteY1188" fmla="*/ 528647 h 3785031"/>
                <a:gd name="connsiteX1189" fmla="*/ 1643206 w 2583877"/>
                <a:gd name="connsiteY1189" fmla="*/ 528647 h 3785031"/>
                <a:gd name="connsiteX1190" fmla="*/ 1640413 w 2583877"/>
                <a:gd name="connsiteY1190" fmla="*/ 531441 h 3785031"/>
                <a:gd name="connsiteX1191" fmla="*/ 1634827 w 2583877"/>
                <a:gd name="connsiteY1191" fmla="*/ 541218 h 3785031"/>
                <a:gd name="connsiteX1192" fmla="*/ 1632033 w 2583877"/>
                <a:gd name="connsiteY1192" fmla="*/ 552391 h 3785031"/>
                <a:gd name="connsiteX1193" fmla="*/ 1632033 w 2583877"/>
                <a:gd name="connsiteY1193" fmla="*/ 556581 h 3785031"/>
                <a:gd name="connsiteX1194" fmla="*/ 1632033 w 2583877"/>
                <a:gd name="connsiteY1194" fmla="*/ 557978 h 3785031"/>
                <a:gd name="connsiteX1195" fmla="*/ 1632033 w 2583877"/>
                <a:gd name="connsiteY1195" fmla="*/ 559375 h 3785031"/>
                <a:gd name="connsiteX1196" fmla="*/ 1632033 w 2583877"/>
                <a:gd name="connsiteY1196" fmla="*/ 560771 h 3785031"/>
                <a:gd name="connsiteX1197" fmla="*/ 1632033 w 2583877"/>
                <a:gd name="connsiteY1197" fmla="*/ 563565 h 3785031"/>
                <a:gd name="connsiteX1198" fmla="*/ 1633430 w 2583877"/>
                <a:gd name="connsiteY1198" fmla="*/ 570548 h 3785031"/>
                <a:gd name="connsiteX1199" fmla="*/ 1637620 w 2583877"/>
                <a:gd name="connsiteY1199" fmla="*/ 578928 h 3785031"/>
                <a:gd name="connsiteX1200" fmla="*/ 1613876 w 2583877"/>
                <a:gd name="connsiteY1200" fmla="*/ 602672 h 3785031"/>
                <a:gd name="connsiteX1201" fmla="*/ 1613876 w 2583877"/>
                <a:gd name="connsiteY1201" fmla="*/ 602672 h 3785031"/>
                <a:gd name="connsiteX1202" fmla="*/ 1447670 w 2583877"/>
                <a:gd name="connsiteY1202" fmla="*/ 764688 h 3785031"/>
                <a:gd name="connsiteX1203" fmla="*/ 1277274 w 2583877"/>
                <a:gd name="connsiteY1203" fmla="*/ 590102 h 3785031"/>
                <a:gd name="connsiteX1204" fmla="*/ 1264704 w 2583877"/>
                <a:gd name="connsiteY1204" fmla="*/ 576135 h 3785031"/>
                <a:gd name="connsiteX1205" fmla="*/ 1270290 w 2583877"/>
                <a:gd name="connsiteY1205" fmla="*/ 567755 h 3785031"/>
                <a:gd name="connsiteX1206" fmla="*/ 1273083 w 2583877"/>
                <a:gd name="connsiteY1206" fmla="*/ 557978 h 3785031"/>
                <a:gd name="connsiteX1207" fmla="*/ 1273083 w 2583877"/>
                <a:gd name="connsiteY1207" fmla="*/ 555185 h 3785031"/>
                <a:gd name="connsiteX1208" fmla="*/ 1274480 w 2583877"/>
                <a:gd name="connsiteY1208" fmla="*/ 553788 h 3785031"/>
                <a:gd name="connsiteX1209" fmla="*/ 1274480 w 2583877"/>
                <a:gd name="connsiteY1209" fmla="*/ 553788 h 3785031"/>
                <a:gd name="connsiteX1210" fmla="*/ 1456050 w 2583877"/>
                <a:gd name="connsiteY1210" fmla="*/ 310764 h 3785031"/>
                <a:gd name="connsiteX1211" fmla="*/ 1456050 w 2583877"/>
                <a:gd name="connsiteY1211" fmla="*/ 310764 h 3785031"/>
                <a:gd name="connsiteX1212" fmla="*/ 1456050 w 2583877"/>
                <a:gd name="connsiteY1212" fmla="*/ 307970 h 3785031"/>
                <a:gd name="connsiteX1213" fmla="*/ 1457447 w 2583877"/>
                <a:gd name="connsiteY1213" fmla="*/ 302384 h 3785031"/>
                <a:gd name="connsiteX1214" fmla="*/ 1460240 w 2583877"/>
                <a:gd name="connsiteY1214" fmla="*/ 298193 h 3785031"/>
                <a:gd name="connsiteX1215" fmla="*/ 1463033 w 2583877"/>
                <a:gd name="connsiteY1215" fmla="*/ 305177 h 3785031"/>
                <a:gd name="connsiteX1216" fmla="*/ 1463033 w 2583877"/>
                <a:gd name="connsiteY1216" fmla="*/ 306574 h 3785031"/>
                <a:gd name="connsiteX1217" fmla="*/ 1463033 w 2583877"/>
                <a:gd name="connsiteY1217" fmla="*/ 306574 h 3785031"/>
                <a:gd name="connsiteX1218" fmla="*/ 1463033 w 2583877"/>
                <a:gd name="connsiteY1218" fmla="*/ 306574 h 3785031"/>
                <a:gd name="connsiteX1219" fmla="*/ 1463033 w 2583877"/>
                <a:gd name="connsiteY1219" fmla="*/ 307970 h 3785031"/>
                <a:gd name="connsiteX1220" fmla="*/ 1461637 w 2583877"/>
                <a:gd name="connsiteY1220" fmla="*/ 313557 h 3785031"/>
                <a:gd name="connsiteX1221" fmla="*/ 1458844 w 2583877"/>
                <a:gd name="connsiteY1221" fmla="*/ 317747 h 3785031"/>
                <a:gd name="connsiteX1222" fmla="*/ 1457447 w 2583877"/>
                <a:gd name="connsiteY1222" fmla="*/ 316350 h 3785031"/>
                <a:gd name="connsiteX1223" fmla="*/ 1456050 w 2583877"/>
                <a:gd name="connsiteY1223" fmla="*/ 312160 h 3785031"/>
                <a:gd name="connsiteX1224" fmla="*/ 1456050 w 2583877"/>
                <a:gd name="connsiteY1224" fmla="*/ 310764 h 3785031"/>
                <a:gd name="connsiteX1225" fmla="*/ 1456050 w 2583877"/>
                <a:gd name="connsiteY1225" fmla="*/ 310764 h 3785031"/>
                <a:gd name="connsiteX1226" fmla="*/ 1456050 w 2583877"/>
                <a:gd name="connsiteY1226" fmla="*/ 310764 h 3785031"/>
                <a:gd name="connsiteX1227" fmla="*/ 1483984 w 2583877"/>
                <a:gd name="connsiteY1227" fmla="*/ 302384 h 3785031"/>
                <a:gd name="connsiteX1228" fmla="*/ 1477000 w 2583877"/>
                <a:gd name="connsiteY1228" fmla="*/ 282830 h 3785031"/>
                <a:gd name="connsiteX1229" fmla="*/ 1641810 w 2583877"/>
                <a:gd name="connsiteY1229" fmla="*/ 122210 h 3785031"/>
                <a:gd name="connsiteX1230" fmla="*/ 1641810 w 2583877"/>
                <a:gd name="connsiteY1230" fmla="*/ 122210 h 3785031"/>
                <a:gd name="connsiteX1231" fmla="*/ 1666950 w 2583877"/>
                <a:gd name="connsiteY1231" fmla="*/ 97070 h 3785031"/>
                <a:gd name="connsiteX1232" fmla="*/ 1666950 w 2583877"/>
                <a:gd name="connsiteY1232" fmla="*/ 97070 h 3785031"/>
                <a:gd name="connsiteX1233" fmla="*/ 1668347 w 2583877"/>
                <a:gd name="connsiteY1233" fmla="*/ 95673 h 3785031"/>
                <a:gd name="connsiteX1234" fmla="*/ 1680917 w 2583877"/>
                <a:gd name="connsiteY1234" fmla="*/ 108244 h 3785031"/>
                <a:gd name="connsiteX1235" fmla="*/ 1851314 w 2583877"/>
                <a:gd name="connsiteY1235" fmla="*/ 282830 h 3785031"/>
                <a:gd name="connsiteX1236" fmla="*/ 1849917 w 2583877"/>
                <a:gd name="connsiteY1236" fmla="*/ 284227 h 3785031"/>
                <a:gd name="connsiteX1237" fmla="*/ 1844330 w 2583877"/>
                <a:gd name="connsiteY1237" fmla="*/ 294003 h 3785031"/>
                <a:gd name="connsiteX1238" fmla="*/ 1841537 w 2583877"/>
                <a:gd name="connsiteY1238" fmla="*/ 305177 h 3785031"/>
                <a:gd name="connsiteX1239" fmla="*/ 1841537 w 2583877"/>
                <a:gd name="connsiteY1239" fmla="*/ 309367 h 3785031"/>
                <a:gd name="connsiteX1240" fmla="*/ 1841537 w 2583877"/>
                <a:gd name="connsiteY1240" fmla="*/ 310764 h 3785031"/>
                <a:gd name="connsiteX1241" fmla="*/ 1841537 w 2583877"/>
                <a:gd name="connsiteY1241" fmla="*/ 312160 h 3785031"/>
                <a:gd name="connsiteX1242" fmla="*/ 1841537 w 2583877"/>
                <a:gd name="connsiteY1242" fmla="*/ 313557 h 3785031"/>
                <a:gd name="connsiteX1243" fmla="*/ 1841537 w 2583877"/>
                <a:gd name="connsiteY1243" fmla="*/ 316350 h 3785031"/>
                <a:gd name="connsiteX1244" fmla="*/ 1842933 w 2583877"/>
                <a:gd name="connsiteY1244" fmla="*/ 323334 h 3785031"/>
                <a:gd name="connsiteX1245" fmla="*/ 1847123 w 2583877"/>
                <a:gd name="connsiteY1245" fmla="*/ 330317 h 3785031"/>
                <a:gd name="connsiteX1246" fmla="*/ 1821983 w 2583877"/>
                <a:gd name="connsiteY1246" fmla="*/ 354061 h 3785031"/>
                <a:gd name="connsiteX1247" fmla="*/ 1821983 w 2583877"/>
                <a:gd name="connsiteY1247" fmla="*/ 354061 h 3785031"/>
                <a:gd name="connsiteX1248" fmla="*/ 1659967 w 2583877"/>
                <a:gd name="connsiteY1248" fmla="*/ 517474 h 3785031"/>
                <a:gd name="connsiteX1249" fmla="*/ 1488174 w 2583877"/>
                <a:gd name="connsiteY1249" fmla="*/ 341491 h 3785031"/>
                <a:gd name="connsiteX1250" fmla="*/ 1477000 w 2583877"/>
                <a:gd name="connsiteY1250" fmla="*/ 330317 h 3785031"/>
                <a:gd name="connsiteX1251" fmla="*/ 1481191 w 2583877"/>
                <a:gd name="connsiteY1251" fmla="*/ 321937 h 3785031"/>
                <a:gd name="connsiteX1252" fmla="*/ 1483984 w 2583877"/>
                <a:gd name="connsiteY1252" fmla="*/ 312160 h 3785031"/>
                <a:gd name="connsiteX1253" fmla="*/ 1483984 w 2583877"/>
                <a:gd name="connsiteY1253" fmla="*/ 309367 h 3785031"/>
                <a:gd name="connsiteX1254" fmla="*/ 1483984 w 2583877"/>
                <a:gd name="connsiteY1254" fmla="*/ 307970 h 3785031"/>
                <a:gd name="connsiteX1255" fmla="*/ 1483984 w 2583877"/>
                <a:gd name="connsiteY1255" fmla="*/ 306574 h 3785031"/>
                <a:gd name="connsiteX1256" fmla="*/ 1483984 w 2583877"/>
                <a:gd name="connsiteY1256" fmla="*/ 302384 h 3785031"/>
                <a:gd name="connsiteX1257" fmla="*/ 1855504 w 2583877"/>
                <a:gd name="connsiteY1257" fmla="*/ 345681 h 3785031"/>
                <a:gd name="connsiteX1258" fmla="*/ 1855504 w 2583877"/>
                <a:gd name="connsiteY1258" fmla="*/ 345681 h 3785031"/>
                <a:gd name="connsiteX1259" fmla="*/ 1855504 w 2583877"/>
                <a:gd name="connsiteY1259" fmla="*/ 345681 h 3785031"/>
                <a:gd name="connsiteX1260" fmla="*/ 1869471 w 2583877"/>
                <a:gd name="connsiteY1260" fmla="*/ 358251 h 3785031"/>
                <a:gd name="connsiteX1261" fmla="*/ 2039867 w 2583877"/>
                <a:gd name="connsiteY1261" fmla="*/ 532838 h 3785031"/>
                <a:gd name="connsiteX1262" fmla="*/ 2038470 w 2583877"/>
                <a:gd name="connsiteY1262" fmla="*/ 534234 h 3785031"/>
                <a:gd name="connsiteX1263" fmla="*/ 2032884 w 2583877"/>
                <a:gd name="connsiteY1263" fmla="*/ 544011 h 3785031"/>
                <a:gd name="connsiteX1264" fmla="*/ 2030090 w 2583877"/>
                <a:gd name="connsiteY1264" fmla="*/ 555185 h 3785031"/>
                <a:gd name="connsiteX1265" fmla="*/ 2030090 w 2583877"/>
                <a:gd name="connsiteY1265" fmla="*/ 559375 h 3785031"/>
                <a:gd name="connsiteX1266" fmla="*/ 2030090 w 2583877"/>
                <a:gd name="connsiteY1266" fmla="*/ 560771 h 3785031"/>
                <a:gd name="connsiteX1267" fmla="*/ 2030090 w 2583877"/>
                <a:gd name="connsiteY1267" fmla="*/ 562168 h 3785031"/>
                <a:gd name="connsiteX1268" fmla="*/ 2030090 w 2583877"/>
                <a:gd name="connsiteY1268" fmla="*/ 563565 h 3785031"/>
                <a:gd name="connsiteX1269" fmla="*/ 2030090 w 2583877"/>
                <a:gd name="connsiteY1269" fmla="*/ 566358 h 3785031"/>
                <a:gd name="connsiteX1270" fmla="*/ 2031487 w 2583877"/>
                <a:gd name="connsiteY1270" fmla="*/ 573341 h 3785031"/>
                <a:gd name="connsiteX1271" fmla="*/ 2035677 w 2583877"/>
                <a:gd name="connsiteY1271" fmla="*/ 580325 h 3785031"/>
                <a:gd name="connsiteX1272" fmla="*/ 2010536 w 2583877"/>
                <a:gd name="connsiteY1272" fmla="*/ 604069 h 3785031"/>
                <a:gd name="connsiteX1273" fmla="*/ 2010536 w 2583877"/>
                <a:gd name="connsiteY1273" fmla="*/ 604069 h 3785031"/>
                <a:gd name="connsiteX1274" fmla="*/ 1845727 w 2583877"/>
                <a:gd name="connsiteY1274" fmla="*/ 764688 h 3785031"/>
                <a:gd name="connsiteX1275" fmla="*/ 1673934 w 2583877"/>
                <a:gd name="connsiteY1275" fmla="*/ 588705 h 3785031"/>
                <a:gd name="connsiteX1276" fmla="*/ 1662760 w 2583877"/>
                <a:gd name="connsiteY1276" fmla="*/ 577532 h 3785031"/>
                <a:gd name="connsiteX1277" fmla="*/ 1666950 w 2583877"/>
                <a:gd name="connsiteY1277" fmla="*/ 569151 h 3785031"/>
                <a:gd name="connsiteX1278" fmla="*/ 1669744 w 2583877"/>
                <a:gd name="connsiteY1278" fmla="*/ 559375 h 3785031"/>
                <a:gd name="connsiteX1279" fmla="*/ 1669744 w 2583877"/>
                <a:gd name="connsiteY1279" fmla="*/ 556581 h 3785031"/>
                <a:gd name="connsiteX1280" fmla="*/ 1669744 w 2583877"/>
                <a:gd name="connsiteY1280" fmla="*/ 555185 h 3785031"/>
                <a:gd name="connsiteX1281" fmla="*/ 1669744 w 2583877"/>
                <a:gd name="connsiteY1281" fmla="*/ 553788 h 3785031"/>
                <a:gd name="connsiteX1282" fmla="*/ 1669744 w 2583877"/>
                <a:gd name="connsiteY1282" fmla="*/ 549598 h 3785031"/>
                <a:gd name="connsiteX1283" fmla="*/ 1662760 w 2583877"/>
                <a:gd name="connsiteY1283" fmla="*/ 530044 h 3785031"/>
                <a:gd name="connsiteX1284" fmla="*/ 1827570 w 2583877"/>
                <a:gd name="connsiteY1284" fmla="*/ 369425 h 3785031"/>
                <a:gd name="connsiteX1285" fmla="*/ 1827570 w 2583877"/>
                <a:gd name="connsiteY1285" fmla="*/ 369425 h 3785031"/>
                <a:gd name="connsiteX1286" fmla="*/ 1855504 w 2583877"/>
                <a:gd name="connsiteY1286" fmla="*/ 345681 h 3785031"/>
                <a:gd name="connsiteX1287" fmla="*/ 1855504 w 2583877"/>
                <a:gd name="connsiteY1287" fmla="*/ 310764 h 3785031"/>
                <a:gd name="connsiteX1288" fmla="*/ 1855504 w 2583877"/>
                <a:gd name="connsiteY1288" fmla="*/ 310764 h 3785031"/>
                <a:gd name="connsiteX1289" fmla="*/ 1855504 w 2583877"/>
                <a:gd name="connsiteY1289" fmla="*/ 307970 h 3785031"/>
                <a:gd name="connsiteX1290" fmla="*/ 1856900 w 2583877"/>
                <a:gd name="connsiteY1290" fmla="*/ 302384 h 3785031"/>
                <a:gd name="connsiteX1291" fmla="*/ 1858297 w 2583877"/>
                <a:gd name="connsiteY1291" fmla="*/ 299590 h 3785031"/>
                <a:gd name="connsiteX1292" fmla="*/ 1859694 w 2583877"/>
                <a:gd name="connsiteY1292" fmla="*/ 306574 h 3785031"/>
                <a:gd name="connsiteX1293" fmla="*/ 1859694 w 2583877"/>
                <a:gd name="connsiteY1293" fmla="*/ 307970 h 3785031"/>
                <a:gd name="connsiteX1294" fmla="*/ 1859694 w 2583877"/>
                <a:gd name="connsiteY1294" fmla="*/ 307970 h 3785031"/>
                <a:gd name="connsiteX1295" fmla="*/ 1859694 w 2583877"/>
                <a:gd name="connsiteY1295" fmla="*/ 307970 h 3785031"/>
                <a:gd name="connsiteX1296" fmla="*/ 1859694 w 2583877"/>
                <a:gd name="connsiteY1296" fmla="*/ 309367 h 3785031"/>
                <a:gd name="connsiteX1297" fmla="*/ 1858297 w 2583877"/>
                <a:gd name="connsiteY1297" fmla="*/ 314954 h 3785031"/>
                <a:gd name="connsiteX1298" fmla="*/ 1856900 w 2583877"/>
                <a:gd name="connsiteY1298" fmla="*/ 317747 h 3785031"/>
                <a:gd name="connsiteX1299" fmla="*/ 1856900 w 2583877"/>
                <a:gd name="connsiteY1299" fmla="*/ 316350 h 3785031"/>
                <a:gd name="connsiteX1300" fmla="*/ 1855504 w 2583877"/>
                <a:gd name="connsiteY1300" fmla="*/ 312160 h 3785031"/>
                <a:gd name="connsiteX1301" fmla="*/ 1855504 w 2583877"/>
                <a:gd name="connsiteY1301" fmla="*/ 310764 h 3785031"/>
                <a:gd name="connsiteX1302" fmla="*/ 1855504 w 2583877"/>
                <a:gd name="connsiteY1302" fmla="*/ 310764 h 3785031"/>
                <a:gd name="connsiteX1303" fmla="*/ 1855504 w 2583877"/>
                <a:gd name="connsiteY1303" fmla="*/ 310764 h 3785031"/>
                <a:gd name="connsiteX1304" fmla="*/ 2044057 w 2583877"/>
                <a:gd name="connsiteY1304" fmla="*/ 592895 h 3785031"/>
                <a:gd name="connsiteX1305" fmla="*/ 2044057 w 2583877"/>
                <a:gd name="connsiteY1305" fmla="*/ 592895 h 3785031"/>
                <a:gd name="connsiteX1306" fmla="*/ 2044057 w 2583877"/>
                <a:gd name="connsiteY1306" fmla="*/ 592895 h 3785031"/>
                <a:gd name="connsiteX1307" fmla="*/ 2058024 w 2583877"/>
                <a:gd name="connsiteY1307" fmla="*/ 605465 h 3785031"/>
                <a:gd name="connsiteX1308" fmla="*/ 2228420 w 2583877"/>
                <a:gd name="connsiteY1308" fmla="*/ 780052 h 3785031"/>
                <a:gd name="connsiteX1309" fmla="*/ 2227023 w 2583877"/>
                <a:gd name="connsiteY1309" fmla="*/ 781448 h 3785031"/>
                <a:gd name="connsiteX1310" fmla="*/ 2221437 w 2583877"/>
                <a:gd name="connsiteY1310" fmla="*/ 791225 h 3785031"/>
                <a:gd name="connsiteX1311" fmla="*/ 2218643 w 2583877"/>
                <a:gd name="connsiteY1311" fmla="*/ 802399 h 3785031"/>
                <a:gd name="connsiteX1312" fmla="*/ 2218643 w 2583877"/>
                <a:gd name="connsiteY1312" fmla="*/ 806589 h 3785031"/>
                <a:gd name="connsiteX1313" fmla="*/ 2218643 w 2583877"/>
                <a:gd name="connsiteY1313" fmla="*/ 807986 h 3785031"/>
                <a:gd name="connsiteX1314" fmla="*/ 2218643 w 2583877"/>
                <a:gd name="connsiteY1314" fmla="*/ 809382 h 3785031"/>
                <a:gd name="connsiteX1315" fmla="*/ 2218643 w 2583877"/>
                <a:gd name="connsiteY1315" fmla="*/ 810779 h 3785031"/>
                <a:gd name="connsiteX1316" fmla="*/ 2218643 w 2583877"/>
                <a:gd name="connsiteY1316" fmla="*/ 813572 h 3785031"/>
                <a:gd name="connsiteX1317" fmla="*/ 2220040 w 2583877"/>
                <a:gd name="connsiteY1317" fmla="*/ 820556 h 3785031"/>
                <a:gd name="connsiteX1318" fmla="*/ 2224230 w 2583877"/>
                <a:gd name="connsiteY1318" fmla="*/ 827539 h 3785031"/>
                <a:gd name="connsiteX1319" fmla="*/ 2199090 w 2583877"/>
                <a:gd name="connsiteY1319" fmla="*/ 851283 h 3785031"/>
                <a:gd name="connsiteX1320" fmla="*/ 2199090 w 2583877"/>
                <a:gd name="connsiteY1320" fmla="*/ 851283 h 3785031"/>
                <a:gd name="connsiteX1321" fmla="*/ 2034280 w 2583877"/>
                <a:gd name="connsiteY1321" fmla="*/ 1011902 h 3785031"/>
                <a:gd name="connsiteX1322" fmla="*/ 1862487 w 2583877"/>
                <a:gd name="connsiteY1322" fmla="*/ 835919 h 3785031"/>
                <a:gd name="connsiteX1323" fmla="*/ 1851314 w 2583877"/>
                <a:gd name="connsiteY1323" fmla="*/ 824746 h 3785031"/>
                <a:gd name="connsiteX1324" fmla="*/ 1855504 w 2583877"/>
                <a:gd name="connsiteY1324" fmla="*/ 816366 h 3785031"/>
                <a:gd name="connsiteX1325" fmla="*/ 1858297 w 2583877"/>
                <a:gd name="connsiteY1325" fmla="*/ 806589 h 3785031"/>
                <a:gd name="connsiteX1326" fmla="*/ 1858297 w 2583877"/>
                <a:gd name="connsiteY1326" fmla="*/ 803795 h 3785031"/>
                <a:gd name="connsiteX1327" fmla="*/ 1858297 w 2583877"/>
                <a:gd name="connsiteY1327" fmla="*/ 802399 h 3785031"/>
                <a:gd name="connsiteX1328" fmla="*/ 1858297 w 2583877"/>
                <a:gd name="connsiteY1328" fmla="*/ 801002 h 3785031"/>
                <a:gd name="connsiteX1329" fmla="*/ 1858297 w 2583877"/>
                <a:gd name="connsiteY1329" fmla="*/ 796812 h 3785031"/>
                <a:gd name="connsiteX1330" fmla="*/ 1851314 w 2583877"/>
                <a:gd name="connsiteY1330" fmla="*/ 777258 h 3785031"/>
                <a:gd name="connsiteX1331" fmla="*/ 2016123 w 2583877"/>
                <a:gd name="connsiteY1331" fmla="*/ 616639 h 3785031"/>
                <a:gd name="connsiteX1332" fmla="*/ 2016123 w 2583877"/>
                <a:gd name="connsiteY1332" fmla="*/ 616639 h 3785031"/>
                <a:gd name="connsiteX1333" fmla="*/ 2044057 w 2583877"/>
                <a:gd name="connsiteY1333" fmla="*/ 592895 h 3785031"/>
                <a:gd name="connsiteX1334" fmla="*/ 2044057 w 2583877"/>
                <a:gd name="connsiteY1334" fmla="*/ 559375 h 3785031"/>
                <a:gd name="connsiteX1335" fmla="*/ 2044057 w 2583877"/>
                <a:gd name="connsiteY1335" fmla="*/ 559375 h 3785031"/>
                <a:gd name="connsiteX1336" fmla="*/ 2044057 w 2583877"/>
                <a:gd name="connsiteY1336" fmla="*/ 556581 h 3785031"/>
                <a:gd name="connsiteX1337" fmla="*/ 2045454 w 2583877"/>
                <a:gd name="connsiteY1337" fmla="*/ 550994 h 3785031"/>
                <a:gd name="connsiteX1338" fmla="*/ 2046850 w 2583877"/>
                <a:gd name="connsiteY1338" fmla="*/ 548201 h 3785031"/>
                <a:gd name="connsiteX1339" fmla="*/ 2048247 w 2583877"/>
                <a:gd name="connsiteY1339" fmla="*/ 555185 h 3785031"/>
                <a:gd name="connsiteX1340" fmla="*/ 2048247 w 2583877"/>
                <a:gd name="connsiteY1340" fmla="*/ 556581 h 3785031"/>
                <a:gd name="connsiteX1341" fmla="*/ 2048247 w 2583877"/>
                <a:gd name="connsiteY1341" fmla="*/ 556581 h 3785031"/>
                <a:gd name="connsiteX1342" fmla="*/ 2048247 w 2583877"/>
                <a:gd name="connsiteY1342" fmla="*/ 556581 h 3785031"/>
                <a:gd name="connsiteX1343" fmla="*/ 2048247 w 2583877"/>
                <a:gd name="connsiteY1343" fmla="*/ 557978 h 3785031"/>
                <a:gd name="connsiteX1344" fmla="*/ 2046850 w 2583877"/>
                <a:gd name="connsiteY1344" fmla="*/ 563565 h 3785031"/>
                <a:gd name="connsiteX1345" fmla="*/ 2045454 w 2583877"/>
                <a:gd name="connsiteY1345" fmla="*/ 566358 h 3785031"/>
                <a:gd name="connsiteX1346" fmla="*/ 2045454 w 2583877"/>
                <a:gd name="connsiteY1346" fmla="*/ 564961 h 3785031"/>
                <a:gd name="connsiteX1347" fmla="*/ 2044057 w 2583877"/>
                <a:gd name="connsiteY1347" fmla="*/ 560771 h 3785031"/>
                <a:gd name="connsiteX1348" fmla="*/ 2044057 w 2583877"/>
                <a:gd name="connsiteY1348" fmla="*/ 559375 h 3785031"/>
                <a:gd name="connsiteX1349" fmla="*/ 2044057 w 2583877"/>
                <a:gd name="connsiteY1349" fmla="*/ 559375 h 3785031"/>
                <a:gd name="connsiteX1350" fmla="*/ 2044057 w 2583877"/>
                <a:gd name="connsiteY1350" fmla="*/ 559375 h 3785031"/>
                <a:gd name="connsiteX1351" fmla="*/ 2218643 w 2583877"/>
                <a:gd name="connsiteY1351" fmla="*/ 1302414 h 3785031"/>
                <a:gd name="connsiteX1352" fmla="*/ 2218643 w 2583877"/>
                <a:gd name="connsiteY1352" fmla="*/ 1303811 h 3785031"/>
                <a:gd name="connsiteX1353" fmla="*/ 2218643 w 2583877"/>
                <a:gd name="connsiteY1353" fmla="*/ 1306604 h 3785031"/>
                <a:gd name="connsiteX1354" fmla="*/ 2220040 w 2583877"/>
                <a:gd name="connsiteY1354" fmla="*/ 1313588 h 3785031"/>
                <a:gd name="connsiteX1355" fmla="*/ 2224230 w 2583877"/>
                <a:gd name="connsiteY1355" fmla="*/ 1321968 h 3785031"/>
                <a:gd name="connsiteX1356" fmla="*/ 2200486 w 2583877"/>
                <a:gd name="connsiteY1356" fmla="*/ 1345712 h 3785031"/>
                <a:gd name="connsiteX1357" fmla="*/ 2200486 w 2583877"/>
                <a:gd name="connsiteY1357" fmla="*/ 1345712 h 3785031"/>
                <a:gd name="connsiteX1358" fmla="*/ 2034280 w 2583877"/>
                <a:gd name="connsiteY1358" fmla="*/ 1507728 h 3785031"/>
                <a:gd name="connsiteX1359" fmla="*/ 1863884 w 2583877"/>
                <a:gd name="connsiteY1359" fmla="*/ 1333141 h 3785031"/>
                <a:gd name="connsiteX1360" fmla="*/ 1851314 w 2583877"/>
                <a:gd name="connsiteY1360" fmla="*/ 1319174 h 3785031"/>
                <a:gd name="connsiteX1361" fmla="*/ 1856900 w 2583877"/>
                <a:gd name="connsiteY1361" fmla="*/ 1310794 h 3785031"/>
                <a:gd name="connsiteX1362" fmla="*/ 1859694 w 2583877"/>
                <a:gd name="connsiteY1362" fmla="*/ 1301017 h 3785031"/>
                <a:gd name="connsiteX1363" fmla="*/ 1859694 w 2583877"/>
                <a:gd name="connsiteY1363" fmla="*/ 1298224 h 3785031"/>
                <a:gd name="connsiteX1364" fmla="*/ 1859694 w 2583877"/>
                <a:gd name="connsiteY1364" fmla="*/ 1296827 h 3785031"/>
                <a:gd name="connsiteX1365" fmla="*/ 1859694 w 2583877"/>
                <a:gd name="connsiteY1365" fmla="*/ 1295431 h 3785031"/>
                <a:gd name="connsiteX1366" fmla="*/ 1859694 w 2583877"/>
                <a:gd name="connsiteY1366" fmla="*/ 1291241 h 3785031"/>
                <a:gd name="connsiteX1367" fmla="*/ 1852710 w 2583877"/>
                <a:gd name="connsiteY1367" fmla="*/ 1271687 h 3785031"/>
                <a:gd name="connsiteX1368" fmla="*/ 2018917 w 2583877"/>
                <a:gd name="connsiteY1368" fmla="*/ 1109671 h 3785031"/>
                <a:gd name="connsiteX1369" fmla="*/ 2018917 w 2583877"/>
                <a:gd name="connsiteY1369" fmla="*/ 1109671 h 3785031"/>
                <a:gd name="connsiteX1370" fmla="*/ 2044057 w 2583877"/>
                <a:gd name="connsiteY1370" fmla="*/ 1084530 h 3785031"/>
                <a:gd name="connsiteX1371" fmla="*/ 2044057 w 2583877"/>
                <a:gd name="connsiteY1371" fmla="*/ 1084530 h 3785031"/>
                <a:gd name="connsiteX1372" fmla="*/ 2045454 w 2583877"/>
                <a:gd name="connsiteY1372" fmla="*/ 1083134 h 3785031"/>
                <a:gd name="connsiteX1373" fmla="*/ 2056627 w 2583877"/>
                <a:gd name="connsiteY1373" fmla="*/ 1094307 h 3785031"/>
                <a:gd name="connsiteX1374" fmla="*/ 2229817 w 2583877"/>
                <a:gd name="connsiteY1374" fmla="*/ 1270290 h 3785031"/>
                <a:gd name="connsiteX1375" fmla="*/ 2227023 w 2583877"/>
                <a:gd name="connsiteY1375" fmla="*/ 1273084 h 3785031"/>
                <a:gd name="connsiteX1376" fmla="*/ 2221437 w 2583877"/>
                <a:gd name="connsiteY1376" fmla="*/ 1282860 h 3785031"/>
                <a:gd name="connsiteX1377" fmla="*/ 2218643 w 2583877"/>
                <a:gd name="connsiteY1377" fmla="*/ 1294034 h 3785031"/>
                <a:gd name="connsiteX1378" fmla="*/ 2218643 w 2583877"/>
                <a:gd name="connsiteY1378" fmla="*/ 1298224 h 3785031"/>
                <a:gd name="connsiteX1379" fmla="*/ 2218643 w 2583877"/>
                <a:gd name="connsiteY1379" fmla="*/ 1299621 h 3785031"/>
                <a:gd name="connsiteX1380" fmla="*/ 2218643 w 2583877"/>
                <a:gd name="connsiteY1380" fmla="*/ 1302414 h 3785031"/>
                <a:gd name="connsiteX1381" fmla="*/ 2203280 w 2583877"/>
                <a:gd name="connsiteY1381" fmla="*/ 1795446 h 3785031"/>
                <a:gd name="connsiteX1382" fmla="*/ 2203280 w 2583877"/>
                <a:gd name="connsiteY1382" fmla="*/ 1796843 h 3785031"/>
                <a:gd name="connsiteX1383" fmla="*/ 2203280 w 2583877"/>
                <a:gd name="connsiteY1383" fmla="*/ 1799636 h 3785031"/>
                <a:gd name="connsiteX1384" fmla="*/ 2206073 w 2583877"/>
                <a:gd name="connsiteY1384" fmla="*/ 1806619 h 3785031"/>
                <a:gd name="connsiteX1385" fmla="*/ 2210263 w 2583877"/>
                <a:gd name="connsiteY1385" fmla="*/ 1813603 h 3785031"/>
                <a:gd name="connsiteX1386" fmla="*/ 2185123 w 2583877"/>
                <a:gd name="connsiteY1386" fmla="*/ 1837347 h 3785031"/>
                <a:gd name="connsiteX1387" fmla="*/ 2185123 w 2583877"/>
                <a:gd name="connsiteY1387" fmla="*/ 1837347 h 3785031"/>
                <a:gd name="connsiteX1388" fmla="*/ 2020313 w 2583877"/>
                <a:gd name="connsiteY1388" fmla="*/ 1997966 h 3785031"/>
                <a:gd name="connsiteX1389" fmla="*/ 1847123 w 2583877"/>
                <a:gd name="connsiteY1389" fmla="*/ 1821983 h 3785031"/>
                <a:gd name="connsiteX1390" fmla="*/ 1834553 w 2583877"/>
                <a:gd name="connsiteY1390" fmla="*/ 1808016 h 3785031"/>
                <a:gd name="connsiteX1391" fmla="*/ 1840140 w 2583877"/>
                <a:gd name="connsiteY1391" fmla="*/ 1799636 h 3785031"/>
                <a:gd name="connsiteX1392" fmla="*/ 1842933 w 2583877"/>
                <a:gd name="connsiteY1392" fmla="*/ 1789859 h 3785031"/>
                <a:gd name="connsiteX1393" fmla="*/ 1842933 w 2583877"/>
                <a:gd name="connsiteY1393" fmla="*/ 1787066 h 3785031"/>
                <a:gd name="connsiteX1394" fmla="*/ 1842933 w 2583877"/>
                <a:gd name="connsiteY1394" fmla="*/ 1785669 h 3785031"/>
                <a:gd name="connsiteX1395" fmla="*/ 1842933 w 2583877"/>
                <a:gd name="connsiteY1395" fmla="*/ 1784272 h 3785031"/>
                <a:gd name="connsiteX1396" fmla="*/ 1842933 w 2583877"/>
                <a:gd name="connsiteY1396" fmla="*/ 1780082 h 3785031"/>
                <a:gd name="connsiteX1397" fmla="*/ 1837347 w 2583877"/>
                <a:gd name="connsiteY1397" fmla="*/ 1763322 h 3785031"/>
                <a:gd name="connsiteX1398" fmla="*/ 2002156 w 2583877"/>
                <a:gd name="connsiteY1398" fmla="*/ 1602703 h 3785031"/>
                <a:gd name="connsiteX1399" fmla="*/ 2002156 w 2583877"/>
                <a:gd name="connsiteY1399" fmla="*/ 1602703 h 3785031"/>
                <a:gd name="connsiteX1400" fmla="*/ 2027296 w 2583877"/>
                <a:gd name="connsiteY1400" fmla="*/ 1577562 h 3785031"/>
                <a:gd name="connsiteX1401" fmla="*/ 2027296 w 2583877"/>
                <a:gd name="connsiteY1401" fmla="*/ 1577562 h 3785031"/>
                <a:gd name="connsiteX1402" fmla="*/ 2028693 w 2583877"/>
                <a:gd name="connsiteY1402" fmla="*/ 1576165 h 3785031"/>
                <a:gd name="connsiteX1403" fmla="*/ 2041263 w 2583877"/>
                <a:gd name="connsiteY1403" fmla="*/ 1588736 h 3785031"/>
                <a:gd name="connsiteX1404" fmla="*/ 2211660 w 2583877"/>
                <a:gd name="connsiteY1404" fmla="*/ 1763322 h 3785031"/>
                <a:gd name="connsiteX1405" fmla="*/ 2210263 w 2583877"/>
                <a:gd name="connsiteY1405" fmla="*/ 1764719 h 3785031"/>
                <a:gd name="connsiteX1406" fmla="*/ 2204676 w 2583877"/>
                <a:gd name="connsiteY1406" fmla="*/ 1774496 h 3785031"/>
                <a:gd name="connsiteX1407" fmla="*/ 2201883 w 2583877"/>
                <a:gd name="connsiteY1407" fmla="*/ 1785669 h 3785031"/>
                <a:gd name="connsiteX1408" fmla="*/ 2201883 w 2583877"/>
                <a:gd name="connsiteY1408" fmla="*/ 1789859 h 3785031"/>
                <a:gd name="connsiteX1409" fmla="*/ 2201883 w 2583877"/>
                <a:gd name="connsiteY1409" fmla="*/ 1791256 h 3785031"/>
                <a:gd name="connsiteX1410" fmla="*/ 2203280 w 2583877"/>
                <a:gd name="connsiteY1410" fmla="*/ 1795446 h 3785031"/>
                <a:gd name="connsiteX1411" fmla="*/ 2210263 w 2583877"/>
                <a:gd name="connsiteY1411" fmla="*/ 2260544 h 3785031"/>
                <a:gd name="connsiteX1412" fmla="*/ 2207470 w 2583877"/>
                <a:gd name="connsiteY1412" fmla="*/ 2263337 h 3785031"/>
                <a:gd name="connsiteX1413" fmla="*/ 2201883 w 2583877"/>
                <a:gd name="connsiteY1413" fmla="*/ 2273114 h 3785031"/>
                <a:gd name="connsiteX1414" fmla="*/ 2199090 w 2583877"/>
                <a:gd name="connsiteY1414" fmla="*/ 2284288 h 3785031"/>
                <a:gd name="connsiteX1415" fmla="*/ 2199090 w 2583877"/>
                <a:gd name="connsiteY1415" fmla="*/ 2288478 h 3785031"/>
                <a:gd name="connsiteX1416" fmla="*/ 2199090 w 2583877"/>
                <a:gd name="connsiteY1416" fmla="*/ 2289875 h 3785031"/>
                <a:gd name="connsiteX1417" fmla="*/ 2199090 w 2583877"/>
                <a:gd name="connsiteY1417" fmla="*/ 2291271 h 3785031"/>
                <a:gd name="connsiteX1418" fmla="*/ 2199090 w 2583877"/>
                <a:gd name="connsiteY1418" fmla="*/ 2292668 h 3785031"/>
                <a:gd name="connsiteX1419" fmla="*/ 2199090 w 2583877"/>
                <a:gd name="connsiteY1419" fmla="*/ 2295461 h 3785031"/>
                <a:gd name="connsiteX1420" fmla="*/ 2200486 w 2583877"/>
                <a:gd name="connsiteY1420" fmla="*/ 2302445 h 3785031"/>
                <a:gd name="connsiteX1421" fmla="*/ 2203280 w 2583877"/>
                <a:gd name="connsiteY1421" fmla="*/ 2308031 h 3785031"/>
                <a:gd name="connsiteX1422" fmla="*/ 2179536 w 2583877"/>
                <a:gd name="connsiteY1422" fmla="*/ 2331775 h 3785031"/>
                <a:gd name="connsiteX1423" fmla="*/ 2179536 w 2583877"/>
                <a:gd name="connsiteY1423" fmla="*/ 2331775 h 3785031"/>
                <a:gd name="connsiteX1424" fmla="*/ 2013329 w 2583877"/>
                <a:gd name="connsiteY1424" fmla="*/ 2493791 h 3785031"/>
                <a:gd name="connsiteX1425" fmla="*/ 1842933 w 2583877"/>
                <a:gd name="connsiteY1425" fmla="*/ 2319205 h 3785031"/>
                <a:gd name="connsiteX1426" fmla="*/ 1830363 w 2583877"/>
                <a:gd name="connsiteY1426" fmla="*/ 2305238 h 3785031"/>
                <a:gd name="connsiteX1427" fmla="*/ 1835950 w 2583877"/>
                <a:gd name="connsiteY1427" fmla="*/ 2296858 h 3785031"/>
                <a:gd name="connsiteX1428" fmla="*/ 1838743 w 2583877"/>
                <a:gd name="connsiteY1428" fmla="*/ 2287081 h 3785031"/>
                <a:gd name="connsiteX1429" fmla="*/ 1838743 w 2583877"/>
                <a:gd name="connsiteY1429" fmla="*/ 2284288 h 3785031"/>
                <a:gd name="connsiteX1430" fmla="*/ 1838743 w 2583877"/>
                <a:gd name="connsiteY1430" fmla="*/ 2282891 h 3785031"/>
                <a:gd name="connsiteX1431" fmla="*/ 1838743 w 2583877"/>
                <a:gd name="connsiteY1431" fmla="*/ 2281494 h 3785031"/>
                <a:gd name="connsiteX1432" fmla="*/ 1838743 w 2583877"/>
                <a:gd name="connsiteY1432" fmla="*/ 2277304 h 3785031"/>
                <a:gd name="connsiteX1433" fmla="*/ 1831760 w 2583877"/>
                <a:gd name="connsiteY1433" fmla="*/ 2257751 h 3785031"/>
                <a:gd name="connsiteX1434" fmla="*/ 1997966 w 2583877"/>
                <a:gd name="connsiteY1434" fmla="*/ 2095734 h 3785031"/>
                <a:gd name="connsiteX1435" fmla="*/ 1997966 w 2583877"/>
                <a:gd name="connsiteY1435" fmla="*/ 2095734 h 3785031"/>
                <a:gd name="connsiteX1436" fmla="*/ 2023106 w 2583877"/>
                <a:gd name="connsiteY1436" fmla="*/ 2070594 h 3785031"/>
                <a:gd name="connsiteX1437" fmla="*/ 2023106 w 2583877"/>
                <a:gd name="connsiteY1437" fmla="*/ 2070594 h 3785031"/>
                <a:gd name="connsiteX1438" fmla="*/ 2023106 w 2583877"/>
                <a:gd name="connsiteY1438" fmla="*/ 2070594 h 3785031"/>
                <a:gd name="connsiteX1439" fmla="*/ 2035677 w 2583877"/>
                <a:gd name="connsiteY1439" fmla="*/ 2084561 h 3785031"/>
                <a:gd name="connsiteX1440" fmla="*/ 2210263 w 2583877"/>
                <a:gd name="connsiteY1440" fmla="*/ 2260544 h 3785031"/>
                <a:gd name="connsiteX1441" fmla="*/ 2210263 w 2583877"/>
                <a:gd name="connsiteY1441" fmla="*/ 2260544 h 3785031"/>
                <a:gd name="connsiteX1442" fmla="*/ 2210263 w 2583877"/>
                <a:gd name="connsiteY1442" fmla="*/ 2280098 h 3785031"/>
                <a:gd name="connsiteX1443" fmla="*/ 2213057 w 2583877"/>
                <a:gd name="connsiteY1443" fmla="*/ 2275908 h 3785031"/>
                <a:gd name="connsiteX1444" fmla="*/ 2214453 w 2583877"/>
                <a:gd name="connsiteY1444" fmla="*/ 2280098 h 3785031"/>
                <a:gd name="connsiteX1445" fmla="*/ 2214453 w 2583877"/>
                <a:gd name="connsiteY1445" fmla="*/ 2281494 h 3785031"/>
                <a:gd name="connsiteX1446" fmla="*/ 2214453 w 2583877"/>
                <a:gd name="connsiteY1446" fmla="*/ 2281494 h 3785031"/>
                <a:gd name="connsiteX1447" fmla="*/ 2214453 w 2583877"/>
                <a:gd name="connsiteY1447" fmla="*/ 2281494 h 3785031"/>
                <a:gd name="connsiteX1448" fmla="*/ 2214453 w 2583877"/>
                <a:gd name="connsiteY1448" fmla="*/ 2282891 h 3785031"/>
                <a:gd name="connsiteX1449" fmla="*/ 2213057 w 2583877"/>
                <a:gd name="connsiteY1449" fmla="*/ 2288478 h 3785031"/>
                <a:gd name="connsiteX1450" fmla="*/ 2210263 w 2583877"/>
                <a:gd name="connsiteY1450" fmla="*/ 2292668 h 3785031"/>
                <a:gd name="connsiteX1451" fmla="*/ 2210263 w 2583877"/>
                <a:gd name="connsiteY1451" fmla="*/ 2289875 h 3785031"/>
                <a:gd name="connsiteX1452" fmla="*/ 2210263 w 2583877"/>
                <a:gd name="connsiteY1452" fmla="*/ 2288478 h 3785031"/>
                <a:gd name="connsiteX1453" fmla="*/ 2210263 w 2583877"/>
                <a:gd name="connsiteY1453" fmla="*/ 2287081 h 3785031"/>
                <a:gd name="connsiteX1454" fmla="*/ 2210263 w 2583877"/>
                <a:gd name="connsiteY1454" fmla="*/ 2285684 h 3785031"/>
                <a:gd name="connsiteX1455" fmla="*/ 2210263 w 2583877"/>
                <a:gd name="connsiteY1455" fmla="*/ 2284288 h 3785031"/>
                <a:gd name="connsiteX1456" fmla="*/ 2210263 w 2583877"/>
                <a:gd name="connsiteY1456" fmla="*/ 2282891 h 3785031"/>
                <a:gd name="connsiteX1457" fmla="*/ 2210263 w 2583877"/>
                <a:gd name="connsiteY1457" fmla="*/ 2280098 h 3785031"/>
                <a:gd name="connsiteX1458" fmla="*/ 2178139 w 2583877"/>
                <a:gd name="connsiteY1458" fmla="*/ 2780113 h 3785031"/>
                <a:gd name="connsiteX1459" fmla="*/ 2178139 w 2583877"/>
                <a:gd name="connsiteY1459" fmla="*/ 2781509 h 3785031"/>
                <a:gd name="connsiteX1460" fmla="*/ 2178139 w 2583877"/>
                <a:gd name="connsiteY1460" fmla="*/ 2784303 h 3785031"/>
                <a:gd name="connsiteX1461" fmla="*/ 2180932 w 2583877"/>
                <a:gd name="connsiteY1461" fmla="*/ 2791286 h 3785031"/>
                <a:gd name="connsiteX1462" fmla="*/ 2185123 w 2583877"/>
                <a:gd name="connsiteY1462" fmla="*/ 2798270 h 3785031"/>
                <a:gd name="connsiteX1463" fmla="*/ 2159982 w 2583877"/>
                <a:gd name="connsiteY1463" fmla="*/ 2822014 h 3785031"/>
                <a:gd name="connsiteX1464" fmla="*/ 2159982 w 2583877"/>
                <a:gd name="connsiteY1464" fmla="*/ 2822014 h 3785031"/>
                <a:gd name="connsiteX1465" fmla="*/ 1995173 w 2583877"/>
                <a:gd name="connsiteY1465" fmla="*/ 2985426 h 3785031"/>
                <a:gd name="connsiteX1466" fmla="*/ 1823380 w 2583877"/>
                <a:gd name="connsiteY1466" fmla="*/ 2809443 h 3785031"/>
                <a:gd name="connsiteX1467" fmla="*/ 1812206 w 2583877"/>
                <a:gd name="connsiteY1467" fmla="*/ 2798270 h 3785031"/>
                <a:gd name="connsiteX1468" fmla="*/ 1816396 w 2583877"/>
                <a:gd name="connsiteY1468" fmla="*/ 2789890 h 3785031"/>
                <a:gd name="connsiteX1469" fmla="*/ 1819190 w 2583877"/>
                <a:gd name="connsiteY1469" fmla="*/ 2780113 h 3785031"/>
                <a:gd name="connsiteX1470" fmla="*/ 1819190 w 2583877"/>
                <a:gd name="connsiteY1470" fmla="*/ 2777320 h 3785031"/>
                <a:gd name="connsiteX1471" fmla="*/ 1819190 w 2583877"/>
                <a:gd name="connsiteY1471" fmla="*/ 2775923 h 3785031"/>
                <a:gd name="connsiteX1472" fmla="*/ 1819190 w 2583877"/>
                <a:gd name="connsiteY1472" fmla="*/ 2774526 h 3785031"/>
                <a:gd name="connsiteX1473" fmla="*/ 1819190 w 2583877"/>
                <a:gd name="connsiteY1473" fmla="*/ 2770336 h 3785031"/>
                <a:gd name="connsiteX1474" fmla="*/ 1812206 w 2583877"/>
                <a:gd name="connsiteY1474" fmla="*/ 2750782 h 3785031"/>
                <a:gd name="connsiteX1475" fmla="*/ 1977016 w 2583877"/>
                <a:gd name="connsiteY1475" fmla="*/ 2590163 h 3785031"/>
                <a:gd name="connsiteX1476" fmla="*/ 1977016 w 2583877"/>
                <a:gd name="connsiteY1476" fmla="*/ 2590163 h 3785031"/>
                <a:gd name="connsiteX1477" fmla="*/ 2002156 w 2583877"/>
                <a:gd name="connsiteY1477" fmla="*/ 2565023 h 3785031"/>
                <a:gd name="connsiteX1478" fmla="*/ 2002156 w 2583877"/>
                <a:gd name="connsiteY1478" fmla="*/ 2565023 h 3785031"/>
                <a:gd name="connsiteX1479" fmla="*/ 2003553 w 2583877"/>
                <a:gd name="connsiteY1479" fmla="*/ 2563626 h 3785031"/>
                <a:gd name="connsiteX1480" fmla="*/ 2016123 w 2583877"/>
                <a:gd name="connsiteY1480" fmla="*/ 2576196 h 3785031"/>
                <a:gd name="connsiteX1481" fmla="*/ 2186520 w 2583877"/>
                <a:gd name="connsiteY1481" fmla="*/ 2750782 h 3785031"/>
                <a:gd name="connsiteX1482" fmla="*/ 2185123 w 2583877"/>
                <a:gd name="connsiteY1482" fmla="*/ 2752179 h 3785031"/>
                <a:gd name="connsiteX1483" fmla="*/ 2179536 w 2583877"/>
                <a:gd name="connsiteY1483" fmla="*/ 2761956 h 3785031"/>
                <a:gd name="connsiteX1484" fmla="*/ 2176743 w 2583877"/>
                <a:gd name="connsiteY1484" fmla="*/ 2773130 h 3785031"/>
                <a:gd name="connsiteX1485" fmla="*/ 2176743 w 2583877"/>
                <a:gd name="connsiteY1485" fmla="*/ 2777320 h 3785031"/>
                <a:gd name="connsiteX1486" fmla="*/ 2176743 w 2583877"/>
                <a:gd name="connsiteY1486" fmla="*/ 2778716 h 3785031"/>
                <a:gd name="connsiteX1487" fmla="*/ 2178139 w 2583877"/>
                <a:gd name="connsiteY1487" fmla="*/ 2780113 h 3785031"/>
                <a:gd name="connsiteX1488" fmla="*/ 1996569 w 2583877"/>
                <a:gd name="connsiteY1488" fmla="*/ 3018947 h 3785031"/>
                <a:gd name="connsiteX1489" fmla="*/ 1996569 w 2583877"/>
                <a:gd name="connsiteY1489" fmla="*/ 3020344 h 3785031"/>
                <a:gd name="connsiteX1490" fmla="*/ 1996569 w 2583877"/>
                <a:gd name="connsiteY1490" fmla="*/ 3020344 h 3785031"/>
                <a:gd name="connsiteX1491" fmla="*/ 1996569 w 2583877"/>
                <a:gd name="connsiteY1491" fmla="*/ 3020344 h 3785031"/>
                <a:gd name="connsiteX1492" fmla="*/ 1996569 w 2583877"/>
                <a:gd name="connsiteY1492" fmla="*/ 3021740 h 3785031"/>
                <a:gd name="connsiteX1493" fmla="*/ 1995173 w 2583877"/>
                <a:gd name="connsiteY1493" fmla="*/ 3027327 h 3785031"/>
                <a:gd name="connsiteX1494" fmla="*/ 1992379 w 2583877"/>
                <a:gd name="connsiteY1494" fmla="*/ 3031517 h 3785031"/>
                <a:gd name="connsiteX1495" fmla="*/ 1992379 w 2583877"/>
                <a:gd name="connsiteY1495" fmla="*/ 3031517 h 3785031"/>
                <a:gd name="connsiteX1496" fmla="*/ 1990983 w 2583877"/>
                <a:gd name="connsiteY1496" fmla="*/ 3030121 h 3785031"/>
                <a:gd name="connsiteX1497" fmla="*/ 1989586 w 2583877"/>
                <a:gd name="connsiteY1497" fmla="*/ 3025930 h 3785031"/>
                <a:gd name="connsiteX1498" fmla="*/ 1989586 w 2583877"/>
                <a:gd name="connsiteY1498" fmla="*/ 3024534 h 3785031"/>
                <a:gd name="connsiteX1499" fmla="*/ 1989586 w 2583877"/>
                <a:gd name="connsiteY1499" fmla="*/ 3023137 h 3785031"/>
                <a:gd name="connsiteX1500" fmla="*/ 1989586 w 2583877"/>
                <a:gd name="connsiteY1500" fmla="*/ 3021740 h 3785031"/>
                <a:gd name="connsiteX1501" fmla="*/ 1989586 w 2583877"/>
                <a:gd name="connsiteY1501" fmla="*/ 3020344 h 3785031"/>
                <a:gd name="connsiteX1502" fmla="*/ 1989586 w 2583877"/>
                <a:gd name="connsiteY1502" fmla="*/ 3018947 h 3785031"/>
                <a:gd name="connsiteX1503" fmla="*/ 1990983 w 2583877"/>
                <a:gd name="connsiteY1503" fmla="*/ 3013360 h 3785031"/>
                <a:gd name="connsiteX1504" fmla="*/ 1993776 w 2583877"/>
                <a:gd name="connsiteY1504" fmla="*/ 3007773 h 3785031"/>
                <a:gd name="connsiteX1505" fmla="*/ 1995173 w 2583877"/>
                <a:gd name="connsiteY1505" fmla="*/ 3006377 h 3785031"/>
                <a:gd name="connsiteX1506" fmla="*/ 1995173 w 2583877"/>
                <a:gd name="connsiteY1506" fmla="*/ 3006377 h 3785031"/>
                <a:gd name="connsiteX1507" fmla="*/ 1995173 w 2583877"/>
                <a:gd name="connsiteY1507" fmla="*/ 3006377 h 3785031"/>
                <a:gd name="connsiteX1508" fmla="*/ 1995173 w 2583877"/>
                <a:gd name="connsiteY1508" fmla="*/ 3006377 h 3785031"/>
                <a:gd name="connsiteX1509" fmla="*/ 1993776 w 2583877"/>
                <a:gd name="connsiteY1509" fmla="*/ 3009170 h 3785031"/>
                <a:gd name="connsiteX1510" fmla="*/ 1996569 w 2583877"/>
                <a:gd name="connsiteY1510" fmla="*/ 3018947 h 3785031"/>
                <a:gd name="connsiteX1511" fmla="*/ 1971429 w 2583877"/>
                <a:gd name="connsiteY1511" fmla="*/ 3027327 h 3785031"/>
                <a:gd name="connsiteX1512" fmla="*/ 1971429 w 2583877"/>
                <a:gd name="connsiteY1512" fmla="*/ 3028724 h 3785031"/>
                <a:gd name="connsiteX1513" fmla="*/ 1971429 w 2583877"/>
                <a:gd name="connsiteY1513" fmla="*/ 3031517 h 3785031"/>
                <a:gd name="connsiteX1514" fmla="*/ 1972826 w 2583877"/>
                <a:gd name="connsiteY1514" fmla="*/ 3038501 h 3785031"/>
                <a:gd name="connsiteX1515" fmla="*/ 1977016 w 2583877"/>
                <a:gd name="connsiteY1515" fmla="*/ 3046881 h 3785031"/>
                <a:gd name="connsiteX1516" fmla="*/ 1953272 w 2583877"/>
                <a:gd name="connsiteY1516" fmla="*/ 3069228 h 3785031"/>
                <a:gd name="connsiteX1517" fmla="*/ 1953272 w 2583877"/>
                <a:gd name="connsiteY1517" fmla="*/ 3069228 h 3785031"/>
                <a:gd name="connsiteX1518" fmla="*/ 1787066 w 2583877"/>
                <a:gd name="connsiteY1518" fmla="*/ 3231244 h 3785031"/>
                <a:gd name="connsiteX1519" fmla="*/ 1616669 w 2583877"/>
                <a:gd name="connsiteY1519" fmla="*/ 3056658 h 3785031"/>
                <a:gd name="connsiteX1520" fmla="*/ 1604099 w 2583877"/>
                <a:gd name="connsiteY1520" fmla="*/ 3042691 h 3785031"/>
                <a:gd name="connsiteX1521" fmla="*/ 1609686 w 2583877"/>
                <a:gd name="connsiteY1521" fmla="*/ 3034311 h 3785031"/>
                <a:gd name="connsiteX1522" fmla="*/ 1612480 w 2583877"/>
                <a:gd name="connsiteY1522" fmla="*/ 3024534 h 3785031"/>
                <a:gd name="connsiteX1523" fmla="*/ 1612480 w 2583877"/>
                <a:gd name="connsiteY1523" fmla="*/ 3021740 h 3785031"/>
                <a:gd name="connsiteX1524" fmla="*/ 1612480 w 2583877"/>
                <a:gd name="connsiteY1524" fmla="*/ 3020344 h 3785031"/>
                <a:gd name="connsiteX1525" fmla="*/ 1612480 w 2583877"/>
                <a:gd name="connsiteY1525" fmla="*/ 3018947 h 3785031"/>
                <a:gd name="connsiteX1526" fmla="*/ 1612480 w 2583877"/>
                <a:gd name="connsiteY1526" fmla="*/ 3014757 h 3785031"/>
                <a:gd name="connsiteX1527" fmla="*/ 1605496 w 2583877"/>
                <a:gd name="connsiteY1527" fmla="*/ 2995203 h 3785031"/>
                <a:gd name="connsiteX1528" fmla="*/ 1771702 w 2583877"/>
                <a:gd name="connsiteY1528" fmla="*/ 2833187 h 3785031"/>
                <a:gd name="connsiteX1529" fmla="*/ 1771702 w 2583877"/>
                <a:gd name="connsiteY1529" fmla="*/ 2833187 h 3785031"/>
                <a:gd name="connsiteX1530" fmla="*/ 1796842 w 2583877"/>
                <a:gd name="connsiteY1530" fmla="*/ 2808047 h 3785031"/>
                <a:gd name="connsiteX1531" fmla="*/ 1796842 w 2583877"/>
                <a:gd name="connsiteY1531" fmla="*/ 2808047 h 3785031"/>
                <a:gd name="connsiteX1532" fmla="*/ 1798239 w 2583877"/>
                <a:gd name="connsiteY1532" fmla="*/ 2806650 h 3785031"/>
                <a:gd name="connsiteX1533" fmla="*/ 1810809 w 2583877"/>
                <a:gd name="connsiteY1533" fmla="*/ 2819220 h 3785031"/>
                <a:gd name="connsiteX1534" fmla="*/ 1981206 w 2583877"/>
                <a:gd name="connsiteY1534" fmla="*/ 2993807 h 3785031"/>
                <a:gd name="connsiteX1535" fmla="*/ 1981206 w 2583877"/>
                <a:gd name="connsiteY1535" fmla="*/ 2993807 h 3785031"/>
                <a:gd name="connsiteX1536" fmla="*/ 1978412 w 2583877"/>
                <a:gd name="connsiteY1536" fmla="*/ 2996600 h 3785031"/>
                <a:gd name="connsiteX1537" fmla="*/ 1972826 w 2583877"/>
                <a:gd name="connsiteY1537" fmla="*/ 3006377 h 3785031"/>
                <a:gd name="connsiteX1538" fmla="*/ 1970032 w 2583877"/>
                <a:gd name="connsiteY1538" fmla="*/ 3017550 h 3785031"/>
                <a:gd name="connsiteX1539" fmla="*/ 1970032 w 2583877"/>
                <a:gd name="connsiteY1539" fmla="*/ 3021740 h 3785031"/>
                <a:gd name="connsiteX1540" fmla="*/ 1970032 w 2583877"/>
                <a:gd name="connsiteY1540" fmla="*/ 3023137 h 3785031"/>
                <a:gd name="connsiteX1541" fmla="*/ 1971429 w 2583877"/>
                <a:gd name="connsiteY1541" fmla="*/ 3027327 h 3785031"/>
                <a:gd name="connsiteX1542" fmla="*/ 1785669 w 2583877"/>
                <a:gd name="connsiteY1542" fmla="*/ 3268955 h 3785031"/>
                <a:gd name="connsiteX1543" fmla="*/ 1785669 w 2583877"/>
                <a:gd name="connsiteY1543" fmla="*/ 3268955 h 3785031"/>
                <a:gd name="connsiteX1544" fmla="*/ 1785669 w 2583877"/>
                <a:gd name="connsiteY1544" fmla="*/ 3271748 h 3785031"/>
                <a:gd name="connsiteX1545" fmla="*/ 1784272 w 2583877"/>
                <a:gd name="connsiteY1545" fmla="*/ 3277335 h 3785031"/>
                <a:gd name="connsiteX1546" fmla="*/ 1782876 w 2583877"/>
                <a:gd name="connsiteY1546" fmla="*/ 3280128 h 3785031"/>
                <a:gd name="connsiteX1547" fmla="*/ 1782876 w 2583877"/>
                <a:gd name="connsiteY1547" fmla="*/ 3278731 h 3785031"/>
                <a:gd name="connsiteX1548" fmla="*/ 1781479 w 2583877"/>
                <a:gd name="connsiteY1548" fmla="*/ 3274541 h 3785031"/>
                <a:gd name="connsiteX1549" fmla="*/ 1781479 w 2583877"/>
                <a:gd name="connsiteY1549" fmla="*/ 3273145 h 3785031"/>
                <a:gd name="connsiteX1550" fmla="*/ 1781479 w 2583877"/>
                <a:gd name="connsiteY1550" fmla="*/ 3271748 h 3785031"/>
                <a:gd name="connsiteX1551" fmla="*/ 1781479 w 2583877"/>
                <a:gd name="connsiteY1551" fmla="*/ 3270351 h 3785031"/>
                <a:gd name="connsiteX1552" fmla="*/ 1781479 w 2583877"/>
                <a:gd name="connsiteY1552" fmla="*/ 3268955 h 3785031"/>
                <a:gd name="connsiteX1553" fmla="*/ 1781479 w 2583877"/>
                <a:gd name="connsiteY1553" fmla="*/ 3267558 h 3785031"/>
                <a:gd name="connsiteX1554" fmla="*/ 1782876 w 2583877"/>
                <a:gd name="connsiteY1554" fmla="*/ 3261971 h 3785031"/>
                <a:gd name="connsiteX1555" fmla="*/ 1784272 w 2583877"/>
                <a:gd name="connsiteY1555" fmla="*/ 3259178 h 3785031"/>
                <a:gd name="connsiteX1556" fmla="*/ 1785669 w 2583877"/>
                <a:gd name="connsiteY1556" fmla="*/ 3266161 h 3785031"/>
                <a:gd name="connsiteX1557" fmla="*/ 1785669 w 2583877"/>
                <a:gd name="connsiteY1557" fmla="*/ 3268955 h 3785031"/>
                <a:gd name="connsiteX1558" fmla="*/ 1785669 w 2583877"/>
                <a:gd name="connsiteY1558" fmla="*/ 3268955 h 3785031"/>
                <a:gd name="connsiteX1559" fmla="*/ 1595719 w 2583877"/>
                <a:gd name="connsiteY1559" fmla="*/ 3018947 h 3785031"/>
                <a:gd name="connsiteX1560" fmla="*/ 1595719 w 2583877"/>
                <a:gd name="connsiteY1560" fmla="*/ 3020344 h 3785031"/>
                <a:gd name="connsiteX1561" fmla="*/ 1595719 w 2583877"/>
                <a:gd name="connsiteY1561" fmla="*/ 3020344 h 3785031"/>
                <a:gd name="connsiteX1562" fmla="*/ 1595719 w 2583877"/>
                <a:gd name="connsiteY1562" fmla="*/ 3020344 h 3785031"/>
                <a:gd name="connsiteX1563" fmla="*/ 1595719 w 2583877"/>
                <a:gd name="connsiteY1563" fmla="*/ 3021740 h 3785031"/>
                <a:gd name="connsiteX1564" fmla="*/ 1594322 w 2583877"/>
                <a:gd name="connsiteY1564" fmla="*/ 3027327 h 3785031"/>
                <a:gd name="connsiteX1565" fmla="*/ 1591529 w 2583877"/>
                <a:gd name="connsiteY1565" fmla="*/ 3031517 h 3785031"/>
                <a:gd name="connsiteX1566" fmla="*/ 1590132 w 2583877"/>
                <a:gd name="connsiteY1566" fmla="*/ 3030121 h 3785031"/>
                <a:gd name="connsiteX1567" fmla="*/ 1588736 w 2583877"/>
                <a:gd name="connsiteY1567" fmla="*/ 3025930 h 3785031"/>
                <a:gd name="connsiteX1568" fmla="*/ 1588736 w 2583877"/>
                <a:gd name="connsiteY1568" fmla="*/ 3024534 h 3785031"/>
                <a:gd name="connsiteX1569" fmla="*/ 1588736 w 2583877"/>
                <a:gd name="connsiteY1569" fmla="*/ 3023137 h 3785031"/>
                <a:gd name="connsiteX1570" fmla="*/ 1588736 w 2583877"/>
                <a:gd name="connsiteY1570" fmla="*/ 3021740 h 3785031"/>
                <a:gd name="connsiteX1571" fmla="*/ 1588736 w 2583877"/>
                <a:gd name="connsiteY1571" fmla="*/ 3020344 h 3785031"/>
                <a:gd name="connsiteX1572" fmla="*/ 1588736 w 2583877"/>
                <a:gd name="connsiteY1572" fmla="*/ 3018947 h 3785031"/>
                <a:gd name="connsiteX1573" fmla="*/ 1590132 w 2583877"/>
                <a:gd name="connsiteY1573" fmla="*/ 3013360 h 3785031"/>
                <a:gd name="connsiteX1574" fmla="*/ 1592926 w 2583877"/>
                <a:gd name="connsiteY1574" fmla="*/ 3009170 h 3785031"/>
                <a:gd name="connsiteX1575" fmla="*/ 1595719 w 2583877"/>
                <a:gd name="connsiteY1575" fmla="*/ 3018947 h 3785031"/>
                <a:gd name="connsiteX1576" fmla="*/ 1594322 w 2583877"/>
                <a:gd name="connsiteY1576" fmla="*/ 3010567 h 3785031"/>
                <a:gd name="connsiteX1577" fmla="*/ 1594322 w 2583877"/>
                <a:gd name="connsiteY1577" fmla="*/ 3010567 h 3785031"/>
                <a:gd name="connsiteX1578" fmla="*/ 1594322 w 2583877"/>
                <a:gd name="connsiteY1578" fmla="*/ 3010567 h 3785031"/>
                <a:gd name="connsiteX1579" fmla="*/ 1594322 w 2583877"/>
                <a:gd name="connsiteY1579" fmla="*/ 3010567 h 3785031"/>
                <a:gd name="connsiteX1580" fmla="*/ 1433703 w 2583877"/>
                <a:gd name="connsiteY1580" fmla="*/ 2809443 h 3785031"/>
                <a:gd name="connsiteX1581" fmla="*/ 1421133 w 2583877"/>
                <a:gd name="connsiteY1581" fmla="*/ 2795476 h 3785031"/>
                <a:gd name="connsiteX1582" fmla="*/ 1426719 w 2583877"/>
                <a:gd name="connsiteY1582" fmla="*/ 2787097 h 3785031"/>
                <a:gd name="connsiteX1583" fmla="*/ 1429513 w 2583877"/>
                <a:gd name="connsiteY1583" fmla="*/ 2777320 h 3785031"/>
                <a:gd name="connsiteX1584" fmla="*/ 1429513 w 2583877"/>
                <a:gd name="connsiteY1584" fmla="*/ 2774526 h 3785031"/>
                <a:gd name="connsiteX1585" fmla="*/ 1429513 w 2583877"/>
                <a:gd name="connsiteY1585" fmla="*/ 2773130 h 3785031"/>
                <a:gd name="connsiteX1586" fmla="*/ 1429513 w 2583877"/>
                <a:gd name="connsiteY1586" fmla="*/ 2771733 h 3785031"/>
                <a:gd name="connsiteX1587" fmla="*/ 1429513 w 2583877"/>
                <a:gd name="connsiteY1587" fmla="*/ 2767543 h 3785031"/>
                <a:gd name="connsiteX1588" fmla="*/ 1422530 w 2583877"/>
                <a:gd name="connsiteY1588" fmla="*/ 2749386 h 3785031"/>
                <a:gd name="connsiteX1589" fmla="*/ 1588736 w 2583877"/>
                <a:gd name="connsiteY1589" fmla="*/ 2587369 h 3785031"/>
                <a:gd name="connsiteX1590" fmla="*/ 1588736 w 2583877"/>
                <a:gd name="connsiteY1590" fmla="*/ 2587369 h 3785031"/>
                <a:gd name="connsiteX1591" fmla="*/ 1613876 w 2583877"/>
                <a:gd name="connsiteY1591" fmla="*/ 2563626 h 3785031"/>
                <a:gd name="connsiteX1592" fmla="*/ 1613876 w 2583877"/>
                <a:gd name="connsiteY1592" fmla="*/ 2563626 h 3785031"/>
                <a:gd name="connsiteX1593" fmla="*/ 1615273 w 2583877"/>
                <a:gd name="connsiteY1593" fmla="*/ 2562229 h 3785031"/>
                <a:gd name="connsiteX1594" fmla="*/ 1627843 w 2583877"/>
                <a:gd name="connsiteY1594" fmla="*/ 2574799 h 3785031"/>
                <a:gd name="connsiteX1595" fmla="*/ 1798239 w 2583877"/>
                <a:gd name="connsiteY1595" fmla="*/ 2747989 h 3785031"/>
                <a:gd name="connsiteX1596" fmla="*/ 1798239 w 2583877"/>
                <a:gd name="connsiteY1596" fmla="*/ 2747989 h 3785031"/>
                <a:gd name="connsiteX1597" fmla="*/ 1795446 w 2583877"/>
                <a:gd name="connsiteY1597" fmla="*/ 2750782 h 3785031"/>
                <a:gd name="connsiteX1598" fmla="*/ 1789859 w 2583877"/>
                <a:gd name="connsiteY1598" fmla="*/ 2760559 h 3785031"/>
                <a:gd name="connsiteX1599" fmla="*/ 1787066 w 2583877"/>
                <a:gd name="connsiteY1599" fmla="*/ 2771733 h 3785031"/>
                <a:gd name="connsiteX1600" fmla="*/ 1787066 w 2583877"/>
                <a:gd name="connsiteY1600" fmla="*/ 2775923 h 3785031"/>
                <a:gd name="connsiteX1601" fmla="*/ 1787066 w 2583877"/>
                <a:gd name="connsiteY1601" fmla="*/ 2777320 h 3785031"/>
                <a:gd name="connsiteX1602" fmla="*/ 1787066 w 2583877"/>
                <a:gd name="connsiteY1602" fmla="*/ 2778716 h 3785031"/>
                <a:gd name="connsiteX1603" fmla="*/ 1787066 w 2583877"/>
                <a:gd name="connsiteY1603" fmla="*/ 2780113 h 3785031"/>
                <a:gd name="connsiteX1604" fmla="*/ 1787066 w 2583877"/>
                <a:gd name="connsiteY1604" fmla="*/ 2782906 h 3785031"/>
                <a:gd name="connsiteX1605" fmla="*/ 1788463 w 2583877"/>
                <a:gd name="connsiteY1605" fmla="*/ 2789890 h 3785031"/>
                <a:gd name="connsiteX1606" fmla="*/ 1792653 w 2583877"/>
                <a:gd name="connsiteY1606" fmla="*/ 2798270 h 3785031"/>
                <a:gd name="connsiteX1607" fmla="*/ 1768909 w 2583877"/>
                <a:gd name="connsiteY1607" fmla="*/ 2822014 h 3785031"/>
                <a:gd name="connsiteX1608" fmla="*/ 1768909 w 2583877"/>
                <a:gd name="connsiteY1608" fmla="*/ 2822014 h 3785031"/>
                <a:gd name="connsiteX1609" fmla="*/ 1604099 w 2583877"/>
                <a:gd name="connsiteY1609" fmla="*/ 2984030 h 3785031"/>
                <a:gd name="connsiteX1610" fmla="*/ 1433703 w 2583877"/>
                <a:gd name="connsiteY1610" fmla="*/ 2809443 h 3785031"/>
                <a:gd name="connsiteX1611" fmla="*/ 1571976 w 2583877"/>
                <a:gd name="connsiteY1611" fmla="*/ 3025930 h 3785031"/>
                <a:gd name="connsiteX1612" fmla="*/ 1571976 w 2583877"/>
                <a:gd name="connsiteY1612" fmla="*/ 3027327 h 3785031"/>
                <a:gd name="connsiteX1613" fmla="*/ 1571976 w 2583877"/>
                <a:gd name="connsiteY1613" fmla="*/ 3030121 h 3785031"/>
                <a:gd name="connsiteX1614" fmla="*/ 1573372 w 2583877"/>
                <a:gd name="connsiteY1614" fmla="*/ 3037104 h 3785031"/>
                <a:gd name="connsiteX1615" fmla="*/ 1577562 w 2583877"/>
                <a:gd name="connsiteY1615" fmla="*/ 3045484 h 3785031"/>
                <a:gd name="connsiteX1616" fmla="*/ 1552422 w 2583877"/>
                <a:gd name="connsiteY1616" fmla="*/ 3069228 h 3785031"/>
                <a:gd name="connsiteX1617" fmla="*/ 1552422 w 2583877"/>
                <a:gd name="connsiteY1617" fmla="*/ 3069228 h 3785031"/>
                <a:gd name="connsiteX1618" fmla="*/ 1390406 w 2583877"/>
                <a:gd name="connsiteY1618" fmla="*/ 3231244 h 3785031"/>
                <a:gd name="connsiteX1619" fmla="*/ 1217216 w 2583877"/>
                <a:gd name="connsiteY1619" fmla="*/ 3055261 h 3785031"/>
                <a:gd name="connsiteX1620" fmla="*/ 1206042 w 2583877"/>
                <a:gd name="connsiteY1620" fmla="*/ 3044088 h 3785031"/>
                <a:gd name="connsiteX1621" fmla="*/ 1206042 w 2583877"/>
                <a:gd name="connsiteY1621" fmla="*/ 3044088 h 3785031"/>
                <a:gd name="connsiteX1622" fmla="*/ 1211629 w 2583877"/>
                <a:gd name="connsiteY1622" fmla="*/ 3035707 h 3785031"/>
                <a:gd name="connsiteX1623" fmla="*/ 1214423 w 2583877"/>
                <a:gd name="connsiteY1623" fmla="*/ 3025930 h 3785031"/>
                <a:gd name="connsiteX1624" fmla="*/ 1214423 w 2583877"/>
                <a:gd name="connsiteY1624" fmla="*/ 3023137 h 3785031"/>
                <a:gd name="connsiteX1625" fmla="*/ 1214423 w 2583877"/>
                <a:gd name="connsiteY1625" fmla="*/ 3021740 h 3785031"/>
                <a:gd name="connsiteX1626" fmla="*/ 1214423 w 2583877"/>
                <a:gd name="connsiteY1626" fmla="*/ 3020344 h 3785031"/>
                <a:gd name="connsiteX1627" fmla="*/ 1214423 w 2583877"/>
                <a:gd name="connsiteY1627" fmla="*/ 3016154 h 3785031"/>
                <a:gd name="connsiteX1628" fmla="*/ 1207439 w 2583877"/>
                <a:gd name="connsiteY1628" fmla="*/ 2996600 h 3785031"/>
                <a:gd name="connsiteX1629" fmla="*/ 1370852 w 2583877"/>
                <a:gd name="connsiteY1629" fmla="*/ 2837377 h 3785031"/>
                <a:gd name="connsiteX1630" fmla="*/ 1370852 w 2583877"/>
                <a:gd name="connsiteY1630" fmla="*/ 2837377 h 3785031"/>
                <a:gd name="connsiteX1631" fmla="*/ 1395992 w 2583877"/>
                <a:gd name="connsiteY1631" fmla="*/ 2812237 h 3785031"/>
                <a:gd name="connsiteX1632" fmla="*/ 1395992 w 2583877"/>
                <a:gd name="connsiteY1632" fmla="*/ 2812237 h 3785031"/>
                <a:gd name="connsiteX1633" fmla="*/ 1397389 w 2583877"/>
                <a:gd name="connsiteY1633" fmla="*/ 2810840 h 3785031"/>
                <a:gd name="connsiteX1634" fmla="*/ 1409959 w 2583877"/>
                <a:gd name="connsiteY1634" fmla="*/ 2823410 h 3785031"/>
                <a:gd name="connsiteX1635" fmla="*/ 1580355 w 2583877"/>
                <a:gd name="connsiteY1635" fmla="*/ 2997996 h 3785031"/>
                <a:gd name="connsiteX1636" fmla="*/ 1578959 w 2583877"/>
                <a:gd name="connsiteY1636" fmla="*/ 2999393 h 3785031"/>
                <a:gd name="connsiteX1637" fmla="*/ 1573372 w 2583877"/>
                <a:gd name="connsiteY1637" fmla="*/ 3009170 h 3785031"/>
                <a:gd name="connsiteX1638" fmla="*/ 1570579 w 2583877"/>
                <a:gd name="connsiteY1638" fmla="*/ 3020344 h 3785031"/>
                <a:gd name="connsiteX1639" fmla="*/ 1570579 w 2583877"/>
                <a:gd name="connsiteY1639" fmla="*/ 3024534 h 3785031"/>
                <a:gd name="connsiteX1640" fmla="*/ 1570579 w 2583877"/>
                <a:gd name="connsiteY1640" fmla="*/ 3025930 h 3785031"/>
                <a:gd name="connsiteX1641" fmla="*/ 1571976 w 2583877"/>
                <a:gd name="connsiteY1641" fmla="*/ 3025930 h 3785031"/>
                <a:gd name="connsiteX1642" fmla="*/ 1391802 w 2583877"/>
                <a:gd name="connsiteY1642" fmla="*/ 3263368 h 3785031"/>
                <a:gd name="connsiteX1643" fmla="*/ 1391802 w 2583877"/>
                <a:gd name="connsiteY1643" fmla="*/ 3264764 h 3785031"/>
                <a:gd name="connsiteX1644" fmla="*/ 1391802 w 2583877"/>
                <a:gd name="connsiteY1644" fmla="*/ 3264764 h 3785031"/>
                <a:gd name="connsiteX1645" fmla="*/ 1391802 w 2583877"/>
                <a:gd name="connsiteY1645" fmla="*/ 3264764 h 3785031"/>
                <a:gd name="connsiteX1646" fmla="*/ 1391802 w 2583877"/>
                <a:gd name="connsiteY1646" fmla="*/ 3266161 h 3785031"/>
                <a:gd name="connsiteX1647" fmla="*/ 1390406 w 2583877"/>
                <a:gd name="connsiteY1647" fmla="*/ 3271748 h 3785031"/>
                <a:gd name="connsiteX1648" fmla="*/ 1387612 w 2583877"/>
                <a:gd name="connsiteY1648" fmla="*/ 3275938 h 3785031"/>
                <a:gd name="connsiteX1649" fmla="*/ 1386215 w 2583877"/>
                <a:gd name="connsiteY1649" fmla="*/ 3277335 h 3785031"/>
                <a:gd name="connsiteX1650" fmla="*/ 1384819 w 2583877"/>
                <a:gd name="connsiteY1650" fmla="*/ 3275938 h 3785031"/>
                <a:gd name="connsiteX1651" fmla="*/ 1383422 w 2583877"/>
                <a:gd name="connsiteY1651" fmla="*/ 3271748 h 3785031"/>
                <a:gd name="connsiteX1652" fmla="*/ 1383422 w 2583877"/>
                <a:gd name="connsiteY1652" fmla="*/ 3270351 h 3785031"/>
                <a:gd name="connsiteX1653" fmla="*/ 1383422 w 2583877"/>
                <a:gd name="connsiteY1653" fmla="*/ 3268955 h 3785031"/>
                <a:gd name="connsiteX1654" fmla="*/ 1383422 w 2583877"/>
                <a:gd name="connsiteY1654" fmla="*/ 3267558 h 3785031"/>
                <a:gd name="connsiteX1655" fmla="*/ 1383422 w 2583877"/>
                <a:gd name="connsiteY1655" fmla="*/ 3266161 h 3785031"/>
                <a:gd name="connsiteX1656" fmla="*/ 1383422 w 2583877"/>
                <a:gd name="connsiteY1656" fmla="*/ 3264764 h 3785031"/>
                <a:gd name="connsiteX1657" fmla="*/ 1384819 w 2583877"/>
                <a:gd name="connsiteY1657" fmla="*/ 3259178 h 3785031"/>
                <a:gd name="connsiteX1658" fmla="*/ 1387612 w 2583877"/>
                <a:gd name="connsiteY1658" fmla="*/ 3253591 h 3785031"/>
                <a:gd name="connsiteX1659" fmla="*/ 1389009 w 2583877"/>
                <a:gd name="connsiteY1659" fmla="*/ 3252194 h 3785031"/>
                <a:gd name="connsiteX1660" fmla="*/ 1389009 w 2583877"/>
                <a:gd name="connsiteY1660" fmla="*/ 3252194 h 3785031"/>
                <a:gd name="connsiteX1661" fmla="*/ 1389009 w 2583877"/>
                <a:gd name="connsiteY1661" fmla="*/ 3253591 h 3785031"/>
                <a:gd name="connsiteX1662" fmla="*/ 1391802 w 2583877"/>
                <a:gd name="connsiteY1662" fmla="*/ 3263368 h 3785031"/>
                <a:gd name="connsiteX1663" fmla="*/ 1197662 w 2583877"/>
                <a:gd name="connsiteY1663" fmla="*/ 3016154 h 3785031"/>
                <a:gd name="connsiteX1664" fmla="*/ 1197662 w 2583877"/>
                <a:gd name="connsiteY1664" fmla="*/ 3017550 h 3785031"/>
                <a:gd name="connsiteX1665" fmla="*/ 1197662 w 2583877"/>
                <a:gd name="connsiteY1665" fmla="*/ 3017550 h 3785031"/>
                <a:gd name="connsiteX1666" fmla="*/ 1197662 w 2583877"/>
                <a:gd name="connsiteY1666" fmla="*/ 3017550 h 3785031"/>
                <a:gd name="connsiteX1667" fmla="*/ 1197662 w 2583877"/>
                <a:gd name="connsiteY1667" fmla="*/ 3018947 h 3785031"/>
                <a:gd name="connsiteX1668" fmla="*/ 1196265 w 2583877"/>
                <a:gd name="connsiteY1668" fmla="*/ 3024534 h 3785031"/>
                <a:gd name="connsiteX1669" fmla="*/ 1193472 w 2583877"/>
                <a:gd name="connsiteY1669" fmla="*/ 3028724 h 3785031"/>
                <a:gd name="connsiteX1670" fmla="*/ 1192076 w 2583877"/>
                <a:gd name="connsiteY1670" fmla="*/ 3030121 h 3785031"/>
                <a:gd name="connsiteX1671" fmla="*/ 1192076 w 2583877"/>
                <a:gd name="connsiteY1671" fmla="*/ 3030121 h 3785031"/>
                <a:gd name="connsiteX1672" fmla="*/ 1190679 w 2583877"/>
                <a:gd name="connsiteY1672" fmla="*/ 3027327 h 3785031"/>
                <a:gd name="connsiteX1673" fmla="*/ 1189282 w 2583877"/>
                <a:gd name="connsiteY1673" fmla="*/ 3023137 h 3785031"/>
                <a:gd name="connsiteX1674" fmla="*/ 1189282 w 2583877"/>
                <a:gd name="connsiteY1674" fmla="*/ 3021740 h 3785031"/>
                <a:gd name="connsiteX1675" fmla="*/ 1189282 w 2583877"/>
                <a:gd name="connsiteY1675" fmla="*/ 3020344 h 3785031"/>
                <a:gd name="connsiteX1676" fmla="*/ 1189282 w 2583877"/>
                <a:gd name="connsiteY1676" fmla="*/ 3018947 h 3785031"/>
                <a:gd name="connsiteX1677" fmla="*/ 1189282 w 2583877"/>
                <a:gd name="connsiteY1677" fmla="*/ 3017550 h 3785031"/>
                <a:gd name="connsiteX1678" fmla="*/ 1189282 w 2583877"/>
                <a:gd name="connsiteY1678" fmla="*/ 3016154 h 3785031"/>
                <a:gd name="connsiteX1679" fmla="*/ 1190679 w 2583877"/>
                <a:gd name="connsiteY1679" fmla="*/ 3010567 h 3785031"/>
                <a:gd name="connsiteX1680" fmla="*/ 1193472 w 2583877"/>
                <a:gd name="connsiteY1680" fmla="*/ 3004980 h 3785031"/>
                <a:gd name="connsiteX1681" fmla="*/ 1194869 w 2583877"/>
                <a:gd name="connsiteY1681" fmla="*/ 3003584 h 3785031"/>
                <a:gd name="connsiteX1682" fmla="*/ 1194869 w 2583877"/>
                <a:gd name="connsiteY1682" fmla="*/ 3003584 h 3785031"/>
                <a:gd name="connsiteX1683" fmla="*/ 1194869 w 2583877"/>
                <a:gd name="connsiteY1683" fmla="*/ 3003584 h 3785031"/>
                <a:gd name="connsiteX1684" fmla="*/ 1197662 w 2583877"/>
                <a:gd name="connsiteY1684" fmla="*/ 3002187 h 3785031"/>
                <a:gd name="connsiteX1685" fmla="*/ 1194869 w 2583877"/>
                <a:gd name="connsiteY1685" fmla="*/ 3004980 h 3785031"/>
                <a:gd name="connsiteX1686" fmla="*/ 1197662 w 2583877"/>
                <a:gd name="connsiteY1686" fmla="*/ 3016154 h 3785031"/>
                <a:gd name="connsiteX1687" fmla="*/ 1194869 w 2583877"/>
                <a:gd name="connsiteY1687" fmla="*/ 2982633 h 3785031"/>
                <a:gd name="connsiteX1688" fmla="*/ 1023076 w 2583877"/>
                <a:gd name="connsiteY1688" fmla="*/ 2806650 h 3785031"/>
                <a:gd name="connsiteX1689" fmla="*/ 1011903 w 2583877"/>
                <a:gd name="connsiteY1689" fmla="*/ 2795476 h 3785031"/>
                <a:gd name="connsiteX1690" fmla="*/ 1011903 w 2583877"/>
                <a:gd name="connsiteY1690" fmla="*/ 2795476 h 3785031"/>
                <a:gd name="connsiteX1691" fmla="*/ 1017489 w 2583877"/>
                <a:gd name="connsiteY1691" fmla="*/ 2787097 h 3785031"/>
                <a:gd name="connsiteX1692" fmla="*/ 1020283 w 2583877"/>
                <a:gd name="connsiteY1692" fmla="*/ 2777320 h 3785031"/>
                <a:gd name="connsiteX1693" fmla="*/ 1020283 w 2583877"/>
                <a:gd name="connsiteY1693" fmla="*/ 2774526 h 3785031"/>
                <a:gd name="connsiteX1694" fmla="*/ 1020283 w 2583877"/>
                <a:gd name="connsiteY1694" fmla="*/ 2773130 h 3785031"/>
                <a:gd name="connsiteX1695" fmla="*/ 1020283 w 2583877"/>
                <a:gd name="connsiteY1695" fmla="*/ 2771733 h 3785031"/>
                <a:gd name="connsiteX1696" fmla="*/ 1020283 w 2583877"/>
                <a:gd name="connsiteY1696" fmla="*/ 2767543 h 3785031"/>
                <a:gd name="connsiteX1697" fmla="*/ 1013299 w 2583877"/>
                <a:gd name="connsiteY1697" fmla="*/ 2747989 h 3785031"/>
                <a:gd name="connsiteX1698" fmla="*/ 1176712 w 2583877"/>
                <a:gd name="connsiteY1698" fmla="*/ 2588766 h 3785031"/>
                <a:gd name="connsiteX1699" fmla="*/ 1176712 w 2583877"/>
                <a:gd name="connsiteY1699" fmla="*/ 2588766 h 3785031"/>
                <a:gd name="connsiteX1700" fmla="*/ 1201853 w 2583877"/>
                <a:gd name="connsiteY1700" fmla="*/ 2563626 h 3785031"/>
                <a:gd name="connsiteX1701" fmla="*/ 1201853 w 2583877"/>
                <a:gd name="connsiteY1701" fmla="*/ 2563626 h 3785031"/>
                <a:gd name="connsiteX1702" fmla="*/ 1203249 w 2583877"/>
                <a:gd name="connsiteY1702" fmla="*/ 2562229 h 3785031"/>
                <a:gd name="connsiteX1703" fmla="*/ 1215819 w 2583877"/>
                <a:gd name="connsiteY1703" fmla="*/ 2574799 h 3785031"/>
                <a:gd name="connsiteX1704" fmla="*/ 1386215 w 2583877"/>
                <a:gd name="connsiteY1704" fmla="*/ 2749386 h 3785031"/>
                <a:gd name="connsiteX1705" fmla="*/ 1384819 w 2583877"/>
                <a:gd name="connsiteY1705" fmla="*/ 2750782 h 3785031"/>
                <a:gd name="connsiteX1706" fmla="*/ 1379232 w 2583877"/>
                <a:gd name="connsiteY1706" fmla="*/ 2760559 h 3785031"/>
                <a:gd name="connsiteX1707" fmla="*/ 1376439 w 2583877"/>
                <a:gd name="connsiteY1707" fmla="*/ 2771733 h 3785031"/>
                <a:gd name="connsiteX1708" fmla="*/ 1376439 w 2583877"/>
                <a:gd name="connsiteY1708" fmla="*/ 2775923 h 3785031"/>
                <a:gd name="connsiteX1709" fmla="*/ 1376439 w 2583877"/>
                <a:gd name="connsiteY1709" fmla="*/ 2777320 h 3785031"/>
                <a:gd name="connsiteX1710" fmla="*/ 1376439 w 2583877"/>
                <a:gd name="connsiteY1710" fmla="*/ 2778716 h 3785031"/>
                <a:gd name="connsiteX1711" fmla="*/ 1376439 w 2583877"/>
                <a:gd name="connsiteY1711" fmla="*/ 2780113 h 3785031"/>
                <a:gd name="connsiteX1712" fmla="*/ 1376439 w 2583877"/>
                <a:gd name="connsiteY1712" fmla="*/ 2782906 h 3785031"/>
                <a:gd name="connsiteX1713" fmla="*/ 1377835 w 2583877"/>
                <a:gd name="connsiteY1713" fmla="*/ 2789890 h 3785031"/>
                <a:gd name="connsiteX1714" fmla="*/ 1382026 w 2583877"/>
                <a:gd name="connsiteY1714" fmla="*/ 2796873 h 3785031"/>
                <a:gd name="connsiteX1715" fmla="*/ 1356885 w 2583877"/>
                <a:gd name="connsiteY1715" fmla="*/ 2820617 h 3785031"/>
                <a:gd name="connsiteX1716" fmla="*/ 1356885 w 2583877"/>
                <a:gd name="connsiteY1716" fmla="*/ 2820617 h 3785031"/>
                <a:gd name="connsiteX1717" fmla="*/ 1194869 w 2583877"/>
                <a:gd name="connsiteY1717" fmla="*/ 2982633 h 3785031"/>
                <a:gd name="connsiteX1718" fmla="*/ 1171125 w 2583877"/>
                <a:gd name="connsiteY1718" fmla="*/ 3024534 h 3785031"/>
                <a:gd name="connsiteX1719" fmla="*/ 1171125 w 2583877"/>
                <a:gd name="connsiteY1719" fmla="*/ 3025930 h 3785031"/>
                <a:gd name="connsiteX1720" fmla="*/ 1171125 w 2583877"/>
                <a:gd name="connsiteY1720" fmla="*/ 3028724 h 3785031"/>
                <a:gd name="connsiteX1721" fmla="*/ 1173919 w 2583877"/>
                <a:gd name="connsiteY1721" fmla="*/ 3035707 h 3785031"/>
                <a:gd name="connsiteX1722" fmla="*/ 1178109 w 2583877"/>
                <a:gd name="connsiteY1722" fmla="*/ 3044088 h 3785031"/>
                <a:gd name="connsiteX1723" fmla="*/ 1155762 w 2583877"/>
                <a:gd name="connsiteY1723" fmla="*/ 3066435 h 3785031"/>
                <a:gd name="connsiteX1724" fmla="*/ 1155762 w 2583877"/>
                <a:gd name="connsiteY1724" fmla="*/ 3066435 h 3785031"/>
                <a:gd name="connsiteX1725" fmla="*/ 989555 w 2583877"/>
                <a:gd name="connsiteY1725" fmla="*/ 3228450 h 3785031"/>
                <a:gd name="connsiteX1726" fmla="*/ 819159 w 2583877"/>
                <a:gd name="connsiteY1726" fmla="*/ 3053864 h 3785031"/>
                <a:gd name="connsiteX1727" fmla="*/ 806589 w 2583877"/>
                <a:gd name="connsiteY1727" fmla="*/ 3039897 h 3785031"/>
                <a:gd name="connsiteX1728" fmla="*/ 812176 w 2583877"/>
                <a:gd name="connsiteY1728" fmla="*/ 3031517 h 3785031"/>
                <a:gd name="connsiteX1729" fmla="*/ 814969 w 2583877"/>
                <a:gd name="connsiteY1729" fmla="*/ 3021740 h 3785031"/>
                <a:gd name="connsiteX1730" fmla="*/ 814969 w 2583877"/>
                <a:gd name="connsiteY1730" fmla="*/ 3018947 h 3785031"/>
                <a:gd name="connsiteX1731" fmla="*/ 814969 w 2583877"/>
                <a:gd name="connsiteY1731" fmla="*/ 3017550 h 3785031"/>
                <a:gd name="connsiteX1732" fmla="*/ 814969 w 2583877"/>
                <a:gd name="connsiteY1732" fmla="*/ 3016154 h 3785031"/>
                <a:gd name="connsiteX1733" fmla="*/ 814969 w 2583877"/>
                <a:gd name="connsiteY1733" fmla="*/ 3011963 h 3785031"/>
                <a:gd name="connsiteX1734" fmla="*/ 807986 w 2583877"/>
                <a:gd name="connsiteY1734" fmla="*/ 2992410 h 3785031"/>
                <a:gd name="connsiteX1735" fmla="*/ 974192 w 2583877"/>
                <a:gd name="connsiteY1735" fmla="*/ 2830394 h 3785031"/>
                <a:gd name="connsiteX1736" fmla="*/ 974192 w 2583877"/>
                <a:gd name="connsiteY1736" fmla="*/ 2830394 h 3785031"/>
                <a:gd name="connsiteX1737" fmla="*/ 999332 w 2583877"/>
                <a:gd name="connsiteY1737" fmla="*/ 2806650 h 3785031"/>
                <a:gd name="connsiteX1738" fmla="*/ 1010506 w 2583877"/>
                <a:gd name="connsiteY1738" fmla="*/ 2817823 h 3785031"/>
                <a:gd name="connsiteX1739" fmla="*/ 1182299 w 2583877"/>
                <a:gd name="connsiteY1739" fmla="*/ 2993807 h 3785031"/>
                <a:gd name="connsiteX1740" fmla="*/ 1182299 w 2583877"/>
                <a:gd name="connsiteY1740" fmla="*/ 2993807 h 3785031"/>
                <a:gd name="connsiteX1741" fmla="*/ 1179505 w 2583877"/>
                <a:gd name="connsiteY1741" fmla="*/ 2996600 h 3785031"/>
                <a:gd name="connsiteX1742" fmla="*/ 1173919 w 2583877"/>
                <a:gd name="connsiteY1742" fmla="*/ 3006377 h 3785031"/>
                <a:gd name="connsiteX1743" fmla="*/ 1171125 w 2583877"/>
                <a:gd name="connsiteY1743" fmla="*/ 3017550 h 3785031"/>
                <a:gd name="connsiteX1744" fmla="*/ 1171125 w 2583877"/>
                <a:gd name="connsiteY1744" fmla="*/ 3021740 h 3785031"/>
                <a:gd name="connsiteX1745" fmla="*/ 1171125 w 2583877"/>
                <a:gd name="connsiteY1745" fmla="*/ 3023137 h 3785031"/>
                <a:gd name="connsiteX1746" fmla="*/ 1171125 w 2583877"/>
                <a:gd name="connsiteY1746" fmla="*/ 3024534 h 3785031"/>
                <a:gd name="connsiteX1747" fmla="*/ 990952 w 2583877"/>
                <a:gd name="connsiteY1747" fmla="*/ 3266161 h 3785031"/>
                <a:gd name="connsiteX1748" fmla="*/ 990952 w 2583877"/>
                <a:gd name="connsiteY1748" fmla="*/ 3266161 h 3785031"/>
                <a:gd name="connsiteX1749" fmla="*/ 990952 w 2583877"/>
                <a:gd name="connsiteY1749" fmla="*/ 3268955 h 3785031"/>
                <a:gd name="connsiteX1750" fmla="*/ 989555 w 2583877"/>
                <a:gd name="connsiteY1750" fmla="*/ 3274541 h 3785031"/>
                <a:gd name="connsiteX1751" fmla="*/ 988159 w 2583877"/>
                <a:gd name="connsiteY1751" fmla="*/ 3277335 h 3785031"/>
                <a:gd name="connsiteX1752" fmla="*/ 988159 w 2583877"/>
                <a:gd name="connsiteY1752" fmla="*/ 3275938 h 3785031"/>
                <a:gd name="connsiteX1753" fmla="*/ 986762 w 2583877"/>
                <a:gd name="connsiteY1753" fmla="*/ 3271748 h 3785031"/>
                <a:gd name="connsiteX1754" fmla="*/ 986762 w 2583877"/>
                <a:gd name="connsiteY1754" fmla="*/ 3270351 h 3785031"/>
                <a:gd name="connsiteX1755" fmla="*/ 986762 w 2583877"/>
                <a:gd name="connsiteY1755" fmla="*/ 3268955 h 3785031"/>
                <a:gd name="connsiteX1756" fmla="*/ 986762 w 2583877"/>
                <a:gd name="connsiteY1756" fmla="*/ 3267558 h 3785031"/>
                <a:gd name="connsiteX1757" fmla="*/ 986762 w 2583877"/>
                <a:gd name="connsiteY1757" fmla="*/ 3266161 h 3785031"/>
                <a:gd name="connsiteX1758" fmla="*/ 986762 w 2583877"/>
                <a:gd name="connsiteY1758" fmla="*/ 3264764 h 3785031"/>
                <a:gd name="connsiteX1759" fmla="*/ 988159 w 2583877"/>
                <a:gd name="connsiteY1759" fmla="*/ 3259178 h 3785031"/>
                <a:gd name="connsiteX1760" fmla="*/ 989555 w 2583877"/>
                <a:gd name="connsiteY1760" fmla="*/ 3256384 h 3785031"/>
                <a:gd name="connsiteX1761" fmla="*/ 990952 w 2583877"/>
                <a:gd name="connsiteY1761" fmla="*/ 3263368 h 3785031"/>
                <a:gd name="connsiteX1762" fmla="*/ 990952 w 2583877"/>
                <a:gd name="connsiteY1762" fmla="*/ 3266161 h 3785031"/>
                <a:gd name="connsiteX1763" fmla="*/ 990952 w 2583877"/>
                <a:gd name="connsiteY1763" fmla="*/ 3266161 h 3785031"/>
                <a:gd name="connsiteX1764" fmla="*/ 796812 w 2583877"/>
                <a:gd name="connsiteY1764" fmla="*/ 2982633 h 3785031"/>
                <a:gd name="connsiteX1765" fmla="*/ 626416 w 2583877"/>
                <a:gd name="connsiteY1765" fmla="*/ 2808047 h 3785031"/>
                <a:gd name="connsiteX1766" fmla="*/ 613846 w 2583877"/>
                <a:gd name="connsiteY1766" fmla="*/ 2794080 h 3785031"/>
                <a:gd name="connsiteX1767" fmla="*/ 619432 w 2583877"/>
                <a:gd name="connsiteY1767" fmla="*/ 2785700 h 3785031"/>
                <a:gd name="connsiteX1768" fmla="*/ 622226 w 2583877"/>
                <a:gd name="connsiteY1768" fmla="*/ 2775923 h 3785031"/>
                <a:gd name="connsiteX1769" fmla="*/ 622226 w 2583877"/>
                <a:gd name="connsiteY1769" fmla="*/ 2773130 h 3785031"/>
                <a:gd name="connsiteX1770" fmla="*/ 622226 w 2583877"/>
                <a:gd name="connsiteY1770" fmla="*/ 2771733 h 3785031"/>
                <a:gd name="connsiteX1771" fmla="*/ 622226 w 2583877"/>
                <a:gd name="connsiteY1771" fmla="*/ 2770336 h 3785031"/>
                <a:gd name="connsiteX1772" fmla="*/ 622226 w 2583877"/>
                <a:gd name="connsiteY1772" fmla="*/ 2766146 h 3785031"/>
                <a:gd name="connsiteX1773" fmla="*/ 615243 w 2583877"/>
                <a:gd name="connsiteY1773" fmla="*/ 2746592 h 3785031"/>
                <a:gd name="connsiteX1774" fmla="*/ 781449 w 2583877"/>
                <a:gd name="connsiteY1774" fmla="*/ 2584576 h 3785031"/>
                <a:gd name="connsiteX1775" fmla="*/ 781449 w 2583877"/>
                <a:gd name="connsiteY1775" fmla="*/ 2584576 h 3785031"/>
                <a:gd name="connsiteX1776" fmla="*/ 806589 w 2583877"/>
                <a:gd name="connsiteY1776" fmla="*/ 2559436 h 3785031"/>
                <a:gd name="connsiteX1777" fmla="*/ 806589 w 2583877"/>
                <a:gd name="connsiteY1777" fmla="*/ 2559436 h 3785031"/>
                <a:gd name="connsiteX1778" fmla="*/ 806589 w 2583877"/>
                <a:gd name="connsiteY1778" fmla="*/ 2559436 h 3785031"/>
                <a:gd name="connsiteX1779" fmla="*/ 817763 w 2583877"/>
                <a:gd name="connsiteY1779" fmla="*/ 2570609 h 3785031"/>
                <a:gd name="connsiteX1780" fmla="*/ 989555 w 2583877"/>
                <a:gd name="connsiteY1780" fmla="*/ 2746592 h 3785031"/>
                <a:gd name="connsiteX1781" fmla="*/ 989555 w 2583877"/>
                <a:gd name="connsiteY1781" fmla="*/ 2746592 h 3785031"/>
                <a:gd name="connsiteX1782" fmla="*/ 986762 w 2583877"/>
                <a:gd name="connsiteY1782" fmla="*/ 2749386 h 3785031"/>
                <a:gd name="connsiteX1783" fmla="*/ 981175 w 2583877"/>
                <a:gd name="connsiteY1783" fmla="*/ 2759163 h 3785031"/>
                <a:gd name="connsiteX1784" fmla="*/ 978382 w 2583877"/>
                <a:gd name="connsiteY1784" fmla="*/ 2770336 h 3785031"/>
                <a:gd name="connsiteX1785" fmla="*/ 978382 w 2583877"/>
                <a:gd name="connsiteY1785" fmla="*/ 2774526 h 3785031"/>
                <a:gd name="connsiteX1786" fmla="*/ 978382 w 2583877"/>
                <a:gd name="connsiteY1786" fmla="*/ 2775923 h 3785031"/>
                <a:gd name="connsiteX1787" fmla="*/ 978382 w 2583877"/>
                <a:gd name="connsiteY1787" fmla="*/ 2777320 h 3785031"/>
                <a:gd name="connsiteX1788" fmla="*/ 978382 w 2583877"/>
                <a:gd name="connsiteY1788" fmla="*/ 2778716 h 3785031"/>
                <a:gd name="connsiteX1789" fmla="*/ 978382 w 2583877"/>
                <a:gd name="connsiteY1789" fmla="*/ 2781509 h 3785031"/>
                <a:gd name="connsiteX1790" fmla="*/ 979778 w 2583877"/>
                <a:gd name="connsiteY1790" fmla="*/ 2788493 h 3785031"/>
                <a:gd name="connsiteX1791" fmla="*/ 983969 w 2583877"/>
                <a:gd name="connsiteY1791" fmla="*/ 2796873 h 3785031"/>
                <a:gd name="connsiteX1792" fmla="*/ 961622 w 2583877"/>
                <a:gd name="connsiteY1792" fmla="*/ 2819220 h 3785031"/>
                <a:gd name="connsiteX1793" fmla="*/ 961622 w 2583877"/>
                <a:gd name="connsiteY1793" fmla="*/ 2819220 h 3785031"/>
                <a:gd name="connsiteX1794" fmla="*/ 796812 w 2583877"/>
                <a:gd name="connsiteY1794" fmla="*/ 2982633 h 3785031"/>
                <a:gd name="connsiteX1795" fmla="*/ 796812 w 2583877"/>
                <a:gd name="connsiteY1795" fmla="*/ 3018947 h 3785031"/>
                <a:gd name="connsiteX1796" fmla="*/ 796812 w 2583877"/>
                <a:gd name="connsiteY1796" fmla="*/ 3018947 h 3785031"/>
                <a:gd name="connsiteX1797" fmla="*/ 796812 w 2583877"/>
                <a:gd name="connsiteY1797" fmla="*/ 3021740 h 3785031"/>
                <a:gd name="connsiteX1798" fmla="*/ 795416 w 2583877"/>
                <a:gd name="connsiteY1798" fmla="*/ 3027327 h 3785031"/>
                <a:gd name="connsiteX1799" fmla="*/ 794019 w 2583877"/>
                <a:gd name="connsiteY1799" fmla="*/ 3030121 h 3785031"/>
                <a:gd name="connsiteX1800" fmla="*/ 794019 w 2583877"/>
                <a:gd name="connsiteY1800" fmla="*/ 3028724 h 3785031"/>
                <a:gd name="connsiteX1801" fmla="*/ 792622 w 2583877"/>
                <a:gd name="connsiteY1801" fmla="*/ 3024534 h 3785031"/>
                <a:gd name="connsiteX1802" fmla="*/ 792622 w 2583877"/>
                <a:gd name="connsiteY1802" fmla="*/ 3023137 h 3785031"/>
                <a:gd name="connsiteX1803" fmla="*/ 792622 w 2583877"/>
                <a:gd name="connsiteY1803" fmla="*/ 3021740 h 3785031"/>
                <a:gd name="connsiteX1804" fmla="*/ 792622 w 2583877"/>
                <a:gd name="connsiteY1804" fmla="*/ 3020344 h 3785031"/>
                <a:gd name="connsiteX1805" fmla="*/ 792622 w 2583877"/>
                <a:gd name="connsiteY1805" fmla="*/ 3018947 h 3785031"/>
                <a:gd name="connsiteX1806" fmla="*/ 792622 w 2583877"/>
                <a:gd name="connsiteY1806" fmla="*/ 3017550 h 3785031"/>
                <a:gd name="connsiteX1807" fmla="*/ 794019 w 2583877"/>
                <a:gd name="connsiteY1807" fmla="*/ 3011963 h 3785031"/>
                <a:gd name="connsiteX1808" fmla="*/ 795416 w 2583877"/>
                <a:gd name="connsiteY1808" fmla="*/ 3009170 h 3785031"/>
                <a:gd name="connsiteX1809" fmla="*/ 796812 w 2583877"/>
                <a:gd name="connsiteY1809" fmla="*/ 3016154 h 3785031"/>
                <a:gd name="connsiteX1810" fmla="*/ 796812 w 2583877"/>
                <a:gd name="connsiteY1810" fmla="*/ 3018947 h 3785031"/>
                <a:gd name="connsiteX1811" fmla="*/ 796812 w 2583877"/>
                <a:gd name="connsiteY1811" fmla="*/ 3018947 h 3785031"/>
                <a:gd name="connsiteX1812" fmla="*/ 773068 w 2583877"/>
                <a:gd name="connsiteY1812" fmla="*/ 3023137 h 3785031"/>
                <a:gd name="connsiteX1813" fmla="*/ 773068 w 2583877"/>
                <a:gd name="connsiteY1813" fmla="*/ 3024534 h 3785031"/>
                <a:gd name="connsiteX1814" fmla="*/ 773068 w 2583877"/>
                <a:gd name="connsiteY1814" fmla="*/ 3027327 h 3785031"/>
                <a:gd name="connsiteX1815" fmla="*/ 774465 w 2583877"/>
                <a:gd name="connsiteY1815" fmla="*/ 3034311 h 3785031"/>
                <a:gd name="connsiteX1816" fmla="*/ 778655 w 2583877"/>
                <a:gd name="connsiteY1816" fmla="*/ 3041294 h 3785031"/>
                <a:gd name="connsiteX1817" fmla="*/ 753515 w 2583877"/>
                <a:gd name="connsiteY1817" fmla="*/ 3065038 h 3785031"/>
                <a:gd name="connsiteX1818" fmla="*/ 753515 w 2583877"/>
                <a:gd name="connsiteY1818" fmla="*/ 3065038 h 3785031"/>
                <a:gd name="connsiteX1819" fmla="*/ 588705 w 2583877"/>
                <a:gd name="connsiteY1819" fmla="*/ 3225657 h 3785031"/>
                <a:gd name="connsiteX1820" fmla="*/ 416912 w 2583877"/>
                <a:gd name="connsiteY1820" fmla="*/ 3049674 h 3785031"/>
                <a:gd name="connsiteX1821" fmla="*/ 405739 w 2583877"/>
                <a:gd name="connsiteY1821" fmla="*/ 3038501 h 3785031"/>
                <a:gd name="connsiteX1822" fmla="*/ 409929 w 2583877"/>
                <a:gd name="connsiteY1822" fmla="*/ 3030121 h 3785031"/>
                <a:gd name="connsiteX1823" fmla="*/ 412722 w 2583877"/>
                <a:gd name="connsiteY1823" fmla="*/ 3020344 h 3785031"/>
                <a:gd name="connsiteX1824" fmla="*/ 412722 w 2583877"/>
                <a:gd name="connsiteY1824" fmla="*/ 3017550 h 3785031"/>
                <a:gd name="connsiteX1825" fmla="*/ 412722 w 2583877"/>
                <a:gd name="connsiteY1825" fmla="*/ 3016154 h 3785031"/>
                <a:gd name="connsiteX1826" fmla="*/ 412722 w 2583877"/>
                <a:gd name="connsiteY1826" fmla="*/ 3014757 h 3785031"/>
                <a:gd name="connsiteX1827" fmla="*/ 412722 w 2583877"/>
                <a:gd name="connsiteY1827" fmla="*/ 3010567 h 3785031"/>
                <a:gd name="connsiteX1828" fmla="*/ 405739 w 2583877"/>
                <a:gd name="connsiteY1828" fmla="*/ 2991013 h 3785031"/>
                <a:gd name="connsiteX1829" fmla="*/ 570548 w 2583877"/>
                <a:gd name="connsiteY1829" fmla="*/ 2830394 h 3785031"/>
                <a:gd name="connsiteX1830" fmla="*/ 570548 w 2583877"/>
                <a:gd name="connsiteY1830" fmla="*/ 2830394 h 3785031"/>
                <a:gd name="connsiteX1831" fmla="*/ 595688 w 2583877"/>
                <a:gd name="connsiteY1831" fmla="*/ 2805253 h 3785031"/>
                <a:gd name="connsiteX1832" fmla="*/ 595688 w 2583877"/>
                <a:gd name="connsiteY1832" fmla="*/ 2805253 h 3785031"/>
                <a:gd name="connsiteX1833" fmla="*/ 597085 w 2583877"/>
                <a:gd name="connsiteY1833" fmla="*/ 2803857 h 3785031"/>
                <a:gd name="connsiteX1834" fmla="*/ 609655 w 2583877"/>
                <a:gd name="connsiteY1834" fmla="*/ 2816427 h 3785031"/>
                <a:gd name="connsiteX1835" fmla="*/ 780052 w 2583877"/>
                <a:gd name="connsiteY1835" fmla="*/ 2991013 h 3785031"/>
                <a:gd name="connsiteX1836" fmla="*/ 778655 w 2583877"/>
                <a:gd name="connsiteY1836" fmla="*/ 2992410 h 3785031"/>
                <a:gd name="connsiteX1837" fmla="*/ 773068 w 2583877"/>
                <a:gd name="connsiteY1837" fmla="*/ 3002187 h 3785031"/>
                <a:gd name="connsiteX1838" fmla="*/ 770275 w 2583877"/>
                <a:gd name="connsiteY1838" fmla="*/ 3013360 h 3785031"/>
                <a:gd name="connsiteX1839" fmla="*/ 770275 w 2583877"/>
                <a:gd name="connsiteY1839" fmla="*/ 3017550 h 3785031"/>
                <a:gd name="connsiteX1840" fmla="*/ 770275 w 2583877"/>
                <a:gd name="connsiteY1840" fmla="*/ 3018947 h 3785031"/>
                <a:gd name="connsiteX1841" fmla="*/ 773068 w 2583877"/>
                <a:gd name="connsiteY1841" fmla="*/ 3023137 h 3785031"/>
                <a:gd name="connsiteX1842" fmla="*/ 591499 w 2583877"/>
                <a:gd name="connsiteY1842" fmla="*/ 3264764 h 3785031"/>
                <a:gd name="connsiteX1843" fmla="*/ 591499 w 2583877"/>
                <a:gd name="connsiteY1843" fmla="*/ 3264764 h 3785031"/>
                <a:gd name="connsiteX1844" fmla="*/ 591499 w 2583877"/>
                <a:gd name="connsiteY1844" fmla="*/ 3267558 h 3785031"/>
                <a:gd name="connsiteX1845" fmla="*/ 590102 w 2583877"/>
                <a:gd name="connsiteY1845" fmla="*/ 3273145 h 3785031"/>
                <a:gd name="connsiteX1846" fmla="*/ 587309 w 2583877"/>
                <a:gd name="connsiteY1846" fmla="*/ 3277335 h 3785031"/>
                <a:gd name="connsiteX1847" fmla="*/ 585912 w 2583877"/>
                <a:gd name="connsiteY1847" fmla="*/ 3275938 h 3785031"/>
                <a:gd name="connsiteX1848" fmla="*/ 584515 w 2583877"/>
                <a:gd name="connsiteY1848" fmla="*/ 3271748 h 3785031"/>
                <a:gd name="connsiteX1849" fmla="*/ 584515 w 2583877"/>
                <a:gd name="connsiteY1849" fmla="*/ 3270351 h 3785031"/>
                <a:gd name="connsiteX1850" fmla="*/ 584515 w 2583877"/>
                <a:gd name="connsiteY1850" fmla="*/ 3268955 h 3785031"/>
                <a:gd name="connsiteX1851" fmla="*/ 584515 w 2583877"/>
                <a:gd name="connsiteY1851" fmla="*/ 3267558 h 3785031"/>
                <a:gd name="connsiteX1852" fmla="*/ 584515 w 2583877"/>
                <a:gd name="connsiteY1852" fmla="*/ 3266161 h 3785031"/>
                <a:gd name="connsiteX1853" fmla="*/ 584515 w 2583877"/>
                <a:gd name="connsiteY1853" fmla="*/ 3264764 h 3785031"/>
                <a:gd name="connsiteX1854" fmla="*/ 585912 w 2583877"/>
                <a:gd name="connsiteY1854" fmla="*/ 3259178 h 3785031"/>
                <a:gd name="connsiteX1855" fmla="*/ 588705 w 2583877"/>
                <a:gd name="connsiteY1855" fmla="*/ 3254988 h 3785031"/>
                <a:gd name="connsiteX1856" fmla="*/ 591499 w 2583877"/>
                <a:gd name="connsiteY1856" fmla="*/ 3261971 h 3785031"/>
                <a:gd name="connsiteX1857" fmla="*/ 591499 w 2583877"/>
                <a:gd name="connsiteY1857" fmla="*/ 3264764 h 3785031"/>
                <a:gd name="connsiteX1858" fmla="*/ 591499 w 2583877"/>
                <a:gd name="connsiteY1858" fmla="*/ 3264764 h 3785031"/>
                <a:gd name="connsiteX1859" fmla="*/ 425292 w 2583877"/>
                <a:gd name="connsiteY1859" fmla="*/ 2518932 h 3785031"/>
                <a:gd name="connsiteX1860" fmla="*/ 418309 w 2583877"/>
                <a:gd name="connsiteY1860" fmla="*/ 2499378 h 3785031"/>
                <a:gd name="connsiteX1861" fmla="*/ 584515 w 2583877"/>
                <a:gd name="connsiteY1861" fmla="*/ 2337362 h 3785031"/>
                <a:gd name="connsiteX1862" fmla="*/ 584515 w 2583877"/>
                <a:gd name="connsiteY1862" fmla="*/ 2337362 h 3785031"/>
                <a:gd name="connsiteX1863" fmla="*/ 609655 w 2583877"/>
                <a:gd name="connsiteY1863" fmla="*/ 2312221 h 3785031"/>
                <a:gd name="connsiteX1864" fmla="*/ 609655 w 2583877"/>
                <a:gd name="connsiteY1864" fmla="*/ 2312221 h 3785031"/>
                <a:gd name="connsiteX1865" fmla="*/ 609655 w 2583877"/>
                <a:gd name="connsiteY1865" fmla="*/ 2312221 h 3785031"/>
                <a:gd name="connsiteX1866" fmla="*/ 620829 w 2583877"/>
                <a:gd name="connsiteY1866" fmla="*/ 2323395 h 3785031"/>
                <a:gd name="connsiteX1867" fmla="*/ 792622 w 2583877"/>
                <a:gd name="connsiteY1867" fmla="*/ 2499378 h 3785031"/>
                <a:gd name="connsiteX1868" fmla="*/ 792622 w 2583877"/>
                <a:gd name="connsiteY1868" fmla="*/ 2499378 h 3785031"/>
                <a:gd name="connsiteX1869" fmla="*/ 789829 w 2583877"/>
                <a:gd name="connsiteY1869" fmla="*/ 2502171 h 3785031"/>
                <a:gd name="connsiteX1870" fmla="*/ 784242 w 2583877"/>
                <a:gd name="connsiteY1870" fmla="*/ 2511948 h 3785031"/>
                <a:gd name="connsiteX1871" fmla="*/ 781449 w 2583877"/>
                <a:gd name="connsiteY1871" fmla="*/ 2523122 h 3785031"/>
                <a:gd name="connsiteX1872" fmla="*/ 781449 w 2583877"/>
                <a:gd name="connsiteY1872" fmla="*/ 2527312 h 3785031"/>
                <a:gd name="connsiteX1873" fmla="*/ 781449 w 2583877"/>
                <a:gd name="connsiteY1873" fmla="*/ 2528709 h 3785031"/>
                <a:gd name="connsiteX1874" fmla="*/ 781449 w 2583877"/>
                <a:gd name="connsiteY1874" fmla="*/ 2530105 h 3785031"/>
                <a:gd name="connsiteX1875" fmla="*/ 781449 w 2583877"/>
                <a:gd name="connsiteY1875" fmla="*/ 2531502 h 3785031"/>
                <a:gd name="connsiteX1876" fmla="*/ 781449 w 2583877"/>
                <a:gd name="connsiteY1876" fmla="*/ 2534295 h 3785031"/>
                <a:gd name="connsiteX1877" fmla="*/ 782845 w 2583877"/>
                <a:gd name="connsiteY1877" fmla="*/ 2541279 h 3785031"/>
                <a:gd name="connsiteX1878" fmla="*/ 787035 w 2583877"/>
                <a:gd name="connsiteY1878" fmla="*/ 2549659 h 3785031"/>
                <a:gd name="connsiteX1879" fmla="*/ 764688 w 2583877"/>
                <a:gd name="connsiteY1879" fmla="*/ 2572006 h 3785031"/>
                <a:gd name="connsiteX1880" fmla="*/ 764688 w 2583877"/>
                <a:gd name="connsiteY1880" fmla="*/ 2572006 h 3785031"/>
                <a:gd name="connsiteX1881" fmla="*/ 598482 w 2583877"/>
                <a:gd name="connsiteY1881" fmla="*/ 2734022 h 3785031"/>
                <a:gd name="connsiteX1882" fmla="*/ 428086 w 2583877"/>
                <a:gd name="connsiteY1882" fmla="*/ 2559436 h 3785031"/>
                <a:gd name="connsiteX1883" fmla="*/ 415515 w 2583877"/>
                <a:gd name="connsiteY1883" fmla="*/ 2545469 h 3785031"/>
                <a:gd name="connsiteX1884" fmla="*/ 421102 w 2583877"/>
                <a:gd name="connsiteY1884" fmla="*/ 2537089 h 3785031"/>
                <a:gd name="connsiteX1885" fmla="*/ 423896 w 2583877"/>
                <a:gd name="connsiteY1885" fmla="*/ 2527312 h 3785031"/>
                <a:gd name="connsiteX1886" fmla="*/ 423896 w 2583877"/>
                <a:gd name="connsiteY1886" fmla="*/ 2524518 h 3785031"/>
                <a:gd name="connsiteX1887" fmla="*/ 423896 w 2583877"/>
                <a:gd name="connsiteY1887" fmla="*/ 2523122 h 3785031"/>
                <a:gd name="connsiteX1888" fmla="*/ 423896 w 2583877"/>
                <a:gd name="connsiteY1888" fmla="*/ 2521725 h 3785031"/>
                <a:gd name="connsiteX1889" fmla="*/ 425292 w 2583877"/>
                <a:gd name="connsiteY1889" fmla="*/ 2518932 h 3785031"/>
                <a:gd name="connsiteX1890" fmla="*/ 421102 w 2583877"/>
                <a:gd name="connsiteY1890" fmla="*/ 2027297 h 3785031"/>
                <a:gd name="connsiteX1891" fmla="*/ 421102 w 2583877"/>
                <a:gd name="connsiteY1891" fmla="*/ 2028693 h 3785031"/>
                <a:gd name="connsiteX1892" fmla="*/ 421102 w 2583877"/>
                <a:gd name="connsiteY1892" fmla="*/ 2028693 h 3785031"/>
                <a:gd name="connsiteX1893" fmla="*/ 421102 w 2583877"/>
                <a:gd name="connsiteY1893" fmla="*/ 2028693 h 3785031"/>
                <a:gd name="connsiteX1894" fmla="*/ 421102 w 2583877"/>
                <a:gd name="connsiteY1894" fmla="*/ 2030090 h 3785031"/>
                <a:gd name="connsiteX1895" fmla="*/ 419706 w 2583877"/>
                <a:gd name="connsiteY1895" fmla="*/ 2035677 h 3785031"/>
                <a:gd name="connsiteX1896" fmla="*/ 416912 w 2583877"/>
                <a:gd name="connsiteY1896" fmla="*/ 2039867 h 3785031"/>
                <a:gd name="connsiteX1897" fmla="*/ 415515 w 2583877"/>
                <a:gd name="connsiteY1897" fmla="*/ 2041264 h 3785031"/>
                <a:gd name="connsiteX1898" fmla="*/ 414119 w 2583877"/>
                <a:gd name="connsiteY1898" fmla="*/ 2039867 h 3785031"/>
                <a:gd name="connsiteX1899" fmla="*/ 412722 w 2583877"/>
                <a:gd name="connsiteY1899" fmla="*/ 2035677 h 3785031"/>
                <a:gd name="connsiteX1900" fmla="*/ 412722 w 2583877"/>
                <a:gd name="connsiteY1900" fmla="*/ 2034280 h 3785031"/>
                <a:gd name="connsiteX1901" fmla="*/ 412722 w 2583877"/>
                <a:gd name="connsiteY1901" fmla="*/ 2032883 h 3785031"/>
                <a:gd name="connsiteX1902" fmla="*/ 412722 w 2583877"/>
                <a:gd name="connsiteY1902" fmla="*/ 2031487 h 3785031"/>
                <a:gd name="connsiteX1903" fmla="*/ 412722 w 2583877"/>
                <a:gd name="connsiteY1903" fmla="*/ 2030090 h 3785031"/>
                <a:gd name="connsiteX1904" fmla="*/ 412722 w 2583877"/>
                <a:gd name="connsiteY1904" fmla="*/ 2028693 h 3785031"/>
                <a:gd name="connsiteX1905" fmla="*/ 414119 w 2583877"/>
                <a:gd name="connsiteY1905" fmla="*/ 2023106 h 3785031"/>
                <a:gd name="connsiteX1906" fmla="*/ 416912 w 2583877"/>
                <a:gd name="connsiteY1906" fmla="*/ 2017520 h 3785031"/>
                <a:gd name="connsiteX1907" fmla="*/ 418309 w 2583877"/>
                <a:gd name="connsiteY1907" fmla="*/ 2016123 h 3785031"/>
                <a:gd name="connsiteX1908" fmla="*/ 418309 w 2583877"/>
                <a:gd name="connsiteY1908" fmla="*/ 2016123 h 3785031"/>
                <a:gd name="connsiteX1909" fmla="*/ 418309 w 2583877"/>
                <a:gd name="connsiteY1909" fmla="*/ 2017520 h 3785031"/>
                <a:gd name="connsiteX1910" fmla="*/ 421102 w 2583877"/>
                <a:gd name="connsiteY1910" fmla="*/ 2027297 h 3785031"/>
                <a:gd name="connsiteX1911" fmla="*/ 419706 w 2583877"/>
                <a:gd name="connsiteY1911" fmla="*/ 1993776 h 3785031"/>
                <a:gd name="connsiteX1912" fmla="*/ 247913 w 2583877"/>
                <a:gd name="connsiteY1912" fmla="*/ 1817793 h 3785031"/>
                <a:gd name="connsiteX1913" fmla="*/ 236739 w 2583877"/>
                <a:gd name="connsiteY1913" fmla="*/ 1806619 h 3785031"/>
                <a:gd name="connsiteX1914" fmla="*/ 236739 w 2583877"/>
                <a:gd name="connsiteY1914" fmla="*/ 1806619 h 3785031"/>
                <a:gd name="connsiteX1915" fmla="*/ 242326 w 2583877"/>
                <a:gd name="connsiteY1915" fmla="*/ 1798239 h 3785031"/>
                <a:gd name="connsiteX1916" fmla="*/ 245119 w 2583877"/>
                <a:gd name="connsiteY1916" fmla="*/ 1788462 h 3785031"/>
                <a:gd name="connsiteX1917" fmla="*/ 245119 w 2583877"/>
                <a:gd name="connsiteY1917" fmla="*/ 1785669 h 3785031"/>
                <a:gd name="connsiteX1918" fmla="*/ 245119 w 2583877"/>
                <a:gd name="connsiteY1918" fmla="*/ 1784272 h 3785031"/>
                <a:gd name="connsiteX1919" fmla="*/ 245119 w 2583877"/>
                <a:gd name="connsiteY1919" fmla="*/ 1782876 h 3785031"/>
                <a:gd name="connsiteX1920" fmla="*/ 245119 w 2583877"/>
                <a:gd name="connsiteY1920" fmla="*/ 1778686 h 3785031"/>
                <a:gd name="connsiteX1921" fmla="*/ 238136 w 2583877"/>
                <a:gd name="connsiteY1921" fmla="*/ 1759132 h 3785031"/>
                <a:gd name="connsiteX1922" fmla="*/ 402945 w 2583877"/>
                <a:gd name="connsiteY1922" fmla="*/ 1598513 h 3785031"/>
                <a:gd name="connsiteX1923" fmla="*/ 402945 w 2583877"/>
                <a:gd name="connsiteY1923" fmla="*/ 1598513 h 3785031"/>
                <a:gd name="connsiteX1924" fmla="*/ 428086 w 2583877"/>
                <a:gd name="connsiteY1924" fmla="*/ 1573372 h 3785031"/>
                <a:gd name="connsiteX1925" fmla="*/ 428086 w 2583877"/>
                <a:gd name="connsiteY1925" fmla="*/ 1573372 h 3785031"/>
                <a:gd name="connsiteX1926" fmla="*/ 429482 w 2583877"/>
                <a:gd name="connsiteY1926" fmla="*/ 1571975 h 3785031"/>
                <a:gd name="connsiteX1927" fmla="*/ 442053 w 2583877"/>
                <a:gd name="connsiteY1927" fmla="*/ 1584546 h 3785031"/>
                <a:gd name="connsiteX1928" fmla="*/ 612449 w 2583877"/>
                <a:gd name="connsiteY1928" fmla="*/ 1759132 h 3785031"/>
                <a:gd name="connsiteX1929" fmla="*/ 611052 w 2583877"/>
                <a:gd name="connsiteY1929" fmla="*/ 1760529 h 3785031"/>
                <a:gd name="connsiteX1930" fmla="*/ 605465 w 2583877"/>
                <a:gd name="connsiteY1930" fmla="*/ 1770305 h 3785031"/>
                <a:gd name="connsiteX1931" fmla="*/ 602672 w 2583877"/>
                <a:gd name="connsiteY1931" fmla="*/ 1781479 h 3785031"/>
                <a:gd name="connsiteX1932" fmla="*/ 602672 w 2583877"/>
                <a:gd name="connsiteY1932" fmla="*/ 1785669 h 3785031"/>
                <a:gd name="connsiteX1933" fmla="*/ 602672 w 2583877"/>
                <a:gd name="connsiteY1933" fmla="*/ 1787066 h 3785031"/>
                <a:gd name="connsiteX1934" fmla="*/ 602672 w 2583877"/>
                <a:gd name="connsiteY1934" fmla="*/ 1788462 h 3785031"/>
                <a:gd name="connsiteX1935" fmla="*/ 602672 w 2583877"/>
                <a:gd name="connsiteY1935" fmla="*/ 1789859 h 3785031"/>
                <a:gd name="connsiteX1936" fmla="*/ 602672 w 2583877"/>
                <a:gd name="connsiteY1936" fmla="*/ 1792653 h 3785031"/>
                <a:gd name="connsiteX1937" fmla="*/ 604069 w 2583877"/>
                <a:gd name="connsiteY1937" fmla="*/ 1799636 h 3785031"/>
                <a:gd name="connsiteX1938" fmla="*/ 608259 w 2583877"/>
                <a:gd name="connsiteY1938" fmla="*/ 1806619 h 3785031"/>
                <a:gd name="connsiteX1939" fmla="*/ 583118 w 2583877"/>
                <a:gd name="connsiteY1939" fmla="*/ 1830363 h 3785031"/>
                <a:gd name="connsiteX1940" fmla="*/ 583118 w 2583877"/>
                <a:gd name="connsiteY1940" fmla="*/ 1830363 h 3785031"/>
                <a:gd name="connsiteX1941" fmla="*/ 419706 w 2583877"/>
                <a:gd name="connsiteY1941" fmla="*/ 1993776 h 3785031"/>
                <a:gd name="connsiteX1942" fmla="*/ 263276 w 2583877"/>
                <a:gd name="connsiteY1942" fmla="*/ 1284257 h 3785031"/>
                <a:gd name="connsiteX1943" fmla="*/ 256293 w 2583877"/>
                <a:gd name="connsiteY1943" fmla="*/ 1264703 h 3785031"/>
                <a:gd name="connsiteX1944" fmla="*/ 422499 w 2583877"/>
                <a:gd name="connsiteY1944" fmla="*/ 1102687 h 3785031"/>
                <a:gd name="connsiteX1945" fmla="*/ 422499 w 2583877"/>
                <a:gd name="connsiteY1945" fmla="*/ 1102687 h 3785031"/>
                <a:gd name="connsiteX1946" fmla="*/ 447640 w 2583877"/>
                <a:gd name="connsiteY1946" fmla="*/ 1077547 h 3785031"/>
                <a:gd name="connsiteX1947" fmla="*/ 447640 w 2583877"/>
                <a:gd name="connsiteY1947" fmla="*/ 1077547 h 3785031"/>
                <a:gd name="connsiteX1948" fmla="*/ 449036 w 2583877"/>
                <a:gd name="connsiteY1948" fmla="*/ 1076150 h 3785031"/>
                <a:gd name="connsiteX1949" fmla="*/ 460210 w 2583877"/>
                <a:gd name="connsiteY1949" fmla="*/ 1087324 h 3785031"/>
                <a:gd name="connsiteX1950" fmla="*/ 633399 w 2583877"/>
                <a:gd name="connsiteY1950" fmla="*/ 1263307 h 3785031"/>
                <a:gd name="connsiteX1951" fmla="*/ 630606 w 2583877"/>
                <a:gd name="connsiteY1951" fmla="*/ 1266100 h 3785031"/>
                <a:gd name="connsiteX1952" fmla="*/ 625019 w 2583877"/>
                <a:gd name="connsiteY1952" fmla="*/ 1275877 h 3785031"/>
                <a:gd name="connsiteX1953" fmla="*/ 622226 w 2583877"/>
                <a:gd name="connsiteY1953" fmla="*/ 1287051 h 3785031"/>
                <a:gd name="connsiteX1954" fmla="*/ 622226 w 2583877"/>
                <a:gd name="connsiteY1954" fmla="*/ 1291241 h 3785031"/>
                <a:gd name="connsiteX1955" fmla="*/ 622226 w 2583877"/>
                <a:gd name="connsiteY1955" fmla="*/ 1292637 h 3785031"/>
                <a:gd name="connsiteX1956" fmla="*/ 622226 w 2583877"/>
                <a:gd name="connsiteY1956" fmla="*/ 1294034 h 3785031"/>
                <a:gd name="connsiteX1957" fmla="*/ 622226 w 2583877"/>
                <a:gd name="connsiteY1957" fmla="*/ 1295431 h 3785031"/>
                <a:gd name="connsiteX1958" fmla="*/ 622226 w 2583877"/>
                <a:gd name="connsiteY1958" fmla="*/ 1298224 h 3785031"/>
                <a:gd name="connsiteX1959" fmla="*/ 623622 w 2583877"/>
                <a:gd name="connsiteY1959" fmla="*/ 1305208 h 3785031"/>
                <a:gd name="connsiteX1960" fmla="*/ 627813 w 2583877"/>
                <a:gd name="connsiteY1960" fmla="*/ 1313588 h 3785031"/>
                <a:gd name="connsiteX1961" fmla="*/ 604069 w 2583877"/>
                <a:gd name="connsiteY1961" fmla="*/ 1337331 h 3785031"/>
                <a:gd name="connsiteX1962" fmla="*/ 604069 w 2583877"/>
                <a:gd name="connsiteY1962" fmla="*/ 1337331 h 3785031"/>
                <a:gd name="connsiteX1963" fmla="*/ 437863 w 2583877"/>
                <a:gd name="connsiteY1963" fmla="*/ 1499347 h 3785031"/>
                <a:gd name="connsiteX1964" fmla="*/ 267466 w 2583877"/>
                <a:gd name="connsiteY1964" fmla="*/ 1324761 h 3785031"/>
                <a:gd name="connsiteX1965" fmla="*/ 254896 w 2583877"/>
                <a:gd name="connsiteY1965" fmla="*/ 1310794 h 3785031"/>
                <a:gd name="connsiteX1966" fmla="*/ 260483 w 2583877"/>
                <a:gd name="connsiteY1966" fmla="*/ 1302414 h 3785031"/>
                <a:gd name="connsiteX1967" fmla="*/ 263276 w 2583877"/>
                <a:gd name="connsiteY1967" fmla="*/ 1292637 h 3785031"/>
                <a:gd name="connsiteX1968" fmla="*/ 263276 w 2583877"/>
                <a:gd name="connsiteY1968" fmla="*/ 1289844 h 3785031"/>
                <a:gd name="connsiteX1969" fmla="*/ 263276 w 2583877"/>
                <a:gd name="connsiteY1969" fmla="*/ 1288447 h 3785031"/>
                <a:gd name="connsiteX1970" fmla="*/ 263276 w 2583877"/>
                <a:gd name="connsiteY1970" fmla="*/ 1287051 h 3785031"/>
                <a:gd name="connsiteX1971" fmla="*/ 263276 w 2583877"/>
                <a:gd name="connsiteY1971" fmla="*/ 1284257 h 3785031"/>
                <a:gd name="connsiteX1972" fmla="*/ 451830 w 2583877"/>
                <a:gd name="connsiteY1972" fmla="*/ 1039836 h 3785031"/>
                <a:gd name="connsiteX1973" fmla="*/ 451830 w 2583877"/>
                <a:gd name="connsiteY1973" fmla="*/ 1041233 h 3785031"/>
                <a:gd name="connsiteX1974" fmla="*/ 451830 w 2583877"/>
                <a:gd name="connsiteY1974" fmla="*/ 1041233 h 3785031"/>
                <a:gd name="connsiteX1975" fmla="*/ 451830 w 2583877"/>
                <a:gd name="connsiteY1975" fmla="*/ 1041233 h 3785031"/>
                <a:gd name="connsiteX1976" fmla="*/ 451830 w 2583877"/>
                <a:gd name="connsiteY1976" fmla="*/ 1042630 h 3785031"/>
                <a:gd name="connsiteX1977" fmla="*/ 450433 w 2583877"/>
                <a:gd name="connsiteY1977" fmla="*/ 1048216 h 3785031"/>
                <a:gd name="connsiteX1978" fmla="*/ 447640 w 2583877"/>
                <a:gd name="connsiteY1978" fmla="*/ 1052406 h 3785031"/>
                <a:gd name="connsiteX1979" fmla="*/ 447640 w 2583877"/>
                <a:gd name="connsiteY1979" fmla="*/ 1052406 h 3785031"/>
                <a:gd name="connsiteX1980" fmla="*/ 446243 w 2583877"/>
                <a:gd name="connsiteY1980" fmla="*/ 1051010 h 3785031"/>
                <a:gd name="connsiteX1981" fmla="*/ 444846 w 2583877"/>
                <a:gd name="connsiteY1981" fmla="*/ 1046820 h 3785031"/>
                <a:gd name="connsiteX1982" fmla="*/ 444846 w 2583877"/>
                <a:gd name="connsiteY1982" fmla="*/ 1045423 h 3785031"/>
                <a:gd name="connsiteX1983" fmla="*/ 444846 w 2583877"/>
                <a:gd name="connsiteY1983" fmla="*/ 1044026 h 3785031"/>
                <a:gd name="connsiteX1984" fmla="*/ 444846 w 2583877"/>
                <a:gd name="connsiteY1984" fmla="*/ 1042630 h 3785031"/>
                <a:gd name="connsiteX1985" fmla="*/ 444846 w 2583877"/>
                <a:gd name="connsiteY1985" fmla="*/ 1041233 h 3785031"/>
                <a:gd name="connsiteX1986" fmla="*/ 444846 w 2583877"/>
                <a:gd name="connsiteY1986" fmla="*/ 1039836 h 3785031"/>
                <a:gd name="connsiteX1987" fmla="*/ 446243 w 2583877"/>
                <a:gd name="connsiteY1987" fmla="*/ 1034249 h 3785031"/>
                <a:gd name="connsiteX1988" fmla="*/ 449036 w 2583877"/>
                <a:gd name="connsiteY1988" fmla="*/ 1028663 h 3785031"/>
                <a:gd name="connsiteX1989" fmla="*/ 450433 w 2583877"/>
                <a:gd name="connsiteY1989" fmla="*/ 1027266 h 3785031"/>
                <a:gd name="connsiteX1990" fmla="*/ 450433 w 2583877"/>
                <a:gd name="connsiteY1990" fmla="*/ 1027266 h 3785031"/>
                <a:gd name="connsiteX1991" fmla="*/ 450433 w 2583877"/>
                <a:gd name="connsiteY1991" fmla="*/ 1027266 h 3785031"/>
                <a:gd name="connsiteX1992" fmla="*/ 450433 w 2583877"/>
                <a:gd name="connsiteY1992" fmla="*/ 1027266 h 3785031"/>
                <a:gd name="connsiteX1993" fmla="*/ 449036 w 2583877"/>
                <a:gd name="connsiteY1993" fmla="*/ 1030059 h 3785031"/>
                <a:gd name="connsiteX1994" fmla="*/ 451830 w 2583877"/>
                <a:gd name="connsiteY1994" fmla="*/ 1039836 h 3785031"/>
                <a:gd name="connsiteX1995" fmla="*/ 469986 w 2583877"/>
                <a:gd name="connsiteY1995" fmla="*/ 1038440 h 3785031"/>
                <a:gd name="connsiteX1996" fmla="*/ 463003 w 2583877"/>
                <a:gd name="connsiteY1996" fmla="*/ 1018886 h 3785031"/>
                <a:gd name="connsiteX1997" fmla="*/ 627813 w 2583877"/>
                <a:gd name="connsiteY1997" fmla="*/ 858266 h 3785031"/>
                <a:gd name="connsiteX1998" fmla="*/ 627813 w 2583877"/>
                <a:gd name="connsiteY1998" fmla="*/ 858266 h 3785031"/>
                <a:gd name="connsiteX1999" fmla="*/ 652953 w 2583877"/>
                <a:gd name="connsiteY1999" fmla="*/ 833126 h 3785031"/>
                <a:gd name="connsiteX2000" fmla="*/ 652953 w 2583877"/>
                <a:gd name="connsiteY2000" fmla="*/ 833126 h 3785031"/>
                <a:gd name="connsiteX2001" fmla="*/ 654350 w 2583877"/>
                <a:gd name="connsiteY2001" fmla="*/ 831729 h 3785031"/>
                <a:gd name="connsiteX2002" fmla="*/ 666920 w 2583877"/>
                <a:gd name="connsiteY2002" fmla="*/ 844300 h 3785031"/>
                <a:gd name="connsiteX2003" fmla="*/ 837316 w 2583877"/>
                <a:gd name="connsiteY2003" fmla="*/ 1018886 h 3785031"/>
                <a:gd name="connsiteX2004" fmla="*/ 835919 w 2583877"/>
                <a:gd name="connsiteY2004" fmla="*/ 1020283 h 3785031"/>
                <a:gd name="connsiteX2005" fmla="*/ 830333 w 2583877"/>
                <a:gd name="connsiteY2005" fmla="*/ 1030059 h 3785031"/>
                <a:gd name="connsiteX2006" fmla="*/ 827539 w 2583877"/>
                <a:gd name="connsiteY2006" fmla="*/ 1041233 h 3785031"/>
                <a:gd name="connsiteX2007" fmla="*/ 827539 w 2583877"/>
                <a:gd name="connsiteY2007" fmla="*/ 1045423 h 3785031"/>
                <a:gd name="connsiteX2008" fmla="*/ 827539 w 2583877"/>
                <a:gd name="connsiteY2008" fmla="*/ 1046820 h 3785031"/>
                <a:gd name="connsiteX2009" fmla="*/ 827539 w 2583877"/>
                <a:gd name="connsiteY2009" fmla="*/ 1048216 h 3785031"/>
                <a:gd name="connsiteX2010" fmla="*/ 827539 w 2583877"/>
                <a:gd name="connsiteY2010" fmla="*/ 1049613 h 3785031"/>
                <a:gd name="connsiteX2011" fmla="*/ 827539 w 2583877"/>
                <a:gd name="connsiteY2011" fmla="*/ 1052406 h 3785031"/>
                <a:gd name="connsiteX2012" fmla="*/ 830333 w 2583877"/>
                <a:gd name="connsiteY2012" fmla="*/ 1059390 h 3785031"/>
                <a:gd name="connsiteX2013" fmla="*/ 834523 w 2583877"/>
                <a:gd name="connsiteY2013" fmla="*/ 1067770 h 3785031"/>
                <a:gd name="connsiteX2014" fmla="*/ 809382 w 2583877"/>
                <a:gd name="connsiteY2014" fmla="*/ 1091514 h 3785031"/>
                <a:gd name="connsiteX2015" fmla="*/ 809382 w 2583877"/>
                <a:gd name="connsiteY2015" fmla="*/ 1091514 h 3785031"/>
                <a:gd name="connsiteX2016" fmla="*/ 644573 w 2583877"/>
                <a:gd name="connsiteY2016" fmla="*/ 1252133 h 3785031"/>
                <a:gd name="connsiteX2017" fmla="*/ 474177 w 2583877"/>
                <a:gd name="connsiteY2017" fmla="*/ 1077547 h 3785031"/>
                <a:gd name="connsiteX2018" fmla="*/ 461607 w 2583877"/>
                <a:gd name="connsiteY2018" fmla="*/ 1063580 h 3785031"/>
                <a:gd name="connsiteX2019" fmla="*/ 467193 w 2583877"/>
                <a:gd name="connsiteY2019" fmla="*/ 1055200 h 3785031"/>
                <a:gd name="connsiteX2020" fmla="*/ 469986 w 2583877"/>
                <a:gd name="connsiteY2020" fmla="*/ 1045423 h 3785031"/>
                <a:gd name="connsiteX2021" fmla="*/ 469986 w 2583877"/>
                <a:gd name="connsiteY2021" fmla="*/ 1042630 h 3785031"/>
                <a:gd name="connsiteX2022" fmla="*/ 469986 w 2583877"/>
                <a:gd name="connsiteY2022" fmla="*/ 1041233 h 3785031"/>
                <a:gd name="connsiteX2023" fmla="*/ 469986 w 2583877"/>
                <a:gd name="connsiteY2023" fmla="*/ 1039836 h 3785031"/>
                <a:gd name="connsiteX2024" fmla="*/ 469986 w 2583877"/>
                <a:gd name="connsiteY2024" fmla="*/ 1038440 h 3785031"/>
                <a:gd name="connsiteX2025" fmla="*/ 643176 w 2583877"/>
                <a:gd name="connsiteY2025" fmla="*/ 799605 h 3785031"/>
                <a:gd name="connsiteX2026" fmla="*/ 643176 w 2583877"/>
                <a:gd name="connsiteY2026" fmla="*/ 799605 h 3785031"/>
                <a:gd name="connsiteX2027" fmla="*/ 643176 w 2583877"/>
                <a:gd name="connsiteY2027" fmla="*/ 796812 h 3785031"/>
                <a:gd name="connsiteX2028" fmla="*/ 644573 w 2583877"/>
                <a:gd name="connsiteY2028" fmla="*/ 791225 h 3785031"/>
                <a:gd name="connsiteX2029" fmla="*/ 645969 w 2583877"/>
                <a:gd name="connsiteY2029" fmla="*/ 788432 h 3785031"/>
                <a:gd name="connsiteX2030" fmla="*/ 647366 w 2583877"/>
                <a:gd name="connsiteY2030" fmla="*/ 795415 h 3785031"/>
                <a:gd name="connsiteX2031" fmla="*/ 647366 w 2583877"/>
                <a:gd name="connsiteY2031" fmla="*/ 796812 h 3785031"/>
                <a:gd name="connsiteX2032" fmla="*/ 647366 w 2583877"/>
                <a:gd name="connsiteY2032" fmla="*/ 796812 h 3785031"/>
                <a:gd name="connsiteX2033" fmla="*/ 647366 w 2583877"/>
                <a:gd name="connsiteY2033" fmla="*/ 796812 h 3785031"/>
                <a:gd name="connsiteX2034" fmla="*/ 647366 w 2583877"/>
                <a:gd name="connsiteY2034" fmla="*/ 798209 h 3785031"/>
                <a:gd name="connsiteX2035" fmla="*/ 645969 w 2583877"/>
                <a:gd name="connsiteY2035" fmla="*/ 803795 h 3785031"/>
                <a:gd name="connsiteX2036" fmla="*/ 644573 w 2583877"/>
                <a:gd name="connsiteY2036" fmla="*/ 806589 h 3785031"/>
                <a:gd name="connsiteX2037" fmla="*/ 644573 w 2583877"/>
                <a:gd name="connsiteY2037" fmla="*/ 805192 h 3785031"/>
                <a:gd name="connsiteX2038" fmla="*/ 643176 w 2583877"/>
                <a:gd name="connsiteY2038" fmla="*/ 801002 h 3785031"/>
                <a:gd name="connsiteX2039" fmla="*/ 643176 w 2583877"/>
                <a:gd name="connsiteY2039" fmla="*/ 799605 h 3785031"/>
                <a:gd name="connsiteX2040" fmla="*/ 643176 w 2583877"/>
                <a:gd name="connsiteY2040" fmla="*/ 799605 h 3785031"/>
                <a:gd name="connsiteX2041" fmla="*/ 643176 w 2583877"/>
                <a:gd name="connsiteY2041" fmla="*/ 799605 h 3785031"/>
                <a:gd name="connsiteX2042" fmla="*/ 842903 w 2583877"/>
                <a:gd name="connsiteY2042" fmla="*/ 1041233 h 3785031"/>
                <a:gd name="connsiteX2043" fmla="*/ 842903 w 2583877"/>
                <a:gd name="connsiteY2043" fmla="*/ 1042630 h 3785031"/>
                <a:gd name="connsiteX2044" fmla="*/ 842903 w 2583877"/>
                <a:gd name="connsiteY2044" fmla="*/ 1042630 h 3785031"/>
                <a:gd name="connsiteX2045" fmla="*/ 842903 w 2583877"/>
                <a:gd name="connsiteY2045" fmla="*/ 1042630 h 3785031"/>
                <a:gd name="connsiteX2046" fmla="*/ 842903 w 2583877"/>
                <a:gd name="connsiteY2046" fmla="*/ 1044026 h 3785031"/>
                <a:gd name="connsiteX2047" fmla="*/ 841506 w 2583877"/>
                <a:gd name="connsiteY2047" fmla="*/ 1049613 h 3785031"/>
                <a:gd name="connsiteX2048" fmla="*/ 838713 w 2583877"/>
                <a:gd name="connsiteY2048" fmla="*/ 1053803 h 3785031"/>
                <a:gd name="connsiteX2049" fmla="*/ 837316 w 2583877"/>
                <a:gd name="connsiteY2049" fmla="*/ 1052406 h 3785031"/>
                <a:gd name="connsiteX2050" fmla="*/ 835919 w 2583877"/>
                <a:gd name="connsiteY2050" fmla="*/ 1048216 h 3785031"/>
                <a:gd name="connsiteX2051" fmla="*/ 835919 w 2583877"/>
                <a:gd name="connsiteY2051" fmla="*/ 1046820 h 3785031"/>
                <a:gd name="connsiteX2052" fmla="*/ 835919 w 2583877"/>
                <a:gd name="connsiteY2052" fmla="*/ 1045423 h 3785031"/>
                <a:gd name="connsiteX2053" fmla="*/ 835919 w 2583877"/>
                <a:gd name="connsiteY2053" fmla="*/ 1044026 h 3785031"/>
                <a:gd name="connsiteX2054" fmla="*/ 835919 w 2583877"/>
                <a:gd name="connsiteY2054" fmla="*/ 1042630 h 3785031"/>
                <a:gd name="connsiteX2055" fmla="*/ 835919 w 2583877"/>
                <a:gd name="connsiteY2055" fmla="*/ 1041233 h 3785031"/>
                <a:gd name="connsiteX2056" fmla="*/ 837316 w 2583877"/>
                <a:gd name="connsiteY2056" fmla="*/ 1035646 h 3785031"/>
                <a:gd name="connsiteX2057" fmla="*/ 840109 w 2583877"/>
                <a:gd name="connsiteY2057" fmla="*/ 1031456 h 3785031"/>
                <a:gd name="connsiteX2058" fmla="*/ 842903 w 2583877"/>
                <a:gd name="connsiteY2058" fmla="*/ 1041233 h 3785031"/>
                <a:gd name="connsiteX2059" fmla="*/ 841506 w 2583877"/>
                <a:gd name="connsiteY2059" fmla="*/ 1032853 h 3785031"/>
                <a:gd name="connsiteX2060" fmla="*/ 841506 w 2583877"/>
                <a:gd name="connsiteY2060" fmla="*/ 1032853 h 3785031"/>
                <a:gd name="connsiteX2061" fmla="*/ 841506 w 2583877"/>
                <a:gd name="connsiteY2061" fmla="*/ 1032853 h 3785031"/>
                <a:gd name="connsiteX2062" fmla="*/ 841506 w 2583877"/>
                <a:gd name="connsiteY2062" fmla="*/ 1032853 h 3785031"/>
                <a:gd name="connsiteX2063" fmla="*/ 865250 w 2583877"/>
                <a:gd name="connsiteY2063" fmla="*/ 1044026 h 3785031"/>
                <a:gd name="connsiteX2064" fmla="*/ 865250 w 2583877"/>
                <a:gd name="connsiteY2064" fmla="*/ 1039836 h 3785031"/>
                <a:gd name="connsiteX2065" fmla="*/ 858267 w 2583877"/>
                <a:gd name="connsiteY2065" fmla="*/ 1020283 h 3785031"/>
                <a:gd name="connsiteX2066" fmla="*/ 1024473 w 2583877"/>
                <a:gd name="connsiteY2066" fmla="*/ 858266 h 3785031"/>
                <a:gd name="connsiteX2067" fmla="*/ 1024473 w 2583877"/>
                <a:gd name="connsiteY2067" fmla="*/ 858266 h 3785031"/>
                <a:gd name="connsiteX2068" fmla="*/ 1049613 w 2583877"/>
                <a:gd name="connsiteY2068" fmla="*/ 833126 h 3785031"/>
                <a:gd name="connsiteX2069" fmla="*/ 1049613 w 2583877"/>
                <a:gd name="connsiteY2069" fmla="*/ 833126 h 3785031"/>
                <a:gd name="connsiteX2070" fmla="*/ 1049613 w 2583877"/>
                <a:gd name="connsiteY2070" fmla="*/ 833126 h 3785031"/>
                <a:gd name="connsiteX2071" fmla="*/ 1062184 w 2583877"/>
                <a:gd name="connsiteY2071" fmla="*/ 847093 h 3785031"/>
                <a:gd name="connsiteX2072" fmla="*/ 1233976 w 2583877"/>
                <a:gd name="connsiteY2072" fmla="*/ 1023076 h 3785031"/>
                <a:gd name="connsiteX2073" fmla="*/ 1233976 w 2583877"/>
                <a:gd name="connsiteY2073" fmla="*/ 1023076 h 3785031"/>
                <a:gd name="connsiteX2074" fmla="*/ 1231183 w 2583877"/>
                <a:gd name="connsiteY2074" fmla="*/ 1025869 h 3785031"/>
                <a:gd name="connsiteX2075" fmla="*/ 1225596 w 2583877"/>
                <a:gd name="connsiteY2075" fmla="*/ 1035646 h 3785031"/>
                <a:gd name="connsiteX2076" fmla="*/ 1222803 w 2583877"/>
                <a:gd name="connsiteY2076" fmla="*/ 1046820 h 3785031"/>
                <a:gd name="connsiteX2077" fmla="*/ 1222803 w 2583877"/>
                <a:gd name="connsiteY2077" fmla="*/ 1051010 h 3785031"/>
                <a:gd name="connsiteX2078" fmla="*/ 1222803 w 2583877"/>
                <a:gd name="connsiteY2078" fmla="*/ 1052406 h 3785031"/>
                <a:gd name="connsiteX2079" fmla="*/ 1222803 w 2583877"/>
                <a:gd name="connsiteY2079" fmla="*/ 1053803 h 3785031"/>
                <a:gd name="connsiteX2080" fmla="*/ 1222803 w 2583877"/>
                <a:gd name="connsiteY2080" fmla="*/ 1055200 h 3785031"/>
                <a:gd name="connsiteX2081" fmla="*/ 1222803 w 2583877"/>
                <a:gd name="connsiteY2081" fmla="*/ 1057993 h 3785031"/>
                <a:gd name="connsiteX2082" fmla="*/ 1224199 w 2583877"/>
                <a:gd name="connsiteY2082" fmla="*/ 1064977 h 3785031"/>
                <a:gd name="connsiteX2083" fmla="*/ 1226993 w 2583877"/>
                <a:gd name="connsiteY2083" fmla="*/ 1070563 h 3785031"/>
                <a:gd name="connsiteX2084" fmla="*/ 1203249 w 2583877"/>
                <a:gd name="connsiteY2084" fmla="*/ 1092910 h 3785031"/>
                <a:gd name="connsiteX2085" fmla="*/ 1203249 w 2583877"/>
                <a:gd name="connsiteY2085" fmla="*/ 1092910 h 3785031"/>
                <a:gd name="connsiteX2086" fmla="*/ 1037043 w 2583877"/>
                <a:gd name="connsiteY2086" fmla="*/ 1254927 h 3785031"/>
                <a:gd name="connsiteX2087" fmla="*/ 866647 w 2583877"/>
                <a:gd name="connsiteY2087" fmla="*/ 1080340 h 3785031"/>
                <a:gd name="connsiteX2088" fmla="*/ 854076 w 2583877"/>
                <a:gd name="connsiteY2088" fmla="*/ 1066373 h 3785031"/>
                <a:gd name="connsiteX2089" fmla="*/ 859663 w 2583877"/>
                <a:gd name="connsiteY2089" fmla="*/ 1057993 h 3785031"/>
                <a:gd name="connsiteX2090" fmla="*/ 862456 w 2583877"/>
                <a:gd name="connsiteY2090" fmla="*/ 1048216 h 3785031"/>
                <a:gd name="connsiteX2091" fmla="*/ 862456 w 2583877"/>
                <a:gd name="connsiteY2091" fmla="*/ 1045423 h 3785031"/>
                <a:gd name="connsiteX2092" fmla="*/ 865250 w 2583877"/>
                <a:gd name="connsiteY2092" fmla="*/ 1044026 h 3785031"/>
                <a:gd name="connsiteX2093" fmla="*/ 865250 w 2583877"/>
                <a:gd name="connsiteY2093" fmla="*/ 1044026 h 3785031"/>
                <a:gd name="connsiteX2094" fmla="*/ 1044026 w 2583877"/>
                <a:gd name="connsiteY2094" fmla="*/ 803795 h 3785031"/>
                <a:gd name="connsiteX2095" fmla="*/ 1044026 w 2583877"/>
                <a:gd name="connsiteY2095" fmla="*/ 803795 h 3785031"/>
                <a:gd name="connsiteX2096" fmla="*/ 1044026 w 2583877"/>
                <a:gd name="connsiteY2096" fmla="*/ 801002 h 3785031"/>
                <a:gd name="connsiteX2097" fmla="*/ 1045423 w 2583877"/>
                <a:gd name="connsiteY2097" fmla="*/ 795415 h 3785031"/>
                <a:gd name="connsiteX2098" fmla="*/ 1048217 w 2583877"/>
                <a:gd name="connsiteY2098" fmla="*/ 791225 h 3785031"/>
                <a:gd name="connsiteX2099" fmla="*/ 1049613 w 2583877"/>
                <a:gd name="connsiteY2099" fmla="*/ 795415 h 3785031"/>
                <a:gd name="connsiteX2100" fmla="*/ 1049613 w 2583877"/>
                <a:gd name="connsiteY2100" fmla="*/ 796812 h 3785031"/>
                <a:gd name="connsiteX2101" fmla="*/ 1049613 w 2583877"/>
                <a:gd name="connsiteY2101" fmla="*/ 796812 h 3785031"/>
                <a:gd name="connsiteX2102" fmla="*/ 1049613 w 2583877"/>
                <a:gd name="connsiteY2102" fmla="*/ 796812 h 3785031"/>
                <a:gd name="connsiteX2103" fmla="*/ 1049613 w 2583877"/>
                <a:gd name="connsiteY2103" fmla="*/ 798209 h 3785031"/>
                <a:gd name="connsiteX2104" fmla="*/ 1048217 w 2583877"/>
                <a:gd name="connsiteY2104" fmla="*/ 803795 h 3785031"/>
                <a:gd name="connsiteX2105" fmla="*/ 1045423 w 2583877"/>
                <a:gd name="connsiteY2105" fmla="*/ 807986 h 3785031"/>
                <a:gd name="connsiteX2106" fmla="*/ 1045423 w 2583877"/>
                <a:gd name="connsiteY2106" fmla="*/ 805192 h 3785031"/>
                <a:gd name="connsiteX2107" fmla="*/ 1045423 w 2583877"/>
                <a:gd name="connsiteY2107" fmla="*/ 803795 h 3785031"/>
                <a:gd name="connsiteX2108" fmla="*/ 1044026 w 2583877"/>
                <a:gd name="connsiteY2108" fmla="*/ 803795 h 3785031"/>
                <a:gd name="connsiteX2109" fmla="*/ 1044026 w 2583877"/>
                <a:gd name="connsiteY2109" fmla="*/ 803795 h 3785031"/>
                <a:gd name="connsiteX2110" fmla="*/ 1239563 w 2583877"/>
                <a:gd name="connsiteY2110" fmla="*/ 1081737 h 3785031"/>
                <a:gd name="connsiteX2111" fmla="*/ 1239563 w 2583877"/>
                <a:gd name="connsiteY2111" fmla="*/ 1081737 h 3785031"/>
                <a:gd name="connsiteX2112" fmla="*/ 1239563 w 2583877"/>
                <a:gd name="connsiteY2112" fmla="*/ 1081737 h 3785031"/>
                <a:gd name="connsiteX2113" fmla="*/ 1252133 w 2583877"/>
                <a:gd name="connsiteY2113" fmla="*/ 1094307 h 3785031"/>
                <a:gd name="connsiteX2114" fmla="*/ 1425323 w 2583877"/>
                <a:gd name="connsiteY2114" fmla="*/ 1270290 h 3785031"/>
                <a:gd name="connsiteX2115" fmla="*/ 1422530 w 2583877"/>
                <a:gd name="connsiteY2115" fmla="*/ 1273084 h 3785031"/>
                <a:gd name="connsiteX2116" fmla="*/ 1416943 w 2583877"/>
                <a:gd name="connsiteY2116" fmla="*/ 1282860 h 3785031"/>
                <a:gd name="connsiteX2117" fmla="*/ 1414149 w 2583877"/>
                <a:gd name="connsiteY2117" fmla="*/ 1294034 h 3785031"/>
                <a:gd name="connsiteX2118" fmla="*/ 1414149 w 2583877"/>
                <a:gd name="connsiteY2118" fmla="*/ 1298224 h 3785031"/>
                <a:gd name="connsiteX2119" fmla="*/ 1414149 w 2583877"/>
                <a:gd name="connsiteY2119" fmla="*/ 1299621 h 3785031"/>
                <a:gd name="connsiteX2120" fmla="*/ 1414149 w 2583877"/>
                <a:gd name="connsiteY2120" fmla="*/ 1301017 h 3785031"/>
                <a:gd name="connsiteX2121" fmla="*/ 1414149 w 2583877"/>
                <a:gd name="connsiteY2121" fmla="*/ 1302414 h 3785031"/>
                <a:gd name="connsiteX2122" fmla="*/ 1414149 w 2583877"/>
                <a:gd name="connsiteY2122" fmla="*/ 1305208 h 3785031"/>
                <a:gd name="connsiteX2123" fmla="*/ 1415546 w 2583877"/>
                <a:gd name="connsiteY2123" fmla="*/ 1312191 h 3785031"/>
                <a:gd name="connsiteX2124" fmla="*/ 1418340 w 2583877"/>
                <a:gd name="connsiteY2124" fmla="*/ 1317778 h 3785031"/>
                <a:gd name="connsiteX2125" fmla="*/ 1394596 w 2583877"/>
                <a:gd name="connsiteY2125" fmla="*/ 1341521 h 3785031"/>
                <a:gd name="connsiteX2126" fmla="*/ 1394596 w 2583877"/>
                <a:gd name="connsiteY2126" fmla="*/ 1341521 h 3785031"/>
                <a:gd name="connsiteX2127" fmla="*/ 1228390 w 2583877"/>
                <a:gd name="connsiteY2127" fmla="*/ 1503538 h 3785031"/>
                <a:gd name="connsiteX2128" fmla="*/ 1057993 w 2583877"/>
                <a:gd name="connsiteY2128" fmla="*/ 1328951 h 3785031"/>
                <a:gd name="connsiteX2129" fmla="*/ 1045423 w 2583877"/>
                <a:gd name="connsiteY2129" fmla="*/ 1314984 h 3785031"/>
                <a:gd name="connsiteX2130" fmla="*/ 1051010 w 2583877"/>
                <a:gd name="connsiteY2130" fmla="*/ 1306604 h 3785031"/>
                <a:gd name="connsiteX2131" fmla="*/ 1053803 w 2583877"/>
                <a:gd name="connsiteY2131" fmla="*/ 1296827 h 3785031"/>
                <a:gd name="connsiteX2132" fmla="*/ 1053803 w 2583877"/>
                <a:gd name="connsiteY2132" fmla="*/ 1294034 h 3785031"/>
                <a:gd name="connsiteX2133" fmla="*/ 1053803 w 2583877"/>
                <a:gd name="connsiteY2133" fmla="*/ 1292637 h 3785031"/>
                <a:gd name="connsiteX2134" fmla="*/ 1053803 w 2583877"/>
                <a:gd name="connsiteY2134" fmla="*/ 1291241 h 3785031"/>
                <a:gd name="connsiteX2135" fmla="*/ 1053803 w 2583877"/>
                <a:gd name="connsiteY2135" fmla="*/ 1287051 h 3785031"/>
                <a:gd name="connsiteX2136" fmla="*/ 1046820 w 2583877"/>
                <a:gd name="connsiteY2136" fmla="*/ 1267497 h 3785031"/>
                <a:gd name="connsiteX2137" fmla="*/ 1213026 w 2583877"/>
                <a:gd name="connsiteY2137" fmla="*/ 1105481 h 3785031"/>
                <a:gd name="connsiteX2138" fmla="*/ 1213026 w 2583877"/>
                <a:gd name="connsiteY2138" fmla="*/ 1105481 h 3785031"/>
                <a:gd name="connsiteX2139" fmla="*/ 1239563 w 2583877"/>
                <a:gd name="connsiteY2139" fmla="*/ 1081737 h 3785031"/>
                <a:gd name="connsiteX2140" fmla="*/ 1238166 w 2583877"/>
                <a:gd name="connsiteY2140" fmla="*/ 1051010 h 3785031"/>
                <a:gd name="connsiteX2141" fmla="*/ 1238166 w 2583877"/>
                <a:gd name="connsiteY2141" fmla="*/ 1051010 h 3785031"/>
                <a:gd name="connsiteX2142" fmla="*/ 1238166 w 2583877"/>
                <a:gd name="connsiteY2142" fmla="*/ 1048216 h 3785031"/>
                <a:gd name="connsiteX2143" fmla="*/ 1239563 w 2583877"/>
                <a:gd name="connsiteY2143" fmla="*/ 1042630 h 3785031"/>
                <a:gd name="connsiteX2144" fmla="*/ 1242357 w 2583877"/>
                <a:gd name="connsiteY2144" fmla="*/ 1037043 h 3785031"/>
                <a:gd name="connsiteX2145" fmla="*/ 1242357 w 2583877"/>
                <a:gd name="connsiteY2145" fmla="*/ 1037043 h 3785031"/>
                <a:gd name="connsiteX2146" fmla="*/ 1243753 w 2583877"/>
                <a:gd name="connsiteY2146" fmla="*/ 1042630 h 3785031"/>
                <a:gd name="connsiteX2147" fmla="*/ 1243753 w 2583877"/>
                <a:gd name="connsiteY2147" fmla="*/ 1044026 h 3785031"/>
                <a:gd name="connsiteX2148" fmla="*/ 1243753 w 2583877"/>
                <a:gd name="connsiteY2148" fmla="*/ 1044026 h 3785031"/>
                <a:gd name="connsiteX2149" fmla="*/ 1243753 w 2583877"/>
                <a:gd name="connsiteY2149" fmla="*/ 1044026 h 3785031"/>
                <a:gd name="connsiteX2150" fmla="*/ 1243753 w 2583877"/>
                <a:gd name="connsiteY2150" fmla="*/ 1045423 h 3785031"/>
                <a:gd name="connsiteX2151" fmla="*/ 1242357 w 2583877"/>
                <a:gd name="connsiteY2151" fmla="*/ 1051010 h 3785031"/>
                <a:gd name="connsiteX2152" fmla="*/ 1239563 w 2583877"/>
                <a:gd name="connsiteY2152" fmla="*/ 1055200 h 3785031"/>
                <a:gd name="connsiteX2153" fmla="*/ 1239563 w 2583877"/>
                <a:gd name="connsiteY2153" fmla="*/ 1055200 h 3785031"/>
                <a:gd name="connsiteX2154" fmla="*/ 1238166 w 2583877"/>
                <a:gd name="connsiteY2154" fmla="*/ 1052406 h 3785031"/>
                <a:gd name="connsiteX2155" fmla="*/ 1238166 w 2583877"/>
                <a:gd name="connsiteY2155" fmla="*/ 1051010 h 3785031"/>
                <a:gd name="connsiteX2156" fmla="*/ 1238166 w 2583877"/>
                <a:gd name="connsiteY2156" fmla="*/ 1051010 h 3785031"/>
                <a:gd name="connsiteX2157" fmla="*/ 1238166 w 2583877"/>
                <a:gd name="connsiteY2157" fmla="*/ 1051010 h 3785031"/>
                <a:gd name="connsiteX2158" fmla="*/ 1261910 w 2583877"/>
                <a:gd name="connsiteY2158" fmla="*/ 1039836 h 3785031"/>
                <a:gd name="connsiteX2159" fmla="*/ 1256323 w 2583877"/>
                <a:gd name="connsiteY2159" fmla="*/ 1023076 h 3785031"/>
                <a:gd name="connsiteX2160" fmla="*/ 1421133 w 2583877"/>
                <a:gd name="connsiteY2160" fmla="*/ 862457 h 3785031"/>
                <a:gd name="connsiteX2161" fmla="*/ 1421133 w 2583877"/>
                <a:gd name="connsiteY2161" fmla="*/ 862457 h 3785031"/>
                <a:gd name="connsiteX2162" fmla="*/ 1446273 w 2583877"/>
                <a:gd name="connsiteY2162" fmla="*/ 837316 h 3785031"/>
                <a:gd name="connsiteX2163" fmla="*/ 1446273 w 2583877"/>
                <a:gd name="connsiteY2163" fmla="*/ 837316 h 3785031"/>
                <a:gd name="connsiteX2164" fmla="*/ 1447670 w 2583877"/>
                <a:gd name="connsiteY2164" fmla="*/ 835919 h 3785031"/>
                <a:gd name="connsiteX2165" fmla="*/ 1460240 w 2583877"/>
                <a:gd name="connsiteY2165" fmla="*/ 848490 h 3785031"/>
                <a:gd name="connsiteX2166" fmla="*/ 1630636 w 2583877"/>
                <a:gd name="connsiteY2166" fmla="*/ 1023076 h 3785031"/>
                <a:gd name="connsiteX2167" fmla="*/ 1629240 w 2583877"/>
                <a:gd name="connsiteY2167" fmla="*/ 1024473 h 3785031"/>
                <a:gd name="connsiteX2168" fmla="*/ 1623653 w 2583877"/>
                <a:gd name="connsiteY2168" fmla="*/ 1034249 h 3785031"/>
                <a:gd name="connsiteX2169" fmla="*/ 1620860 w 2583877"/>
                <a:gd name="connsiteY2169" fmla="*/ 1045423 h 3785031"/>
                <a:gd name="connsiteX2170" fmla="*/ 1620860 w 2583877"/>
                <a:gd name="connsiteY2170" fmla="*/ 1049613 h 3785031"/>
                <a:gd name="connsiteX2171" fmla="*/ 1620860 w 2583877"/>
                <a:gd name="connsiteY2171" fmla="*/ 1051010 h 3785031"/>
                <a:gd name="connsiteX2172" fmla="*/ 1620860 w 2583877"/>
                <a:gd name="connsiteY2172" fmla="*/ 1052406 h 3785031"/>
                <a:gd name="connsiteX2173" fmla="*/ 1620860 w 2583877"/>
                <a:gd name="connsiteY2173" fmla="*/ 1053803 h 3785031"/>
                <a:gd name="connsiteX2174" fmla="*/ 1620860 w 2583877"/>
                <a:gd name="connsiteY2174" fmla="*/ 1056597 h 3785031"/>
                <a:gd name="connsiteX2175" fmla="*/ 1622256 w 2583877"/>
                <a:gd name="connsiteY2175" fmla="*/ 1063580 h 3785031"/>
                <a:gd name="connsiteX2176" fmla="*/ 1626446 w 2583877"/>
                <a:gd name="connsiteY2176" fmla="*/ 1071960 h 3785031"/>
                <a:gd name="connsiteX2177" fmla="*/ 1601306 w 2583877"/>
                <a:gd name="connsiteY2177" fmla="*/ 1095704 h 3785031"/>
                <a:gd name="connsiteX2178" fmla="*/ 1601306 w 2583877"/>
                <a:gd name="connsiteY2178" fmla="*/ 1095704 h 3785031"/>
                <a:gd name="connsiteX2179" fmla="*/ 1436496 w 2583877"/>
                <a:gd name="connsiteY2179" fmla="*/ 1256323 h 3785031"/>
                <a:gd name="connsiteX2180" fmla="*/ 1263307 w 2583877"/>
                <a:gd name="connsiteY2180" fmla="*/ 1080340 h 3785031"/>
                <a:gd name="connsiteX2181" fmla="*/ 1250737 w 2583877"/>
                <a:gd name="connsiteY2181" fmla="*/ 1066373 h 3785031"/>
                <a:gd name="connsiteX2182" fmla="*/ 1256323 w 2583877"/>
                <a:gd name="connsiteY2182" fmla="*/ 1057993 h 3785031"/>
                <a:gd name="connsiteX2183" fmla="*/ 1259117 w 2583877"/>
                <a:gd name="connsiteY2183" fmla="*/ 1048216 h 3785031"/>
                <a:gd name="connsiteX2184" fmla="*/ 1259117 w 2583877"/>
                <a:gd name="connsiteY2184" fmla="*/ 1045423 h 3785031"/>
                <a:gd name="connsiteX2185" fmla="*/ 1259117 w 2583877"/>
                <a:gd name="connsiteY2185" fmla="*/ 1044026 h 3785031"/>
                <a:gd name="connsiteX2186" fmla="*/ 1259117 w 2583877"/>
                <a:gd name="connsiteY2186" fmla="*/ 1042630 h 3785031"/>
                <a:gd name="connsiteX2187" fmla="*/ 1261910 w 2583877"/>
                <a:gd name="connsiteY2187" fmla="*/ 1039836 h 3785031"/>
                <a:gd name="connsiteX2188" fmla="*/ 1442083 w 2583877"/>
                <a:gd name="connsiteY2188" fmla="*/ 803795 h 3785031"/>
                <a:gd name="connsiteX2189" fmla="*/ 1442083 w 2583877"/>
                <a:gd name="connsiteY2189" fmla="*/ 803795 h 3785031"/>
                <a:gd name="connsiteX2190" fmla="*/ 1442083 w 2583877"/>
                <a:gd name="connsiteY2190" fmla="*/ 801002 h 3785031"/>
                <a:gd name="connsiteX2191" fmla="*/ 1443480 w 2583877"/>
                <a:gd name="connsiteY2191" fmla="*/ 795415 h 3785031"/>
                <a:gd name="connsiteX2192" fmla="*/ 1444877 w 2583877"/>
                <a:gd name="connsiteY2192" fmla="*/ 792622 h 3785031"/>
                <a:gd name="connsiteX2193" fmla="*/ 1446273 w 2583877"/>
                <a:gd name="connsiteY2193" fmla="*/ 799605 h 3785031"/>
                <a:gd name="connsiteX2194" fmla="*/ 1446273 w 2583877"/>
                <a:gd name="connsiteY2194" fmla="*/ 801002 h 3785031"/>
                <a:gd name="connsiteX2195" fmla="*/ 1446273 w 2583877"/>
                <a:gd name="connsiteY2195" fmla="*/ 801002 h 3785031"/>
                <a:gd name="connsiteX2196" fmla="*/ 1446273 w 2583877"/>
                <a:gd name="connsiteY2196" fmla="*/ 801002 h 3785031"/>
                <a:gd name="connsiteX2197" fmla="*/ 1446273 w 2583877"/>
                <a:gd name="connsiteY2197" fmla="*/ 802399 h 3785031"/>
                <a:gd name="connsiteX2198" fmla="*/ 1444877 w 2583877"/>
                <a:gd name="connsiteY2198" fmla="*/ 807986 h 3785031"/>
                <a:gd name="connsiteX2199" fmla="*/ 1443480 w 2583877"/>
                <a:gd name="connsiteY2199" fmla="*/ 810779 h 3785031"/>
                <a:gd name="connsiteX2200" fmla="*/ 1443480 w 2583877"/>
                <a:gd name="connsiteY2200" fmla="*/ 809382 h 3785031"/>
                <a:gd name="connsiteX2201" fmla="*/ 1442083 w 2583877"/>
                <a:gd name="connsiteY2201" fmla="*/ 805192 h 3785031"/>
                <a:gd name="connsiteX2202" fmla="*/ 1442083 w 2583877"/>
                <a:gd name="connsiteY2202" fmla="*/ 803795 h 3785031"/>
                <a:gd name="connsiteX2203" fmla="*/ 1442083 w 2583877"/>
                <a:gd name="connsiteY2203" fmla="*/ 803795 h 3785031"/>
                <a:gd name="connsiteX2204" fmla="*/ 1442083 w 2583877"/>
                <a:gd name="connsiteY2204" fmla="*/ 803795 h 3785031"/>
                <a:gd name="connsiteX2205" fmla="*/ 1468620 w 2583877"/>
                <a:gd name="connsiteY2205" fmla="*/ 801002 h 3785031"/>
                <a:gd name="connsiteX2206" fmla="*/ 1468620 w 2583877"/>
                <a:gd name="connsiteY2206" fmla="*/ 796812 h 3785031"/>
                <a:gd name="connsiteX2207" fmla="*/ 1461637 w 2583877"/>
                <a:gd name="connsiteY2207" fmla="*/ 777258 h 3785031"/>
                <a:gd name="connsiteX2208" fmla="*/ 1627843 w 2583877"/>
                <a:gd name="connsiteY2208" fmla="*/ 615242 h 3785031"/>
                <a:gd name="connsiteX2209" fmla="*/ 1627843 w 2583877"/>
                <a:gd name="connsiteY2209" fmla="*/ 615242 h 3785031"/>
                <a:gd name="connsiteX2210" fmla="*/ 1652983 w 2583877"/>
                <a:gd name="connsiteY2210" fmla="*/ 590102 h 3785031"/>
                <a:gd name="connsiteX2211" fmla="*/ 1652983 w 2583877"/>
                <a:gd name="connsiteY2211" fmla="*/ 590102 h 3785031"/>
                <a:gd name="connsiteX2212" fmla="*/ 1654380 w 2583877"/>
                <a:gd name="connsiteY2212" fmla="*/ 588705 h 3785031"/>
                <a:gd name="connsiteX2213" fmla="*/ 1666950 w 2583877"/>
                <a:gd name="connsiteY2213" fmla="*/ 601275 h 3785031"/>
                <a:gd name="connsiteX2214" fmla="*/ 1837347 w 2583877"/>
                <a:gd name="connsiteY2214" fmla="*/ 775862 h 3785031"/>
                <a:gd name="connsiteX2215" fmla="*/ 1837347 w 2583877"/>
                <a:gd name="connsiteY2215" fmla="*/ 775862 h 3785031"/>
                <a:gd name="connsiteX2216" fmla="*/ 1834553 w 2583877"/>
                <a:gd name="connsiteY2216" fmla="*/ 778655 h 3785031"/>
                <a:gd name="connsiteX2217" fmla="*/ 1828967 w 2583877"/>
                <a:gd name="connsiteY2217" fmla="*/ 788432 h 3785031"/>
                <a:gd name="connsiteX2218" fmla="*/ 1826173 w 2583877"/>
                <a:gd name="connsiteY2218" fmla="*/ 799605 h 3785031"/>
                <a:gd name="connsiteX2219" fmla="*/ 1826173 w 2583877"/>
                <a:gd name="connsiteY2219" fmla="*/ 803795 h 3785031"/>
                <a:gd name="connsiteX2220" fmla="*/ 1826173 w 2583877"/>
                <a:gd name="connsiteY2220" fmla="*/ 805192 h 3785031"/>
                <a:gd name="connsiteX2221" fmla="*/ 1826173 w 2583877"/>
                <a:gd name="connsiteY2221" fmla="*/ 806589 h 3785031"/>
                <a:gd name="connsiteX2222" fmla="*/ 1826173 w 2583877"/>
                <a:gd name="connsiteY2222" fmla="*/ 807986 h 3785031"/>
                <a:gd name="connsiteX2223" fmla="*/ 1826173 w 2583877"/>
                <a:gd name="connsiteY2223" fmla="*/ 810779 h 3785031"/>
                <a:gd name="connsiteX2224" fmla="*/ 1827570 w 2583877"/>
                <a:gd name="connsiteY2224" fmla="*/ 817762 h 3785031"/>
                <a:gd name="connsiteX2225" fmla="*/ 1831760 w 2583877"/>
                <a:gd name="connsiteY2225" fmla="*/ 826143 h 3785031"/>
                <a:gd name="connsiteX2226" fmla="*/ 1808016 w 2583877"/>
                <a:gd name="connsiteY2226" fmla="*/ 849886 h 3785031"/>
                <a:gd name="connsiteX2227" fmla="*/ 1808016 w 2583877"/>
                <a:gd name="connsiteY2227" fmla="*/ 849886 h 3785031"/>
                <a:gd name="connsiteX2228" fmla="*/ 1641810 w 2583877"/>
                <a:gd name="connsiteY2228" fmla="*/ 1011902 h 3785031"/>
                <a:gd name="connsiteX2229" fmla="*/ 1471414 w 2583877"/>
                <a:gd name="connsiteY2229" fmla="*/ 837316 h 3785031"/>
                <a:gd name="connsiteX2230" fmla="*/ 1458844 w 2583877"/>
                <a:gd name="connsiteY2230" fmla="*/ 823349 h 3785031"/>
                <a:gd name="connsiteX2231" fmla="*/ 1464430 w 2583877"/>
                <a:gd name="connsiteY2231" fmla="*/ 814969 h 3785031"/>
                <a:gd name="connsiteX2232" fmla="*/ 1467224 w 2583877"/>
                <a:gd name="connsiteY2232" fmla="*/ 805192 h 3785031"/>
                <a:gd name="connsiteX2233" fmla="*/ 1467224 w 2583877"/>
                <a:gd name="connsiteY2233" fmla="*/ 802399 h 3785031"/>
                <a:gd name="connsiteX2234" fmla="*/ 1468620 w 2583877"/>
                <a:gd name="connsiteY2234" fmla="*/ 801002 h 3785031"/>
                <a:gd name="connsiteX2235" fmla="*/ 1468620 w 2583877"/>
                <a:gd name="connsiteY2235" fmla="*/ 801002 h 3785031"/>
                <a:gd name="connsiteX2236" fmla="*/ 1650190 w 2583877"/>
                <a:gd name="connsiteY2236" fmla="*/ 557978 h 3785031"/>
                <a:gd name="connsiteX2237" fmla="*/ 1650190 w 2583877"/>
                <a:gd name="connsiteY2237" fmla="*/ 557978 h 3785031"/>
                <a:gd name="connsiteX2238" fmla="*/ 1650190 w 2583877"/>
                <a:gd name="connsiteY2238" fmla="*/ 555185 h 3785031"/>
                <a:gd name="connsiteX2239" fmla="*/ 1651587 w 2583877"/>
                <a:gd name="connsiteY2239" fmla="*/ 549598 h 3785031"/>
                <a:gd name="connsiteX2240" fmla="*/ 1654380 w 2583877"/>
                <a:gd name="connsiteY2240" fmla="*/ 545408 h 3785031"/>
                <a:gd name="connsiteX2241" fmla="*/ 1657173 w 2583877"/>
                <a:gd name="connsiteY2241" fmla="*/ 552391 h 3785031"/>
                <a:gd name="connsiteX2242" fmla="*/ 1657173 w 2583877"/>
                <a:gd name="connsiteY2242" fmla="*/ 553788 h 3785031"/>
                <a:gd name="connsiteX2243" fmla="*/ 1657173 w 2583877"/>
                <a:gd name="connsiteY2243" fmla="*/ 553788 h 3785031"/>
                <a:gd name="connsiteX2244" fmla="*/ 1657173 w 2583877"/>
                <a:gd name="connsiteY2244" fmla="*/ 553788 h 3785031"/>
                <a:gd name="connsiteX2245" fmla="*/ 1657173 w 2583877"/>
                <a:gd name="connsiteY2245" fmla="*/ 555185 h 3785031"/>
                <a:gd name="connsiteX2246" fmla="*/ 1655777 w 2583877"/>
                <a:gd name="connsiteY2246" fmla="*/ 560771 h 3785031"/>
                <a:gd name="connsiteX2247" fmla="*/ 1652983 w 2583877"/>
                <a:gd name="connsiteY2247" fmla="*/ 564961 h 3785031"/>
                <a:gd name="connsiteX2248" fmla="*/ 1651587 w 2583877"/>
                <a:gd name="connsiteY2248" fmla="*/ 563565 h 3785031"/>
                <a:gd name="connsiteX2249" fmla="*/ 1650190 w 2583877"/>
                <a:gd name="connsiteY2249" fmla="*/ 559375 h 3785031"/>
                <a:gd name="connsiteX2250" fmla="*/ 1650190 w 2583877"/>
                <a:gd name="connsiteY2250" fmla="*/ 557978 h 3785031"/>
                <a:gd name="connsiteX2251" fmla="*/ 1650190 w 2583877"/>
                <a:gd name="connsiteY2251" fmla="*/ 557978 h 3785031"/>
                <a:gd name="connsiteX2252" fmla="*/ 1650190 w 2583877"/>
                <a:gd name="connsiteY2252" fmla="*/ 557978 h 3785031"/>
                <a:gd name="connsiteX2253" fmla="*/ 1851314 w 2583877"/>
                <a:gd name="connsiteY2253" fmla="*/ 851283 h 3785031"/>
                <a:gd name="connsiteX2254" fmla="*/ 2021710 w 2583877"/>
                <a:gd name="connsiteY2254" fmla="*/ 1025869 h 3785031"/>
                <a:gd name="connsiteX2255" fmla="*/ 2021710 w 2583877"/>
                <a:gd name="connsiteY2255" fmla="*/ 1025869 h 3785031"/>
                <a:gd name="connsiteX2256" fmla="*/ 2018917 w 2583877"/>
                <a:gd name="connsiteY2256" fmla="*/ 1028663 h 3785031"/>
                <a:gd name="connsiteX2257" fmla="*/ 2013329 w 2583877"/>
                <a:gd name="connsiteY2257" fmla="*/ 1038440 h 3785031"/>
                <a:gd name="connsiteX2258" fmla="*/ 2010536 w 2583877"/>
                <a:gd name="connsiteY2258" fmla="*/ 1049613 h 3785031"/>
                <a:gd name="connsiteX2259" fmla="*/ 2010536 w 2583877"/>
                <a:gd name="connsiteY2259" fmla="*/ 1053803 h 3785031"/>
                <a:gd name="connsiteX2260" fmla="*/ 2010536 w 2583877"/>
                <a:gd name="connsiteY2260" fmla="*/ 1055200 h 3785031"/>
                <a:gd name="connsiteX2261" fmla="*/ 2010536 w 2583877"/>
                <a:gd name="connsiteY2261" fmla="*/ 1056597 h 3785031"/>
                <a:gd name="connsiteX2262" fmla="*/ 2010536 w 2583877"/>
                <a:gd name="connsiteY2262" fmla="*/ 1057993 h 3785031"/>
                <a:gd name="connsiteX2263" fmla="*/ 2010536 w 2583877"/>
                <a:gd name="connsiteY2263" fmla="*/ 1060787 h 3785031"/>
                <a:gd name="connsiteX2264" fmla="*/ 2011933 w 2583877"/>
                <a:gd name="connsiteY2264" fmla="*/ 1067770 h 3785031"/>
                <a:gd name="connsiteX2265" fmla="*/ 2016123 w 2583877"/>
                <a:gd name="connsiteY2265" fmla="*/ 1076150 h 3785031"/>
                <a:gd name="connsiteX2266" fmla="*/ 1992379 w 2583877"/>
                <a:gd name="connsiteY2266" fmla="*/ 1098497 h 3785031"/>
                <a:gd name="connsiteX2267" fmla="*/ 1992379 w 2583877"/>
                <a:gd name="connsiteY2267" fmla="*/ 1098497 h 3785031"/>
                <a:gd name="connsiteX2268" fmla="*/ 1826173 w 2583877"/>
                <a:gd name="connsiteY2268" fmla="*/ 1260513 h 3785031"/>
                <a:gd name="connsiteX2269" fmla="*/ 1655777 w 2583877"/>
                <a:gd name="connsiteY2269" fmla="*/ 1085927 h 3785031"/>
                <a:gd name="connsiteX2270" fmla="*/ 1643206 w 2583877"/>
                <a:gd name="connsiteY2270" fmla="*/ 1071960 h 3785031"/>
                <a:gd name="connsiteX2271" fmla="*/ 1648794 w 2583877"/>
                <a:gd name="connsiteY2271" fmla="*/ 1063580 h 3785031"/>
                <a:gd name="connsiteX2272" fmla="*/ 1651587 w 2583877"/>
                <a:gd name="connsiteY2272" fmla="*/ 1053803 h 3785031"/>
                <a:gd name="connsiteX2273" fmla="*/ 1651587 w 2583877"/>
                <a:gd name="connsiteY2273" fmla="*/ 1051010 h 3785031"/>
                <a:gd name="connsiteX2274" fmla="*/ 1651587 w 2583877"/>
                <a:gd name="connsiteY2274" fmla="*/ 1049613 h 3785031"/>
                <a:gd name="connsiteX2275" fmla="*/ 1651587 w 2583877"/>
                <a:gd name="connsiteY2275" fmla="*/ 1048216 h 3785031"/>
                <a:gd name="connsiteX2276" fmla="*/ 1651587 w 2583877"/>
                <a:gd name="connsiteY2276" fmla="*/ 1044026 h 3785031"/>
                <a:gd name="connsiteX2277" fmla="*/ 1644603 w 2583877"/>
                <a:gd name="connsiteY2277" fmla="*/ 1024473 h 3785031"/>
                <a:gd name="connsiteX2278" fmla="*/ 1810809 w 2583877"/>
                <a:gd name="connsiteY2278" fmla="*/ 862457 h 3785031"/>
                <a:gd name="connsiteX2279" fmla="*/ 1810809 w 2583877"/>
                <a:gd name="connsiteY2279" fmla="*/ 862457 h 3785031"/>
                <a:gd name="connsiteX2280" fmla="*/ 1835950 w 2583877"/>
                <a:gd name="connsiteY2280" fmla="*/ 837316 h 3785031"/>
                <a:gd name="connsiteX2281" fmla="*/ 1835950 w 2583877"/>
                <a:gd name="connsiteY2281" fmla="*/ 837316 h 3785031"/>
                <a:gd name="connsiteX2282" fmla="*/ 1837347 w 2583877"/>
                <a:gd name="connsiteY2282" fmla="*/ 835919 h 3785031"/>
                <a:gd name="connsiteX2283" fmla="*/ 1851314 w 2583877"/>
                <a:gd name="connsiteY2283" fmla="*/ 851283 h 3785031"/>
                <a:gd name="connsiteX2284" fmla="*/ 1844330 w 2583877"/>
                <a:gd name="connsiteY2284" fmla="*/ 805192 h 3785031"/>
                <a:gd name="connsiteX2285" fmla="*/ 1844330 w 2583877"/>
                <a:gd name="connsiteY2285" fmla="*/ 805192 h 3785031"/>
                <a:gd name="connsiteX2286" fmla="*/ 1844330 w 2583877"/>
                <a:gd name="connsiteY2286" fmla="*/ 802399 h 3785031"/>
                <a:gd name="connsiteX2287" fmla="*/ 1845727 w 2583877"/>
                <a:gd name="connsiteY2287" fmla="*/ 796812 h 3785031"/>
                <a:gd name="connsiteX2288" fmla="*/ 1848520 w 2583877"/>
                <a:gd name="connsiteY2288" fmla="*/ 792622 h 3785031"/>
                <a:gd name="connsiteX2289" fmla="*/ 1851314 w 2583877"/>
                <a:gd name="connsiteY2289" fmla="*/ 799605 h 3785031"/>
                <a:gd name="connsiteX2290" fmla="*/ 1851314 w 2583877"/>
                <a:gd name="connsiteY2290" fmla="*/ 801002 h 3785031"/>
                <a:gd name="connsiteX2291" fmla="*/ 1851314 w 2583877"/>
                <a:gd name="connsiteY2291" fmla="*/ 801002 h 3785031"/>
                <a:gd name="connsiteX2292" fmla="*/ 1851314 w 2583877"/>
                <a:gd name="connsiteY2292" fmla="*/ 801002 h 3785031"/>
                <a:gd name="connsiteX2293" fmla="*/ 1851314 w 2583877"/>
                <a:gd name="connsiteY2293" fmla="*/ 802399 h 3785031"/>
                <a:gd name="connsiteX2294" fmla="*/ 1849917 w 2583877"/>
                <a:gd name="connsiteY2294" fmla="*/ 807986 h 3785031"/>
                <a:gd name="connsiteX2295" fmla="*/ 1847123 w 2583877"/>
                <a:gd name="connsiteY2295" fmla="*/ 812176 h 3785031"/>
                <a:gd name="connsiteX2296" fmla="*/ 1845727 w 2583877"/>
                <a:gd name="connsiteY2296" fmla="*/ 810779 h 3785031"/>
                <a:gd name="connsiteX2297" fmla="*/ 1844330 w 2583877"/>
                <a:gd name="connsiteY2297" fmla="*/ 806589 h 3785031"/>
                <a:gd name="connsiteX2298" fmla="*/ 1844330 w 2583877"/>
                <a:gd name="connsiteY2298" fmla="*/ 805192 h 3785031"/>
                <a:gd name="connsiteX2299" fmla="*/ 1844330 w 2583877"/>
                <a:gd name="connsiteY2299" fmla="*/ 805192 h 3785031"/>
                <a:gd name="connsiteX2300" fmla="*/ 1844330 w 2583877"/>
                <a:gd name="connsiteY2300" fmla="*/ 805192 h 3785031"/>
                <a:gd name="connsiteX2301" fmla="*/ 2009140 w 2583877"/>
                <a:gd name="connsiteY2301" fmla="*/ 1548232 h 3785031"/>
                <a:gd name="connsiteX2302" fmla="*/ 2009140 w 2583877"/>
                <a:gd name="connsiteY2302" fmla="*/ 1549628 h 3785031"/>
                <a:gd name="connsiteX2303" fmla="*/ 2009140 w 2583877"/>
                <a:gd name="connsiteY2303" fmla="*/ 1552422 h 3785031"/>
                <a:gd name="connsiteX2304" fmla="*/ 2011933 w 2583877"/>
                <a:gd name="connsiteY2304" fmla="*/ 1559405 h 3785031"/>
                <a:gd name="connsiteX2305" fmla="*/ 2016123 w 2583877"/>
                <a:gd name="connsiteY2305" fmla="*/ 1566389 h 3785031"/>
                <a:gd name="connsiteX2306" fmla="*/ 1990983 w 2583877"/>
                <a:gd name="connsiteY2306" fmla="*/ 1590132 h 3785031"/>
                <a:gd name="connsiteX2307" fmla="*/ 1990983 w 2583877"/>
                <a:gd name="connsiteY2307" fmla="*/ 1590132 h 3785031"/>
                <a:gd name="connsiteX2308" fmla="*/ 1827570 w 2583877"/>
                <a:gd name="connsiteY2308" fmla="*/ 1752149 h 3785031"/>
                <a:gd name="connsiteX2309" fmla="*/ 1654380 w 2583877"/>
                <a:gd name="connsiteY2309" fmla="*/ 1576165 h 3785031"/>
                <a:gd name="connsiteX2310" fmla="*/ 1641810 w 2583877"/>
                <a:gd name="connsiteY2310" fmla="*/ 1562199 h 3785031"/>
                <a:gd name="connsiteX2311" fmla="*/ 1647397 w 2583877"/>
                <a:gd name="connsiteY2311" fmla="*/ 1553818 h 3785031"/>
                <a:gd name="connsiteX2312" fmla="*/ 1650190 w 2583877"/>
                <a:gd name="connsiteY2312" fmla="*/ 1544042 h 3785031"/>
                <a:gd name="connsiteX2313" fmla="*/ 1650190 w 2583877"/>
                <a:gd name="connsiteY2313" fmla="*/ 1541248 h 3785031"/>
                <a:gd name="connsiteX2314" fmla="*/ 1650190 w 2583877"/>
                <a:gd name="connsiteY2314" fmla="*/ 1539851 h 3785031"/>
                <a:gd name="connsiteX2315" fmla="*/ 1650190 w 2583877"/>
                <a:gd name="connsiteY2315" fmla="*/ 1538455 h 3785031"/>
                <a:gd name="connsiteX2316" fmla="*/ 1650190 w 2583877"/>
                <a:gd name="connsiteY2316" fmla="*/ 1534265 h 3785031"/>
                <a:gd name="connsiteX2317" fmla="*/ 1644603 w 2583877"/>
                <a:gd name="connsiteY2317" fmla="*/ 1517505 h 3785031"/>
                <a:gd name="connsiteX2318" fmla="*/ 1809413 w 2583877"/>
                <a:gd name="connsiteY2318" fmla="*/ 1356885 h 3785031"/>
                <a:gd name="connsiteX2319" fmla="*/ 1809413 w 2583877"/>
                <a:gd name="connsiteY2319" fmla="*/ 1356885 h 3785031"/>
                <a:gd name="connsiteX2320" fmla="*/ 1834553 w 2583877"/>
                <a:gd name="connsiteY2320" fmla="*/ 1331745 h 3785031"/>
                <a:gd name="connsiteX2321" fmla="*/ 1834553 w 2583877"/>
                <a:gd name="connsiteY2321" fmla="*/ 1331745 h 3785031"/>
                <a:gd name="connsiteX2322" fmla="*/ 1835950 w 2583877"/>
                <a:gd name="connsiteY2322" fmla="*/ 1330348 h 3785031"/>
                <a:gd name="connsiteX2323" fmla="*/ 1848520 w 2583877"/>
                <a:gd name="connsiteY2323" fmla="*/ 1342918 h 3785031"/>
                <a:gd name="connsiteX2324" fmla="*/ 2018917 w 2583877"/>
                <a:gd name="connsiteY2324" fmla="*/ 1517505 h 3785031"/>
                <a:gd name="connsiteX2325" fmla="*/ 2017520 w 2583877"/>
                <a:gd name="connsiteY2325" fmla="*/ 1518901 h 3785031"/>
                <a:gd name="connsiteX2326" fmla="*/ 2011933 w 2583877"/>
                <a:gd name="connsiteY2326" fmla="*/ 1528678 h 3785031"/>
                <a:gd name="connsiteX2327" fmla="*/ 2009140 w 2583877"/>
                <a:gd name="connsiteY2327" fmla="*/ 1539851 h 3785031"/>
                <a:gd name="connsiteX2328" fmla="*/ 2009140 w 2583877"/>
                <a:gd name="connsiteY2328" fmla="*/ 1544042 h 3785031"/>
                <a:gd name="connsiteX2329" fmla="*/ 2009140 w 2583877"/>
                <a:gd name="connsiteY2329" fmla="*/ 1545438 h 3785031"/>
                <a:gd name="connsiteX2330" fmla="*/ 2009140 w 2583877"/>
                <a:gd name="connsiteY2330" fmla="*/ 1548232 h 3785031"/>
                <a:gd name="connsiteX2331" fmla="*/ 1996569 w 2583877"/>
                <a:gd name="connsiteY2331" fmla="*/ 2042660 h 3785031"/>
                <a:gd name="connsiteX2332" fmla="*/ 1996569 w 2583877"/>
                <a:gd name="connsiteY2332" fmla="*/ 2044057 h 3785031"/>
                <a:gd name="connsiteX2333" fmla="*/ 1996569 w 2583877"/>
                <a:gd name="connsiteY2333" fmla="*/ 2046850 h 3785031"/>
                <a:gd name="connsiteX2334" fmla="*/ 1997966 w 2583877"/>
                <a:gd name="connsiteY2334" fmla="*/ 2053834 h 3785031"/>
                <a:gd name="connsiteX2335" fmla="*/ 2000759 w 2583877"/>
                <a:gd name="connsiteY2335" fmla="*/ 2059421 h 3785031"/>
                <a:gd name="connsiteX2336" fmla="*/ 1977016 w 2583877"/>
                <a:gd name="connsiteY2336" fmla="*/ 2083164 h 3785031"/>
                <a:gd name="connsiteX2337" fmla="*/ 1977016 w 2583877"/>
                <a:gd name="connsiteY2337" fmla="*/ 2083164 h 3785031"/>
                <a:gd name="connsiteX2338" fmla="*/ 1810809 w 2583877"/>
                <a:gd name="connsiteY2338" fmla="*/ 2245180 h 3785031"/>
                <a:gd name="connsiteX2339" fmla="*/ 1640413 w 2583877"/>
                <a:gd name="connsiteY2339" fmla="*/ 2070594 h 3785031"/>
                <a:gd name="connsiteX2340" fmla="*/ 1627843 w 2583877"/>
                <a:gd name="connsiteY2340" fmla="*/ 2056627 h 3785031"/>
                <a:gd name="connsiteX2341" fmla="*/ 1633430 w 2583877"/>
                <a:gd name="connsiteY2341" fmla="*/ 2048247 h 3785031"/>
                <a:gd name="connsiteX2342" fmla="*/ 1636223 w 2583877"/>
                <a:gd name="connsiteY2342" fmla="*/ 2038470 h 3785031"/>
                <a:gd name="connsiteX2343" fmla="*/ 1636223 w 2583877"/>
                <a:gd name="connsiteY2343" fmla="*/ 2035677 h 3785031"/>
                <a:gd name="connsiteX2344" fmla="*/ 1636223 w 2583877"/>
                <a:gd name="connsiteY2344" fmla="*/ 2034280 h 3785031"/>
                <a:gd name="connsiteX2345" fmla="*/ 1636223 w 2583877"/>
                <a:gd name="connsiteY2345" fmla="*/ 2032883 h 3785031"/>
                <a:gd name="connsiteX2346" fmla="*/ 1636223 w 2583877"/>
                <a:gd name="connsiteY2346" fmla="*/ 2028693 h 3785031"/>
                <a:gd name="connsiteX2347" fmla="*/ 1629240 w 2583877"/>
                <a:gd name="connsiteY2347" fmla="*/ 2010536 h 3785031"/>
                <a:gd name="connsiteX2348" fmla="*/ 1795446 w 2583877"/>
                <a:gd name="connsiteY2348" fmla="*/ 1848520 h 3785031"/>
                <a:gd name="connsiteX2349" fmla="*/ 1795446 w 2583877"/>
                <a:gd name="connsiteY2349" fmla="*/ 1848520 h 3785031"/>
                <a:gd name="connsiteX2350" fmla="*/ 1820586 w 2583877"/>
                <a:gd name="connsiteY2350" fmla="*/ 1823380 h 3785031"/>
                <a:gd name="connsiteX2351" fmla="*/ 1820586 w 2583877"/>
                <a:gd name="connsiteY2351" fmla="*/ 1823380 h 3785031"/>
                <a:gd name="connsiteX2352" fmla="*/ 1820586 w 2583877"/>
                <a:gd name="connsiteY2352" fmla="*/ 1823380 h 3785031"/>
                <a:gd name="connsiteX2353" fmla="*/ 1833156 w 2583877"/>
                <a:gd name="connsiteY2353" fmla="*/ 1837347 h 3785031"/>
                <a:gd name="connsiteX2354" fmla="*/ 2004950 w 2583877"/>
                <a:gd name="connsiteY2354" fmla="*/ 2013330 h 3785031"/>
                <a:gd name="connsiteX2355" fmla="*/ 2004950 w 2583877"/>
                <a:gd name="connsiteY2355" fmla="*/ 2013330 h 3785031"/>
                <a:gd name="connsiteX2356" fmla="*/ 2002156 w 2583877"/>
                <a:gd name="connsiteY2356" fmla="*/ 2016123 h 3785031"/>
                <a:gd name="connsiteX2357" fmla="*/ 1996569 w 2583877"/>
                <a:gd name="connsiteY2357" fmla="*/ 2025900 h 3785031"/>
                <a:gd name="connsiteX2358" fmla="*/ 1993776 w 2583877"/>
                <a:gd name="connsiteY2358" fmla="*/ 2037073 h 3785031"/>
                <a:gd name="connsiteX2359" fmla="*/ 1993776 w 2583877"/>
                <a:gd name="connsiteY2359" fmla="*/ 2041264 h 3785031"/>
                <a:gd name="connsiteX2360" fmla="*/ 1993776 w 2583877"/>
                <a:gd name="connsiteY2360" fmla="*/ 2042660 h 3785031"/>
                <a:gd name="connsiteX2361" fmla="*/ 1996569 w 2583877"/>
                <a:gd name="connsiteY2361" fmla="*/ 2042660 h 3785031"/>
                <a:gd name="connsiteX2362" fmla="*/ 1983999 w 2583877"/>
                <a:gd name="connsiteY2362" fmla="*/ 2532899 h 3785031"/>
                <a:gd name="connsiteX2363" fmla="*/ 1983999 w 2583877"/>
                <a:gd name="connsiteY2363" fmla="*/ 2534295 h 3785031"/>
                <a:gd name="connsiteX2364" fmla="*/ 1983999 w 2583877"/>
                <a:gd name="connsiteY2364" fmla="*/ 2537089 h 3785031"/>
                <a:gd name="connsiteX2365" fmla="*/ 1985396 w 2583877"/>
                <a:gd name="connsiteY2365" fmla="*/ 2544072 h 3785031"/>
                <a:gd name="connsiteX2366" fmla="*/ 1989586 w 2583877"/>
                <a:gd name="connsiteY2366" fmla="*/ 2551056 h 3785031"/>
                <a:gd name="connsiteX2367" fmla="*/ 1964445 w 2583877"/>
                <a:gd name="connsiteY2367" fmla="*/ 2574799 h 3785031"/>
                <a:gd name="connsiteX2368" fmla="*/ 1964445 w 2583877"/>
                <a:gd name="connsiteY2368" fmla="*/ 2574799 h 3785031"/>
                <a:gd name="connsiteX2369" fmla="*/ 1799636 w 2583877"/>
                <a:gd name="connsiteY2369" fmla="*/ 2735419 h 3785031"/>
                <a:gd name="connsiteX2370" fmla="*/ 1627843 w 2583877"/>
                <a:gd name="connsiteY2370" fmla="*/ 2559436 h 3785031"/>
                <a:gd name="connsiteX2371" fmla="*/ 1616669 w 2583877"/>
                <a:gd name="connsiteY2371" fmla="*/ 2548262 h 3785031"/>
                <a:gd name="connsiteX2372" fmla="*/ 1620860 w 2583877"/>
                <a:gd name="connsiteY2372" fmla="*/ 2539882 h 3785031"/>
                <a:gd name="connsiteX2373" fmla="*/ 1623653 w 2583877"/>
                <a:gd name="connsiteY2373" fmla="*/ 2530105 h 3785031"/>
                <a:gd name="connsiteX2374" fmla="*/ 1623653 w 2583877"/>
                <a:gd name="connsiteY2374" fmla="*/ 2527312 h 3785031"/>
                <a:gd name="connsiteX2375" fmla="*/ 1623653 w 2583877"/>
                <a:gd name="connsiteY2375" fmla="*/ 2525915 h 3785031"/>
                <a:gd name="connsiteX2376" fmla="*/ 1623653 w 2583877"/>
                <a:gd name="connsiteY2376" fmla="*/ 2524518 h 3785031"/>
                <a:gd name="connsiteX2377" fmla="*/ 1623653 w 2583877"/>
                <a:gd name="connsiteY2377" fmla="*/ 2520329 h 3785031"/>
                <a:gd name="connsiteX2378" fmla="*/ 1616669 w 2583877"/>
                <a:gd name="connsiteY2378" fmla="*/ 2500775 h 3785031"/>
                <a:gd name="connsiteX2379" fmla="*/ 1781479 w 2583877"/>
                <a:gd name="connsiteY2379" fmla="*/ 2340155 h 3785031"/>
                <a:gd name="connsiteX2380" fmla="*/ 1781479 w 2583877"/>
                <a:gd name="connsiteY2380" fmla="*/ 2340155 h 3785031"/>
                <a:gd name="connsiteX2381" fmla="*/ 1806619 w 2583877"/>
                <a:gd name="connsiteY2381" fmla="*/ 2315015 h 3785031"/>
                <a:gd name="connsiteX2382" fmla="*/ 1806619 w 2583877"/>
                <a:gd name="connsiteY2382" fmla="*/ 2315015 h 3785031"/>
                <a:gd name="connsiteX2383" fmla="*/ 1808016 w 2583877"/>
                <a:gd name="connsiteY2383" fmla="*/ 2313618 h 3785031"/>
                <a:gd name="connsiteX2384" fmla="*/ 1820586 w 2583877"/>
                <a:gd name="connsiteY2384" fmla="*/ 2326188 h 3785031"/>
                <a:gd name="connsiteX2385" fmla="*/ 1990983 w 2583877"/>
                <a:gd name="connsiteY2385" fmla="*/ 2500775 h 3785031"/>
                <a:gd name="connsiteX2386" fmla="*/ 1989586 w 2583877"/>
                <a:gd name="connsiteY2386" fmla="*/ 2502171 h 3785031"/>
                <a:gd name="connsiteX2387" fmla="*/ 1983999 w 2583877"/>
                <a:gd name="connsiteY2387" fmla="*/ 2511948 h 3785031"/>
                <a:gd name="connsiteX2388" fmla="*/ 1981206 w 2583877"/>
                <a:gd name="connsiteY2388" fmla="*/ 2523122 h 3785031"/>
                <a:gd name="connsiteX2389" fmla="*/ 1981206 w 2583877"/>
                <a:gd name="connsiteY2389" fmla="*/ 2527312 h 3785031"/>
                <a:gd name="connsiteX2390" fmla="*/ 1981206 w 2583877"/>
                <a:gd name="connsiteY2390" fmla="*/ 2528709 h 3785031"/>
                <a:gd name="connsiteX2391" fmla="*/ 1983999 w 2583877"/>
                <a:gd name="connsiteY2391" fmla="*/ 2532899 h 3785031"/>
                <a:gd name="connsiteX2392" fmla="*/ 1805223 w 2583877"/>
                <a:gd name="connsiteY2392" fmla="*/ 2773130 h 3785031"/>
                <a:gd name="connsiteX2393" fmla="*/ 1805223 w 2583877"/>
                <a:gd name="connsiteY2393" fmla="*/ 2773130 h 3785031"/>
                <a:gd name="connsiteX2394" fmla="*/ 1805223 w 2583877"/>
                <a:gd name="connsiteY2394" fmla="*/ 2773130 h 3785031"/>
                <a:gd name="connsiteX2395" fmla="*/ 1805223 w 2583877"/>
                <a:gd name="connsiteY2395" fmla="*/ 2775923 h 3785031"/>
                <a:gd name="connsiteX2396" fmla="*/ 1803826 w 2583877"/>
                <a:gd name="connsiteY2396" fmla="*/ 2781509 h 3785031"/>
                <a:gd name="connsiteX2397" fmla="*/ 1801033 w 2583877"/>
                <a:gd name="connsiteY2397" fmla="*/ 2785700 h 3785031"/>
                <a:gd name="connsiteX2398" fmla="*/ 1799636 w 2583877"/>
                <a:gd name="connsiteY2398" fmla="*/ 2784303 h 3785031"/>
                <a:gd name="connsiteX2399" fmla="*/ 1798239 w 2583877"/>
                <a:gd name="connsiteY2399" fmla="*/ 2780113 h 3785031"/>
                <a:gd name="connsiteX2400" fmla="*/ 1798239 w 2583877"/>
                <a:gd name="connsiteY2400" fmla="*/ 2778716 h 3785031"/>
                <a:gd name="connsiteX2401" fmla="*/ 1798239 w 2583877"/>
                <a:gd name="connsiteY2401" fmla="*/ 2777320 h 3785031"/>
                <a:gd name="connsiteX2402" fmla="*/ 1798239 w 2583877"/>
                <a:gd name="connsiteY2402" fmla="*/ 2775923 h 3785031"/>
                <a:gd name="connsiteX2403" fmla="*/ 1798239 w 2583877"/>
                <a:gd name="connsiteY2403" fmla="*/ 2774526 h 3785031"/>
                <a:gd name="connsiteX2404" fmla="*/ 1798239 w 2583877"/>
                <a:gd name="connsiteY2404" fmla="*/ 2773130 h 3785031"/>
                <a:gd name="connsiteX2405" fmla="*/ 1799636 w 2583877"/>
                <a:gd name="connsiteY2405" fmla="*/ 2767543 h 3785031"/>
                <a:gd name="connsiteX2406" fmla="*/ 1802430 w 2583877"/>
                <a:gd name="connsiteY2406" fmla="*/ 2763353 h 3785031"/>
                <a:gd name="connsiteX2407" fmla="*/ 1805223 w 2583877"/>
                <a:gd name="connsiteY2407" fmla="*/ 2770336 h 3785031"/>
                <a:gd name="connsiteX2408" fmla="*/ 1805223 w 2583877"/>
                <a:gd name="connsiteY2408" fmla="*/ 2773130 h 3785031"/>
                <a:gd name="connsiteX2409" fmla="*/ 1606893 w 2583877"/>
                <a:gd name="connsiteY2409" fmla="*/ 2489601 h 3785031"/>
                <a:gd name="connsiteX2410" fmla="*/ 1435100 w 2583877"/>
                <a:gd name="connsiteY2410" fmla="*/ 2313618 h 3785031"/>
                <a:gd name="connsiteX2411" fmla="*/ 1423926 w 2583877"/>
                <a:gd name="connsiteY2411" fmla="*/ 2302445 h 3785031"/>
                <a:gd name="connsiteX2412" fmla="*/ 1428116 w 2583877"/>
                <a:gd name="connsiteY2412" fmla="*/ 2294064 h 3785031"/>
                <a:gd name="connsiteX2413" fmla="*/ 1430910 w 2583877"/>
                <a:gd name="connsiteY2413" fmla="*/ 2284288 h 3785031"/>
                <a:gd name="connsiteX2414" fmla="*/ 1430910 w 2583877"/>
                <a:gd name="connsiteY2414" fmla="*/ 2281494 h 3785031"/>
                <a:gd name="connsiteX2415" fmla="*/ 1430910 w 2583877"/>
                <a:gd name="connsiteY2415" fmla="*/ 2280098 h 3785031"/>
                <a:gd name="connsiteX2416" fmla="*/ 1430910 w 2583877"/>
                <a:gd name="connsiteY2416" fmla="*/ 2278701 h 3785031"/>
                <a:gd name="connsiteX2417" fmla="*/ 1430910 w 2583877"/>
                <a:gd name="connsiteY2417" fmla="*/ 2274511 h 3785031"/>
                <a:gd name="connsiteX2418" fmla="*/ 1423926 w 2583877"/>
                <a:gd name="connsiteY2418" fmla="*/ 2254957 h 3785031"/>
                <a:gd name="connsiteX2419" fmla="*/ 1588736 w 2583877"/>
                <a:gd name="connsiteY2419" fmla="*/ 2094338 h 3785031"/>
                <a:gd name="connsiteX2420" fmla="*/ 1588736 w 2583877"/>
                <a:gd name="connsiteY2420" fmla="*/ 2094338 h 3785031"/>
                <a:gd name="connsiteX2421" fmla="*/ 1613876 w 2583877"/>
                <a:gd name="connsiteY2421" fmla="*/ 2069197 h 3785031"/>
                <a:gd name="connsiteX2422" fmla="*/ 1613876 w 2583877"/>
                <a:gd name="connsiteY2422" fmla="*/ 2069197 h 3785031"/>
                <a:gd name="connsiteX2423" fmla="*/ 1615273 w 2583877"/>
                <a:gd name="connsiteY2423" fmla="*/ 2067801 h 3785031"/>
                <a:gd name="connsiteX2424" fmla="*/ 1627843 w 2583877"/>
                <a:gd name="connsiteY2424" fmla="*/ 2080371 h 3785031"/>
                <a:gd name="connsiteX2425" fmla="*/ 1798239 w 2583877"/>
                <a:gd name="connsiteY2425" fmla="*/ 2254957 h 3785031"/>
                <a:gd name="connsiteX2426" fmla="*/ 1796842 w 2583877"/>
                <a:gd name="connsiteY2426" fmla="*/ 2256354 h 3785031"/>
                <a:gd name="connsiteX2427" fmla="*/ 1791256 w 2583877"/>
                <a:gd name="connsiteY2427" fmla="*/ 2266131 h 3785031"/>
                <a:gd name="connsiteX2428" fmla="*/ 1788463 w 2583877"/>
                <a:gd name="connsiteY2428" fmla="*/ 2277304 h 3785031"/>
                <a:gd name="connsiteX2429" fmla="*/ 1788463 w 2583877"/>
                <a:gd name="connsiteY2429" fmla="*/ 2281494 h 3785031"/>
                <a:gd name="connsiteX2430" fmla="*/ 1788463 w 2583877"/>
                <a:gd name="connsiteY2430" fmla="*/ 2282891 h 3785031"/>
                <a:gd name="connsiteX2431" fmla="*/ 1788463 w 2583877"/>
                <a:gd name="connsiteY2431" fmla="*/ 2284288 h 3785031"/>
                <a:gd name="connsiteX2432" fmla="*/ 1788463 w 2583877"/>
                <a:gd name="connsiteY2432" fmla="*/ 2285684 h 3785031"/>
                <a:gd name="connsiteX2433" fmla="*/ 1788463 w 2583877"/>
                <a:gd name="connsiteY2433" fmla="*/ 2288478 h 3785031"/>
                <a:gd name="connsiteX2434" fmla="*/ 1789859 w 2583877"/>
                <a:gd name="connsiteY2434" fmla="*/ 2295461 h 3785031"/>
                <a:gd name="connsiteX2435" fmla="*/ 1794049 w 2583877"/>
                <a:gd name="connsiteY2435" fmla="*/ 2302445 h 3785031"/>
                <a:gd name="connsiteX2436" fmla="*/ 1768909 w 2583877"/>
                <a:gd name="connsiteY2436" fmla="*/ 2326188 h 3785031"/>
                <a:gd name="connsiteX2437" fmla="*/ 1768909 w 2583877"/>
                <a:gd name="connsiteY2437" fmla="*/ 2326188 h 3785031"/>
                <a:gd name="connsiteX2438" fmla="*/ 1606893 w 2583877"/>
                <a:gd name="connsiteY2438" fmla="*/ 2489601 h 3785031"/>
                <a:gd name="connsiteX2439" fmla="*/ 1608289 w 2583877"/>
                <a:gd name="connsiteY2439" fmla="*/ 2527312 h 3785031"/>
                <a:gd name="connsiteX2440" fmla="*/ 1608289 w 2583877"/>
                <a:gd name="connsiteY2440" fmla="*/ 2527312 h 3785031"/>
                <a:gd name="connsiteX2441" fmla="*/ 1608289 w 2583877"/>
                <a:gd name="connsiteY2441" fmla="*/ 2530105 h 3785031"/>
                <a:gd name="connsiteX2442" fmla="*/ 1606893 w 2583877"/>
                <a:gd name="connsiteY2442" fmla="*/ 2535692 h 3785031"/>
                <a:gd name="connsiteX2443" fmla="*/ 1604099 w 2583877"/>
                <a:gd name="connsiteY2443" fmla="*/ 2539882 h 3785031"/>
                <a:gd name="connsiteX2444" fmla="*/ 1602703 w 2583877"/>
                <a:gd name="connsiteY2444" fmla="*/ 2538485 h 3785031"/>
                <a:gd name="connsiteX2445" fmla="*/ 1601306 w 2583877"/>
                <a:gd name="connsiteY2445" fmla="*/ 2534295 h 3785031"/>
                <a:gd name="connsiteX2446" fmla="*/ 1601306 w 2583877"/>
                <a:gd name="connsiteY2446" fmla="*/ 2532899 h 3785031"/>
                <a:gd name="connsiteX2447" fmla="*/ 1601306 w 2583877"/>
                <a:gd name="connsiteY2447" fmla="*/ 2531502 h 3785031"/>
                <a:gd name="connsiteX2448" fmla="*/ 1601306 w 2583877"/>
                <a:gd name="connsiteY2448" fmla="*/ 2530105 h 3785031"/>
                <a:gd name="connsiteX2449" fmla="*/ 1601306 w 2583877"/>
                <a:gd name="connsiteY2449" fmla="*/ 2528709 h 3785031"/>
                <a:gd name="connsiteX2450" fmla="*/ 1601306 w 2583877"/>
                <a:gd name="connsiteY2450" fmla="*/ 2527312 h 3785031"/>
                <a:gd name="connsiteX2451" fmla="*/ 1602703 w 2583877"/>
                <a:gd name="connsiteY2451" fmla="*/ 2521725 h 3785031"/>
                <a:gd name="connsiteX2452" fmla="*/ 1605496 w 2583877"/>
                <a:gd name="connsiteY2452" fmla="*/ 2517535 h 3785031"/>
                <a:gd name="connsiteX2453" fmla="*/ 1608289 w 2583877"/>
                <a:gd name="connsiteY2453" fmla="*/ 2524518 h 3785031"/>
                <a:gd name="connsiteX2454" fmla="*/ 1608289 w 2583877"/>
                <a:gd name="connsiteY2454" fmla="*/ 2527312 h 3785031"/>
                <a:gd name="connsiteX2455" fmla="*/ 1608289 w 2583877"/>
                <a:gd name="connsiteY2455" fmla="*/ 2527312 h 3785031"/>
                <a:gd name="connsiteX2456" fmla="*/ 1578959 w 2583877"/>
                <a:gd name="connsiteY2456" fmla="*/ 2532899 h 3785031"/>
                <a:gd name="connsiteX2457" fmla="*/ 1578959 w 2583877"/>
                <a:gd name="connsiteY2457" fmla="*/ 2534295 h 3785031"/>
                <a:gd name="connsiteX2458" fmla="*/ 1578959 w 2583877"/>
                <a:gd name="connsiteY2458" fmla="*/ 2537089 h 3785031"/>
                <a:gd name="connsiteX2459" fmla="*/ 1580355 w 2583877"/>
                <a:gd name="connsiteY2459" fmla="*/ 2544072 h 3785031"/>
                <a:gd name="connsiteX2460" fmla="*/ 1584546 w 2583877"/>
                <a:gd name="connsiteY2460" fmla="*/ 2552452 h 3785031"/>
                <a:gd name="connsiteX2461" fmla="*/ 1562199 w 2583877"/>
                <a:gd name="connsiteY2461" fmla="*/ 2574799 h 3785031"/>
                <a:gd name="connsiteX2462" fmla="*/ 1562199 w 2583877"/>
                <a:gd name="connsiteY2462" fmla="*/ 2574799 h 3785031"/>
                <a:gd name="connsiteX2463" fmla="*/ 1395992 w 2583877"/>
                <a:gd name="connsiteY2463" fmla="*/ 2736816 h 3785031"/>
                <a:gd name="connsiteX2464" fmla="*/ 1225596 w 2583877"/>
                <a:gd name="connsiteY2464" fmla="*/ 2562229 h 3785031"/>
                <a:gd name="connsiteX2465" fmla="*/ 1213026 w 2583877"/>
                <a:gd name="connsiteY2465" fmla="*/ 2548262 h 3785031"/>
                <a:gd name="connsiteX2466" fmla="*/ 1218613 w 2583877"/>
                <a:gd name="connsiteY2466" fmla="*/ 2539882 h 3785031"/>
                <a:gd name="connsiteX2467" fmla="*/ 1221406 w 2583877"/>
                <a:gd name="connsiteY2467" fmla="*/ 2530105 h 3785031"/>
                <a:gd name="connsiteX2468" fmla="*/ 1221406 w 2583877"/>
                <a:gd name="connsiteY2468" fmla="*/ 2527312 h 3785031"/>
                <a:gd name="connsiteX2469" fmla="*/ 1221406 w 2583877"/>
                <a:gd name="connsiteY2469" fmla="*/ 2525915 h 3785031"/>
                <a:gd name="connsiteX2470" fmla="*/ 1221406 w 2583877"/>
                <a:gd name="connsiteY2470" fmla="*/ 2524518 h 3785031"/>
                <a:gd name="connsiteX2471" fmla="*/ 1221406 w 2583877"/>
                <a:gd name="connsiteY2471" fmla="*/ 2520329 h 3785031"/>
                <a:gd name="connsiteX2472" fmla="*/ 1214423 w 2583877"/>
                <a:gd name="connsiteY2472" fmla="*/ 2502171 h 3785031"/>
                <a:gd name="connsiteX2473" fmla="*/ 1380629 w 2583877"/>
                <a:gd name="connsiteY2473" fmla="*/ 2340155 h 3785031"/>
                <a:gd name="connsiteX2474" fmla="*/ 1380629 w 2583877"/>
                <a:gd name="connsiteY2474" fmla="*/ 2340155 h 3785031"/>
                <a:gd name="connsiteX2475" fmla="*/ 1405769 w 2583877"/>
                <a:gd name="connsiteY2475" fmla="*/ 2316412 h 3785031"/>
                <a:gd name="connsiteX2476" fmla="*/ 1405769 w 2583877"/>
                <a:gd name="connsiteY2476" fmla="*/ 2316412 h 3785031"/>
                <a:gd name="connsiteX2477" fmla="*/ 1407166 w 2583877"/>
                <a:gd name="connsiteY2477" fmla="*/ 2315015 h 3785031"/>
                <a:gd name="connsiteX2478" fmla="*/ 1419736 w 2583877"/>
                <a:gd name="connsiteY2478" fmla="*/ 2327585 h 3785031"/>
                <a:gd name="connsiteX2479" fmla="*/ 1590132 w 2583877"/>
                <a:gd name="connsiteY2479" fmla="*/ 2500775 h 3785031"/>
                <a:gd name="connsiteX2480" fmla="*/ 1590132 w 2583877"/>
                <a:gd name="connsiteY2480" fmla="*/ 2500775 h 3785031"/>
                <a:gd name="connsiteX2481" fmla="*/ 1587339 w 2583877"/>
                <a:gd name="connsiteY2481" fmla="*/ 2503568 h 3785031"/>
                <a:gd name="connsiteX2482" fmla="*/ 1581752 w 2583877"/>
                <a:gd name="connsiteY2482" fmla="*/ 2513345 h 3785031"/>
                <a:gd name="connsiteX2483" fmla="*/ 1578959 w 2583877"/>
                <a:gd name="connsiteY2483" fmla="*/ 2524518 h 3785031"/>
                <a:gd name="connsiteX2484" fmla="*/ 1578959 w 2583877"/>
                <a:gd name="connsiteY2484" fmla="*/ 2528709 h 3785031"/>
                <a:gd name="connsiteX2485" fmla="*/ 1578959 w 2583877"/>
                <a:gd name="connsiteY2485" fmla="*/ 2530105 h 3785031"/>
                <a:gd name="connsiteX2486" fmla="*/ 1578959 w 2583877"/>
                <a:gd name="connsiteY2486" fmla="*/ 2532899 h 3785031"/>
                <a:gd name="connsiteX2487" fmla="*/ 1401579 w 2583877"/>
                <a:gd name="connsiteY2487" fmla="*/ 2773130 h 3785031"/>
                <a:gd name="connsiteX2488" fmla="*/ 1401579 w 2583877"/>
                <a:gd name="connsiteY2488" fmla="*/ 2773130 h 3785031"/>
                <a:gd name="connsiteX2489" fmla="*/ 1401579 w 2583877"/>
                <a:gd name="connsiteY2489" fmla="*/ 2775923 h 3785031"/>
                <a:gd name="connsiteX2490" fmla="*/ 1400182 w 2583877"/>
                <a:gd name="connsiteY2490" fmla="*/ 2781509 h 3785031"/>
                <a:gd name="connsiteX2491" fmla="*/ 1398786 w 2583877"/>
                <a:gd name="connsiteY2491" fmla="*/ 2784303 h 3785031"/>
                <a:gd name="connsiteX2492" fmla="*/ 1398786 w 2583877"/>
                <a:gd name="connsiteY2492" fmla="*/ 2782906 h 3785031"/>
                <a:gd name="connsiteX2493" fmla="*/ 1397389 w 2583877"/>
                <a:gd name="connsiteY2493" fmla="*/ 2778716 h 3785031"/>
                <a:gd name="connsiteX2494" fmla="*/ 1397389 w 2583877"/>
                <a:gd name="connsiteY2494" fmla="*/ 2777320 h 3785031"/>
                <a:gd name="connsiteX2495" fmla="*/ 1397389 w 2583877"/>
                <a:gd name="connsiteY2495" fmla="*/ 2775923 h 3785031"/>
                <a:gd name="connsiteX2496" fmla="*/ 1397389 w 2583877"/>
                <a:gd name="connsiteY2496" fmla="*/ 2774526 h 3785031"/>
                <a:gd name="connsiteX2497" fmla="*/ 1397389 w 2583877"/>
                <a:gd name="connsiteY2497" fmla="*/ 2773130 h 3785031"/>
                <a:gd name="connsiteX2498" fmla="*/ 1397389 w 2583877"/>
                <a:gd name="connsiteY2498" fmla="*/ 2771733 h 3785031"/>
                <a:gd name="connsiteX2499" fmla="*/ 1398786 w 2583877"/>
                <a:gd name="connsiteY2499" fmla="*/ 2766146 h 3785031"/>
                <a:gd name="connsiteX2500" fmla="*/ 1400182 w 2583877"/>
                <a:gd name="connsiteY2500" fmla="*/ 2763353 h 3785031"/>
                <a:gd name="connsiteX2501" fmla="*/ 1401579 w 2583877"/>
                <a:gd name="connsiteY2501" fmla="*/ 2770336 h 3785031"/>
                <a:gd name="connsiteX2502" fmla="*/ 1401579 w 2583877"/>
                <a:gd name="connsiteY2502" fmla="*/ 2773130 h 3785031"/>
                <a:gd name="connsiteX2503" fmla="*/ 1401579 w 2583877"/>
                <a:gd name="connsiteY2503" fmla="*/ 2773130 h 3785031"/>
                <a:gd name="connsiteX2504" fmla="*/ 1038440 w 2583877"/>
                <a:gd name="connsiteY2504" fmla="*/ 2315015 h 3785031"/>
                <a:gd name="connsiteX2505" fmla="*/ 1025869 w 2583877"/>
                <a:gd name="connsiteY2505" fmla="*/ 2301048 h 3785031"/>
                <a:gd name="connsiteX2506" fmla="*/ 1031456 w 2583877"/>
                <a:gd name="connsiteY2506" fmla="*/ 2292668 h 3785031"/>
                <a:gd name="connsiteX2507" fmla="*/ 1034250 w 2583877"/>
                <a:gd name="connsiteY2507" fmla="*/ 2282891 h 3785031"/>
                <a:gd name="connsiteX2508" fmla="*/ 1034250 w 2583877"/>
                <a:gd name="connsiteY2508" fmla="*/ 2280098 h 3785031"/>
                <a:gd name="connsiteX2509" fmla="*/ 1034250 w 2583877"/>
                <a:gd name="connsiteY2509" fmla="*/ 2278701 h 3785031"/>
                <a:gd name="connsiteX2510" fmla="*/ 1034250 w 2583877"/>
                <a:gd name="connsiteY2510" fmla="*/ 2277304 h 3785031"/>
                <a:gd name="connsiteX2511" fmla="*/ 1034250 w 2583877"/>
                <a:gd name="connsiteY2511" fmla="*/ 2273114 h 3785031"/>
                <a:gd name="connsiteX2512" fmla="*/ 1027266 w 2583877"/>
                <a:gd name="connsiteY2512" fmla="*/ 2253561 h 3785031"/>
                <a:gd name="connsiteX2513" fmla="*/ 1193472 w 2583877"/>
                <a:gd name="connsiteY2513" fmla="*/ 2091544 h 3785031"/>
                <a:gd name="connsiteX2514" fmla="*/ 1193472 w 2583877"/>
                <a:gd name="connsiteY2514" fmla="*/ 2091544 h 3785031"/>
                <a:gd name="connsiteX2515" fmla="*/ 1218613 w 2583877"/>
                <a:gd name="connsiteY2515" fmla="*/ 2066404 h 3785031"/>
                <a:gd name="connsiteX2516" fmla="*/ 1218613 w 2583877"/>
                <a:gd name="connsiteY2516" fmla="*/ 2066404 h 3785031"/>
                <a:gd name="connsiteX2517" fmla="*/ 1220009 w 2583877"/>
                <a:gd name="connsiteY2517" fmla="*/ 2065007 h 3785031"/>
                <a:gd name="connsiteX2518" fmla="*/ 1232580 w 2583877"/>
                <a:gd name="connsiteY2518" fmla="*/ 2077577 h 3785031"/>
                <a:gd name="connsiteX2519" fmla="*/ 1402976 w 2583877"/>
                <a:gd name="connsiteY2519" fmla="*/ 2252164 h 3785031"/>
                <a:gd name="connsiteX2520" fmla="*/ 1402976 w 2583877"/>
                <a:gd name="connsiteY2520" fmla="*/ 2252164 h 3785031"/>
                <a:gd name="connsiteX2521" fmla="*/ 1400182 w 2583877"/>
                <a:gd name="connsiteY2521" fmla="*/ 2254957 h 3785031"/>
                <a:gd name="connsiteX2522" fmla="*/ 1394596 w 2583877"/>
                <a:gd name="connsiteY2522" fmla="*/ 2264734 h 3785031"/>
                <a:gd name="connsiteX2523" fmla="*/ 1391802 w 2583877"/>
                <a:gd name="connsiteY2523" fmla="*/ 2275908 h 3785031"/>
                <a:gd name="connsiteX2524" fmla="*/ 1391802 w 2583877"/>
                <a:gd name="connsiteY2524" fmla="*/ 2280098 h 3785031"/>
                <a:gd name="connsiteX2525" fmla="*/ 1391802 w 2583877"/>
                <a:gd name="connsiteY2525" fmla="*/ 2281494 h 3785031"/>
                <a:gd name="connsiteX2526" fmla="*/ 1391802 w 2583877"/>
                <a:gd name="connsiteY2526" fmla="*/ 2282891 h 3785031"/>
                <a:gd name="connsiteX2527" fmla="*/ 1391802 w 2583877"/>
                <a:gd name="connsiteY2527" fmla="*/ 2284288 h 3785031"/>
                <a:gd name="connsiteX2528" fmla="*/ 1391802 w 2583877"/>
                <a:gd name="connsiteY2528" fmla="*/ 2287081 h 3785031"/>
                <a:gd name="connsiteX2529" fmla="*/ 1393199 w 2583877"/>
                <a:gd name="connsiteY2529" fmla="*/ 2294064 h 3785031"/>
                <a:gd name="connsiteX2530" fmla="*/ 1397389 w 2583877"/>
                <a:gd name="connsiteY2530" fmla="*/ 2302445 h 3785031"/>
                <a:gd name="connsiteX2531" fmla="*/ 1373645 w 2583877"/>
                <a:gd name="connsiteY2531" fmla="*/ 2326188 h 3785031"/>
                <a:gd name="connsiteX2532" fmla="*/ 1373645 w 2583877"/>
                <a:gd name="connsiteY2532" fmla="*/ 2326188 h 3785031"/>
                <a:gd name="connsiteX2533" fmla="*/ 1207439 w 2583877"/>
                <a:gd name="connsiteY2533" fmla="*/ 2488205 h 3785031"/>
                <a:gd name="connsiteX2534" fmla="*/ 1038440 w 2583877"/>
                <a:gd name="connsiteY2534" fmla="*/ 2315015 h 3785031"/>
                <a:gd name="connsiteX2535" fmla="*/ 1207439 w 2583877"/>
                <a:gd name="connsiteY2535" fmla="*/ 2525915 h 3785031"/>
                <a:gd name="connsiteX2536" fmla="*/ 1207439 w 2583877"/>
                <a:gd name="connsiteY2536" fmla="*/ 2525915 h 3785031"/>
                <a:gd name="connsiteX2537" fmla="*/ 1207439 w 2583877"/>
                <a:gd name="connsiteY2537" fmla="*/ 2528709 h 3785031"/>
                <a:gd name="connsiteX2538" fmla="*/ 1206042 w 2583877"/>
                <a:gd name="connsiteY2538" fmla="*/ 2534295 h 3785031"/>
                <a:gd name="connsiteX2539" fmla="*/ 1204646 w 2583877"/>
                <a:gd name="connsiteY2539" fmla="*/ 2537089 h 3785031"/>
                <a:gd name="connsiteX2540" fmla="*/ 1204646 w 2583877"/>
                <a:gd name="connsiteY2540" fmla="*/ 2535692 h 3785031"/>
                <a:gd name="connsiteX2541" fmla="*/ 1203249 w 2583877"/>
                <a:gd name="connsiteY2541" fmla="*/ 2531502 h 3785031"/>
                <a:gd name="connsiteX2542" fmla="*/ 1203249 w 2583877"/>
                <a:gd name="connsiteY2542" fmla="*/ 2530105 h 3785031"/>
                <a:gd name="connsiteX2543" fmla="*/ 1203249 w 2583877"/>
                <a:gd name="connsiteY2543" fmla="*/ 2528709 h 3785031"/>
                <a:gd name="connsiteX2544" fmla="*/ 1203249 w 2583877"/>
                <a:gd name="connsiteY2544" fmla="*/ 2527312 h 3785031"/>
                <a:gd name="connsiteX2545" fmla="*/ 1203249 w 2583877"/>
                <a:gd name="connsiteY2545" fmla="*/ 2525915 h 3785031"/>
                <a:gd name="connsiteX2546" fmla="*/ 1203249 w 2583877"/>
                <a:gd name="connsiteY2546" fmla="*/ 2524518 h 3785031"/>
                <a:gd name="connsiteX2547" fmla="*/ 1204646 w 2583877"/>
                <a:gd name="connsiteY2547" fmla="*/ 2518932 h 3785031"/>
                <a:gd name="connsiteX2548" fmla="*/ 1206042 w 2583877"/>
                <a:gd name="connsiteY2548" fmla="*/ 2516138 h 3785031"/>
                <a:gd name="connsiteX2549" fmla="*/ 1207439 w 2583877"/>
                <a:gd name="connsiteY2549" fmla="*/ 2523122 h 3785031"/>
                <a:gd name="connsiteX2550" fmla="*/ 1207439 w 2583877"/>
                <a:gd name="connsiteY2550" fmla="*/ 2525915 h 3785031"/>
                <a:gd name="connsiteX2551" fmla="*/ 1207439 w 2583877"/>
                <a:gd name="connsiteY2551" fmla="*/ 2525915 h 3785031"/>
                <a:gd name="connsiteX2552" fmla="*/ 1185092 w 2583877"/>
                <a:gd name="connsiteY2552" fmla="*/ 2530105 h 3785031"/>
                <a:gd name="connsiteX2553" fmla="*/ 1185092 w 2583877"/>
                <a:gd name="connsiteY2553" fmla="*/ 2531502 h 3785031"/>
                <a:gd name="connsiteX2554" fmla="*/ 1185092 w 2583877"/>
                <a:gd name="connsiteY2554" fmla="*/ 2534295 h 3785031"/>
                <a:gd name="connsiteX2555" fmla="*/ 1186489 w 2583877"/>
                <a:gd name="connsiteY2555" fmla="*/ 2541279 h 3785031"/>
                <a:gd name="connsiteX2556" fmla="*/ 1190679 w 2583877"/>
                <a:gd name="connsiteY2556" fmla="*/ 2548262 h 3785031"/>
                <a:gd name="connsiteX2557" fmla="*/ 1165539 w 2583877"/>
                <a:gd name="connsiteY2557" fmla="*/ 2572006 h 3785031"/>
                <a:gd name="connsiteX2558" fmla="*/ 1165539 w 2583877"/>
                <a:gd name="connsiteY2558" fmla="*/ 2572006 h 3785031"/>
                <a:gd name="connsiteX2559" fmla="*/ 1000729 w 2583877"/>
                <a:gd name="connsiteY2559" fmla="*/ 2732625 h 3785031"/>
                <a:gd name="connsiteX2560" fmla="*/ 828936 w 2583877"/>
                <a:gd name="connsiteY2560" fmla="*/ 2556642 h 3785031"/>
                <a:gd name="connsiteX2561" fmla="*/ 817763 w 2583877"/>
                <a:gd name="connsiteY2561" fmla="*/ 2545469 h 3785031"/>
                <a:gd name="connsiteX2562" fmla="*/ 817763 w 2583877"/>
                <a:gd name="connsiteY2562" fmla="*/ 2545469 h 3785031"/>
                <a:gd name="connsiteX2563" fmla="*/ 823349 w 2583877"/>
                <a:gd name="connsiteY2563" fmla="*/ 2537089 h 3785031"/>
                <a:gd name="connsiteX2564" fmla="*/ 826142 w 2583877"/>
                <a:gd name="connsiteY2564" fmla="*/ 2527312 h 3785031"/>
                <a:gd name="connsiteX2565" fmla="*/ 826142 w 2583877"/>
                <a:gd name="connsiteY2565" fmla="*/ 2524518 h 3785031"/>
                <a:gd name="connsiteX2566" fmla="*/ 826142 w 2583877"/>
                <a:gd name="connsiteY2566" fmla="*/ 2523122 h 3785031"/>
                <a:gd name="connsiteX2567" fmla="*/ 826142 w 2583877"/>
                <a:gd name="connsiteY2567" fmla="*/ 2521725 h 3785031"/>
                <a:gd name="connsiteX2568" fmla="*/ 826142 w 2583877"/>
                <a:gd name="connsiteY2568" fmla="*/ 2517535 h 3785031"/>
                <a:gd name="connsiteX2569" fmla="*/ 819159 w 2583877"/>
                <a:gd name="connsiteY2569" fmla="*/ 2497981 h 3785031"/>
                <a:gd name="connsiteX2570" fmla="*/ 983969 w 2583877"/>
                <a:gd name="connsiteY2570" fmla="*/ 2337362 h 3785031"/>
                <a:gd name="connsiteX2571" fmla="*/ 983969 w 2583877"/>
                <a:gd name="connsiteY2571" fmla="*/ 2337362 h 3785031"/>
                <a:gd name="connsiteX2572" fmla="*/ 1009109 w 2583877"/>
                <a:gd name="connsiteY2572" fmla="*/ 2312221 h 3785031"/>
                <a:gd name="connsiteX2573" fmla="*/ 1009109 w 2583877"/>
                <a:gd name="connsiteY2573" fmla="*/ 2312221 h 3785031"/>
                <a:gd name="connsiteX2574" fmla="*/ 1010506 w 2583877"/>
                <a:gd name="connsiteY2574" fmla="*/ 2310825 h 3785031"/>
                <a:gd name="connsiteX2575" fmla="*/ 1023076 w 2583877"/>
                <a:gd name="connsiteY2575" fmla="*/ 2323395 h 3785031"/>
                <a:gd name="connsiteX2576" fmla="*/ 1193472 w 2583877"/>
                <a:gd name="connsiteY2576" fmla="*/ 2497981 h 3785031"/>
                <a:gd name="connsiteX2577" fmla="*/ 1192076 w 2583877"/>
                <a:gd name="connsiteY2577" fmla="*/ 2499378 h 3785031"/>
                <a:gd name="connsiteX2578" fmla="*/ 1186489 w 2583877"/>
                <a:gd name="connsiteY2578" fmla="*/ 2509155 h 3785031"/>
                <a:gd name="connsiteX2579" fmla="*/ 1183695 w 2583877"/>
                <a:gd name="connsiteY2579" fmla="*/ 2520329 h 3785031"/>
                <a:gd name="connsiteX2580" fmla="*/ 1183695 w 2583877"/>
                <a:gd name="connsiteY2580" fmla="*/ 2524518 h 3785031"/>
                <a:gd name="connsiteX2581" fmla="*/ 1183695 w 2583877"/>
                <a:gd name="connsiteY2581" fmla="*/ 2525915 h 3785031"/>
                <a:gd name="connsiteX2582" fmla="*/ 1185092 w 2583877"/>
                <a:gd name="connsiteY2582" fmla="*/ 2530105 h 3785031"/>
                <a:gd name="connsiteX2583" fmla="*/ 1003522 w 2583877"/>
                <a:gd name="connsiteY2583" fmla="*/ 2768939 h 3785031"/>
                <a:gd name="connsiteX2584" fmla="*/ 1003522 w 2583877"/>
                <a:gd name="connsiteY2584" fmla="*/ 2770336 h 3785031"/>
                <a:gd name="connsiteX2585" fmla="*/ 1003522 w 2583877"/>
                <a:gd name="connsiteY2585" fmla="*/ 2770336 h 3785031"/>
                <a:gd name="connsiteX2586" fmla="*/ 1003522 w 2583877"/>
                <a:gd name="connsiteY2586" fmla="*/ 2770336 h 3785031"/>
                <a:gd name="connsiteX2587" fmla="*/ 1003522 w 2583877"/>
                <a:gd name="connsiteY2587" fmla="*/ 2771733 h 3785031"/>
                <a:gd name="connsiteX2588" fmla="*/ 1002126 w 2583877"/>
                <a:gd name="connsiteY2588" fmla="*/ 2777320 h 3785031"/>
                <a:gd name="connsiteX2589" fmla="*/ 999332 w 2583877"/>
                <a:gd name="connsiteY2589" fmla="*/ 2781509 h 3785031"/>
                <a:gd name="connsiteX2590" fmla="*/ 997936 w 2583877"/>
                <a:gd name="connsiteY2590" fmla="*/ 2782906 h 3785031"/>
                <a:gd name="connsiteX2591" fmla="*/ 997936 w 2583877"/>
                <a:gd name="connsiteY2591" fmla="*/ 2782906 h 3785031"/>
                <a:gd name="connsiteX2592" fmla="*/ 996539 w 2583877"/>
                <a:gd name="connsiteY2592" fmla="*/ 2780113 h 3785031"/>
                <a:gd name="connsiteX2593" fmla="*/ 995142 w 2583877"/>
                <a:gd name="connsiteY2593" fmla="*/ 2775923 h 3785031"/>
                <a:gd name="connsiteX2594" fmla="*/ 995142 w 2583877"/>
                <a:gd name="connsiteY2594" fmla="*/ 2774526 h 3785031"/>
                <a:gd name="connsiteX2595" fmla="*/ 995142 w 2583877"/>
                <a:gd name="connsiteY2595" fmla="*/ 2773130 h 3785031"/>
                <a:gd name="connsiteX2596" fmla="*/ 995142 w 2583877"/>
                <a:gd name="connsiteY2596" fmla="*/ 2771733 h 3785031"/>
                <a:gd name="connsiteX2597" fmla="*/ 995142 w 2583877"/>
                <a:gd name="connsiteY2597" fmla="*/ 2770336 h 3785031"/>
                <a:gd name="connsiteX2598" fmla="*/ 995142 w 2583877"/>
                <a:gd name="connsiteY2598" fmla="*/ 2768939 h 3785031"/>
                <a:gd name="connsiteX2599" fmla="*/ 996539 w 2583877"/>
                <a:gd name="connsiteY2599" fmla="*/ 2763353 h 3785031"/>
                <a:gd name="connsiteX2600" fmla="*/ 999332 w 2583877"/>
                <a:gd name="connsiteY2600" fmla="*/ 2757766 h 3785031"/>
                <a:gd name="connsiteX2601" fmla="*/ 1000729 w 2583877"/>
                <a:gd name="connsiteY2601" fmla="*/ 2756369 h 3785031"/>
                <a:gd name="connsiteX2602" fmla="*/ 1000729 w 2583877"/>
                <a:gd name="connsiteY2602" fmla="*/ 2756369 h 3785031"/>
                <a:gd name="connsiteX2603" fmla="*/ 1000729 w 2583877"/>
                <a:gd name="connsiteY2603" fmla="*/ 2756369 h 3785031"/>
                <a:gd name="connsiteX2604" fmla="*/ 1002126 w 2583877"/>
                <a:gd name="connsiteY2604" fmla="*/ 2754972 h 3785031"/>
                <a:gd name="connsiteX2605" fmla="*/ 999332 w 2583877"/>
                <a:gd name="connsiteY2605" fmla="*/ 2757766 h 3785031"/>
                <a:gd name="connsiteX2606" fmla="*/ 1003522 w 2583877"/>
                <a:gd name="connsiteY2606" fmla="*/ 2768939 h 3785031"/>
                <a:gd name="connsiteX2607" fmla="*/ 816366 w 2583877"/>
                <a:gd name="connsiteY2607" fmla="*/ 2521725 h 3785031"/>
                <a:gd name="connsiteX2608" fmla="*/ 816366 w 2583877"/>
                <a:gd name="connsiteY2608" fmla="*/ 2523122 h 3785031"/>
                <a:gd name="connsiteX2609" fmla="*/ 816366 w 2583877"/>
                <a:gd name="connsiteY2609" fmla="*/ 2523122 h 3785031"/>
                <a:gd name="connsiteX2610" fmla="*/ 816366 w 2583877"/>
                <a:gd name="connsiteY2610" fmla="*/ 2523122 h 3785031"/>
                <a:gd name="connsiteX2611" fmla="*/ 816366 w 2583877"/>
                <a:gd name="connsiteY2611" fmla="*/ 2524518 h 3785031"/>
                <a:gd name="connsiteX2612" fmla="*/ 814969 w 2583877"/>
                <a:gd name="connsiteY2612" fmla="*/ 2530105 h 3785031"/>
                <a:gd name="connsiteX2613" fmla="*/ 812176 w 2583877"/>
                <a:gd name="connsiteY2613" fmla="*/ 2534295 h 3785031"/>
                <a:gd name="connsiteX2614" fmla="*/ 810779 w 2583877"/>
                <a:gd name="connsiteY2614" fmla="*/ 2535692 h 3785031"/>
                <a:gd name="connsiteX2615" fmla="*/ 809382 w 2583877"/>
                <a:gd name="connsiteY2615" fmla="*/ 2534295 h 3785031"/>
                <a:gd name="connsiteX2616" fmla="*/ 807986 w 2583877"/>
                <a:gd name="connsiteY2616" fmla="*/ 2530105 h 3785031"/>
                <a:gd name="connsiteX2617" fmla="*/ 807986 w 2583877"/>
                <a:gd name="connsiteY2617" fmla="*/ 2528709 h 3785031"/>
                <a:gd name="connsiteX2618" fmla="*/ 807986 w 2583877"/>
                <a:gd name="connsiteY2618" fmla="*/ 2527312 h 3785031"/>
                <a:gd name="connsiteX2619" fmla="*/ 807986 w 2583877"/>
                <a:gd name="connsiteY2619" fmla="*/ 2525915 h 3785031"/>
                <a:gd name="connsiteX2620" fmla="*/ 807986 w 2583877"/>
                <a:gd name="connsiteY2620" fmla="*/ 2524518 h 3785031"/>
                <a:gd name="connsiteX2621" fmla="*/ 807986 w 2583877"/>
                <a:gd name="connsiteY2621" fmla="*/ 2523122 h 3785031"/>
                <a:gd name="connsiteX2622" fmla="*/ 809382 w 2583877"/>
                <a:gd name="connsiteY2622" fmla="*/ 2517535 h 3785031"/>
                <a:gd name="connsiteX2623" fmla="*/ 812176 w 2583877"/>
                <a:gd name="connsiteY2623" fmla="*/ 2511948 h 3785031"/>
                <a:gd name="connsiteX2624" fmla="*/ 813572 w 2583877"/>
                <a:gd name="connsiteY2624" fmla="*/ 2510552 h 3785031"/>
                <a:gd name="connsiteX2625" fmla="*/ 813572 w 2583877"/>
                <a:gd name="connsiteY2625" fmla="*/ 2510552 h 3785031"/>
                <a:gd name="connsiteX2626" fmla="*/ 813572 w 2583877"/>
                <a:gd name="connsiteY2626" fmla="*/ 2511948 h 3785031"/>
                <a:gd name="connsiteX2627" fmla="*/ 816366 w 2583877"/>
                <a:gd name="connsiteY2627" fmla="*/ 2521725 h 3785031"/>
                <a:gd name="connsiteX2628" fmla="*/ 813572 w 2583877"/>
                <a:gd name="connsiteY2628" fmla="*/ 2488205 h 3785031"/>
                <a:gd name="connsiteX2629" fmla="*/ 641780 w 2583877"/>
                <a:gd name="connsiteY2629" fmla="*/ 2312221 h 3785031"/>
                <a:gd name="connsiteX2630" fmla="*/ 630606 w 2583877"/>
                <a:gd name="connsiteY2630" fmla="*/ 2301048 h 3785031"/>
                <a:gd name="connsiteX2631" fmla="*/ 630606 w 2583877"/>
                <a:gd name="connsiteY2631" fmla="*/ 2301048 h 3785031"/>
                <a:gd name="connsiteX2632" fmla="*/ 636193 w 2583877"/>
                <a:gd name="connsiteY2632" fmla="*/ 2292668 h 3785031"/>
                <a:gd name="connsiteX2633" fmla="*/ 638986 w 2583877"/>
                <a:gd name="connsiteY2633" fmla="*/ 2282891 h 3785031"/>
                <a:gd name="connsiteX2634" fmla="*/ 638986 w 2583877"/>
                <a:gd name="connsiteY2634" fmla="*/ 2280098 h 3785031"/>
                <a:gd name="connsiteX2635" fmla="*/ 638986 w 2583877"/>
                <a:gd name="connsiteY2635" fmla="*/ 2278701 h 3785031"/>
                <a:gd name="connsiteX2636" fmla="*/ 638986 w 2583877"/>
                <a:gd name="connsiteY2636" fmla="*/ 2277304 h 3785031"/>
                <a:gd name="connsiteX2637" fmla="*/ 638986 w 2583877"/>
                <a:gd name="connsiteY2637" fmla="*/ 2273114 h 3785031"/>
                <a:gd name="connsiteX2638" fmla="*/ 632003 w 2583877"/>
                <a:gd name="connsiteY2638" fmla="*/ 2253561 h 3785031"/>
                <a:gd name="connsiteX2639" fmla="*/ 796812 w 2583877"/>
                <a:gd name="connsiteY2639" fmla="*/ 2092941 h 3785031"/>
                <a:gd name="connsiteX2640" fmla="*/ 796812 w 2583877"/>
                <a:gd name="connsiteY2640" fmla="*/ 2092941 h 3785031"/>
                <a:gd name="connsiteX2641" fmla="*/ 821953 w 2583877"/>
                <a:gd name="connsiteY2641" fmla="*/ 2067801 h 3785031"/>
                <a:gd name="connsiteX2642" fmla="*/ 821953 w 2583877"/>
                <a:gd name="connsiteY2642" fmla="*/ 2067801 h 3785031"/>
                <a:gd name="connsiteX2643" fmla="*/ 823349 w 2583877"/>
                <a:gd name="connsiteY2643" fmla="*/ 2066404 h 3785031"/>
                <a:gd name="connsiteX2644" fmla="*/ 835919 w 2583877"/>
                <a:gd name="connsiteY2644" fmla="*/ 2078974 h 3785031"/>
                <a:gd name="connsiteX2645" fmla="*/ 1006316 w 2583877"/>
                <a:gd name="connsiteY2645" fmla="*/ 2253561 h 3785031"/>
                <a:gd name="connsiteX2646" fmla="*/ 1004919 w 2583877"/>
                <a:gd name="connsiteY2646" fmla="*/ 2254957 h 3785031"/>
                <a:gd name="connsiteX2647" fmla="*/ 999332 w 2583877"/>
                <a:gd name="connsiteY2647" fmla="*/ 2264734 h 3785031"/>
                <a:gd name="connsiteX2648" fmla="*/ 996539 w 2583877"/>
                <a:gd name="connsiteY2648" fmla="*/ 2275908 h 3785031"/>
                <a:gd name="connsiteX2649" fmla="*/ 996539 w 2583877"/>
                <a:gd name="connsiteY2649" fmla="*/ 2280098 h 3785031"/>
                <a:gd name="connsiteX2650" fmla="*/ 996539 w 2583877"/>
                <a:gd name="connsiteY2650" fmla="*/ 2281494 h 3785031"/>
                <a:gd name="connsiteX2651" fmla="*/ 996539 w 2583877"/>
                <a:gd name="connsiteY2651" fmla="*/ 2282891 h 3785031"/>
                <a:gd name="connsiteX2652" fmla="*/ 996539 w 2583877"/>
                <a:gd name="connsiteY2652" fmla="*/ 2284288 h 3785031"/>
                <a:gd name="connsiteX2653" fmla="*/ 996539 w 2583877"/>
                <a:gd name="connsiteY2653" fmla="*/ 2287081 h 3785031"/>
                <a:gd name="connsiteX2654" fmla="*/ 997936 w 2583877"/>
                <a:gd name="connsiteY2654" fmla="*/ 2294064 h 3785031"/>
                <a:gd name="connsiteX2655" fmla="*/ 1002126 w 2583877"/>
                <a:gd name="connsiteY2655" fmla="*/ 2301048 h 3785031"/>
                <a:gd name="connsiteX2656" fmla="*/ 976985 w 2583877"/>
                <a:gd name="connsiteY2656" fmla="*/ 2324792 h 3785031"/>
                <a:gd name="connsiteX2657" fmla="*/ 976985 w 2583877"/>
                <a:gd name="connsiteY2657" fmla="*/ 2324792 h 3785031"/>
                <a:gd name="connsiteX2658" fmla="*/ 813572 w 2583877"/>
                <a:gd name="connsiteY2658" fmla="*/ 2488205 h 3785031"/>
                <a:gd name="connsiteX2659" fmla="*/ 456019 w 2583877"/>
                <a:gd name="connsiteY2659" fmla="*/ 1573372 h 3785031"/>
                <a:gd name="connsiteX2660" fmla="*/ 443449 w 2583877"/>
                <a:gd name="connsiteY2660" fmla="*/ 1559405 h 3785031"/>
                <a:gd name="connsiteX2661" fmla="*/ 449036 w 2583877"/>
                <a:gd name="connsiteY2661" fmla="*/ 1551025 h 3785031"/>
                <a:gd name="connsiteX2662" fmla="*/ 451830 w 2583877"/>
                <a:gd name="connsiteY2662" fmla="*/ 1541248 h 3785031"/>
                <a:gd name="connsiteX2663" fmla="*/ 451830 w 2583877"/>
                <a:gd name="connsiteY2663" fmla="*/ 1538455 h 3785031"/>
                <a:gd name="connsiteX2664" fmla="*/ 451830 w 2583877"/>
                <a:gd name="connsiteY2664" fmla="*/ 1537058 h 3785031"/>
                <a:gd name="connsiteX2665" fmla="*/ 451830 w 2583877"/>
                <a:gd name="connsiteY2665" fmla="*/ 1535662 h 3785031"/>
                <a:gd name="connsiteX2666" fmla="*/ 451830 w 2583877"/>
                <a:gd name="connsiteY2666" fmla="*/ 1531471 h 3785031"/>
                <a:gd name="connsiteX2667" fmla="*/ 444846 w 2583877"/>
                <a:gd name="connsiteY2667" fmla="*/ 1511918 h 3785031"/>
                <a:gd name="connsiteX2668" fmla="*/ 611052 w 2583877"/>
                <a:gd name="connsiteY2668" fmla="*/ 1349902 h 3785031"/>
                <a:gd name="connsiteX2669" fmla="*/ 611052 w 2583877"/>
                <a:gd name="connsiteY2669" fmla="*/ 1349902 h 3785031"/>
                <a:gd name="connsiteX2670" fmla="*/ 636193 w 2583877"/>
                <a:gd name="connsiteY2670" fmla="*/ 1324761 h 3785031"/>
                <a:gd name="connsiteX2671" fmla="*/ 636193 w 2583877"/>
                <a:gd name="connsiteY2671" fmla="*/ 1324761 h 3785031"/>
                <a:gd name="connsiteX2672" fmla="*/ 637589 w 2583877"/>
                <a:gd name="connsiteY2672" fmla="*/ 1323364 h 3785031"/>
                <a:gd name="connsiteX2673" fmla="*/ 650160 w 2583877"/>
                <a:gd name="connsiteY2673" fmla="*/ 1335935 h 3785031"/>
                <a:gd name="connsiteX2674" fmla="*/ 820556 w 2583877"/>
                <a:gd name="connsiteY2674" fmla="*/ 1510521 h 3785031"/>
                <a:gd name="connsiteX2675" fmla="*/ 820556 w 2583877"/>
                <a:gd name="connsiteY2675" fmla="*/ 1510521 h 3785031"/>
                <a:gd name="connsiteX2676" fmla="*/ 817763 w 2583877"/>
                <a:gd name="connsiteY2676" fmla="*/ 1513314 h 3785031"/>
                <a:gd name="connsiteX2677" fmla="*/ 812176 w 2583877"/>
                <a:gd name="connsiteY2677" fmla="*/ 1523091 h 3785031"/>
                <a:gd name="connsiteX2678" fmla="*/ 809382 w 2583877"/>
                <a:gd name="connsiteY2678" fmla="*/ 1534265 h 3785031"/>
                <a:gd name="connsiteX2679" fmla="*/ 809382 w 2583877"/>
                <a:gd name="connsiteY2679" fmla="*/ 1538455 h 3785031"/>
                <a:gd name="connsiteX2680" fmla="*/ 809382 w 2583877"/>
                <a:gd name="connsiteY2680" fmla="*/ 1539851 h 3785031"/>
                <a:gd name="connsiteX2681" fmla="*/ 809382 w 2583877"/>
                <a:gd name="connsiteY2681" fmla="*/ 1541248 h 3785031"/>
                <a:gd name="connsiteX2682" fmla="*/ 809382 w 2583877"/>
                <a:gd name="connsiteY2682" fmla="*/ 1542645 h 3785031"/>
                <a:gd name="connsiteX2683" fmla="*/ 809382 w 2583877"/>
                <a:gd name="connsiteY2683" fmla="*/ 1545438 h 3785031"/>
                <a:gd name="connsiteX2684" fmla="*/ 812176 w 2583877"/>
                <a:gd name="connsiteY2684" fmla="*/ 1552422 h 3785031"/>
                <a:gd name="connsiteX2685" fmla="*/ 816366 w 2583877"/>
                <a:gd name="connsiteY2685" fmla="*/ 1560802 h 3785031"/>
                <a:gd name="connsiteX2686" fmla="*/ 792622 w 2583877"/>
                <a:gd name="connsiteY2686" fmla="*/ 1584546 h 3785031"/>
                <a:gd name="connsiteX2687" fmla="*/ 792622 w 2583877"/>
                <a:gd name="connsiteY2687" fmla="*/ 1584546 h 3785031"/>
                <a:gd name="connsiteX2688" fmla="*/ 626416 w 2583877"/>
                <a:gd name="connsiteY2688" fmla="*/ 1747958 h 3785031"/>
                <a:gd name="connsiteX2689" fmla="*/ 456019 w 2583877"/>
                <a:gd name="connsiteY2689" fmla="*/ 1573372 h 3785031"/>
                <a:gd name="connsiteX2690" fmla="*/ 620829 w 2583877"/>
                <a:gd name="connsiteY2690" fmla="*/ 1782876 h 3785031"/>
                <a:gd name="connsiteX2691" fmla="*/ 620829 w 2583877"/>
                <a:gd name="connsiteY2691" fmla="*/ 1782876 h 3785031"/>
                <a:gd name="connsiteX2692" fmla="*/ 620829 w 2583877"/>
                <a:gd name="connsiteY2692" fmla="*/ 1782876 h 3785031"/>
                <a:gd name="connsiteX2693" fmla="*/ 620829 w 2583877"/>
                <a:gd name="connsiteY2693" fmla="*/ 1785669 h 3785031"/>
                <a:gd name="connsiteX2694" fmla="*/ 619432 w 2583877"/>
                <a:gd name="connsiteY2694" fmla="*/ 1791256 h 3785031"/>
                <a:gd name="connsiteX2695" fmla="*/ 618036 w 2583877"/>
                <a:gd name="connsiteY2695" fmla="*/ 1794049 h 3785031"/>
                <a:gd name="connsiteX2696" fmla="*/ 618036 w 2583877"/>
                <a:gd name="connsiteY2696" fmla="*/ 1792653 h 3785031"/>
                <a:gd name="connsiteX2697" fmla="*/ 616639 w 2583877"/>
                <a:gd name="connsiteY2697" fmla="*/ 1788462 h 3785031"/>
                <a:gd name="connsiteX2698" fmla="*/ 616639 w 2583877"/>
                <a:gd name="connsiteY2698" fmla="*/ 1787066 h 3785031"/>
                <a:gd name="connsiteX2699" fmla="*/ 616639 w 2583877"/>
                <a:gd name="connsiteY2699" fmla="*/ 1785669 h 3785031"/>
                <a:gd name="connsiteX2700" fmla="*/ 616639 w 2583877"/>
                <a:gd name="connsiteY2700" fmla="*/ 1784272 h 3785031"/>
                <a:gd name="connsiteX2701" fmla="*/ 616639 w 2583877"/>
                <a:gd name="connsiteY2701" fmla="*/ 1782876 h 3785031"/>
                <a:gd name="connsiteX2702" fmla="*/ 616639 w 2583877"/>
                <a:gd name="connsiteY2702" fmla="*/ 1781479 h 3785031"/>
                <a:gd name="connsiteX2703" fmla="*/ 618036 w 2583877"/>
                <a:gd name="connsiteY2703" fmla="*/ 1775892 h 3785031"/>
                <a:gd name="connsiteX2704" fmla="*/ 619432 w 2583877"/>
                <a:gd name="connsiteY2704" fmla="*/ 1773099 h 3785031"/>
                <a:gd name="connsiteX2705" fmla="*/ 620829 w 2583877"/>
                <a:gd name="connsiteY2705" fmla="*/ 1780082 h 3785031"/>
                <a:gd name="connsiteX2706" fmla="*/ 620829 w 2583877"/>
                <a:gd name="connsiteY2706" fmla="*/ 1782876 h 3785031"/>
                <a:gd name="connsiteX2707" fmla="*/ 633399 w 2583877"/>
                <a:gd name="connsiteY2707" fmla="*/ 1292637 h 3785031"/>
                <a:gd name="connsiteX2708" fmla="*/ 633399 w 2583877"/>
                <a:gd name="connsiteY2708" fmla="*/ 1292637 h 3785031"/>
                <a:gd name="connsiteX2709" fmla="*/ 633399 w 2583877"/>
                <a:gd name="connsiteY2709" fmla="*/ 1289844 h 3785031"/>
                <a:gd name="connsiteX2710" fmla="*/ 634796 w 2583877"/>
                <a:gd name="connsiteY2710" fmla="*/ 1284257 h 3785031"/>
                <a:gd name="connsiteX2711" fmla="*/ 637589 w 2583877"/>
                <a:gd name="connsiteY2711" fmla="*/ 1280067 h 3785031"/>
                <a:gd name="connsiteX2712" fmla="*/ 640383 w 2583877"/>
                <a:gd name="connsiteY2712" fmla="*/ 1287051 h 3785031"/>
                <a:gd name="connsiteX2713" fmla="*/ 640383 w 2583877"/>
                <a:gd name="connsiteY2713" fmla="*/ 1288447 h 3785031"/>
                <a:gd name="connsiteX2714" fmla="*/ 640383 w 2583877"/>
                <a:gd name="connsiteY2714" fmla="*/ 1288447 h 3785031"/>
                <a:gd name="connsiteX2715" fmla="*/ 640383 w 2583877"/>
                <a:gd name="connsiteY2715" fmla="*/ 1288447 h 3785031"/>
                <a:gd name="connsiteX2716" fmla="*/ 640383 w 2583877"/>
                <a:gd name="connsiteY2716" fmla="*/ 1289844 h 3785031"/>
                <a:gd name="connsiteX2717" fmla="*/ 638986 w 2583877"/>
                <a:gd name="connsiteY2717" fmla="*/ 1295431 h 3785031"/>
                <a:gd name="connsiteX2718" fmla="*/ 636193 w 2583877"/>
                <a:gd name="connsiteY2718" fmla="*/ 1299621 h 3785031"/>
                <a:gd name="connsiteX2719" fmla="*/ 634796 w 2583877"/>
                <a:gd name="connsiteY2719" fmla="*/ 1298224 h 3785031"/>
                <a:gd name="connsiteX2720" fmla="*/ 633399 w 2583877"/>
                <a:gd name="connsiteY2720" fmla="*/ 1294034 h 3785031"/>
                <a:gd name="connsiteX2721" fmla="*/ 633399 w 2583877"/>
                <a:gd name="connsiteY2721" fmla="*/ 1292637 h 3785031"/>
                <a:gd name="connsiteX2722" fmla="*/ 633399 w 2583877"/>
                <a:gd name="connsiteY2722" fmla="*/ 1292637 h 3785031"/>
                <a:gd name="connsiteX2723" fmla="*/ 633399 w 2583877"/>
                <a:gd name="connsiteY2723" fmla="*/ 1292637 h 3785031"/>
                <a:gd name="connsiteX2724" fmla="*/ 643176 w 2583877"/>
                <a:gd name="connsiteY2724" fmla="*/ 1784272 h 3785031"/>
                <a:gd name="connsiteX2725" fmla="*/ 643176 w 2583877"/>
                <a:gd name="connsiteY2725" fmla="*/ 1780082 h 3785031"/>
                <a:gd name="connsiteX2726" fmla="*/ 636193 w 2583877"/>
                <a:gd name="connsiteY2726" fmla="*/ 1760529 h 3785031"/>
                <a:gd name="connsiteX2727" fmla="*/ 802399 w 2583877"/>
                <a:gd name="connsiteY2727" fmla="*/ 1598513 h 3785031"/>
                <a:gd name="connsiteX2728" fmla="*/ 802399 w 2583877"/>
                <a:gd name="connsiteY2728" fmla="*/ 1598513 h 3785031"/>
                <a:gd name="connsiteX2729" fmla="*/ 827539 w 2583877"/>
                <a:gd name="connsiteY2729" fmla="*/ 1573372 h 3785031"/>
                <a:gd name="connsiteX2730" fmla="*/ 827539 w 2583877"/>
                <a:gd name="connsiteY2730" fmla="*/ 1573372 h 3785031"/>
                <a:gd name="connsiteX2731" fmla="*/ 828936 w 2583877"/>
                <a:gd name="connsiteY2731" fmla="*/ 1571975 h 3785031"/>
                <a:gd name="connsiteX2732" fmla="*/ 841506 w 2583877"/>
                <a:gd name="connsiteY2732" fmla="*/ 1584546 h 3785031"/>
                <a:gd name="connsiteX2733" fmla="*/ 1011903 w 2583877"/>
                <a:gd name="connsiteY2733" fmla="*/ 1759132 h 3785031"/>
                <a:gd name="connsiteX2734" fmla="*/ 1011903 w 2583877"/>
                <a:gd name="connsiteY2734" fmla="*/ 1759132 h 3785031"/>
                <a:gd name="connsiteX2735" fmla="*/ 1009109 w 2583877"/>
                <a:gd name="connsiteY2735" fmla="*/ 1761925 h 3785031"/>
                <a:gd name="connsiteX2736" fmla="*/ 1003522 w 2583877"/>
                <a:gd name="connsiteY2736" fmla="*/ 1771702 h 3785031"/>
                <a:gd name="connsiteX2737" fmla="*/ 1000729 w 2583877"/>
                <a:gd name="connsiteY2737" fmla="*/ 1782876 h 3785031"/>
                <a:gd name="connsiteX2738" fmla="*/ 1000729 w 2583877"/>
                <a:gd name="connsiteY2738" fmla="*/ 1787066 h 3785031"/>
                <a:gd name="connsiteX2739" fmla="*/ 1000729 w 2583877"/>
                <a:gd name="connsiteY2739" fmla="*/ 1788462 h 3785031"/>
                <a:gd name="connsiteX2740" fmla="*/ 1000729 w 2583877"/>
                <a:gd name="connsiteY2740" fmla="*/ 1789859 h 3785031"/>
                <a:gd name="connsiteX2741" fmla="*/ 1000729 w 2583877"/>
                <a:gd name="connsiteY2741" fmla="*/ 1791256 h 3785031"/>
                <a:gd name="connsiteX2742" fmla="*/ 1000729 w 2583877"/>
                <a:gd name="connsiteY2742" fmla="*/ 1794049 h 3785031"/>
                <a:gd name="connsiteX2743" fmla="*/ 1002126 w 2583877"/>
                <a:gd name="connsiteY2743" fmla="*/ 1801033 h 3785031"/>
                <a:gd name="connsiteX2744" fmla="*/ 1006316 w 2583877"/>
                <a:gd name="connsiteY2744" fmla="*/ 1809413 h 3785031"/>
                <a:gd name="connsiteX2745" fmla="*/ 982572 w 2583877"/>
                <a:gd name="connsiteY2745" fmla="*/ 1833156 h 3785031"/>
                <a:gd name="connsiteX2746" fmla="*/ 982572 w 2583877"/>
                <a:gd name="connsiteY2746" fmla="*/ 1833156 h 3785031"/>
                <a:gd name="connsiteX2747" fmla="*/ 816366 w 2583877"/>
                <a:gd name="connsiteY2747" fmla="*/ 1995173 h 3785031"/>
                <a:gd name="connsiteX2748" fmla="*/ 645969 w 2583877"/>
                <a:gd name="connsiteY2748" fmla="*/ 1820586 h 3785031"/>
                <a:gd name="connsiteX2749" fmla="*/ 633399 w 2583877"/>
                <a:gd name="connsiteY2749" fmla="*/ 1806619 h 3785031"/>
                <a:gd name="connsiteX2750" fmla="*/ 638986 w 2583877"/>
                <a:gd name="connsiteY2750" fmla="*/ 1798239 h 3785031"/>
                <a:gd name="connsiteX2751" fmla="*/ 641780 w 2583877"/>
                <a:gd name="connsiteY2751" fmla="*/ 1788462 h 3785031"/>
                <a:gd name="connsiteX2752" fmla="*/ 641780 w 2583877"/>
                <a:gd name="connsiteY2752" fmla="*/ 1785669 h 3785031"/>
                <a:gd name="connsiteX2753" fmla="*/ 643176 w 2583877"/>
                <a:gd name="connsiteY2753" fmla="*/ 1784272 h 3785031"/>
                <a:gd name="connsiteX2754" fmla="*/ 643176 w 2583877"/>
                <a:gd name="connsiteY2754" fmla="*/ 1784272 h 3785031"/>
                <a:gd name="connsiteX2755" fmla="*/ 824746 w 2583877"/>
                <a:gd name="connsiteY2755" fmla="*/ 1541248 h 3785031"/>
                <a:gd name="connsiteX2756" fmla="*/ 824746 w 2583877"/>
                <a:gd name="connsiteY2756" fmla="*/ 1541248 h 3785031"/>
                <a:gd name="connsiteX2757" fmla="*/ 824746 w 2583877"/>
                <a:gd name="connsiteY2757" fmla="*/ 1538455 h 3785031"/>
                <a:gd name="connsiteX2758" fmla="*/ 826142 w 2583877"/>
                <a:gd name="connsiteY2758" fmla="*/ 1532868 h 3785031"/>
                <a:gd name="connsiteX2759" fmla="*/ 828936 w 2583877"/>
                <a:gd name="connsiteY2759" fmla="*/ 1528678 h 3785031"/>
                <a:gd name="connsiteX2760" fmla="*/ 831730 w 2583877"/>
                <a:gd name="connsiteY2760" fmla="*/ 1535662 h 3785031"/>
                <a:gd name="connsiteX2761" fmla="*/ 831730 w 2583877"/>
                <a:gd name="connsiteY2761" fmla="*/ 1537058 h 3785031"/>
                <a:gd name="connsiteX2762" fmla="*/ 831730 w 2583877"/>
                <a:gd name="connsiteY2762" fmla="*/ 1537058 h 3785031"/>
                <a:gd name="connsiteX2763" fmla="*/ 831730 w 2583877"/>
                <a:gd name="connsiteY2763" fmla="*/ 1537058 h 3785031"/>
                <a:gd name="connsiteX2764" fmla="*/ 831730 w 2583877"/>
                <a:gd name="connsiteY2764" fmla="*/ 1538455 h 3785031"/>
                <a:gd name="connsiteX2765" fmla="*/ 830333 w 2583877"/>
                <a:gd name="connsiteY2765" fmla="*/ 1544042 h 3785031"/>
                <a:gd name="connsiteX2766" fmla="*/ 827539 w 2583877"/>
                <a:gd name="connsiteY2766" fmla="*/ 1548232 h 3785031"/>
                <a:gd name="connsiteX2767" fmla="*/ 826142 w 2583877"/>
                <a:gd name="connsiteY2767" fmla="*/ 1546835 h 3785031"/>
                <a:gd name="connsiteX2768" fmla="*/ 824746 w 2583877"/>
                <a:gd name="connsiteY2768" fmla="*/ 1542645 h 3785031"/>
                <a:gd name="connsiteX2769" fmla="*/ 824746 w 2583877"/>
                <a:gd name="connsiteY2769" fmla="*/ 1541248 h 3785031"/>
                <a:gd name="connsiteX2770" fmla="*/ 824746 w 2583877"/>
                <a:gd name="connsiteY2770" fmla="*/ 1541248 h 3785031"/>
                <a:gd name="connsiteX2771" fmla="*/ 824746 w 2583877"/>
                <a:gd name="connsiteY2771" fmla="*/ 1541248 h 3785031"/>
                <a:gd name="connsiteX2772" fmla="*/ 845696 w 2583877"/>
                <a:gd name="connsiteY2772" fmla="*/ 1532868 h 3785031"/>
                <a:gd name="connsiteX2773" fmla="*/ 838713 w 2583877"/>
                <a:gd name="connsiteY2773" fmla="*/ 1513314 h 3785031"/>
                <a:gd name="connsiteX2774" fmla="*/ 1003522 w 2583877"/>
                <a:gd name="connsiteY2774" fmla="*/ 1352695 h 3785031"/>
                <a:gd name="connsiteX2775" fmla="*/ 1003522 w 2583877"/>
                <a:gd name="connsiteY2775" fmla="*/ 1352695 h 3785031"/>
                <a:gd name="connsiteX2776" fmla="*/ 1028663 w 2583877"/>
                <a:gd name="connsiteY2776" fmla="*/ 1327554 h 3785031"/>
                <a:gd name="connsiteX2777" fmla="*/ 1028663 w 2583877"/>
                <a:gd name="connsiteY2777" fmla="*/ 1327554 h 3785031"/>
                <a:gd name="connsiteX2778" fmla="*/ 1030059 w 2583877"/>
                <a:gd name="connsiteY2778" fmla="*/ 1326158 h 3785031"/>
                <a:gd name="connsiteX2779" fmla="*/ 1042629 w 2583877"/>
                <a:gd name="connsiteY2779" fmla="*/ 1338728 h 3785031"/>
                <a:gd name="connsiteX2780" fmla="*/ 1213026 w 2583877"/>
                <a:gd name="connsiteY2780" fmla="*/ 1513314 h 3785031"/>
                <a:gd name="connsiteX2781" fmla="*/ 1211629 w 2583877"/>
                <a:gd name="connsiteY2781" fmla="*/ 1514711 h 3785031"/>
                <a:gd name="connsiteX2782" fmla="*/ 1206042 w 2583877"/>
                <a:gd name="connsiteY2782" fmla="*/ 1524488 h 3785031"/>
                <a:gd name="connsiteX2783" fmla="*/ 1203249 w 2583877"/>
                <a:gd name="connsiteY2783" fmla="*/ 1535662 h 3785031"/>
                <a:gd name="connsiteX2784" fmla="*/ 1203249 w 2583877"/>
                <a:gd name="connsiteY2784" fmla="*/ 1539851 h 3785031"/>
                <a:gd name="connsiteX2785" fmla="*/ 1203249 w 2583877"/>
                <a:gd name="connsiteY2785" fmla="*/ 1541248 h 3785031"/>
                <a:gd name="connsiteX2786" fmla="*/ 1203249 w 2583877"/>
                <a:gd name="connsiteY2786" fmla="*/ 1542645 h 3785031"/>
                <a:gd name="connsiteX2787" fmla="*/ 1203249 w 2583877"/>
                <a:gd name="connsiteY2787" fmla="*/ 1544042 h 3785031"/>
                <a:gd name="connsiteX2788" fmla="*/ 1203249 w 2583877"/>
                <a:gd name="connsiteY2788" fmla="*/ 1546835 h 3785031"/>
                <a:gd name="connsiteX2789" fmla="*/ 1204646 w 2583877"/>
                <a:gd name="connsiteY2789" fmla="*/ 1553818 h 3785031"/>
                <a:gd name="connsiteX2790" fmla="*/ 1208836 w 2583877"/>
                <a:gd name="connsiteY2790" fmla="*/ 1560802 h 3785031"/>
                <a:gd name="connsiteX2791" fmla="*/ 1183695 w 2583877"/>
                <a:gd name="connsiteY2791" fmla="*/ 1584546 h 3785031"/>
                <a:gd name="connsiteX2792" fmla="*/ 1183695 w 2583877"/>
                <a:gd name="connsiteY2792" fmla="*/ 1584546 h 3785031"/>
                <a:gd name="connsiteX2793" fmla="*/ 1018886 w 2583877"/>
                <a:gd name="connsiteY2793" fmla="*/ 1745165 h 3785031"/>
                <a:gd name="connsiteX2794" fmla="*/ 847093 w 2583877"/>
                <a:gd name="connsiteY2794" fmla="*/ 1569182 h 3785031"/>
                <a:gd name="connsiteX2795" fmla="*/ 835919 w 2583877"/>
                <a:gd name="connsiteY2795" fmla="*/ 1558008 h 3785031"/>
                <a:gd name="connsiteX2796" fmla="*/ 840109 w 2583877"/>
                <a:gd name="connsiteY2796" fmla="*/ 1549628 h 3785031"/>
                <a:gd name="connsiteX2797" fmla="*/ 842903 w 2583877"/>
                <a:gd name="connsiteY2797" fmla="*/ 1539851 h 3785031"/>
                <a:gd name="connsiteX2798" fmla="*/ 842903 w 2583877"/>
                <a:gd name="connsiteY2798" fmla="*/ 1537058 h 3785031"/>
                <a:gd name="connsiteX2799" fmla="*/ 842903 w 2583877"/>
                <a:gd name="connsiteY2799" fmla="*/ 1535662 h 3785031"/>
                <a:gd name="connsiteX2800" fmla="*/ 842903 w 2583877"/>
                <a:gd name="connsiteY2800" fmla="*/ 1534265 h 3785031"/>
                <a:gd name="connsiteX2801" fmla="*/ 845696 w 2583877"/>
                <a:gd name="connsiteY2801" fmla="*/ 1532868 h 3785031"/>
                <a:gd name="connsiteX2802" fmla="*/ 1031456 w 2583877"/>
                <a:gd name="connsiteY2802" fmla="*/ 1294034 h 3785031"/>
                <a:gd name="connsiteX2803" fmla="*/ 1031456 w 2583877"/>
                <a:gd name="connsiteY2803" fmla="*/ 1294034 h 3785031"/>
                <a:gd name="connsiteX2804" fmla="*/ 1031456 w 2583877"/>
                <a:gd name="connsiteY2804" fmla="*/ 1291241 h 3785031"/>
                <a:gd name="connsiteX2805" fmla="*/ 1032853 w 2583877"/>
                <a:gd name="connsiteY2805" fmla="*/ 1285654 h 3785031"/>
                <a:gd name="connsiteX2806" fmla="*/ 1034250 w 2583877"/>
                <a:gd name="connsiteY2806" fmla="*/ 1282860 h 3785031"/>
                <a:gd name="connsiteX2807" fmla="*/ 1035646 w 2583877"/>
                <a:gd name="connsiteY2807" fmla="*/ 1289844 h 3785031"/>
                <a:gd name="connsiteX2808" fmla="*/ 1035646 w 2583877"/>
                <a:gd name="connsiteY2808" fmla="*/ 1291241 h 3785031"/>
                <a:gd name="connsiteX2809" fmla="*/ 1035646 w 2583877"/>
                <a:gd name="connsiteY2809" fmla="*/ 1291241 h 3785031"/>
                <a:gd name="connsiteX2810" fmla="*/ 1035646 w 2583877"/>
                <a:gd name="connsiteY2810" fmla="*/ 1291241 h 3785031"/>
                <a:gd name="connsiteX2811" fmla="*/ 1035646 w 2583877"/>
                <a:gd name="connsiteY2811" fmla="*/ 1292637 h 3785031"/>
                <a:gd name="connsiteX2812" fmla="*/ 1034250 w 2583877"/>
                <a:gd name="connsiteY2812" fmla="*/ 1298224 h 3785031"/>
                <a:gd name="connsiteX2813" fmla="*/ 1032853 w 2583877"/>
                <a:gd name="connsiteY2813" fmla="*/ 1301017 h 3785031"/>
                <a:gd name="connsiteX2814" fmla="*/ 1032853 w 2583877"/>
                <a:gd name="connsiteY2814" fmla="*/ 1299621 h 3785031"/>
                <a:gd name="connsiteX2815" fmla="*/ 1031456 w 2583877"/>
                <a:gd name="connsiteY2815" fmla="*/ 1295431 h 3785031"/>
                <a:gd name="connsiteX2816" fmla="*/ 1031456 w 2583877"/>
                <a:gd name="connsiteY2816" fmla="*/ 1294034 h 3785031"/>
                <a:gd name="connsiteX2817" fmla="*/ 1031456 w 2583877"/>
                <a:gd name="connsiteY2817" fmla="*/ 1294034 h 3785031"/>
                <a:gd name="connsiteX2818" fmla="*/ 1031456 w 2583877"/>
                <a:gd name="connsiteY2818" fmla="*/ 1294034 h 3785031"/>
                <a:gd name="connsiteX2819" fmla="*/ 1235373 w 2583877"/>
                <a:gd name="connsiteY2819" fmla="*/ 1576165 h 3785031"/>
                <a:gd name="connsiteX2820" fmla="*/ 1235373 w 2583877"/>
                <a:gd name="connsiteY2820" fmla="*/ 1576165 h 3785031"/>
                <a:gd name="connsiteX2821" fmla="*/ 1235373 w 2583877"/>
                <a:gd name="connsiteY2821" fmla="*/ 1576165 h 3785031"/>
                <a:gd name="connsiteX2822" fmla="*/ 1249340 w 2583877"/>
                <a:gd name="connsiteY2822" fmla="*/ 1588736 h 3785031"/>
                <a:gd name="connsiteX2823" fmla="*/ 1419736 w 2583877"/>
                <a:gd name="connsiteY2823" fmla="*/ 1763322 h 3785031"/>
                <a:gd name="connsiteX2824" fmla="*/ 1418340 w 2583877"/>
                <a:gd name="connsiteY2824" fmla="*/ 1764719 h 3785031"/>
                <a:gd name="connsiteX2825" fmla="*/ 1412753 w 2583877"/>
                <a:gd name="connsiteY2825" fmla="*/ 1774496 h 3785031"/>
                <a:gd name="connsiteX2826" fmla="*/ 1409959 w 2583877"/>
                <a:gd name="connsiteY2826" fmla="*/ 1785669 h 3785031"/>
                <a:gd name="connsiteX2827" fmla="*/ 1409959 w 2583877"/>
                <a:gd name="connsiteY2827" fmla="*/ 1789859 h 3785031"/>
                <a:gd name="connsiteX2828" fmla="*/ 1409959 w 2583877"/>
                <a:gd name="connsiteY2828" fmla="*/ 1791256 h 3785031"/>
                <a:gd name="connsiteX2829" fmla="*/ 1409959 w 2583877"/>
                <a:gd name="connsiteY2829" fmla="*/ 1792653 h 3785031"/>
                <a:gd name="connsiteX2830" fmla="*/ 1409959 w 2583877"/>
                <a:gd name="connsiteY2830" fmla="*/ 1794049 h 3785031"/>
                <a:gd name="connsiteX2831" fmla="*/ 1409959 w 2583877"/>
                <a:gd name="connsiteY2831" fmla="*/ 1796843 h 3785031"/>
                <a:gd name="connsiteX2832" fmla="*/ 1411356 w 2583877"/>
                <a:gd name="connsiteY2832" fmla="*/ 1803826 h 3785031"/>
                <a:gd name="connsiteX2833" fmla="*/ 1415546 w 2583877"/>
                <a:gd name="connsiteY2833" fmla="*/ 1810810 h 3785031"/>
                <a:gd name="connsiteX2834" fmla="*/ 1390406 w 2583877"/>
                <a:gd name="connsiteY2834" fmla="*/ 1834553 h 3785031"/>
                <a:gd name="connsiteX2835" fmla="*/ 1390406 w 2583877"/>
                <a:gd name="connsiteY2835" fmla="*/ 1834553 h 3785031"/>
                <a:gd name="connsiteX2836" fmla="*/ 1226993 w 2583877"/>
                <a:gd name="connsiteY2836" fmla="*/ 1995173 h 3785031"/>
                <a:gd name="connsiteX2837" fmla="*/ 1055200 w 2583877"/>
                <a:gd name="connsiteY2837" fmla="*/ 1819190 h 3785031"/>
                <a:gd name="connsiteX2838" fmla="*/ 1044026 w 2583877"/>
                <a:gd name="connsiteY2838" fmla="*/ 1808016 h 3785031"/>
                <a:gd name="connsiteX2839" fmla="*/ 1048217 w 2583877"/>
                <a:gd name="connsiteY2839" fmla="*/ 1799636 h 3785031"/>
                <a:gd name="connsiteX2840" fmla="*/ 1051010 w 2583877"/>
                <a:gd name="connsiteY2840" fmla="*/ 1789859 h 3785031"/>
                <a:gd name="connsiteX2841" fmla="*/ 1051010 w 2583877"/>
                <a:gd name="connsiteY2841" fmla="*/ 1787066 h 3785031"/>
                <a:gd name="connsiteX2842" fmla="*/ 1051010 w 2583877"/>
                <a:gd name="connsiteY2842" fmla="*/ 1785669 h 3785031"/>
                <a:gd name="connsiteX2843" fmla="*/ 1051010 w 2583877"/>
                <a:gd name="connsiteY2843" fmla="*/ 1784272 h 3785031"/>
                <a:gd name="connsiteX2844" fmla="*/ 1051010 w 2583877"/>
                <a:gd name="connsiteY2844" fmla="*/ 1780082 h 3785031"/>
                <a:gd name="connsiteX2845" fmla="*/ 1044026 w 2583877"/>
                <a:gd name="connsiteY2845" fmla="*/ 1760529 h 3785031"/>
                <a:gd name="connsiteX2846" fmla="*/ 1208836 w 2583877"/>
                <a:gd name="connsiteY2846" fmla="*/ 1599909 h 3785031"/>
                <a:gd name="connsiteX2847" fmla="*/ 1208836 w 2583877"/>
                <a:gd name="connsiteY2847" fmla="*/ 1599909 h 3785031"/>
                <a:gd name="connsiteX2848" fmla="*/ 1235373 w 2583877"/>
                <a:gd name="connsiteY2848" fmla="*/ 1576165 h 3785031"/>
                <a:gd name="connsiteX2849" fmla="*/ 1217216 w 2583877"/>
                <a:gd name="connsiteY2849" fmla="*/ 1541248 h 3785031"/>
                <a:gd name="connsiteX2850" fmla="*/ 1217216 w 2583877"/>
                <a:gd name="connsiteY2850" fmla="*/ 1541248 h 3785031"/>
                <a:gd name="connsiteX2851" fmla="*/ 1217216 w 2583877"/>
                <a:gd name="connsiteY2851" fmla="*/ 1538455 h 3785031"/>
                <a:gd name="connsiteX2852" fmla="*/ 1218613 w 2583877"/>
                <a:gd name="connsiteY2852" fmla="*/ 1532868 h 3785031"/>
                <a:gd name="connsiteX2853" fmla="*/ 1220009 w 2583877"/>
                <a:gd name="connsiteY2853" fmla="*/ 1530075 h 3785031"/>
                <a:gd name="connsiteX2854" fmla="*/ 1221406 w 2583877"/>
                <a:gd name="connsiteY2854" fmla="*/ 1537058 h 3785031"/>
                <a:gd name="connsiteX2855" fmla="*/ 1221406 w 2583877"/>
                <a:gd name="connsiteY2855" fmla="*/ 1538455 h 3785031"/>
                <a:gd name="connsiteX2856" fmla="*/ 1221406 w 2583877"/>
                <a:gd name="connsiteY2856" fmla="*/ 1538455 h 3785031"/>
                <a:gd name="connsiteX2857" fmla="*/ 1221406 w 2583877"/>
                <a:gd name="connsiteY2857" fmla="*/ 1538455 h 3785031"/>
                <a:gd name="connsiteX2858" fmla="*/ 1221406 w 2583877"/>
                <a:gd name="connsiteY2858" fmla="*/ 1539851 h 3785031"/>
                <a:gd name="connsiteX2859" fmla="*/ 1220009 w 2583877"/>
                <a:gd name="connsiteY2859" fmla="*/ 1545438 h 3785031"/>
                <a:gd name="connsiteX2860" fmla="*/ 1218613 w 2583877"/>
                <a:gd name="connsiteY2860" fmla="*/ 1548232 h 3785031"/>
                <a:gd name="connsiteX2861" fmla="*/ 1218613 w 2583877"/>
                <a:gd name="connsiteY2861" fmla="*/ 1546835 h 3785031"/>
                <a:gd name="connsiteX2862" fmla="*/ 1217216 w 2583877"/>
                <a:gd name="connsiteY2862" fmla="*/ 1542645 h 3785031"/>
                <a:gd name="connsiteX2863" fmla="*/ 1217216 w 2583877"/>
                <a:gd name="connsiteY2863" fmla="*/ 1541248 h 3785031"/>
                <a:gd name="connsiteX2864" fmla="*/ 1217216 w 2583877"/>
                <a:gd name="connsiteY2864" fmla="*/ 1541248 h 3785031"/>
                <a:gd name="connsiteX2865" fmla="*/ 1217216 w 2583877"/>
                <a:gd name="connsiteY2865" fmla="*/ 1541248 h 3785031"/>
                <a:gd name="connsiteX2866" fmla="*/ 1249340 w 2583877"/>
                <a:gd name="connsiteY2866" fmla="*/ 1534265 h 3785031"/>
                <a:gd name="connsiteX2867" fmla="*/ 1242357 w 2583877"/>
                <a:gd name="connsiteY2867" fmla="*/ 1514711 h 3785031"/>
                <a:gd name="connsiteX2868" fmla="*/ 1408563 w 2583877"/>
                <a:gd name="connsiteY2868" fmla="*/ 1352695 h 3785031"/>
                <a:gd name="connsiteX2869" fmla="*/ 1408563 w 2583877"/>
                <a:gd name="connsiteY2869" fmla="*/ 1352695 h 3785031"/>
                <a:gd name="connsiteX2870" fmla="*/ 1433703 w 2583877"/>
                <a:gd name="connsiteY2870" fmla="*/ 1327554 h 3785031"/>
                <a:gd name="connsiteX2871" fmla="*/ 1433703 w 2583877"/>
                <a:gd name="connsiteY2871" fmla="*/ 1327554 h 3785031"/>
                <a:gd name="connsiteX2872" fmla="*/ 1433703 w 2583877"/>
                <a:gd name="connsiteY2872" fmla="*/ 1327554 h 3785031"/>
                <a:gd name="connsiteX2873" fmla="*/ 1446273 w 2583877"/>
                <a:gd name="connsiteY2873" fmla="*/ 1341521 h 3785031"/>
                <a:gd name="connsiteX2874" fmla="*/ 1618066 w 2583877"/>
                <a:gd name="connsiteY2874" fmla="*/ 1517505 h 3785031"/>
                <a:gd name="connsiteX2875" fmla="*/ 1618066 w 2583877"/>
                <a:gd name="connsiteY2875" fmla="*/ 1517505 h 3785031"/>
                <a:gd name="connsiteX2876" fmla="*/ 1615273 w 2583877"/>
                <a:gd name="connsiteY2876" fmla="*/ 1520298 h 3785031"/>
                <a:gd name="connsiteX2877" fmla="*/ 1609686 w 2583877"/>
                <a:gd name="connsiteY2877" fmla="*/ 1530075 h 3785031"/>
                <a:gd name="connsiteX2878" fmla="*/ 1606893 w 2583877"/>
                <a:gd name="connsiteY2878" fmla="*/ 1541248 h 3785031"/>
                <a:gd name="connsiteX2879" fmla="*/ 1606893 w 2583877"/>
                <a:gd name="connsiteY2879" fmla="*/ 1545438 h 3785031"/>
                <a:gd name="connsiteX2880" fmla="*/ 1606893 w 2583877"/>
                <a:gd name="connsiteY2880" fmla="*/ 1546835 h 3785031"/>
                <a:gd name="connsiteX2881" fmla="*/ 1606893 w 2583877"/>
                <a:gd name="connsiteY2881" fmla="*/ 1548232 h 3785031"/>
                <a:gd name="connsiteX2882" fmla="*/ 1606893 w 2583877"/>
                <a:gd name="connsiteY2882" fmla="*/ 1549628 h 3785031"/>
                <a:gd name="connsiteX2883" fmla="*/ 1606893 w 2583877"/>
                <a:gd name="connsiteY2883" fmla="*/ 1552422 h 3785031"/>
                <a:gd name="connsiteX2884" fmla="*/ 1608289 w 2583877"/>
                <a:gd name="connsiteY2884" fmla="*/ 1559405 h 3785031"/>
                <a:gd name="connsiteX2885" fmla="*/ 1611083 w 2583877"/>
                <a:gd name="connsiteY2885" fmla="*/ 1564992 h 3785031"/>
                <a:gd name="connsiteX2886" fmla="*/ 1587339 w 2583877"/>
                <a:gd name="connsiteY2886" fmla="*/ 1588736 h 3785031"/>
                <a:gd name="connsiteX2887" fmla="*/ 1587339 w 2583877"/>
                <a:gd name="connsiteY2887" fmla="*/ 1588736 h 3785031"/>
                <a:gd name="connsiteX2888" fmla="*/ 1421133 w 2583877"/>
                <a:gd name="connsiteY2888" fmla="*/ 1750752 h 3785031"/>
                <a:gd name="connsiteX2889" fmla="*/ 1250737 w 2583877"/>
                <a:gd name="connsiteY2889" fmla="*/ 1576165 h 3785031"/>
                <a:gd name="connsiteX2890" fmla="*/ 1238166 w 2583877"/>
                <a:gd name="connsiteY2890" fmla="*/ 1562199 h 3785031"/>
                <a:gd name="connsiteX2891" fmla="*/ 1243753 w 2583877"/>
                <a:gd name="connsiteY2891" fmla="*/ 1553818 h 3785031"/>
                <a:gd name="connsiteX2892" fmla="*/ 1246546 w 2583877"/>
                <a:gd name="connsiteY2892" fmla="*/ 1544042 h 3785031"/>
                <a:gd name="connsiteX2893" fmla="*/ 1246546 w 2583877"/>
                <a:gd name="connsiteY2893" fmla="*/ 1541248 h 3785031"/>
                <a:gd name="connsiteX2894" fmla="*/ 1246546 w 2583877"/>
                <a:gd name="connsiteY2894" fmla="*/ 1539851 h 3785031"/>
                <a:gd name="connsiteX2895" fmla="*/ 1246546 w 2583877"/>
                <a:gd name="connsiteY2895" fmla="*/ 1538455 h 3785031"/>
                <a:gd name="connsiteX2896" fmla="*/ 1249340 w 2583877"/>
                <a:gd name="connsiteY2896" fmla="*/ 1534265 h 3785031"/>
                <a:gd name="connsiteX2897" fmla="*/ 1432307 w 2583877"/>
                <a:gd name="connsiteY2897" fmla="*/ 1298224 h 3785031"/>
                <a:gd name="connsiteX2898" fmla="*/ 1432307 w 2583877"/>
                <a:gd name="connsiteY2898" fmla="*/ 1298224 h 3785031"/>
                <a:gd name="connsiteX2899" fmla="*/ 1432307 w 2583877"/>
                <a:gd name="connsiteY2899" fmla="*/ 1295431 h 3785031"/>
                <a:gd name="connsiteX2900" fmla="*/ 1433703 w 2583877"/>
                <a:gd name="connsiteY2900" fmla="*/ 1289844 h 3785031"/>
                <a:gd name="connsiteX2901" fmla="*/ 1436496 w 2583877"/>
                <a:gd name="connsiteY2901" fmla="*/ 1285654 h 3785031"/>
                <a:gd name="connsiteX2902" fmla="*/ 1437893 w 2583877"/>
                <a:gd name="connsiteY2902" fmla="*/ 1289844 h 3785031"/>
                <a:gd name="connsiteX2903" fmla="*/ 1437893 w 2583877"/>
                <a:gd name="connsiteY2903" fmla="*/ 1291241 h 3785031"/>
                <a:gd name="connsiteX2904" fmla="*/ 1437893 w 2583877"/>
                <a:gd name="connsiteY2904" fmla="*/ 1291241 h 3785031"/>
                <a:gd name="connsiteX2905" fmla="*/ 1437893 w 2583877"/>
                <a:gd name="connsiteY2905" fmla="*/ 1291241 h 3785031"/>
                <a:gd name="connsiteX2906" fmla="*/ 1437893 w 2583877"/>
                <a:gd name="connsiteY2906" fmla="*/ 1292637 h 3785031"/>
                <a:gd name="connsiteX2907" fmla="*/ 1436496 w 2583877"/>
                <a:gd name="connsiteY2907" fmla="*/ 1298224 h 3785031"/>
                <a:gd name="connsiteX2908" fmla="*/ 1433703 w 2583877"/>
                <a:gd name="connsiteY2908" fmla="*/ 1302414 h 3785031"/>
                <a:gd name="connsiteX2909" fmla="*/ 1433703 w 2583877"/>
                <a:gd name="connsiteY2909" fmla="*/ 1299621 h 3785031"/>
                <a:gd name="connsiteX2910" fmla="*/ 1433703 w 2583877"/>
                <a:gd name="connsiteY2910" fmla="*/ 1298224 h 3785031"/>
                <a:gd name="connsiteX2911" fmla="*/ 1432307 w 2583877"/>
                <a:gd name="connsiteY2911" fmla="*/ 1298224 h 3785031"/>
                <a:gd name="connsiteX2912" fmla="*/ 1432307 w 2583877"/>
                <a:gd name="connsiteY2912" fmla="*/ 1298224 h 3785031"/>
                <a:gd name="connsiteX2913" fmla="*/ 1456050 w 2583877"/>
                <a:gd name="connsiteY2913" fmla="*/ 1287051 h 3785031"/>
                <a:gd name="connsiteX2914" fmla="*/ 1450463 w 2583877"/>
                <a:gd name="connsiteY2914" fmla="*/ 1270290 h 3785031"/>
                <a:gd name="connsiteX2915" fmla="*/ 1615273 w 2583877"/>
                <a:gd name="connsiteY2915" fmla="*/ 1109671 h 3785031"/>
                <a:gd name="connsiteX2916" fmla="*/ 1615273 w 2583877"/>
                <a:gd name="connsiteY2916" fmla="*/ 1109671 h 3785031"/>
                <a:gd name="connsiteX2917" fmla="*/ 1640413 w 2583877"/>
                <a:gd name="connsiteY2917" fmla="*/ 1084530 h 3785031"/>
                <a:gd name="connsiteX2918" fmla="*/ 1640413 w 2583877"/>
                <a:gd name="connsiteY2918" fmla="*/ 1084530 h 3785031"/>
                <a:gd name="connsiteX2919" fmla="*/ 1641810 w 2583877"/>
                <a:gd name="connsiteY2919" fmla="*/ 1083134 h 3785031"/>
                <a:gd name="connsiteX2920" fmla="*/ 1654380 w 2583877"/>
                <a:gd name="connsiteY2920" fmla="*/ 1095704 h 3785031"/>
                <a:gd name="connsiteX2921" fmla="*/ 1824776 w 2583877"/>
                <a:gd name="connsiteY2921" fmla="*/ 1270290 h 3785031"/>
                <a:gd name="connsiteX2922" fmla="*/ 1823380 w 2583877"/>
                <a:gd name="connsiteY2922" fmla="*/ 1271687 h 3785031"/>
                <a:gd name="connsiteX2923" fmla="*/ 1817793 w 2583877"/>
                <a:gd name="connsiteY2923" fmla="*/ 1281464 h 3785031"/>
                <a:gd name="connsiteX2924" fmla="*/ 1815000 w 2583877"/>
                <a:gd name="connsiteY2924" fmla="*/ 1292637 h 3785031"/>
                <a:gd name="connsiteX2925" fmla="*/ 1815000 w 2583877"/>
                <a:gd name="connsiteY2925" fmla="*/ 1296827 h 3785031"/>
                <a:gd name="connsiteX2926" fmla="*/ 1815000 w 2583877"/>
                <a:gd name="connsiteY2926" fmla="*/ 1298224 h 3785031"/>
                <a:gd name="connsiteX2927" fmla="*/ 1815000 w 2583877"/>
                <a:gd name="connsiteY2927" fmla="*/ 1299621 h 3785031"/>
                <a:gd name="connsiteX2928" fmla="*/ 1815000 w 2583877"/>
                <a:gd name="connsiteY2928" fmla="*/ 1301017 h 3785031"/>
                <a:gd name="connsiteX2929" fmla="*/ 1815000 w 2583877"/>
                <a:gd name="connsiteY2929" fmla="*/ 1303811 h 3785031"/>
                <a:gd name="connsiteX2930" fmla="*/ 1817793 w 2583877"/>
                <a:gd name="connsiteY2930" fmla="*/ 1310794 h 3785031"/>
                <a:gd name="connsiteX2931" fmla="*/ 1821983 w 2583877"/>
                <a:gd name="connsiteY2931" fmla="*/ 1317778 h 3785031"/>
                <a:gd name="connsiteX2932" fmla="*/ 1796842 w 2583877"/>
                <a:gd name="connsiteY2932" fmla="*/ 1341521 h 3785031"/>
                <a:gd name="connsiteX2933" fmla="*/ 1796842 w 2583877"/>
                <a:gd name="connsiteY2933" fmla="*/ 1341521 h 3785031"/>
                <a:gd name="connsiteX2934" fmla="*/ 1632033 w 2583877"/>
                <a:gd name="connsiteY2934" fmla="*/ 1502141 h 3785031"/>
                <a:gd name="connsiteX2935" fmla="*/ 1458844 w 2583877"/>
                <a:gd name="connsiteY2935" fmla="*/ 1326158 h 3785031"/>
                <a:gd name="connsiteX2936" fmla="*/ 1446273 w 2583877"/>
                <a:gd name="connsiteY2936" fmla="*/ 1312191 h 3785031"/>
                <a:gd name="connsiteX2937" fmla="*/ 1451860 w 2583877"/>
                <a:gd name="connsiteY2937" fmla="*/ 1303811 h 3785031"/>
                <a:gd name="connsiteX2938" fmla="*/ 1454653 w 2583877"/>
                <a:gd name="connsiteY2938" fmla="*/ 1294034 h 3785031"/>
                <a:gd name="connsiteX2939" fmla="*/ 1454653 w 2583877"/>
                <a:gd name="connsiteY2939" fmla="*/ 1291241 h 3785031"/>
                <a:gd name="connsiteX2940" fmla="*/ 1454653 w 2583877"/>
                <a:gd name="connsiteY2940" fmla="*/ 1289844 h 3785031"/>
                <a:gd name="connsiteX2941" fmla="*/ 1454653 w 2583877"/>
                <a:gd name="connsiteY2941" fmla="*/ 1288447 h 3785031"/>
                <a:gd name="connsiteX2942" fmla="*/ 1456050 w 2583877"/>
                <a:gd name="connsiteY2942" fmla="*/ 1287051 h 3785031"/>
                <a:gd name="connsiteX2943" fmla="*/ 1644603 w 2583877"/>
                <a:gd name="connsiteY2943" fmla="*/ 1046820 h 3785031"/>
                <a:gd name="connsiteX2944" fmla="*/ 1644603 w 2583877"/>
                <a:gd name="connsiteY2944" fmla="*/ 1048216 h 3785031"/>
                <a:gd name="connsiteX2945" fmla="*/ 1644603 w 2583877"/>
                <a:gd name="connsiteY2945" fmla="*/ 1048216 h 3785031"/>
                <a:gd name="connsiteX2946" fmla="*/ 1644603 w 2583877"/>
                <a:gd name="connsiteY2946" fmla="*/ 1048216 h 3785031"/>
                <a:gd name="connsiteX2947" fmla="*/ 1644603 w 2583877"/>
                <a:gd name="connsiteY2947" fmla="*/ 1049613 h 3785031"/>
                <a:gd name="connsiteX2948" fmla="*/ 1643206 w 2583877"/>
                <a:gd name="connsiteY2948" fmla="*/ 1055200 h 3785031"/>
                <a:gd name="connsiteX2949" fmla="*/ 1640413 w 2583877"/>
                <a:gd name="connsiteY2949" fmla="*/ 1059390 h 3785031"/>
                <a:gd name="connsiteX2950" fmla="*/ 1639017 w 2583877"/>
                <a:gd name="connsiteY2950" fmla="*/ 1057993 h 3785031"/>
                <a:gd name="connsiteX2951" fmla="*/ 1637620 w 2583877"/>
                <a:gd name="connsiteY2951" fmla="*/ 1053803 h 3785031"/>
                <a:gd name="connsiteX2952" fmla="*/ 1637620 w 2583877"/>
                <a:gd name="connsiteY2952" fmla="*/ 1052406 h 3785031"/>
                <a:gd name="connsiteX2953" fmla="*/ 1637620 w 2583877"/>
                <a:gd name="connsiteY2953" fmla="*/ 1051010 h 3785031"/>
                <a:gd name="connsiteX2954" fmla="*/ 1637620 w 2583877"/>
                <a:gd name="connsiteY2954" fmla="*/ 1049613 h 3785031"/>
                <a:gd name="connsiteX2955" fmla="*/ 1637620 w 2583877"/>
                <a:gd name="connsiteY2955" fmla="*/ 1048216 h 3785031"/>
                <a:gd name="connsiteX2956" fmla="*/ 1637620 w 2583877"/>
                <a:gd name="connsiteY2956" fmla="*/ 1046820 h 3785031"/>
                <a:gd name="connsiteX2957" fmla="*/ 1639017 w 2583877"/>
                <a:gd name="connsiteY2957" fmla="*/ 1041233 h 3785031"/>
                <a:gd name="connsiteX2958" fmla="*/ 1641810 w 2583877"/>
                <a:gd name="connsiteY2958" fmla="*/ 1037043 h 3785031"/>
                <a:gd name="connsiteX2959" fmla="*/ 1644603 w 2583877"/>
                <a:gd name="connsiteY2959" fmla="*/ 1046820 h 3785031"/>
                <a:gd name="connsiteX2960" fmla="*/ 1643206 w 2583877"/>
                <a:gd name="connsiteY2960" fmla="*/ 1038440 h 3785031"/>
                <a:gd name="connsiteX2961" fmla="*/ 1643206 w 2583877"/>
                <a:gd name="connsiteY2961" fmla="*/ 1038440 h 3785031"/>
                <a:gd name="connsiteX2962" fmla="*/ 1643206 w 2583877"/>
                <a:gd name="connsiteY2962" fmla="*/ 1038440 h 3785031"/>
                <a:gd name="connsiteX2963" fmla="*/ 1643206 w 2583877"/>
                <a:gd name="connsiteY2963" fmla="*/ 1038440 h 3785031"/>
                <a:gd name="connsiteX2964" fmla="*/ 1805223 w 2583877"/>
                <a:gd name="connsiteY2964" fmla="*/ 1795446 h 3785031"/>
                <a:gd name="connsiteX2965" fmla="*/ 1805223 w 2583877"/>
                <a:gd name="connsiteY2965" fmla="*/ 1796843 h 3785031"/>
                <a:gd name="connsiteX2966" fmla="*/ 1805223 w 2583877"/>
                <a:gd name="connsiteY2966" fmla="*/ 1799636 h 3785031"/>
                <a:gd name="connsiteX2967" fmla="*/ 1806619 w 2583877"/>
                <a:gd name="connsiteY2967" fmla="*/ 1806619 h 3785031"/>
                <a:gd name="connsiteX2968" fmla="*/ 1809413 w 2583877"/>
                <a:gd name="connsiteY2968" fmla="*/ 1812206 h 3785031"/>
                <a:gd name="connsiteX2969" fmla="*/ 1785669 w 2583877"/>
                <a:gd name="connsiteY2969" fmla="*/ 1835950 h 3785031"/>
                <a:gd name="connsiteX2970" fmla="*/ 1785669 w 2583877"/>
                <a:gd name="connsiteY2970" fmla="*/ 1835950 h 3785031"/>
                <a:gd name="connsiteX2971" fmla="*/ 1619463 w 2583877"/>
                <a:gd name="connsiteY2971" fmla="*/ 1997966 h 3785031"/>
                <a:gd name="connsiteX2972" fmla="*/ 1449067 w 2583877"/>
                <a:gd name="connsiteY2972" fmla="*/ 1823380 h 3785031"/>
                <a:gd name="connsiteX2973" fmla="*/ 1436496 w 2583877"/>
                <a:gd name="connsiteY2973" fmla="*/ 1809413 h 3785031"/>
                <a:gd name="connsiteX2974" fmla="*/ 1442083 w 2583877"/>
                <a:gd name="connsiteY2974" fmla="*/ 1801033 h 3785031"/>
                <a:gd name="connsiteX2975" fmla="*/ 1444877 w 2583877"/>
                <a:gd name="connsiteY2975" fmla="*/ 1791256 h 3785031"/>
                <a:gd name="connsiteX2976" fmla="*/ 1444877 w 2583877"/>
                <a:gd name="connsiteY2976" fmla="*/ 1788462 h 3785031"/>
                <a:gd name="connsiteX2977" fmla="*/ 1444877 w 2583877"/>
                <a:gd name="connsiteY2977" fmla="*/ 1787066 h 3785031"/>
                <a:gd name="connsiteX2978" fmla="*/ 1444877 w 2583877"/>
                <a:gd name="connsiteY2978" fmla="*/ 1785669 h 3785031"/>
                <a:gd name="connsiteX2979" fmla="*/ 1444877 w 2583877"/>
                <a:gd name="connsiteY2979" fmla="*/ 1781479 h 3785031"/>
                <a:gd name="connsiteX2980" fmla="*/ 1437893 w 2583877"/>
                <a:gd name="connsiteY2980" fmla="*/ 1761925 h 3785031"/>
                <a:gd name="connsiteX2981" fmla="*/ 1604099 w 2583877"/>
                <a:gd name="connsiteY2981" fmla="*/ 1599909 h 3785031"/>
                <a:gd name="connsiteX2982" fmla="*/ 1604099 w 2583877"/>
                <a:gd name="connsiteY2982" fmla="*/ 1599909 h 3785031"/>
                <a:gd name="connsiteX2983" fmla="*/ 1629240 w 2583877"/>
                <a:gd name="connsiteY2983" fmla="*/ 1574769 h 3785031"/>
                <a:gd name="connsiteX2984" fmla="*/ 1629240 w 2583877"/>
                <a:gd name="connsiteY2984" fmla="*/ 1574769 h 3785031"/>
                <a:gd name="connsiteX2985" fmla="*/ 1629240 w 2583877"/>
                <a:gd name="connsiteY2985" fmla="*/ 1574769 h 3785031"/>
                <a:gd name="connsiteX2986" fmla="*/ 1641810 w 2583877"/>
                <a:gd name="connsiteY2986" fmla="*/ 1588736 h 3785031"/>
                <a:gd name="connsiteX2987" fmla="*/ 1813603 w 2583877"/>
                <a:gd name="connsiteY2987" fmla="*/ 1764719 h 3785031"/>
                <a:gd name="connsiteX2988" fmla="*/ 1813603 w 2583877"/>
                <a:gd name="connsiteY2988" fmla="*/ 1764719 h 3785031"/>
                <a:gd name="connsiteX2989" fmla="*/ 1810809 w 2583877"/>
                <a:gd name="connsiteY2989" fmla="*/ 1767512 h 3785031"/>
                <a:gd name="connsiteX2990" fmla="*/ 1805223 w 2583877"/>
                <a:gd name="connsiteY2990" fmla="*/ 1777289 h 3785031"/>
                <a:gd name="connsiteX2991" fmla="*/ 1802430 w 2583877"/>
                <a:gd name="connsiteY2991" fmla="*/ 1788462 h 3785031"/>
                <a:gd name="connsiteX2992" fmla="*/ 1802430 w 2583877"/>
                <a:gd name="connsiteY2992" fmla="*/ 1792653 h 3785031"/>
                <a:gd name="connsiteX2993" fmla="*/ 1802430 w 2583877"/>
                <a:gd name="connsiteY2993" fmla="*/ 1794049 h 3785031"/>
                <a:gd name="connsiteX2994" fmla="*/ 1805223 w 2583877"/>
                <a:gd name="connsiteY2994" fmla="*/ 1795446 h 3785031"/>
                <a:gd name="connsiteX2995" fmla="*/ 1616669 w 2583877"/>
                <a:gd name="connsiteY2995" fmla="*/ 2032883 h 3785031"/>
                <a:gd name="connsiteX2996" fmla="*/ 1616669 w 2583877"/>
                <a:gd name="connsiteY2996" fmla="*/ 2032883 h 3785031"/>
                <a:gd name="connsiteX2997" fmla="*/ 1616669 w 2583877"/>
                <a:gd name="connsiteY2997" fmla="*/ 2032883 h 3785031"/>
                <a:gd name="connsiteX2998" fmla="*/ 1616669 w 2583877"/>
                <a:gd name="connsiteY2998" fmla="*/ 2035677 h 3785031"/>
                <a:gd name="connsiteX2999" fmla="*/ 1615273 w 2583877"/>
                <a:gd name="connsiteY2999" fmla="*/ 2041264 h 3785031"/>
                <a:gd name="connsiteX3000" fmla="*/ 1613876 w 2583877"/>
                <a:gd name="connsiteY3000" fmla="*/ 2044057 h 3785031"/>
                <a:gd name="connsiteX3001" fmla="*/ 1613876 w 2583877"/>
                <a:gd name="connsiteY3001" fmla="*/ 2042660 h 3785031"/>
                <a:gd name="connsiteX3002" fmla="*/ 1612480 w 2583877"/>
                <a:gd name="connsiteY3002" fmla="*/ 2038470 h 3785031"/>
                <a:gd name="connsiteX3003" fmla="*/ 1612480 w 2583877"/>
                <a:gd name="connsiteY3003" fmla="*/ 2037073 h 3785031"/>
                <a:gd name="connsiteX3004" fmla="*/ 1612480 w 2583877"/>
                <a:gd name="connsiteY3004" fmla="*/ 2035677 h 3785031"/>
                <a:gd name="connsiteX3005" fmla="*/ 1612480 w 2583877"/>
                <a:gd name="connsiteY3005" fmla="*/ 2034280 h 3785031"/>
                <a:gd name="connsiteX3006" fmla="*/ 1612480 w 2583877"/>
                <a:gd name="connsiteY3006" fmla="*/ 2032883 h 3785031"/>
                <a:gd name="connsiteX3007" fmla="*/ 1612480 w 2583877"/>
                <a:gd name="connsiteY3007" fmla="*/ 2031487 h 3785031"/>
                <a:gd name="connsiteX3008" fmla="*/ 1613876 w 2583877"/>
                <a:gd name="connsiteY3008" fmla="*/ 2025900 h 3785031"/>
                <a:gd name="connsiteX3009" fmla="*/ 1615273 w 2583877"/>
                <a:gd name="connsiteY3009" fmla="*/ 2023106 h 3785031"/>
                <a:gd name="connsiteX3010" fmla="*/ 1616669 w 2583877"/>
                <a:gd name="connsiteY3010" fmla="*/ 2030090 h 3785031"/>
                <a:gd name="connsiteX3011" fmla="*/ 1616669 w 2583877"/>
                <a:gd name="connsiteY3011" fmla="*/ 2032883 h 3785031"/>
                <a:gd name="connsiteX3012" fmla="*/ 1595719 w 2583877"/>
                <a:gd name="connsiteY3012" fmla="*/ 2038470 h 3785031"/>
                <a:gd name="connsiteX3013" fmla="*/ 1595719 w 2583877"/>
                <a:gd name="connsiteY3013" fmla="*/ 2039867 h 3785031"/>
                <a:gd name="connsiteX3014" fmla="*/ 1595719 w 2583877"/>
                <a:gd name="connsiteY3014" fmla="*/ 2042660 h 3785031"/>
                <a:gd name="connsiteX3015" fmla="*/ 1597116 w 2583877"/>
                <a:gd name="connsiteY3015" fmla="*/ 2049644 h 3785031"/>
                <a:gd name="connsiteX3016" fmla="*/ 1601306 w 2583877"/>
                <a:gd name="connsiteY3016" fmla="*/ 2056627 h 3785031"/>
                <a:gd name="connsiteX3017" fmla="*/ 1576166 w 2583877"/>
                <a:gd name="connsiteY3017" fmla="*/ 2080371 h 3785031"/>
                <a:gd name="connsiteX3018" fmla="*/ 1576166 w 2583877"/>
                <a:gd name="connsiteY3018" fmla="*/ 2080371 h 3785031"/>
                <a:gd name="connsiteX3019" fmla="*/ 1411356 w 2583877"/>
                <a:gd name="connsiteY3019" fmla="*/ 2240990 h 3785031"/>
                <a:gd name="connsiteX3020" fmla="*/ 1239563 w 2583877"/>
                <a:gd name="connsiteY3020" fmla="*/ 2065007 h 3785031"/>
                <a:gd name="connsiteX3021" fmla="*/ 1228390 w 2583877"/>
                <a:gd name="connsiteY3021" fmla="*/ 2053834 h 3785031"/>
                <a:gd name="connsiteX3022" fmla="*/ 1232580 w 2583877"/>
                <a:gd name="connsiteY3022" fmla="*/ 2045454 h 3785031"/>
                <a:gd name="connsiteX3023" fmla="*/ 1235373 w 2583877"/>
                <a:gd name="connsiteY3023" fmla="*/ 2035677 h 3785031"/>
                <a:gd name="connsiteX3024" fmla="*/ 1235373 w 2583877"/>
                <a:gd name="connsiteY3024" fmla="*/ 2032883 h 3785031"/>
                <a:gd name="connsiteX3025" fmla="*/ 1235373 w 2583877"/>
                <a:gd name="connsiteY3025" fmla="*/ 2031487 h 3785031"/>
                <a:gd name="connsiteX3026" fmla="*/ 1235373 w 2583877"/>
                <a:gd name="connsiteY3026" fmla="*/ 2030090 h 3785031"/>
                <a:gd name="connsiteX3027" fmla="*/ 1235373 w 2583877"/>
                <a:gd name="connsiteY3027" fmla="*/ 2025900 h 3785031"/>
                <a:gd name="connsiteX3028" fmla="*/ 1228390 w 2583877"/>
                <a:gd name="connsiteY3028" fmla="*/ 2006346 h 3785031"/>
                <a:gd name="connsiteX3029" fmla="*/ 1393199 w 2583877"/>
                <a:gd name="connsiteY3029" fmla="*/ 1845727 h 3785031"/>
                <a:gd name="connsiteX3030" fmla="*/ 1393199 w 2583877"/>
                <a:gd name="connsiteY3030" fmla="*/ 1845727 h 3785031"/>
                <a:gd name="connsiteX3031" fmla="*/ 1418340 w 2583877"/>
                <a:gd name="connsiteY3031" fmla="*/ 1820586 h 3785031"/>
                <a:gd name="connsiteX3032" fmla="*/ 1418340 w 2583877"/>
                <a:gd name="connsiteY3032" fmla="*/ 1820586 h 3785031"/>
                <a:gd name="connsiteX3033" fmla="*/ 1419736 w 2583877"/>
                <a:gd name="connsiteY3033" fmla="*/ 1819190 h 3785031"/>
                <a:gd name="connsiteX3034" fmla="*/ 1432307 w 2583877"/>
                <a:gd name="connsiteY3034" fmla="*/ 1831760 h 3785031"/>
                <a:gd name="connsiteX3035" fmla="*/ 1602703 w 2583877"/>
                <a:gd name="connsiteY3035" fmla="*/ 2006346 h 3785031"/>
                <a:gd name="connsiteX3036" fmla="*/ 1601306 w 2583877"/>
                <a:gd name="connsiteY3036" fmla="*/ 2007743 h 3785031"/>
                <a:gd name="connsiteX3037" fmla="*/ 1595719 w 2583877"/>
                <a:gd name="connsiteY3037" fmla="*/ 2017520 h 3785031"/>
                <a:gd name="connsiteX3038" fmla="*/ 1592926 w 2583877"/>
                <a:gd name="connsiteY3038" fmla="*/ 2028693 h 3785031"/>
                <a:gd name="connsiteX3039" fmla="*/ 1592926 w 2583877"/>
                <a:gd name="connsiteY3039" fmla="*/ 2032883 h 3785031"/>
                <a:gd name="connsiteX3040" fmla="*/ 1592926 w 2583877"/>
                <a:gd name="connsiteY3040" fmla="*/ 2034280 h 3785031"/>
                <a:gd name="connsiteX3041" fmla="*/ 1595719 w 2583877"/>
                <a:gd name="connsiteY3041" fmla="*/ 2038470 h 3785031"/>
                <a:gd name="connsiteX3042" fmla="*/ 1414149 w 2583877"/>
                <a:gd name="connsiteY3042" fmla="*/ 2280098 h 3785031"/>
                <a:gd name="connsiteX3043" fmla="*/ 1414149 w 2583877"/>
                <a:gd name="connsiteY3043" fmla="*/ 2280098 h 3785031"/>
                <a:gd name="connsiteX3044" fmla="*/ 1414149 w 2583877"/>
                <a:gd name="connsiteY3044" fmla="*/ 2282891 h 3785031"/>
                <a:gd name="connsiteX3045" fmla="*/ 1412753 w 2583877"/>
                <a:gd name="connsiteY3045" fmla="*/ 2288478 h 3785031"/>
                <a:gd name="connsiteX3046" fmla="*/ 1409959 w 2583877"/>
                <a:gd name="connsiteY3046" fmla="*/ 2292668 h 3785031"/>
                <a:gd name="connsiteX3047" fmla="*/ 1408563 w 2583877"/>
                <a:gd name="connsiteY3047" fmla="*/ 2291271 h 3785031"/>
                <a:gd name="connsiteX3048" fmla="*/ 1407166 w 2583877"/>
                <a:gd name="connsiteY3048" fmla="*/ 2287081 h 3785031"/>
                <a:gd name="connsiteX3049" fmla="*/ 1407166 w 2583877"/>
                <a:gd name="connsiteY3049" fmla="*/ 2285684 h 3785031"/>
                <a:gd name="connsiteX3050" fmla="*/ 1407166 w 2583877"/>
                <a:gd name="connsiteY3050" fmla="*/ 2284288 h 3785031"/>
                <a:gd name="connsiteX3051" fmla="*/ 1407166 w 2583877"/>
                <a:gd name="connsiteY3051" fmla="*/ 2282891 h 3785031"/>
                <a:gd name="connsiteX3052" fmla="*/ 1407166 w 2583877"/>
                <a:gd name="connsiteY3052" fmla="*/ 2281494 h 3785031"/>
                <a:gd name="connsiteX3053" fmla="*/ 1407166 w 2583877"/>
                <a:gd name="connsiteY3053" fmla="*/ 2280098 h 3785031"/>
                <a:gd name="connsiteX3054" fmla="*/ 1408563 w 2583877"/>
                <a:gd name="connsiteY3054" fmla="*/ 2274511 h 3785031"/>
                <a:gd name="connsiteX3055" fmla="*/ 1411356 w 2583877"/>
                <a:gd name="connsiteY3055" fmla="*/ 2270321 h 3785031"/>
                <a:gd name="connsiteX3056" fmla="*/ 1414149 w 2583877"/>
                <a:gd name="connsiteY3056" fmla="*/ 2277304 h 3785031"/>
                <a:gd name="connsiteX3057" fmla="*/ 1414149 w 2583877"/>
                <a:gd name="connsiteY3057" fmla="*/ 2280098 h 3785031"/>
                <a:gd name="connsiteX3058" fmla="*/ 1414149 w 2583877"/>
                <a:gd name="connsiteY3058" fmla="*/ 2280098 h 3785031"/>
                <a:gd name="connsiteX3059" fmla="*/ 1423926 w 2583877"/>
                <a:gd name="connsiteY3059" fmla="*/ 1788462 h 3785031"/>
                <a:gd name="connsiteX3060" fmla="*/ 1423926 w 2583877"/>
                <a:gd name="connsiteY3060" fmla="*/ 1788462 h 3785031"/>
                <a:gd name="connsiteX3061" fmla="*/ 1423926 w 2583877"/>
                <a:gd name="connsiteY3061" fmla="*/ 1785669 h 3785031"/>
                <a:gd name="connsiteX3062" fmla="*/ 1425323 w 2583877"/>
                <a:gd name="connsiteY3062" fmla="*/ 1780082 h 3785031"/>
                <a:gd name="connsiteX3063" fmla="*/ 1426719 w 2583877"/>
                <a:gd name="connsiteY3063" fmla="*/ 1777289 h 3785031"/>
                <a:gd name="connsiteX3064" fmla="*/ 1428116 w 2583877"/>
                <a:gd name="connsiteY3064" fmla="*/ 1784272 h 3785031"/>
                <a:gd name="connsiteX3065" fmla="*/ 1428116 w 2583877"/>
                <a:gd name="connsiteY3065" fmla="*/ 1785669 h 3785031"/>
                <a:gd name="connsiteX3066" fmla="*/ 1428116 w 2583877"/>
                <a:gd name="connsiteY3066" fmla="*/ 1785669 h 3785031"/>
                <a:gd name="connsiteX3067" fmla="*/ 1428116 w 2583877"/>
                <a:gd name="connsiteY3067" fmla="*/ 1785669 h 3785031"/>
                <a:gd name="connsiteX3068" fmla="*/ 1428116 w 2583877"/>
                <a:gd name="connsiteY3068" fmla="*/ 1787066 h 3785031"/>
                <a:gd name="connsiteX3069" fmla="*/ 1426719 w 2583877"/>
                <a:gd name="connsiteY3069" fmla="*/ 1792653 h 3785031"/>
                <a:gd name="connsiteX3070" fmla="*/ 1425323 w 2583877"/>
                <a:gd name="connsiteY3070" fmla="*/ 1795446 h 3785031"/>
                <a:gd name="connsiteX3071" fmla="*/ 1425323 w 2583877"/>
                <a:gd name="connsiteY3071" fmla="*/ 1794049 h 3785031"/>
                <a:gd name="connsiteX3072" fmla="*/ 1423926 w 2583877"/>
                <a:gd name="connsiteY3072" fmla="*/ 1789859 h 3785031"/>
                <a:gd name="connsiteX3073" fmla="*/ 1423926 w 2583877"/>
                <a:gd name="connsiteY3073" fmla="*/ 1788462 h 3785031"/>
                <a:gd name="connsiteX3074" fmla="*/ 1423926 w 2583877"/>
                <a:gd name="connsiteY3074" fmla="*/ 1788462 h 3785031"/>
                <a:gd name="connsiteX3075" fmla="*/ 1423926 w 2583877"/>
                <a:gd name="connsiteY3075" fmla="*/ 1788462 h 3785031"/>
                <a:gd name="connsiteX3076" fmla="*/ 1626446 w 2583877"/>
                <a:gd name="connsiteY3076" fmla="*/ 1545438 h 3785031"/>
                <a:gd name="connsiteX3077" fmla="*/ 1626446 w 2583877"/>
                <a:gd name="connsiteY3077" fmla="*/ 1545438 h 3785031"/>
                <a:gd name="connsiteX3078" fmla="*/ 1626446 w 2583877"/>
                <a:gd name="connsiteY3078" fmla="*/ 1542645 h 3785031"/>
                <a:gd name="connsiteX3079" fmla="*/ 1627843 w 2583877"/>
                <a:gd name="connsiteY3079" fmla="*/ 1537058 h 3785031"/>
                <a:gd name="connsiteX3080" fmla="*/ 1630636 w 2583877"/>
                <a:gd name="connsiteY3080" fmla="*/ 1532868 h 3785031"/>
                <a:gd name="connsiteX3081" fmla="*/ 1632033 w 2583877"/>
                <a:gd name="connsiteY3081" fmla="*/ 1537058 h 3785031"/>
                <a:gd name="connsiteX3082" fmla="*/ 1632033 w 2583877"/>
                <a:gd name="connsiteY3082" fmla="*/ 1538455 h 3785031"/>
                <a:gd name="connsiteX3083" fmla="*/ 1632033 w 2583877"/>
                <a:gd name="connsiteY3083" fmla="*/ 1538455 h 3785031"/>
                <a:gd name="connsiteX3084" fmla="*/ 1632033 w 2583877"/>
                <a:gd name="connsiteY3084" fmla="*/ 1538455 h 3785031"/>
                <a:gd name="connsiteX3085" fmla="*/ 1632033 w 2583877"/>
                <a:gd name="connsiteY3085" fmla="*/ 1539851 h 3785031"/>
                <a:gd name="connsiteX3086" fmla="*/ 1630636 w 2583877"/>
                <a:gd name="connsiteY3086" fmla="*/ 1545438 h 3785031"/>
                <a:gd name="connsiteX3087" fmla="*/ 1627843 w 2583877"/>
                <a:gd name="connsiteY3087" fmla="*/ 1549628 h 3785031"/>
                <a:gd name="connsiteX3088" fmla="*/ 1627843 w 2583877"/>
                <a:gd name="connsiteY3088" fmla="*/ 1546835 h 3785031"/>
                <a:gd name="connsiteX3089" fmla="*/ 1627843 w 2583877"/>
                <a:gd name="connsiteY3089" fmla="*/ 1545438 h 3785031"/>
                <a:gd name="connsiteX3090" fmla="*/ 1626446 w 2583877"/>
                <a:gd name="connsiteY3090" fmla="*/ 1545438 h 3785031"/>
                <a:gd name="connsiteX3091" fmla="*/ 1626446 w 2583877"/>
                <a:gd name="connsiteY3091" fmla="*/ 1545438 h 3785031"/>
                <a:gd name="connsiteX3092" fmla="*/ 1220009 w 2583877"/>
                <a:gd name="connsiteY3092" fmla="*/ 2031487 h 3785031"/>
                <a:gd name="connsiteX3093" fmla="*/ 1220009 w 2583877"/>
                <a:gd name="connsiteY3093" fmla="*/ 2031487 h 3785031"/>
                <a:gd name="connsiteX3094" fmla="*/ 1220009 w 2583877"/>
                <a:gd name="connsiteY3094" fmla="*/ 2034280 h 3785031"/>
                <a:gd name="connsiteX3095" fmla="*/ 1218613 w 2583877"/>
                <a:gd name="connsiteY3095" fmla="*/ 2039867 h 3785031"/>
                <a:gd name="connsiteX3096" fmla="*/ 1215819 w 2583877"/>
                <a:gd name="connsiteY3096" fmla="*/ 2044057 h 3785031"/>
                <a:gd name="connsiteX3097" fmla="*/ 1214423 w 2583877"/>
                <a:gd name="connsiteY3097" fmla="*/ 2042660 h 3785031"/>
                <a:gd name="connsiteX3098" fmla="*/ 1213026 w 2583877"/>
                <a:gd name="connsiteY3098" fmla="*/ 2038470 h 3785031"/>
                <a:gd name="connsiteX3099" fmla="*/ 1213026 w 2583877"/>
                <a:gd name="connsiteY3099" fmla="*/ 2037073 h 3785031"/>
                <a:gd name="connsiteX3100" fmla="*/ 1213026 w 2583877"/>
                <a:gd name="connsiteY3100" fmla="*/ 2035677 h 3785031"/>
                <a:gd name="connsiteX3101" fmla="*/ 1213026 w 2583877"/>
                <a:gd name="connsiteY3101" fmla="*/ 2034280 h 3785031"/>
                <a:gd name="connsiteX3102" fmla="*/ 1213026 w 2583877"/>
                <a:gd name="connsiteY3102" fmla="*/ 2032883 h 3785031"/>
                <a:gd name="connsiteX3103" fmla="*/ 1213026 w 2583877"/>
                <a:gd name="connsiteY3103" fmla="*/ 2031487 h 3785031"/>
                <a:gd name="connsiteX3104" fmla="*/ 1214423 w 2583877"/>
                <a:gd name="connsiteY3104" fmla="*/ 2025900 h 3785031"/>
                <a:gd name="connsiteX3105" fmla="*/ 1217216 w 2583877"/>
                <a:gd name="connsiteY3105" fmla="*/ 2021710 h 3785031"/>
                <a:gd name="connsiteX3106" fmla="*/ 1220009 w 2583877"/>
                <a:gd name="connsiteY3106" fmla="*/ 2028693 h 3785031"/>
                <a:gd name="connsiteX3107" fmla="*/ 1220009 w 2583877"/>
                <a:gd name="connsiteY3107" fmla="*/ 2031487 h 3785031"/>
                <a:gd name="connsiteX3108" fmla="*/ 1220009 w 2583877"/>
                <a:gd name="connsiteY3108" fmla="*/ 2031487 h 3785031"/>
                <a:gd name="connsiteX3109" fmla="*/ 1194869 w 2583877"/>
                <a:gd name="connsiteY3109" fmla="*/ 2037073 h 3785031"/>
                <a:gd name="connsiteX3110" fmla="*/ 1194869 w 2583877"/>
                <a:gd name="connsiteY3110" fmla="*/ 2038470 h 3785031"/>
                <a:gd name="connsiteX3111" fmla="*/ 1194869 w 2583877"/>
                <a:gd name="connsiteY3111" fmla="*/ 2041264 h 3785031"/>
                <a:gd name="connsiteX3112" fmla="*/ 1196265 w 2583877"/>
                <a:gd name="connsiteY3112" fmla="*/ 2048247 h 3785031"/>
                <a:gd name="connsiteX3113" fmla="*/ 1200456 w 2583877"/>
                <a:gd name="connsiteY3113" fmla="*/ 2056627 h 3785031"/>
                <a:gd name="connsiteX3114" fmla="*/ 1176712 w 2583877"/>
                <a:gd name="connsiteY3114" fmla="*/ 2080371 h 3785031"/>
                <a:gd name="connsiteX3115" fmla="*/ 1176712 w 2583877"/>
                <a:gd name="connsiteY3115" fmla="*/ 2080371 h 3785031"/>
                <a:gd name="connsiteX3116" fmla="*/ 1010506 w 2583877"/>
                <a:gd name="connsiteY3116" fmla="*/ 2242387 h 3785031"/>
                <a:gd name="connsiteX3117" fmla="*/ 840109 w 2583877"/>
                <a:gd name="connsiteY3117" fmla="*/ 2067801 h 3785031"/>
                <a:gd name="connsiteX3118" fmla="*/ 827539 w 2583877"/>
                <a:gd name="connsiteY3118" fmla="*/ 2053834 h 3785031"/>
                <a:gd name="connsiteX3119" fmla="*/ 833126 w 2583877"/>
                <a:gd name="connsiteY3119" fmla="*/ 2045454 h 3785031"/>
                <a:gd name="connsiteX3120" fmla="*/ 835919 w 2583877"/>
                <a:gd name="connsiteY3120" fmla="*/ 2035677 h 3785031"/>
                <a:gd name="connsiteX3121" fmla="*/ 835919 w 2583877"/>
                <a:gd name="connsiteY3121" fmla="*/ 2032883 h 3785031"/>
                <a:gd name="connsiteX3122" fmla="*/ 835919 w 2583877"/>
                <a:gd name="connsiteY3122" fmla="*/ 2031487 h 3785031"/>
                <a:gd name="connsiteX3123" fmla="*/ 835919 w 2583877"/>
                <a:gd name="connsiteY3123" fmla="*/ 2030090 h 3785031"/>
                <a:gd name="connsiteX3124" fmla="*/ 835919 w 2583877"/>
                <a:gd name="connsiteY3124" fmla="*/ 2025900 h 3785031"/>
                <a:gd name="connsiteX3125" fmla="*/ 828936 w 2583877"/>
                <a:gd name="connsiteY3125" fmla="*/ 2006346 h 3785031"/>
                <a:gd name="connsiteX3126" fmla="*/ 995142 w 2583877"/>
                <a:gd name="connsiteY3126" fmla="*/ 1844330 h 3785031"/>
                <a:gd name="connsiteX3127" fmla="*/ 995142 w 2583877"/>
                <a:gd name="connsiteY3127" fmla="*/ 1844330 h 3785031"/>
                <a:gd name="connsiteX3128" fmla="*/ 1020283 w 2583877"/>
                <a:gd name="connsiteY3128" fmla="*/ 1819190 h 3785031"/>
                <a:gd name="connsiteX3129" fmla="*/ 1020283 w 2583877"/>
                <a:gd name="connsiteY3129" fmla="*/ 1819190 h 3785031"/>
                <a:gd name="connsiteX3130" fmla="*/ 1021679 w 2583877"/>
                <a:gd name="connsiteY3130" fmla="*/ 1817793 h 3785031"/>
                <a:gd name="connsiteX3131" fmla="*/ 1034250 w 2583877"/>
                <a:gd name="connsiteY3131" fmla="*/ 1830363 h 3785031"/>
                <a:gd name="connsiteX3132" fmla="*/ 1204646 w 2583877"/>
                <a:gd name="connsiteY3132" fmla="*/ 2004949 h 3785031"/>
                <a:gd name="connsiteX3133" fmla="*/ 1204646 w 2583877"/>
                <a:gd name="connsiteY3133" fmla="*/ 2004949 h 3785031"/>
                <a:gd name="connsiteX3134" fmla="*/ 1201853 w 2583877"/>
                <a:gd name="connsiteY3134" fmla="*/ 2007743 h 3785031"/>
                <a:gd name="connsiteX3135" fmla="*/ 1196265 w 2583877"/>
                <a:gd name="connsiteY3135" fmla="*/ 2017520 h 3785031"/>
                <a:gd name="connsiteX3136" fmla="*/ 1193472 w 2583877"/>
                <a:gd name="connsiteY3136" fmla="*/ 2028693 h 3785031"/>
                <a:gd name="connsiteX3137" fmla="*/ 1193472 w 2583877"/>
                <a:gd name="connsiteY3137" fmla="*/ 2032883 h 3785031"/>
                <a:gd name="connsiteX3138" fmla="*/ 1193472 w 2583877"/>
                <a:gd name="connsiteY3138" fmla="*/ 2034280 h 3785031"/>
                <a:gd name="connsiteX3139" fmla="*/ 1194869 w 2583877"/>
                <a:gd name="connsiteY3139" fmla="*/ 2037073 h 3785031"/>
                <a:gd name="connsiteX3140" fmla="*/ 1013299 w 2583877"/>
                <a:gd name="connsiteY3140" fmla="*/ 2278701 h 3785031"/>
                <a:gd name="connsiteX3141" fmla="*/ 1013299 w 2583877"/>
                <a:gd name="connsiteY3141" fmla="*/ 2278701 h 3785031"/>
                <a:gd name="connsiteX3142" fmla="*/ 1013299 w 2583877"/>
                <a:gd name="connsiteY3142" fmla="*/ 2281494 h 3785031"/>
                <a:gd name="connsiteX3143" fmla="*/ 1011903 w 2583877"/>
                <a:gd name="connsiteY3143" fmla="*/ 2287081 h 3785031"/>
                <a:gd name="connsiteX3144" fmla="*/ 1010506 w 2583877"/>
                <a:gd name="connsiteY3144" fmla="*/ 2289875 h 3785031"/>
                <a:gd name="connsiteX3145" fmla="*/ 1010506 w 2583877"/>
                <a:gd name="connsiteY3145" fmla="*/ 2288478 h 3785031"/>
                <a:gd name="connsiteX3146" fmla="*/ 1009109 w 2583877"/>
                <a:gd name="connsiteY3146" fmla="*/ 2284288 h 3785031"/>
                <a:gd name="connsiteX3147" fmla="*/ 1009109 w 2583877"/>
                <a:gd name="connsiteY3147" fmla="*/ 2282891 h 3785031"/>
                <a:gd name="connsiteX3148" fmla="*/ 1009109 w 2583877"/>
                <a:gd name="connsiteY3148" fmla="*/ 2281494 h 3785031"/>
                <a:gd name="connsiteX3149" fmla="*/ 1009109 w 2583877"/>
                <a:gd name="connsiteY3149" fmla="*/ 2280098 h 3785031"/>
                <a:gd name="connsiteX3150" fmla="*/ 1009109 w 2583877"/>
                <a:gd name="connsiteY3150" fmla="*/ 2278701 h 3785031"/>
                <a:gd name="connsiteX3151" fmla="*/ 1009109 w 2583877"/>
                <a:gd name="connsiteY3151" fmla="*/ 2277304 h 3785031"/>
                <a:gd name="connsiteX3152" fmla="*/ 1010506 w 2583877"/>
                <a:gd name="connsiteY3152" fmla="*/ 2271718 h 3785031"/>
                <a:gd name="connsiteX3153" fmla="*/ 1011903 w 2583877"/>
                <a:gd name="connsiteY3153" fmla="*/ 2268924 h 3785031"/>
                <a:gd name="connsiteX3154" fmla="*/ 1013299 w 2583877"/>
                <a:gd name="connsiteY3154" fmla="*/ 2275908 h 3785031"/>
                <a:gd name="connsiteX3155" fmla="*/ 1013299 w 2583877"/>
                <a:gd name="connsiteY3155" fmla="*/ 2278701 h 3785031"/>
                <a:gd name="connsiteX3156" fmla="*/ 1013299 w 2583877"/>
                <a:gd name="connsiteY3156" fmla="*/ 2278701 h 3785031"/>
                <a:gd name="connsiteX3157" fmla="*/ 1018886 w 2583877"/>
                <a:gd name="connsiteY3157" fmla="*/ 1788462 h 3785031"/>
                <a:gd name="connsiteX3158" fmla="*/ 1018886 w 2583877"/>
                <a:gd name="connsiteY3158" fmla="*/ 1788462 h 3785031"/>
                <a:gd name="connsiteX3159" fmla="*/ 1018886 w 2583877"/>
                <a:gd name="connsiteY3159" fmla="*/ 1785669 h 3785031"/>
                <a:gd name="connsiteX3160" fmla="*/ 1020283 w 2583877"/>
                <a:gd name="connsiteY3160" fmla="*/ 1780082 h 3785031"/>
                <a:gd name="connsiteX3161" fmla="*/ 1023076 w 2583877"/>
                <a:gd name="connsiteY3161" fmla="*/ 1775892 h 3785031"/>
                <a:gd name="connsiteX3162" fmla="*/ 1025869 w 2583877"/>
                <a:gd name="connsiteY3162" fmla="*/ 1782876 h 3785031"/>
                <a:gd name="connsiteX3163" fmla="*/ 1025869 w 2583877"/>
                <a:gd name="connsiteY3163" fmla="*/ 1784272 h 3785031"/>
                <a:gd name="connsiteX3164" fmla="*/ 1025869 w 2583877"/>
                <a:gd name="connsiteY3164" fmla="*/ 1784272 h 3785031"/>
                <a:gd name="connsiteX3165" fmla="*/ 1025869 w 2583877"/>
                <a:gd name="connsiteY3165" fmla="*/ 1784272 h 3785031"/>
                <a:gd name="connsiteX3166" fmla="*/ 1025869 w 2583877"/>
                <a:gd name="connsiteY3166" fmla="*/ 1785669 h 3785031"/>
                <a:gd name="connsiteX3167" fmla="*/ 1024473 w 2583877"/>
                <a:gd name="connsiteY3167" fmla="*/ 1791256 h 3785031"/>
                <a:gd name="connsiteX3168" fmla="*/ 1021679 w 2583877"/>
                <a:gd name="connsiteY3168" fmla="*/ 1795446 h 3785031"/>
                <a:gd name="connsiteX3169" fmla="*/ 1020283 w 2583877"/>
                <a:gd name="connsiteY3169" fmla="*/ 1794049 h 3785031"/>
                <a:gd name="connsiteX3170" fmla="*/ 1018886 w 2583877"/>
                <a:gd name="connsiteY3170" fmla="*/ 1789859 h 3785031"/>
                <a:gd name="connsiteX3171" fmla="*/ 1018886 w 2583877"/>
                <a:gd name="connsiteY3171" fmla="*/ 1788462 h 3785031"/>
                <a:gd name="connsiteX3172" fmla="*/ 1018886 w 2583877"/>
                <a:gd name="connsiteY3172" fmla="*/ 1788462 h 3785031"/>
                <a:gd name="connsiteX3173" fmla="*/ 1018886 w 2583877"/>
                <a:gd name="connsiteY3173" fmla="*/ 1788462 h 3785031"/>
                <a:gd name="connsiteX3174" fmla="*/ 813572 w 2583877"/>
                <a:gd name="connsiteY3174" fmla="*/ 2032883 h 3785031"/>
                <a:gd name="connsiteX3175" fmla="*/ 813572 w 2583877"/>
                <a:gd name="connsiteY3175" fmla="*/ 2031487 h 3785031"/>
                <a:gd name="connsiteX3176" fmla="*/ 814969 w 2583877"/>
                <a:gd name="connsiteY3176" fmla="*/ 2025900 h 3785031"/>
                <a:gd name="connsiteX3177" fmla="*/ 816366 w 2583877"/>
                <a:gd name="connsiteY3177" fmla="*/ 2023106 h 3785031"/>
                <a:gd name="connsiteX3178" fmla="*/ 817763 w 2583877"/>
                <a:gd name="connsiteY3178" fmla="*/ 2030090 h 3785031"/>
                <a:gd name="connsiteX3179" fmla="*/ 817763 w 2583877"/>
                <a:gd name="connsiteY3179" fmla="*/ 2031487 h 3785031"/>
                <a:gd name="connsiteX3180" fmla="*/ 817763 w 2583877"/>
                <a:gd name="connsiteY3180" fmla="*/ 2031487 h 3785031"/>
                <a:gd name="connsiteX3181" fmla="*/ 817763 w 2583877"/>
                <a:gd name="connsiteY3181" fmla="*/ 2031487 h 3785031"/>
                <a:gd name="connsiteX3182" fmla="*/ 817763 w 2583877"/>
                <a:gd name="connsiteY3182" fmla="*/ 2032883 h 3785031"/>
                <a:gd name="connsiteX3183" fmla="*/ 816366 w 2583877"/>
                <a:gd name="connsiteY3183" fmla="*/ 2038470 h 3785031"/>
                <a:gd name="connsiteX3184" fmla="*/ 814969 w 2583877"/>
                <a:gd name="connsiteY3184" fmla="*/ 2041264 h 3785031"/>
                <a:gd name="connsiteX3185" fmla="*/ 814969 w 2583877"/>
                <a:gd name="connsiteY3185" fmla="*/ 2039867 h 3785031"/>
                <a:gd name="connsiteX3186" fmla="*/ 813572 w 2583877"/>
                <a:gd name="connsiteY3186" fmla="*/ 2035677 h 3785031"/>
                <a:gd name="connsiteX3187" fmla="*/ 813572 w 2583877"/>
                <a:gd name="connsiteY3187" fmla="*/ 2034280 h 3785031"/>
                <a:gd name="connsiteX3188" fmla="*/ 813572 w 2583877"/>
                <a:gd name="connsiteY3188" fmla="*/ 2032883 h 3785031"/>
                <a:gd name="connsiteX3189" fmla="*/ 813572 w 2583877"/>
                <a:gd name="connsiteY3189" fmla="*/ 2032883 h 3785031"/>
                <a:gd name="connsiteX3190" fmla="*/ 813572 w 2583877"/>
                <a:gd name="connsiteY3190" fmla="*/ 2032883 h 3785031"/>
                <a:gd name="connsiteX3191" fmla="*/ 1801033 w 2583877"/>
                <a:gd name="connsiteY3191" fmla="*/ 2274511 h 3785031"/>
                <a:gd name="connsiteX3192" fmla="*/ 1802430 w 2583877"/>
                <a:gd name="connsiteY3192" fmla="*/ 2271718 h 3785031"/>
                <a:gd name="connsiteX3193" fmla="*/ 1803826 w 2583877"/>
                <a:gd name="connsiteY3193" fmla="*/ 2278701 h 3785031"/>
                <a:gd name="connsiteX3194" fmla="*/ 1803826 w 2583877"/>
                <a:gd name="connsiteY3194" fmla="*/ 2280098 h 3785031"/>
                <a:gd name="connsiteX3195" fmla="*/ 1803826 w 2583877"/>
                <a:gd name="connsiteY3195" fmla="*/ 2280098 h 3785031"/>
                <a:gd name="connsiteX3196" fmla="*/ 1803826 w 2583877"/>
                <a:gd name="connsiteY3196" fmla="*/ 2280098 h 3785031"/>
                <a:gd name="connsiteX3197" fmla="*/ 1803826 w 2583877"/>
                <a:gd name="connsiteY3197" fmla="*/ 2281494 h 3785031"/>
                <a:gd name="connsiteX3198" fmla="*/ 1802430 w 2583877"/>
                <a:gd name="connsiteY3198" fmla="*/ 2287081 h 3785031"/>
                <a:gd name="connsiteX3199" fmla="*/ 1801033 w 2583877"/>
                <a:gd name="connsiteY3199" fmla="*/ 2289875 h 3785031"/>
                <a:gd name="connsiteX3200" fmla="*/ 1801033 w 2583877"/>
                <a:gd name="connsiteY3200" fmla="*/ 2288478 h 3785031"/>
                <a:gd name="connsiteX3201" fmla="*/ 1799636 w 2583877"/>
                <a:gd name="connsiteY3201" fmla="*/ 2284288 h 3785031"/>
                <a:gd name="connsiteX3202" fmla="*/ 1799636 w 2583877"/>
                <a:gd name="connsiteY3202" fmla="*/ 2282891 h 3785031"/>
                <a:gd name="connsiteX3203" fmla="*/ 1799636 w 2583877"/>
                <a:gd name="connsiteY3203" fmla="*/ 2281494 h 3785031"/>
                <a:gd name="connsiteX3204" fmla="*/ 1799636 w 2583877"/>
                <a:gd name="connsiteY3204" fmla="*/ 2280098 h 3785031"/>
                <a:gd name="connsiteX3205" fmla="*/ 1799636 w 2583877"/>
                <a:gd name="connsiteY3205" fmla="*/ 2278701 h 3785031"/>
                <a:gd name="connsiteX3206" fmla="*/ 1799636 w 2583877"/>
                <a:gd name="connsiteY3206" fmla="*/ 2277304 h 3785031"/>
                <a:gd name="connsiteX3207" fmla="*/ 1801033 w 2583877"/>
                <a:gd name="connsiteY3207" fmla="*/ 2274511 h 3785031"/>
                <a:gd name="connsiteX3208" fmla="*/ 1820586 w 2583877"/>
                <a:gd name="connsiteY3208" fmla="*/ 1792653 h 3785031"/>
                <a:gd name="connsiteX3209" fmla="*/ 1820586 w 2583877"/>
                <a:gd name="connsiteY3209" fmla="*/ 1792653 h 3785031"/>
                <a:gd name="connsiteX3210" fmla="*/ 1820586 w 2583877"/>
                <a:gd name="connsiteY3210" fmla="*/ 1789859 h 3785031"/>
                <a:gd name="connsiteX3211" fmla="*/ 1821983 w 2583877"/>
                <a:gd name="connsiteY3211" fmla="*/ 1784272 h 3785031"/>
                <a:gd name="connsiteX3212" fmla="*/ 1824776 w 2583877"/>
                <a:gd name="connsiteY3212" fmla="*/ 1780082 h 3785031"/>
                <a:gd name="connsiteX3213" fmla="*/ 1826173 w 2583877"/>
                <a:gd name="connsiteY3213" fmla="*/ 1784272 h 3785031"/>
                <a:gd name="connsiteX3214" fmla="*/ 1826173 w 2583877"/>
                <a:gd name="connsiteY3214" fmla="*/ 1785669 h 3785031"/>
                <a:gd name="connsiteX3215" fmla="*/ 1826173 w 2583877"/>
                <a:gd name="connsiteY3215" fmla="*/ 1785669 h 3785031"/>
                <a:gd name="connsiteX3216" fmla="*/ 1826173 w 2583877"/>
                <a:gd name="connsiteY3216" fmla="*/ 1785669 h 3785031"/>
                <a:gd name="connsiteX3217" fmla="*/ 1826173 w 2583877"/>
                <a:gd name="connsiteY3217" fmla="*/ 1787066 h 3785031"/>
                <a:gd name="connsiteX3218" fmla="*/ 1824776 w 2583877"/>
                <a:gd name="connsiteY3218" fmla="*/ 1792653 h 3785031"/>
                <a:gd name="connsiteX3219" fmla="*/ 1821983 w 2583877"/>
                <a:gd name="connsiteY3219" fmla="*/ 1796843 h 3785031"/>
                <a:gd name="connsiteX3220" fmla="*/ 1821983 w 2583877"/>
                <a:gd name="connsiteY3220" fmla="*/ 1794049 h 3785031"/>
                <a:gd name="connsiteX3221" fmla="*/ 1821983 w 2583877"/>
                <a:gd name="connsiteY3221" fmla="*/ 1792653 h 3785031"/>
                <a:gd name="connsiteX3222" fmla="*/ 1820586 w 2583877"/>
                <a:gd name="connsiteY3222" fmla="*/ 1792653 h 3785031"/>
                <a:gd name="connsiteX3223" fmla="*/ 1820586 w 2583877"/>
                <a:gd name="connsiteY3223" fmla="*/ 1792653 h 3785031"/>
                <a:gd name="connsiteX3224" fmla="*/ 1833156 w 2583877"/>
                <a:gd name="connsiteY3224" fmla="*/ 1298224 h 3785031"/>
                <a:gd name="connsiteX3225" fmla="*/ 1833156 w 2583877"/>
                <a:gd name="connsiteY3225" fmla="*/ 1298224 h 3785031"/>
                <a:gd name="connsiteX3226" fmla="*/ 1833156 w 2583877"/>
                <a:gd name="connsiteY3226" fmla="*/ 1295431 h 3785031"/>
                <a:gd name="connsiteX3227" fmla="*/ 1834553 w 2583877"/>
                <a:gd name="connsiteY3227" fmla="*/ 1289844 h 3785031"/>
                <a:gd name="connsiteX3228" fmla="*/ 1835950 w 2583877"/>
                <a:gd name="connsiteY3228" fmla="*/ 1287051 h 3785031"/>
                <a:gd name="connsiteX3229" fmla="*/ 1837347 w 2583877"/>
                <a:gd name="connsiteY3229" fmla="*/ 1294034 h 3785031"/>
                <a:gd name="connsiteX3230" fmla="*/ 1837347 w 2583877"/>
                <a:gd name="connsiteY3230" fmla="*/ 1295431 h 3785031"/>
                <a:gd name="connsiteX3231" fmla="*/ 1837347 w 2583877"/>
                <a:gd name="connsiteY3231" fmla="*/ 1295431 h 3785031"/>
                <a:gd name="connsiteX3232" fmla="*/ 1837347 w 2583877"/>
                <a:gd name="connsiteY3232" fmla="*/ 1295431 h 3785031"/>
                <a:gd name="connsiteX3233" fmla="*/ 1837347 w 2583877"/>
                <a:gd name="connsiteY3233" fmla="*/ 1296827 h 3785031"/>
                <a:gd name="connsiteX3234" fmla="*/ 1835950 w 2583877"/>
                <a:gd name="connsiteY3234" fmla="*/ 1302414 h 3785031"/>
                <a:gd name="connsiteX3235" fmla="*/ 1834553 w 2583877"/>
                <a:gd name="connsiteY3235" fmla="*/ 1305208 h 3785031"/>
                <a:gd name="connsiteX3236" fmla="*/ 1834553 w 2583877"/>
                <a:gd name="connsiteY3236" fmla="*/ 1303811 h 3785031"/>
                <a:gd name="connsiteX3237" fmla="*/ 1833156 w 2583877"/>
                <a:gd name="connsiteY3237" fmla="*/ 1299621 h 3785031"/>
                <a:gd name="connsiteX3238" fmla="*/ 1833156 w 2583877"/>
                <a:gd name="connsiteY3238" fmla="*/ 1298224 h 3785031"/>
                <a:gd name="connsiteX3239" fmla="*/ 1833156 w 2583877"/>
                <a:gd name="connsiteY3239" fmla="*/ 1298224 h 3785031"/>
                <a:gd name="connsiteX3240" fmla="*/ 1833156 w 2583877"/>
                <a:gd name="connsiteY3240" fmla="*/ 1298224 h 3785031"/>
                <a:gd name="connsiteX3241" fmla="*/ 1024473 w 2583877"/>
                <a:gd name="connsiteY3241" fmla="*/ 1267497 h 3785031"/>
                <a:gd name="connsiteX3242" fmla="*/ 1023076 w 2583877"/>
                <a:gd name="connsiteY3242" fmla="*/ 1268894 h 3785031"/>
                <a:gd name="connsiteX3243" fmla="*/ 1017489 w 2583877"/>
                <a:gd name="connsiteY3243" fmla="*/ 1278670 h 3785031"/>
                <a:gd name="connsiteX3244" fmla="*/ 1014696 w 2583877"/>
                <a:gd name="connsiteY3244" fmla="*/ 1289844 h 3785031"/>
                <a:gd name="connsiteX3245" fmla="*/ 1014696 w 2583877"/>
                <a:gd name="connsiteY3245" fmla="*/ 1294034 h 3785031"/>
                <a:gd name="connsiteX3246" fmla="*/ 1014696 w 2583877"/>
                <a:gd name="connsiteY3246" fmla="*/ 1295431 h 3785031"/>
                <a:gd name="connsiteX3247" fmla="*/ 1014696 w 2583877"/>
                <a:gd name="connsiteY3247" fmla="*/ 1296827 h 3785031"/>
                <a:gd name="connsiteX3248" fmla="*/ 1014696 w 2583877"/>
                <a:gd name="connsiteY3248" fmla="*/ 1298224 h 3785031"/>
                <a:gd name="connsiteX3249" fmla="*/ 1014696 w 2583877"/>
                <a:gd name="connsiteY3249" fmla="*/ 1301017 h 3785031"/>
                <a:gd name="connsiteX3250" fmla="*/ 1016092 w 2583877"/>
                <a:gd name="connsiteY3250" fmla="*/ 1308001 h 3785031"/>
                <a:gd name="connsiteX3251" fmla="*/ 1020283 w 2583877"/>
                <a:gd name="connsiteY3251" fmla="*/ 1314984 h 3785031"/>
                <a:gd name="connsiteX3252" fmla="*/ 995142 w 2583877"/>
                <a:gd name="connsiteY3252" fmla="*/ 1338728 h 3785031"/>
                <a:gd name="connsiteX3253" fmla="*/ 995142 w 2583877"/>
                <a:gd name="connsiteY3253" fmla="*/ 1338728 h 3785031"/>
                <a:gd name="connsiteX3254" fmla="*/ 830333 w 2583877"/>
                <a:gd name="connsiteY3254" fmla="*/ 1499347 h 3785031"/>
                <a:gd name="connsiteX3255" fmla="*/ 658540 w 2583877"/>
                <a:gd name="connsiteY3255" fmla="*/ 1323364 h 3785031"/>
                <a:gd name="connsiteX3256" fmla="*/ 647366 w 2583877"/>
                <a:gd name="connsiteY3256" fmla="*/ 1312191 h 3785031"/>
                <a:gd name="connsiteX3257" fmla="*/ 651556 w 2583877"/>
                <a:gd name="connsiteY3257" fmla="*/ 1303811 h 3785031"/>
                <a:gd name="connsiteX3258" fmla="*/ 654350 w 2583877"/>
                <a:gd name="connsiteY3258" fmla="*/ 1294034 h 3785031"/>
                <a:gd name="connsiteX3259" fmla="*/ 654350 w 2583877"/>
                <a:gd name="connsiteY3259" fmla="*/ 1291241 h 3785031"/>
                <a:gd name="connsiteX3260" fmla="*/ 654350 w 2583877"/>
                <a:gd name="connsiteY3260" fmla="*/ 1289844 h 3785031"/>
                <a:gd name="connsiteX3261" fmla="*/ 654350 w 2583877"/>
                <a:gd name="connsiteY3261" fmla="*/ 1288447 h 3785031"/>
                <a:gd name="connsiteX3262" fmla="*/ 654350 w 2583877"/>
                <a:gd name="connsiteY3262" fmla="*/ 1284257 h 3785031"/>
                <a:gd name="connsiteX3263" fmla="*/ 647366 w 2583877"/>
                <a:gd name="connsiteY3263" fmla="*/ 1264703 h 3785031"/>
                <a:gd name="connsiteX3264" fmla="*/ 812176 w 2583877"/>
                <a:gd name="connsiteY3264" fmla="*/ 1104084 h 3785031"/>
                <a:gd name="connsiteX3265" fmla="*/ 812176 w 2583877"/>
                <a:gd name="connsiteY3265" fmla="*/ 1104084 h 3785031"/>
                <a:gd name="connsiteX3266" fmla="*/ 837316 w 2583877"/>
                <a:gd name="connsiteY3266" fmla="*/ 1078944 h 3785031"/>
                <a:gd name="connsiteX3267" fmla="*/ 837316 w 2583877"/>
                <a:gd name="connsiteY3267" fmla="*/ 1078944 h 3785031"/>
                <a:gd name="connsiteX3268" fmla="*/ 838713 w 2583877"/>
                <a:gd name="connsiteY3268" fmla="*/ 1077547 h 3785031"/>
                <a:gd name="connsiteX3269" fmla="*/ 851283 w 2583877"/>
                <a:gd name="connsiteY3269" fmla="*/ 1090117 h 3785031"/>
                <a:gd name="connsiteX3270" fmla="*/ 1024473 w 2583877"/>
                <a:gd name="connsiteY3270" fmla="*/ 1267497 h 3785031"/>
                <a:gd name="connsiteX3271" fmla="*/ 433673 w 2583877"/>
                <a:gd name="connsiteY3271" fmla="*/ 1535662 h 3785031"/>
                <a:gd name="connsiteX3272" fmla="*/ 433673 w 2583877"/>
                <a:gd name="connsiteY3272" fmla="*/ 1535662 h 3785031"/>
                <a:gd name="connsiteX3273" fmla="*/ 433673 w 2583877"/>
                <a:gd name="connsiteY3273" fmla="*/ 1535662 h 3785031"/>
                <a:gd name="connsiteX3274" fmla="*/ 433673 w 2583877"/>
                <a:gd name="connsiteY3274" fmla="*/ 1538455 h 3785031"/>
                <a:gd name="connsiteX3275" fmla="*/ 432276 w 2583877"/>
                <a:gd name="connsiteY3275" fmla="*/ 1544042 h 3785031"/>
                <a:gd name="connsiteX3276" fmla="*/ 430879 w 2583877"/>
                <a:gd name="connsiteY3276" fmla="*/ 1546835 h 3785031"/>
                <a:gd name="connsiteX3277" fmla="*/ 430879 w 2583877"/>
                <a:gd name="connsiteY3277" fmla="*/ 1545438 h 3785031"/>
                <a:gd name="connsiteX3278" fmla="*/ 429482 w 2583877"/>
                <a:gd name="connsiteY3278" fmla="*/ 1541248 h 3785031"/>
                <a:gd name="connsiteX3279" fmla="*/ 429482 w 2583877"/>
                <a:gd name="connsiteY3279" fmla="*/ 1539851 h 3785031"/>
                <a:gd name="connsiteX3280" fmla="*/ 429482 w 2583877"/>
                <a:gd name="connsiteY3280" fmla="*/ 1538455 h 3785031"/>
                <a:gd name="connsiteX3281" fmla="*/ 429482 w 2583877"/>
                <a:gd name="connsiteY3281" fmla="*/ 1537058 h 3785031"/>
                <a:gd name="connsiteX3282" fmla="*/ 429482 w 2583877"/>
                <a:gd name="connsiteY3282" fmla="*/ 1535662 h 3785031"/>
                <a:gd name="connsiteX3283" fmla="*/ 429482 w 2583877"/>
                <a:gd name="connsiteY3283" fmla="*/ 1534265 h 3785031"/>
                <a:gd name="connsiteX3284" fmla="*/ 430879 w 2583877"/>
                <a:gd name="connsiteY3284" fmla="*/ 1528678 h 3785031"/>
                <a:gd name="connsiteX3285" fmla="*/ 432276 w 2583877"/>
                <a:gd name="connsiteY3285" fmla="*/ 1525885 h 3785031"/>
                <a:gd name="connsiteX3286" fmla="*/ 433673 w 2583877"/>
                <a:gd name="connsiteY3286" fmla="*/ 1532868 h 3785031"/>
                <a:gd name="connsiteX3287" fmla="*/ 433673 w 2583877"/>
                <a:gd name="connsiteY3287" fmla="*/ 1535662 h 3785031"/>
                <a:gd name="connsiteX3288" fmla="*/ 429482 w 2583877"/>
                <a:gd name="connsiteY3288" fmla="*/ 2052437 h 3785031"/>
                <a:gd name="connsiteX3289" fmla="*/ 435069 w 2583877"/>
                <a:gd name="connsiteY3289" fmla="*/ 2044057 h 3785031"/>
                <a:gd name="connsiteX3290" fmla="*/ 437863 w 2583877"/>
                <a:gd name="connsiteY3290" fmla="*/ 2034280 h 3785031"/>
                <a:gd name="connsiteX3291" fmla="*/ 437863 w 2583877"/>
                <a:gd name="connsiteY3291" fmla="*/ 2031487 h 3785031"/>
                <a:gd name="connsiteX3292" fmla="*/ 437863 w 2583877"/>
                <a:gd name="connsiteY3292" fmla="*/ 2030090 h 3785031"/>
                <a:gd name="connsiteX3293" fmla="*/ 437863 w 2583877"/>
                <a:gd name="connsiteY3293" fmla="*/ 2028693 h 3785031"/>
                <a:gd name="connsiteX3294" fmla="*/ 437863 w 2583877"/>
                <a:gd name="connsiteY3294" fmla="*/ 2024503 h 3785031"/>
                <a:gd name="connsiteX3295" fmla="*/ 430879 w 2583877"/>
                <a:gd name="connsiteY3295" fmla="*/ 2004949 h 3785031"/>
                <a:gd name="connsiteX3296" fmla="*/ 595688 w 2583877"/>
                <a:gd name="connsiteY3296" fmla="*/ 1844330 h 3785031"/>
                <a:gd name="connsiteX3297" fmla="*/ 595688 w 2583877"/>
                <a:gd name="connsiteY3297" fmla="*/ 1844330 h 3785031"/>
                <a:gd name="connsiteX3298" fmla="*/ 620829 w 2583877"/>
                <a:gd name="connsiteY3298" fmla="*/ 1819190 h 3785031"/>
                <a:gd name="connsiteX3299" fmla="*/ 620829 w 2583877"/>
                <a:gd name="connsiteY3299" fmla="*/ 1819190 h 3785031"/>
                <a:gd name="connsiteX3300" fmla="*/ 622226 w 2583877"/>
                <a:gd name="connsiteY3300" fmla="*/ 1817793 h 3785031"/>
                <a:gd name="connsiteX3301" fmla="*/ 634796 w 2583877"/>
                <a:gd name="connsiteY3301" fmla="*/ 1830363 h 3785031"/>
                <a:gd name="connsiteX3302" fmla="*/ 805192 w 2583877"/>
                <a:gd name="connsiteY3302" fmla="*/ 2004949 h 3785031"/>
                <a:gd name="connsiteX3303" fmla="*/ 803796 w 2583877"/>
                <a:gd name="connsiteY3303" fmla="*/ 2006346 h 3785031"/>
                <a:gd name="connsiteX3304" fmla="*/ 798209 w 2583877"/>
                <a:gd name="connsiteY3304" fmla="*/ 2016123 h 3785031"/>
                <a:gd name="connsiteX3305" fmla="*/ 795416 w 2583877"/>
                <a:gd name="connsiteY3305" fmla="*/ 2027297 h 3785031"/>
                <a:gd name="connsiteX3306" fmla="*/ 795416 w 2583877"/>
                <a:gd name="connsiteY3306" fmla="*/ 2031487 h 3785031"/>
                <a:gd name="connsiteX3307" fmla="*/ 795416 w 2583877"/>
                <a:gd name="connsiteY3307" fmla="*/ 2032883 h 3785031"/>
                <a:gd name="connsiteX3308" fmla="*/ 795416 w 2583877"/>
                <a:gd name="connsiteY3308" fmla="*/ 2034280 h 3785031"/>
                <a:gd name="connsiteX3309" fmla="*/ 795416 w 2583877"/>
                <a:gd name="connsiteY3309" fmla="*/ 2035677 h 3785031"/>
                <a:gd name="connsiteX3310" fmla="*/ 795416 w 2583877"/>
                <a:gd name="connsiteY3310" fmla="*/ 2038470 h 3785031"/>
                <a:gd name="connsiteX3311" fmla="*/ 796812 w 2583877"/>
                <a:gd name="connsiteY3311" fmla="*/ 2045454 h 3785031"/>
                <a:gd name="connsiteX3312" fmla="*/ 801002 w 2583877"/>
                <a:gd name="connsiteY3312" fmla="*/ 2052437 h 3785031"/>
                <a:gd name="connsiteX3313" fmla="*/ 775862 w 2583877"/>
                <a:gd name="connsiteY3313" fmla="*/ 2076181 h 3785031"/>
                <a:gd name="connsiteX3314" fmla="*/ 775862 w 2583877"/>
                <a:gd name="connsiteY3314" fmla="*/ 2076181 h 3785031"/>
                <a:gd name="connsiteX3315" fmla="*/ 612449 w 2583877"/>
                <a:gd name="connsiteY3315" fmla="*/ 2240990 h 3785031"/>
                <a:gd name="connsiteX3316" fmla="*/ 440656 w 2583877"/>
                <a:gd name="connsiteY3316" fmla="*/ 2065007 h 3785031"/>
                <a:gd name="connsiteX3317" fmla="*/ 429482 w 2583877"/>
                <a:gd name="connsiteY3317" fmla="*/ 2052437 h 3785031"/>
                <a:gd name="connsiteX3318" fmla="*/ 429482 w 2583877"/>
                <a:gd name="connsiteY3318" fmla="*/ 2052437 h 3785031"/>
                <a:gd name="connsiteX3319" fmla="*/ 602672 w 2583877"/>
                <a:gd name="connsiteY3319" fmla="*/ 2280098 h 3785031"/>
                <a:gd name="connsiteX3320" fmla="*/ 602672 w 2583877"/>
                <a:gd name="connsiteY3320" fmla="*/ 2278701 h 3785031"/>
                <a:gd name="connsiteX3321" fmla="*/ 604069 w 2583877"/>
                <a:gd name="connsiteY3321" fmla="*/ 2273114 h 3785031"/>
                <a:gd name="connsiteX3322" fmla="*/ 606862 w 2583877"/>
                <a:gd name="connsiteY3322" fmla="*/ 2267527 h 3785031"/>
                <a:gd name="connsiteX3323" fmla="*/ 608259 w 2583877"/>
                <a:gd name="connsiteY3323" fmla="*/ 2266131 h 3785031"/>
                <a:gd name="connsiteX3324" fmla="*/ 608259 w 2583877"/>
                <a:gd name="connsiteY3324" fmla="*/ 2266131 h 3785031"/>
                <a:gd name="connsiteX3325" fmla="*/ 608259 w 2583877"/>
                <a:gd name="connsiteY3325" fmla="*/ 2267527 h 3785031"/>
                <a:gd name="connsiteX3326" fmla="*/ 611052 w 2583877"/>
                <a:gd name="connsiteY3326" fmla="*/ 2274511 h 3785031"/>
                <a:gd name="connsiteX3327" fmla="*/ 611052 w 2583877"/>
                <a:gd name="connsiteY3327" fmla="*/ 2275908 h 3785031"/>
                <a:gd name="connsiteX3328" fmla="*/ 611052 w 2583877"/>
                <a:gd name="connsiteY3328" fmla="*/ 2275908 h 3785031"/>
                <a:gd name="connsiteX3329" fmla="*/ 611052 w 2583877"/>
                <a:gd name="connsiteY3329" fmla="*/ 2275908 h 3785031"/>
                <a:gd name="connsiteX3330" fmla="*/ 611052 w 2583877"/>
                <a:gd name="connsiteY3330" fmla="*/ 2277304 h 3785031"/>
                <a:gd name="connsiteX3331" fmla="*/ 609655 w 2583877"/>
                <a:gd name="connsiteY3331" fmla="*/ 2282891 h 3785031"/>
                <a:gd name="connsiteX3332" fmla="*/ 606862 w 2583877"/>
                <a:gd name="connsiteY3332" fmla="*/ 2287081 h 3785031"/>
                <a:gd name="connsiteX3333" fmla="*/ 605465 w 2583877"/>
                <a:gd name="connsiteY3333" fmla="*/ 2288478 h 3785031"/>
                <a:gd name="connsiteX3334" fmla="*/ 604069 w 2583877"/>
                <a:gd name="connsiteY3334" fmla="*/ 2287081 h 3785031"/>
                <a:gd name="connsiteX3335" fmla="*/ 602672 w 2583877"/>
                <a:gd name="connsiteY3335" fmla="*/ 2282891 h 3785031"/>
                <a:gd name="connsiteX3336" fmla="*/ 602672 w 2583877"/>
                <a:gd name="connsiteY3336" fmla="*/ 2281494 h 3785031"/>
                <a:gd name="connsiteX3337" fmla="*/ 602672 w 2583877"/>
                <a:gd name="connsiteY3337" fmla="*/ 2280098 h 3785031"/>
                <a:gd name="connsiteX3338" fmla="*/ 602672 w 2583877"/>
                <a:gd name="connsiteY3338" fmla="*/ 2280098 h 3785031"/>
                <a:gd name="connsiteX3339" fmla="*/ 602672 w 2583877"/>
                <a:gd name="connsiteY3339" fmla="*/ 2280098 h 3785031"/>
                <a:gd name="connsiteX3340" fmla="*/ 601276 w 2583877"/>
                <a:gd name="connsiteY3340" fmla="*/ 2759163 h 3785031"/>
                <a:gd name="connsiteX3341" fmla="*/ 601276 w 2583877"/>
                <a:gd name="connsiteY3341" fmla="*/ 2759163 h 3785031"/>
                <a:gd name="connsiteX3342" fmla="*/ 601276 w 2583877"/>
                <a:gd name="connsiteY3342" fmla="*/ 2759163 h 3785031"/>
                <a:gd name="connsiteX3343" fmla="*/ 601276 w 2583877"/>
                <a:gd name="connsiteY3343" fmla="*/ 2759163 h 3785031"/>
                <a:gd name="connsiteX3344" fmla="*/ 597085 w 2583877"/>
                <a:gd name="connsiteY3344" fmla="*/ 2773130 h 3785031"/>
                <a:gd name="connsiteX3345" fmla="*/ 597085 w 2583877"/>
                <a:gd name="connsiteY3345" fmla="*/ 2771733 h 3785031"/>
                <a:gd name="connsiteX3346" fmla="*/ 598482 w 2583877"/>
                <a:gd name="connsiteY3346" fmla="*/ 2766146 h 3785031"/>
                <a:gd name="connsiteX3347" fmla="*/ 601276 w 2583877"/>
                <a:gd name="connsiteY3347" fmla="*/ 2761956 h 3785031"/>
                <a:gd name="connsiteX3348" fmla="*/ 604069 w 2583877"/>
                <a:gd name="connsiteY3348" fmla="*/ 2768939 h 3785031"/>
                <a:gd name="connsiteX3349" fmla="*/ 604069 w 2583877"/>
                <a:gd name="connsiteY3349" fmla="*/ 2770336 h 3785031"/>
                <a:gd name="connsiteX3350" fmla="*/ 604069 w 2583877"/>
                <a:gd name="connsiteY3350" fmla="*/ 2770336 h 3785031"/>
                <a:gd name="connsiteX3351" fmla="*/ 604069 w 2583877"/>
                <a:gd name="connsiteY3351" fmla="*/ 2770336 h 3785031"/>
                <a:gd name="connsiteX3352" fmla="*/ 604069 w 2583877"/>
                <a:gd name="connsiteY3352" fmla="*/ 2771733 h 3785031"/>
                <a:gd name="connsiteX3353" fmla="*/ 602672 w 2583877"/>
                <a:gd name="connsiteY3353" fmla="*/ 2777320 h 3785031"/>
                <a:gd name="connsiteX3354" fmla="*/ 599879 w 2583877"/>
                <a:gd name="connsiteY3354" fmla="*/ 2781509 h 3785031"/>
                <a:gd name="connsiteX3355" fmla="*/ 598482 w 2583877"/>
                <a:gd name="connsiteY3355" fmla="*/ 2780113 h 3785031"/>
                <a:gd name="connsiteX3356" fmla="*/ 597085 w 2583877"/>
                <a:gd name="connsiteY3356" fmla="*/ 2775923 h 3785031"/>
                <a:gd name="connsiteX3357" fmla="*/ 597085 w 2583877"/>
                <a:gd name="connsiteY3357" fmla="*/ 2774526 h 3785031"/>
                <a:gd name="connsiteX3358" fmla="*/ 597085 w 2583877"/>
                <a:gd name="connsiteY3358" fmla="*/ 2773130 h 3785031"/>
                <a:gd name="connsiteX3359" fmla="*/ 597085 w 2583877"/>
                <a:gd name="connsiteY3359" fmla="*/ 2773130 h 3785031"/>
                <a:gd name="connsiteX3360" fmla="*/ 597085 w 2583877"/>
                <a:gd name="connsiteY3360" fmla="*/ 2773130 h 3785031"/>
                <a:gd name="connsiteX3361" fmla="*/ 2002156 w 2583877"/>
                <a:gd name="connsiteY3361" fmla="*/ 2531502 h 3785031"/>
                <a:gd name="connsiteX3362" fmla="*/ 2002156 w 2583877"/>
                <a:gd name="connsiteY3362" fmla="*/ 2531502 h 3785031"/>
                <a:gd name="connsiteX3363" fmla="*/ 2002156 w 2583877"/>
                <a:gd name="connsiteY3363" fmla="*/ 2528709 h 3785031"/>
                <a:gd name="connsiteX3364" fmla="*/ 2003553 w 2583877"/>
                <a:gd name="connsiteY3364" fmla="*/ 2523122 h 3785031"/>
                <a:gd name="connsiteX3365" fmla="*/ 2004950 w 2583877"/>
                <a:gd name="connsiteY3365" fmla="*/ 2520329 h 3785031"/>
                <a:gd name="connsiteX3366" fmla="*/ 2006346 w 2583877"/>
                <a:gd name="connsiteY3366" fmla="*/ 2527312 h 3785031"/>
                <a:gd name="connsiteX3367" fmla="*/ 2006346 w 2583877"/>
                <a:gd name="connsiteY3367" fmla="*/ 2528709 h 3785031"/>
                <a:gd name="connsiteX3368" fmla="*/ 2006346 w 2583877"/>
                <a:gd name="connsiteY3368" fmla="*/ 2528709 h 3785031"/>
                <a:gd name="connsiteX3369" fmla="*/ 2006346 w 2583877"/>
                <a:gd name="connsiteY3369" fmla="*/ 2528709 h 3785031"/>
                <a:gd name="connsiteX3370" fmla="*/ 2006346 w 2583877"/>
                <a:gd name="connsiteY3370" fmla="*/ 2530105 h 3785031"/>
                <a:gd name="connsiteX3371" fmla="*/ 2004950 w 2583877"/>
                <a:gd name="connsiteY3371" fmla="*/ 2535692 h 3785031"/>
                <a:gd name="connsiteX3372" fmla="*/ 2003553 w 2583877"/>
                <a:gd name="connsiteY3372" fmla="*/ 2538485 h 3785031"/>
                <a:gd name="connsiteX3373" fmla="*/ 2003553 w 2583877"/>
                <a:gd name="connsiteY3373" fmla="*/ 2537089 h 3785031"/>
                <a:gd name="connsiteX3374" fmla="*/ 2002156 w 2583877"/>
                <a:gd name="connsiteY3374" fmla="*/ 2532899 h 3785031"/>
                <a:gd name="connsiteX3375" fmla="*/ 2002156 w 2583877"/>
                <a:gd name="connsiteY3375" fmla="*/ 2531502 h 3785031"/>
                <a:gd name="connsiteX3376" fmla="*/ 2002156 w 2583877"/>
                <a:gd name="connsiteY3376" fmla="*/ 2531502 h 3785031"/>
                <a:gd name="connsiteX3377" fmla="*/ 2002156 w 2583877"/>
                <a:gd name="connsiteY3377" fmla="*/ 2531502 h 3785031"/>
                <a:gd name="connsiteX3378" fmla="*/ 2014726 w 2583877"/>
                <a:gd name="connsiteY3378" fmla="*/ 2039867 h 3785031"/>
                <a:gd name="connsiteX3379" fmla="*/ 2014726 w 2583877"/>
                <a:gd name="connsiteY3379" fmla="*/ 2039867 h 3785031"/>
                <a:gd name="connsiteX3380" fmla="*/ 2014726 w 2583877"/>
                <a:gd name="connsiteY3380" fmla="*/ 2037073 h 3785031"/>
                <a:gd name="connsiteX3381" fmla="*/ 2016123 w 2583877"/>
                <a:gd name="connsiteY3381" fmla="*/ 2031487 h 3785031"/>
                <a:gd name="connsiteX3382" fmla="*/ 2018917 w 2583877"/>
                <a:gd name="connsiteY3382" fmla="*/ 2027297 h 3785031"/>
                <a:gd name="connsiteX3383" fmla="*/ 2020313 w 2583877"/>
                <a:gd name="connsiteY3383" fmla="*/ 2031487 h 3785031"/>
                <a:gd name="connsiteX3384" fmla="*/ 2020313 w 2583877"/>
                <a:gd name="connsiteY3384" fmla="*/ 2032883 h 3785031"/>
                <a:gd name="connsiteX3385" fmla="*/ 2020313 w 2583877"/>
                <a:gd name="connsiteY3385" fmla="*/ 2032883 h 3785031"/>
                <a:gd name="connsiteX3386" fmla="*/ 2020313 w 2583877"/>
                <a:gd name="connsiteY3386" fmla="*/ 2032883 h 3785031"/>
                <a:gd name="connsiteX3387" fmla="*/ 2020313 w 2583877"/>
                <a:gd name="connsiteY3387" fmla="*/ 2034280 h 3785031"/>
                <a:gd name="connsiteX3388" fmla="*/ 2018917 w 2583877"/>
                <a:gd name="connsiteY3388" fmla="*/ 2039867 h 3785031"/>
                <a:gd name="connsiteX3389" fmla="*/ 2016123 w 2583877"/>
                <a:gd name="connsiteY3389" fmla="*/ 2044057 h 3785031"/>
                <a:gd name="connsiteX3390" fmla="*/ 2016123 w 2583877"/>
                <a:gd name="connsiteY3390" fmla="*/ 2041264 h 3785031"/>
                <a:gd name="connsiteX3391" fmla="*/ 2016123 w 2583877"/>
                <a:gd name="connsiteY3391" fmla="*/ 2039867 h 3785031"/>
                <a:gd name="connsiteX3392" fmla="*/ 2014726 w 2583877"/>
                <a:gd name="connsiteY3392" fmla="*/ 2039867 h 3785031"/>
                <a:gd name="connsiteX3393" fmla="*/ 2014726 w 2583877"/>
                <a:gd name="connsiteY3393" fmla="*/ 2039867 h 3785031"/>
                <a:gd name="connsiteX3394" fmla="*/ 2027296 w 2583877"/>
                <a:gd name="connsiteY3394" fmla="*/ 1546835 h 3785031"/>
                <a:gd name="connsiteX3395" fmla="*/ 2027296 w 2583877"/>
                <a:gd name="connsiteY3395" fmla="*/ 1546835 h 3785031"/>
                <a:gd name="connsiteX3396" fmla="*/ 2027296 w 2583877"/>
                <a:gd name="connsiteY3396" fmla="*/ 1544042 h 3785031"/>
                <a:gd name="connsiteX3397" fmla="*/ 2028693 w 2583877"/>
                <a:gd name="connsiteY3397" fmla="*/ 1538455 h 3785031"/>
                <a:gd name="connsiteX3398" fmla="*/ 2030090 w 2583877"/>
                <a:gd name="connsiteY3398" fmla="*/ 1535662 h 3785031"/>
                <a:gd name="connsiteX3399" fmla="*/ 2031487 w 2583877"/>
                <a:gd name="connsiteY3399" fmla="*/ 1542645 h 3785031"/>
                <a:gd name="connsiteX3400" fmla="*/ 2031487 w 2583877"/>
                <a:gd name="connsiteY3400" fmla="*/ 1544042 h 3785031"/>
                <a:gd name="connsiteX3401" fmla="*/ 2031487 w 2583877"/>
                <a:gd name="connsiteY3401" fmla="*/ 1544042 h 3785031"/>
                <a:gd name="connsiteX3402" fmla="*/ 2031487 w 2583877"/>
                <a:gd name="connsiteY3402" fmla="*/ 1544042 h 3785031"/>
                <a:gd name="connsiteX3403" fmla="*/ 2031487 w 2583877"/>
                <a:gd name="connsiteY3403" fmla="*/ 1545438 h 3785031"/>
                <a:gd name="connsiteX3404" fmla="*/ 2030090 w 2583877"/>
                <a:gd name="connsiteY3404" fmla="*/ 1551025 h 3785031"/>
                <a:gd name="connsiteX3405" fmla="*/ 2028693 w 2583877"/>
                <a:gd name="connsiteY3405" fmla="*/ 1553818 h 3785031"/>
                <a:gd name="connsiteX3406" fmla="*/ 2028693 w 2583877"/>
                <a:gd name="connsiteY3406" fmla="*/ 1552422 h 3785031"/>
                <a:gd name="connsiteX3407" fmla="*/ 2027296 w 2583877"/>
                <a:gd name="connsiteY3407" fmla="*/ 1548232 h 3785031"/>
                <a:gd name="connsiteX3408" fmla="*/ 2027296 w 2583877"/>
                <a:gd name="connsiteY3408" fmla="*/ 1546835 h 3785031"/>
                <a:gd name="connsiteX3409" fmla="*/ 2027296 w 2583877"/>
                <a:gd name="connsiteY3409" fmla="*/ 1546835 h 3785031"/>
                <a:gd name="connsiteX3410" fmla="*/ 2027296 w 2583877"/>
                <a:gd name="connsiteY3410" fmla="*/ 1546835 h 3785031"/>
                <a:gd name="connsiteX3411" fmla="*/ 2045454 w 2583877"/>
                <a:gd name="connsiteY3411" fmla="*/ 1046820 h 3785031"/>
                <a:gd name="connsiteX3412" fmla="*/ 2045454 w 2583877"/>
                <a:gd name="connsiteY3412" fmla="*/ 1048216 h 3785031"/>
                <a:gd name="connsiteX3413" fmla="*/ 2045454 w 2583877"/>
                <a:gd name="connsiteY3413" fmla="*/ 1048216 h 3785031"/>
                <a:gd name="connsiteX3414" fmla="*/ 2045454 w 2583877"/>
                <a:gd name="connsiteY3414" fmla="*/ 1048216 h 3785031"/>
                <a:gd name="connsiteX3415" fmla="*/ 2045454 w 2583877"/>
                <a:gd name="connsiteY3415" fmla="*/ 1049613 h 3785031"/>
                <a:gd name="connsiteX3416" fmla="*/ 2044057 w 2583877"/>
                <a:gd name="connsiteY3416" fmla="*/ 1055200 h 3785031"/>
                <a:gd name="connsiteX3417" fmla="*/ 2041263 w 2583877"/>
                <a:gd name="connsiteY3417" fmla="*/ 1059390 h 3785031"/>
                <a:gd name="connsiteX3418" fmla="*/ 2041263 w 2583877"/>
                <a:gd name="connsiteY3418" fmla="*/ 1059390 h 3785031"/>
                <a:gd name="connsiteX3419" fmla="*/ 2039867 w 2583877"/>
                <a:gd name="connsiteY3419" fmla="*/ 1057993 h 3785031"/>
                <a:gd name="connsiteX3420" fmla="*/ 2038470 w 2583877"/>
                <a:gd name="connsiteY3420" fmla="*/ 1053803 h 3785031"/>
                <a:gd name="connsiteX3421" fmla="*/ 2038470 w 2583877"/>
                <a:gd name="connsiteY3421" fmla="*/ 1052406 h 3785031"/>
                <a:gd name="connsiteX3422" fmla="*/ 2038470 w 2583877"/>
                <a:gd name="connsiteY3422" fmla="*/ 1051010 h 3785031"/>
                <a:gd name="connsiteX3423" fmla="*/ 2038470 w 2583877"/>
                <a:gd name="connsiteY3423" fmla="*/ 1049613 h 3785031"/>
                <a:gd name="connsiteX3424" fmla="*/ 2038470 w 2583877"/>
                <a:gd name="connsiteY3424" fmla="*/ 1048216 h 3785031"/>
                <a:gd name="connsiteX3425" fmla="*/ 2038470 w 2583877"/>
                <a:gd name="connsiteY3425" fmla="*/ 1046820 h 3785031"/>
                <a:gd name="connsiteX3426" fmla="*/ 2039867 w 2583877"/>
                <a:gd name="connsiteY3426" fmla="*/ 1041233 h 3785031"/>
                <a:gd name="connsiteX3427" fmla="*/ 2042660 w 2583877"/>
                <a:gd name="connsiteY3427" fmla="*/ 1035646 h 3785031"/>
                <a:gd name="connsiteX3428" fmla="*/ 2044057 w 2583877"/>
                <a:gd name="connsiteY3428" fmla="*/ 1034249 h 3785031"/>
                <a:gd name="connsiteX3429" fmla="*/ 2044057 w 2583877"/>
                <a:gd name="connsiteY3429" fmla="*/ 1034249 h 3785031"/>
                <a:gd name="connsiteX3430" fmla="*/ 2044057 w 2583877"/>
                <a:gd name="connsiteY3430" fmla="*/ 1034249 h 3785031"/>
                <a:gd name="connsiteX3431" fmla="*/ 2044057 w 2583877"/>
                <a:gd name="connsiteY3431" fmla="*/ 1034249 h 3785031"/>
                <a:gd name="connsiteX3432" fmla="*/ 2042660 w 2583877"/>
                <a:gd name="connsiteY3432" fmla="*/ 1037043 h 3785031"/>
                <a:gd name="connsiteX3433" fmla="*/ 2045454 w 2583877"/>
                <a:gd name="connsiteY3433" fmla="*/ 1046820 h 3785031"/>
                <a:gd name="connsiteX3434" fmla="*/ 252103 w 2583877"/>
                <a:gd name="connsiteY3434" fmla="*/ 795415 h 3785031"/>
                <a:gd name="connsiteX3435" fmla="*/ 252103 w 2583877"/>
                <a:gd name="connsiteY3435" fmla="*/ 795415 h 3785031"/>
                <a:gd name="connsiteX3436" fmla="*/ 252103 w 2583877"/>
                <a:gd name="connsiteY3436" fmla="*/ 798209 h 3785031"/>
                <a:gd name="connsiteX3437" fmla="*/ 250706 w 2583877"/>
                <a:gd name="connsiteY3437" fmla="*/ 803795 h 3785031"/>
                <a:gd name="connsiteX3438" fmla="*/ 247913 w 2583877"/>
                <a:gd name="connsiteY3438" fmla="*/ 807986 h 3785031"/>
                <a:gd name="connsiteX3439" fmla="*/ 246516 w 2583877"/>
                <a:gd name="connsiteY3439" fmla="*/ 806589 h 3785031"/>
                <a:gd name="connsiteX3440" fmla="*/ 245119 w 2583877"/>
                <a:gd name="connsiteY3440" fmla="*/ 802399 h 3785031"/>
                <a:gd name="connsiteX3441" fmla="*/ 245119 w 2583877"/>
                <a:gd name="connsiteY3441" fmla="*/ 801002 h 3785031"/>
                <a:gd name="connsiteX3442" fmla="*/ 245119 w 2583877"/>
                <a:gd name="connsiteY3442" fmla="*/ 799605 h 3785031"/>
                <a:gd name="connsiteX3443" fmla="*/ 245119 w 2583877"/>
                <a:gd name="connsiteY3443" fmla="*/ 798209 h 3785031"/>
                <a:gd name="connsiteX3444" fmla="*/ 245119 w 2583877"/>
                <a:gd name="connsiteY3444" fmla="*/ 796812 h 3785031"/>
                <a:gd name="connsiteX3445" fmla="*/ 245119 w 2583877"/>
                <a:gd name="connsiteY3445" fmla="*/ 795415 h 3785031"/>
                <a:gd name="connsiteX3446" fmla="*/ 246516 w 2583877"/>
                <a:gd name="connsiteY3446" fmla="*/ 789829 h 3785031"/>
                <a:gd name="connsiteX3447" fmla="*/ 249309 w 2583877"/>
                <a:gd name="connsiteY3447" fmla="*/ 785639 h 3785031"/>
                <a:gd name="connsiteX3448" fmla="*/ 252103 w 2583877"/>
                <a:gd name="connsiteY3448" fmla="*/ 792622 h 3785031"/>
                <a:gd name="connsiteX3449" fmla="*/ 252103 w 2583877"/>
                <a:gd name="connsiteY3449" fmla="*/ 795415 h 3785031"/>
                <a:gd name="connsiteX3450" fmla="*/ 252103 w 2583877"/>
                <a:gd name="connsiteY3450" fmla="*/ 795415 h 3785031"/>
                <a:gd name="connsiteX3451" fmla="*/ 98467 w 2583877"/>
                <a:gd name="connsiteY3451" fmla="*/ 1115258 h 3785031"/>
                <a:gd name="connsiteX3452" fmla="*/ 62153 w 2583877"/>
                <a:gd name="connsiteY3452" fmla="*/ 1077547 h 3785031"/>
                <a:gd name="connsiteX3453" fmla="*/ 49583 w 2583877"/>
                <a:gd name="connsiteY3453" fmla="*/ 1063580 h 3785031"/>
                <a:gd name="connsiteX3454" fmla="*/ 55169 w 2583877"/>
                <a:gd name="connsiteY3454" fmla="*/ 1055200 h 3785031"/>
                <a:gd name="connsiteX3455" fmla="*/ 57963 w 2583877"/>
                <a:gd name="connsiteY3455" fmla="*/ 1045423 h 3785031"/>
                <a:gd name="connsiteX3456" fmla="*/ 57963 w 2583877"/>
                <a:gd name="connsiteY3456" fmla="*/ 1042630 h 3785031"/>
                <a:gd name="connsiteX3457" fmla="*/ 57963 w 2583877"/>
                <a:gd name="connsiteY3457" fmla="*/ 1041233 h 3785031"/>
                <a:gd name="connsiteX3458" fmla="*/ 57963 w 2583877"/>
                <a:gd name="connsiteY3458" fmla="*/ 1039836 h 3785031"/>
                <a:gd name="connsiteX3459" fmla="*/ 57963 w 2583877"/>
                <a:gd name="connsiteY3459" fmla="*/ 1035646 h 3785031"/>
                <a:gd name="connsiteX3460" fmla="*/ 50979 w 2583877"/>
                <a:gd name="connsiteY3460" fmla="*/ 1016092 h 3785031"/>
                <a:gd name="connsiteX3461" fmla="*/ 98467 w 2583877"/>
                <a:gd name="connsiteY3461" fmla="*/ 968605 h 3785031"/>
                <a:gd name="connsiteX3462" fmla="*/ 215789 w 2583877"/>
                <a:gd name="connsiteY3462" fmla="*/ 854076 h 3785031"/>
                <a:gd name="connsiteX3463" fmla="*/ 215789 w 2583877"/>
                <a:gd name="connsiteY3463" fmla="*/ 854076 h 3785031"/>
                <a:gd name="connsiteX3464" fmla="*/ 240929 w 2583877"/>
                <a:gd name="connsiteY3464" fmla="*/ 828936 h 3785031"/>
                <a:gd name="connsiteX3465" fmla="*/ 240929 w 2583877"/>
                <a:gd name="connsiteY3465" fmla="*/ 828936 h 3785031"/>
                <a:gd name="connsiteX3466" fmla="*/ 242326 w 2583877"/>
                <a:gd name="connsiteY3466" fmla="*/ 827539 h 3785031"/>
                <a:gd name="connsiteX3467" fmla="*/ 254896 w 2583877"/>
                <a:gd name="connsiteY3467" fmla="*/ 840109 h 3785031"/>
                <a:gd name="connsiteX3468" fmla="*/ 425292 w 2583877"/>
                <a:gd name="connsiteY3468" fmla="*/ 1014696 h 3785031"/>
                <a:gd name="connsiteX3469" fmla="*/ 425292 w 2583877"/>
                <a:gd name="connsiteY3469" fmla="*/ 1014696 h 3785031"/>
                <a:gd name="connsiteX3470" fmla="*/ 422499 w 2583877"/>
                <a:gd name="connsiteY3470" fmla="*/ 1017489 h 3785031"/>
                <a:gd name="connsiteX3471" fmla="*/ 416912 w 2583877"/>
                <a:gd name="connsiteY3471" fmla="*/ 1027266 h 3785031"/>
                <a:gd name="connsiteX3472" fmla="*/ 414119 w 2583877"/>
                <a:gd name="connsiteY3472" fmla="*/ 1038440 h 3785031"/>
                <a:gd name="connsiteX3473" fmla="*/ 414119 w 2583877"/>
                <a:gd name="connsiteY3473" fmla="*/ 1042630 h 3785031"/>
                <a:gd name="connsiteX3474" fmla="*/ 414119 w 2583877"/>
                <a:gd name="connsiteY3474" fmla="*/ 1044026 h 3785031"/>
                <a:gd name="connsiteX3475" fmla="*/ 414119 w 2583877"/>
                <a:gd name="connsiteY3475" fmla="*/ 1045423 h 3785031"/>
                <a:gd name="connsiteX3476" fmla="*/ 414119 w 2583877"/>
                <a:gd name="connsiteY3476" fmla="*/ 1046820 h 3785031"/>
                <a:gd name="connsiteX3477" fmla="*/ 414119 w 2583877"/>
                <a:gd name="connsiteY3477" fmla="*/ 1049613 h 3785031"/>
                <a:gd name="connsiteX3478" fmla="*/ 415515 w 2583877"/>
                <a:gd name="connsiteY3478" fmla="*/ 1056597 h 3785031"/>
                <a:gd name="connsiteX3479" fmla="*/ 419706 w 2583877"/>
                <a:gd name="connsiteY3479" fmla="*/ 1064977 h 3785031"/>
                <a:gd name="connsiteX3480" fmla="*/ 395962 w 2583877"/>
                <a:gd name="connsiteY3480" fmla="*/ 1087324 h 3785031"/>
                <a:gd name="connsiteX3481" fmla="*/ 395962 w 2583877"/>
                <a:gd name="connsiteY3481" fmla="*/ 1087324 h 3785031"/>
                <a:gd name="connsiteX3482" fmla="*/ 229756 w 2583877"/>
                <a:gd name="connsiteY3482" fmla="*/ 1249340 h 3785031"/>
                <a:gd name="connsiteX3483" fmla="*/ 98467 w 2583877"/>
                <a:gd name="connsiteY3483" fmla="*/ 1115258 h 3785031"/>
                <a:gd name="connsiteX3484" fmla="*/ 236739 w 2583877"/>
                <a:gd name="connsiteY3484" fmla="*/ 1289844 h 3785031"/>
                <a:gd name="connsiteX3485" fmla="*/ 236739 w 2583877"/>
                <a:gd name="connsiteY3485" fmla="*/ 1289844 h 3785031"/>
                <a:gd name="connsiteX3486" fmla="*/ 236739 w 2583877"/>
                <a:gd name="connsiteY3486" fmla="*/ 1292637 h 3785031"/>
                <a:gd name="connsiteX3487" fmla="*/ 235342 w 2583877"/>
                <a:gd name="connsiteY3487" fmla="*/ 1298224 h 3785031"/>
                <a:gd name="connsiteX3488" fmla="*/ 233946 w 2583877"/>
                <a:gd name="connsiteY3488" fmla="*/ 1301017 h 3785031"/>
                <a:gd name="connsiteX3489" fmla="*/ 233946 w 2583877"/>
                <a:gd name="connsiteY3489" fmla="*/ 1299621 h 3785031"/>
                <a:gd name="connsiteX3490" fmla="*/ 232549 w 2583877"/>
                <a:gd name="connsiteY3490" fmla="*/ 1295431 h 3785031"/>
                <a:gd name="connsiteX3491" fmla="*/ 232549 w 2583877"/>
                <a:gd name="connsiteY3491" fmla="*/ 1294034 h 3785031"/>
                <a:gd name="connsiteX3492" fmla="*/ 232549 w 2583877"/>
                <a:gd name="connsiteY3492" fmla="*/ 1292637 h 3785031"/>
                <a:gd name="connsiteX3493" fmla="*/ 232549 w 2583877"/>
                <a:gd name="connsiteY3493" fmla="*/ 1291241 h 3785031"/>
                <a:gd name="connsiteX3494" fmla="*/ 232549 w 2583877"/>
                <a:gd name="connsiteY3494" fmla="*/ 1289844 h 3785031"/>
                <a:gd name="connsiteX3495" fmla="*/ 232549 w 2583877"/>
                <a:gd name="connsiteY3495" fmla="*/ 1288447 h 3785031"/>
                <a:gd name="connsiteX3496" fmla="*/ 233946 w 2583877"/>
                <a:gd name="connsiteY3496" fmla="*/ 1282860 h 3785031"/>
                <a:gd name="connsiteX3497" fmla="*/ 235342 w 2583877"/>
                <a:gd name="connsiteY3497" fmla="*/ 1280067 h 3785031"/>
                <a:gd name="connsiteX3498" fmla="*/ 236739 w 2583877"/>
                <a:gd name="connsiteY3498" fmla="*/ 1287051 h 3785031"/>
                <a:gd name="connsiteX3499" fmla="*/ 236739 w 2583877"/>
                <a:gd name="connsiteY3499" fmla="*/ 1289844 h 3785031"/>
                <a:gd name="connsiteX3500" fmla="*/ 236739 w 2583877"/>
                <a:gd name="connsiteY3500" fmla="*/ 1289844 h 3785031"/>
                <a:gd name="connsiteX3501" fmla="*/ 98467 w 2583877"/>
                <a:gd name="connsiteY3501" fmla="*/ 1609686 h 3785031"/>
                <a:gd name="connsiteX3502" fmla="*/ 59359 w 2583877"/>
                <a:gd name="connsiteY3502" fmla="*/ 1570579 h 3785031"/>
                <a:gd name="connsiteX3503" fmla="*/ 48186 w 2583877"/>
                <a:gd name="connsiteY3503" fmla="*/ 1559405 h 3785031"/>
                <a:gd name="connsiteX3504" fmla="*/ 48186 w 2583877"/>
                <a:gd name="connsiteY3504" fmla="*/ 1559405 h 3785031"/>
                <a:gd name="connsiteX3505" fmla="*/ 53773 w 2583877"/>
                <a:gd name="connsiteY3505" fmla="*/ 1551025 h 3785031"/>
                <a:gd name="connsiteX3506" fmla="*/ 56566 w 2583877"/>
                <a:gd name="connsiteY3506" fmla="*/ 1541248 h 3785031"/>
                <a:gd name="connsiteX3507" fmla="*/ 56566 w 2583877"/>
                <a:gd name="connsiteY3507" fmla="*/ 1538455 h 3785031"/>
                <a:gd name="connsiteX3508" fmla="*/ 56566 w 2583877"/>
                <a:gd name="connsiteY3508" fmla="*/ 1537058 h 3785031"/>
                <a:gd name="connsiteX3509" fmla="*/ 56566 w 2583877"/>
                <a:gd name="connsiteY3509" fmla="*/ 1535662 h 3785031"/>
                <a:gd name="connsiteX3510" fmla="*/ 56566 w 2583877"/>
                <a:gd name="connsiteY3510" fmla="*/ 1531471 h 3785031"/>
                <a:gd name="connsiteX3511" fmla="*/ 49583 w 2583877"/>
                <a:gd name="connsiteY3511" fmla="*/ 1511918 h 3785031"/>
                <a:gd name="connsiteX3512" fmla="*/ 97070 w 2583877"/>
                <a:gd name="connsiteY3512" fmla="*/ 1465827 h 3785031"/>
                <a:gd name="connsiteX3513" fmla="*/ 214392 w 2583877"/>
                <a:gd name="connsiteY3513" fmla="*/ 1352695 h 3785031"/>
                <a:gd name="connsiteX3514" fmla="*/ 214392 w 2583877"/>
                <a:gd name="connsiteY3514" fmla="*/ 1352695 h 3785031"/>
                <a:gd name="connsiteX3515" fmla="*/ 239532 w 2583877"/>
                <a:gd name="connsiteY3515" fmla="*/ 1327554 h 3785031"/>
                <a:gd name="connsiteX3516" fmla="*/ 239532 w 2583877"/>
                <a:gd name="connsiteY3516" fmla="*/ 1327554 h 3785031"/>
                <a:gd name="connsiteX3517" fmla="*/ 240929 w 2583877"/>
                <a:gd name="connsiteY3517" fmla="*/ 1326158 h 3785031"/>
                <a:gd name="connsiteX3518" fmla="*/ 253499 w 2583877"/>
                <a:gd name="connsiteY3518" fmla="*/ 1338728 h 3785031"/>
                <a:gd name="connsiteX3519" fmla="*/ 423896 w 2583877"/>
                <a:gd name="connsiteY3519" fmla="*/ 1513314 h 3785031"/>
                <a:gd name="connsiteX3520" fmla="*/ 422499 w 2583877"/>
                <a:gd name="connsiteY3520" fmla="*/ 1514711 h 3785031"/>
                <a:gd name="connsiteX3521" fmla="*/ 416912 w 2583877"/>
                <a:gd name="connsiteY3521" fmla="*/ 1524488 h 3785031"/>
                <a:gd name="connsiteX3522" fmla="*/ 414119 w 2583877"/>
                <a:gd name="connsiteY3522" fmla="*/ 1535662 h 3785031"/>
                <a:gd name="connsiteX3523" fmla="*/ 414119 w 2583877"/>
                <a:gd name="connsiteY3523" fmla="*/ 1539851 h 3785031"/>
                <a:gd name="connsiteX3524" fmla="*/ 414119 w 2583877"/>
                <a:gd name="connsiteY3524" fmla="*/ 1541248 h 3785031"/>
                <a:gd name="connsiteX3525" fmla="*/ 414119 w 2583877"/>
                <a:gd name="connsiteY3525" fmla="*/ 1542645 h 3785031"/>
                <a:gd name="connsiteX3526" fmla="*/ 414119 w 2583877"/>
                <a:gd name="connsiteY3526" fmla="*/ 1544042 h 3785031"/>
                <a:gd name="connsiteX3527" fmla="*/ 414119 w 2583877"/>
                <a:gd name="connsiteY3527" fmla="*/ 1546835 h 3785031"/>
                <a:gd name="connsiteX3528" fmla="*/ 415515 w 2583877"/>
                <a:gd name="connsiteY3528" fmla="*/ 1553818 h 3785031"/>
                <a:gd name="connsiteX3529" fmla="*/ 419706 w 2583877"/>
                <a:gd name="connsiteY3529" fmla="*/ 1560802 h 3785031"/>
                <a:gd name="connsiteX3530" fmla="*/ 394565 w 2583877"/>
                <a:gd name="connsiteY3530" fmla="*/ 1584546 h 3785031"/>
                <a:gd name="connsiteX3531" fmla="*/ 394565 w 2583877"/>
                <a:gd name="connsiteY3531" fmla="*/ 1584546 h 3785031"/>
                <a:gd name="connsiteX3532" fmla="*/ 229756 w 2583877"/>
                <a:gd name="connsiteY3532" fmla="*/ 1745165 h 3785031"/>
                <a:gd name="connsiteX3533" fmla="*/ 98467 w 2583877"/>
                <a:gd name="connsiteY3533" fmla="*/ 1609686 h 3785031"/>
                <a:gd name="connsiteX3534" fmla="*/ 226962 w 2583877"/>
                <a:gd name="connsiteY3534" fmla="*/ 1778686 h 3785031"/>
                <a:gd name="connsiteX3535" fmla="*/ 226962 w 2583877"/>
                <a:gd name="connsiteY3535" fmla="*/ 1780082 h 3785031"/>
                <a:gd name="connsiteX3536" fmla="*/ 226962 w 2583877"/>
                <a:gd name="connsiteY3536" fmla="*/ 1780082 h 3785031"/>
                <a:gd name="connsiteX3537" fmla="*/ 226962 w 2583877"/>
                <a:gd name="connsiteY3537" fmla="*/ 1780082 h 3785031"/>
                <a:gd name="connsiteX3538" fmla="*/ 226962 w 2583877"/>
                <a:gd name="connsiteY3538" fmla="*/ 1781479 h 3785031"/>
                <a:gd name="connsiteX3539" fmla="*/ 225565 w 2583877"/>
                <a:gd name="connsiteY3539" fmla="*/ 1787066 h 3785031"/>
                <a:gd name="connsiteX3540" fmla="*/ 222772 w 2583877"/>
                <a:gd name="connsiteY3540" fmla="*/ 1791256 h 3785031"/>
                <a:gd name="connsiteX3541" fmla="*/ 221376 w 2583877"/>
                <a:gd name="connsiteY3541" fmla="*/ 1792653 h 3785031"/>
                <a:gd name="connsiteX3542" fmla="*/ 219979 w 2583877"/>
                <a:gd name="connsiteY3542" fmla="*/ 1791256 h 3785031"/>
                <a:gd name="connsiteX3543" fmla="*/ 218582 w 2583877"/>
                <a:gd name="connsiteY3543" fmla="*/ 1787066 h 3785031"/>
                <a:gd name="connsiteX3544" fmla="*/ 218582 w 2583877"/>
                <a:gd name="connsiteY3544" fmla="*/ 1785669 h 3785031"/>
                <a:gd name="connsiteX3545" fmla="*/ 218582 w 2583877"/>
                <a:gd name="connsiteY3545" fmla="*/ 1784272 h 3785031"/>
                <a:gd name="connsiteX3546" fmla="*/ 218582 w 2583877"/>
                <a:gd name="connsiteY3546" fmla="*/ 1782876 h 3785031"/>
                <a:gd name="connsiteX3547" fmla="*/ 218582 w 2583877"/>
                <a:gd name="connsiteY3547" fmla="*/ 1781479 h 3785031"/>
                <a:gd name="connsiteX3548" fmla="*/ 218582 w 2583877"/>
                <a:gd name="connsiteY3548" fmla="*/ 1780082 h 3785031"/>
                <a:gd name="connsiteX3549" fmla="*/ 219979 w 2583877"/>
                <a:gd name="connsiteY3549" fmla="*/ 1774496 h 3785031"/>
                <a:gd name="connsiteX3550" fmla="*/ 222772 w 2583877"/>
                <a:gd name="connsiteY3550" fmla="*/ 1768909 h 3785031"/>
                <a:gd name="connsiteX3551" fmla="*/ 224169 w 2583877"/>
                <a:gd name="connsiteY3551" fmla="*/ 1767512 h 3785031"/>
                <a:gd name="connsiteX3552" fmla="*/ 224169 w 2583877"/>
                <a:gd name="connsiteY3552" fmla="*/ 1767512 h 3785031"/>
                <a:gd name="connsiteX3553" fmla="*/ 224169 w 2583877"/>
                <a:gd name="connsiteY3553" fmla="*/ 1768909 h 3785031"/>
                <a:gd name="connsiteX3554" fmla="*/ 226962 w 2583877"/>
                <a:gd name="connsiteY3554" fmla="*/ 1778686 h 3785031"/>
                <a:gd name="connsiteX3555" fmla="*/ 207409 w 2583877"/>
                <a:gd name="connsiteY3555" fmla="*/ 2275908 h 3785031"/>
                <a:gd name="connsiteX3556" fmla="*/ 207409 w 2583877"/>
                <a:gd name="connsiteY3556" fmla="*/ 2275908 h 3785031"/>
                <a:gd name="connsiteX3557" fmla="*/ 207409 w 2583877"/>
                <a:gd name="connsiteY3557" fmla="*/ 2278701 h 3785031"/>
                <a:gd name="connsiteX3558" fmla="*/ 206012 w 2583877"/>
                <a:gd name="connsiteY3558" fmla="*/ 2284288 h 3785031"/>
                <a:gd name="connsiteX3559" fmla="*/ 204615 w 2583877"/>
                <a:gd name="connsiteY3559" fmla="*/ 2287081 h 3785031"/>
                <a:gd name="connsiteX3560" fmla="*/ 204615 w 2583877"/>
                <a:gd name="connsiteY3560" fmla="*/ 2285684 h 3785031"/>
                <a:gd name="connsiteX3561" fmla="*/ 203219 w 2583877"/>
                <a:gd name="connsiteY3561" fmla="*/ 2281494 h 3785031"/>
                <a:gd name="connsiteX3562" fmla="*/ 203219 w 2583877"/>
                <a:gd name="connsiteY3562" fmla="*/ 2280098 h 3785031"/>
                <a:gd name="connsiteX3563" fmla="*/ 203219 w 2583877"/>
                <a:gd name="connsiteY3563" fmla="*/ 2278701 h 3785031"/>
                <a:gd name="connsiteX3564" fmla="*/ 203219 w 2583877"/>
                <a:gd name="connsiteY3564" fmla="*/ 2277304 h 3785031"/>
                <a:gd name="connsiteX3565" fmla="*/ 203219 w 2583877"/>
                <a:gd name="connsiteY3565" fmla="*/ 2275908 h 3785031"/>
                <a:gd name="connsiteX3566" fmla="*/ 203219 w 2583877"/>
                <a:gd name="connsiteY3566" fmla="*/ 2274511 h 3785031"/>
                <a:gd name="connsiteX3567" fmla="*/ 204615 w 2583877"/>
                <a:gd name="connsiteY3567" fmla="*/ 2268924 h 3785031"/>
                <a:gd name="connsiteX3568" fmla="*/ 206012 w 2583877"/>
                <a:gd name="connsiteY3568" fmla="*/ 2266131 h 3785031"/>
                <a:gd name="connsiteX3569" fmla="*/ 207409 w 2583877"/>
                <a:gd name="connsiteY3569" fmla="*/ 2273114 h 3785031"/>
                <a:gd name="connsiteX3570" fmla="*/ 207409 w 2583877"/>
                <a:gd name="connsiteY3570" fmla="*/ 2275908 h 3785031"/>
                <a:gd name="connsiteX3571" fmla="*/ 207409 w 2583877"/>
                <a:gd name="connsiteY3571" fmla="*/ 2275908 h 3785031"/>
                <a:gd name="connsiteX3572" fmla="*/ 214392 w 2583877"/>
                <a:gd name="connsiteY3572" fmla="*/ 2239594 h 3785031"/>
                <a:gd name="connsiteX3573" fmla="*/ 98467 w 2583877"/>
                <a:gd name="connsiteY3573" fmla="*/ 2120875 h 3785031"/>
                <a:gd name="connsiteX3574" fmla="*/ 43996 w 2583877"/>
                <a:gd name="connsiteY3574" fmla="*/ 2065007 h 3785031"/>
                <a:gd name="connsiteX3575" fmla="*/ 31426 w 2583877"/>
                <a:gd name="connsiteY3575" fmla="*/ 2051040 h 3785031"/>
                <a:gd name="connsiteX3576" fmla="*/ 37012 w 2583877"/>
                <a:gd name="connsiteY3576" fmla="*/ 2042660 h 3785031"/>
                <a:gd name="connsiteX3577" fmla="*/ 39806 w 2583877"/>
                <a:gd name="connsiteY3577" fmla="*/ 2032883 h 3785031"/>
                <a:gd name="connsiteX3578" fmla="*/ 39806 w 2583877"/>
                <a:gd name="connsiteY3578" fmla="*/ 2030090 h 3785031"/>
                <a:gd name="connsiteX3579" fmla="*/ 39806 w 2583877"/>
                <a:gd name="connsiteY3579" fmla="*/ 2028693 h 3785031"/>
                <a:gd name="connsiteX3580" fmla="*/ 39806 w 2583877"/>
                <a:gd name="connsiteY3580" fmla="*/ 2027297 h 3785031"/>
                <a:gd name="connsiteX3581" fmla="*/ 39806 w 2583877"/>
                <a:gd name="connsiteY3581" fmla="*/ 2023106 h 3785031"/>
                <a:gd name="connsiteX3582" fmla="*/ 32822 w 2583877"/>
                <a:gd name="connsiteY3582" fmla="*/ 2003553 h 3785031"/>
                <a:gd name="connsiteX3583" fmla="*/ 98467 w 2583877"/>
                <a:gd name="connsiteY3583" fmla="*/ 1939305 h 3785031"/>
                <a:gd name="connsiteX3584" fmla="*/ 199028 w 2583877"/>
                <a:gd name="connsiteY3584" fmla="*/ 1841537 h 3785031"/>
                <a:gd name="connsiteX3585" fmla="*/ 199028 w 2583877"/>
                <a:gd name="connsiteY3585" fmla="*/ 1841537 h 3785031"/>
                <a:gd name="connsiteX3586" fmla="*/ 224169 w 2583877"/>
                <a:gd name="connsiteY3586" fmla="*/ 1816396 h 3785031"/>
                <a:gd name="connsiteX3587" fmla="*/ 224169 w 2583877"/>
                <a:gd name="connsiteY3587" fmla="*/ 1816396 h 3785031"/>
                <a:gd name="connsiteX3588" fmla="*/ 224169 w 2583877"/>
                <a:gd name="connsiteY3588" fmla="*/ 1816396 h 3785031"/>
                <a:gd name="connsiteX3589" fmla="*/ 235342 w 2583877"/>
                <a:gd name="connsiteY3589" fmla="*/ 1827570 h 3785031"/>
                <a:gd name="connsiteX3590" fmla="*/ 407135 w 2583877"/>
                <a:gd name="connsiteY3590" fmla="*/ 2003553 h 3785031"/>
                <a:gd name="connsiteX3591" fmla="*/ 407135 w 2583877"/>
                <a:gd name="connsiteY3591" fmla="*/ 2003553 h 3785031"/>
                <a:gd name="connsiteX3592" fmla="*/ 404342 w 2583877"/>
                <a:gd name="connsiteY3592" fmla="*/ 2006346 h 3785031"/>
                <a:gd name="connsiteX3593" fmla="*/ 398755 w 2583877"/>
                <a:gd name="connsiteY3593" fmla="*/ 2016123 h 3785031"/>
                <a:gd name="connsiteX3594" fmla="*/ 395962 w 2583877"/>
                <a:gd name="connsiteY3594" fmla="*/ 2027297 h 3785031"/>
                <a:gd name="connsiteX3595" fmla="*/ 395962 w 2583877"/>
                <a:gd name="connsiteY3595" fmla="*/ 2031487 h 3785031"/>
                <a:gd name="connsiteX3596" fmla="*/ 395962 w 2583877"/>
                <a:gd name="connsiteY3596" fmla="*/ 2032883 h 3785031"/>
                <a:gd name="connsiteX3597" fmla="*/ 395962 w 2583877"/>
                <a:gd name="connsiteY3597" fmla="*/ 2034280 h 3785031"/>
                <a:gd name="connsiteX3598" fmla="*/ 395962 w 2583877"/>
                <a:gd name="connsiteY3598" fmla="*/ 2035677 h 3785031"/>
                <a:gd name="connsiteX3599" fmla="*/ 395962 w 2583877"/>
                <a:gd name="connsiteY3599" fmla="*/ 2038470 h 3785031"/>
                <a:gd name="connsiteX3600" fmla="*/ 397359 w 2583877"/>
                <a:gd name="connsiteY3600" fmla="*/ 2045454 h 3785031"/>
                <a:gd name="connsiteX3601" fmla="*/ 401549 w 2583877"/>
                <a:gd name="connsiteY3601" fmla="*/ 2053834 h 3785031"/>
                <a:gd name="connsiteX3602" fmla="*/ 379201 w 2583877"/>
                <a:gd name="connsiteY3602" fmla="*/ 2076181 h 3785031"/>
                <a:gd name="connsiteX3603" fmla="*/ 379201 w 2583877"/>
                <a:gd name="connsiteY3603" fmla="*/ 2076181 h 3785031"/>
                <a:gd name="connsiteX3604" fmla="*/ 214392 w 2583877"/>
                <a:gd name="connsiteY3604" fmla="*/ 2239594 h 3785031"/>
                <a:gd name="connsiteX3605" fmla="*/ 236739 w 2583877"/>
                <a:gd name="connsiteY3605" fmla="*/ 2312221 h 3785031"/>
                <a:gd name="connsiteX3606" fmla="*/ 224169 w 2583877"/>
                <a:gd name="connsiteY3606" fmla="*/ 2298255 h 3785031"/>
                <a:gd name="connsiteX3607" fmla="*/ 229756 w 2583877"/>
                <a:gd name="connsiteY3607" fmla="*/ 2289875 h 3785031"/>
                <a:gd name="connsiteX3608" fmla="*/ 232549 w 2583877"/>
                <a:gd name="connsiteY3608" fmla="*/ 2280098 h 3785031"/>
                <a:gd name="connsiteX3609" fmla="*/ 232549 w 2583877"/>
                <a:gd name="connsiteY3609" fmla="*/ 2277304 h 3785031"/>
                <a:gd name="connsiteX3610" fmla="*/ 232549 w 2583877"/>
                <a:gd name="connsiteY3610" fmla="*/ 2275908 h 3785031"/>
                <a:gd name="connsiteX3611" fmla="*/ 232549 w 2583877"/>
                <a:gd name="connsiteY3611" fmla="*/ 2274511 h 3785031"/>
                <a:gd name="connsiteX3612" fmla="*/ 232549 w 2583877"/>
                <a:gd name="connsiteY3612" fmla="*/ 2270321 h 3785031"/>
                <a:gd name="connsiteX3613" fmla="*/ 225565 w 2583877"/>
                <a:gd name="connsiteY3613" fmla="*/ 2250767 h 3785031"/>
                <a:gd name="connsiteX3614" fmla="*/ 391772 w 2583877"/>
                <a:gd name="connsiteY3614" fmla="*/ 2088751 h 3785031"/>
                <a:gd name="connsiteX3615" fmla="*/ 391772 w 2583877"/>
                <a:gd name="connsiteY3615" fmla="*/ 2088751 h 3785031"/>
                <a:gd name="connsiteX3616" fmla="*/ 416912 w 2583877"/>
                <a:gd name="connsiteY3616" fmla="*/ 2063610 h 3785031"/>
                <a:gd name="connsiteX3617" fmla="*/ 416912 w 2583877"/>
                <a:gd name="connsiteY3617" fmla="*/ 2063610 h 3785031"/>
                <a:gd name="connsiteX3618" fmla="*/ 416912 w 2583877"/>
                <a:gd name="connsiteY3618" fmla="*/ 2063610 h 3785031"/>
                <a:gd name="connsiteX3619" fmla="*/ 428086 w 2583877"/>
                <a:gd name="connsiteY3619" fmla="*/ 2074784 h 3785031"/>
                <a:gd name="connsiteX3620" fmla="*/ 599879 w 2583877"/>
                <a:gd name="connsiteY3620" fmla="*/ 2250767 h 3785031"/>
                <a:gd name="connsiteX3621" fmla="*/ 599879 w 2583877"/>
                <a:gd name="connsiteY3621" fmla="*/ 2250767 h 3785031"/>
                <a:gd name="connsiteX3622" fmla="*/ 597085 w 2583877"/>
                <a:gd name="connsiteY3622" fmla="*/ 2253561 h 3785031"/>
                <a:gd name="connsiteX3623" fmla="*/ 591499 w 2583877"/>
                <a:gd name="connsiteY3623" fmla="*/ 2263337 h 3785031"/>
                <a:gd name="connsiteX3624" fmla="*/ 588705 w 2583877"/>
                <a:gd name="connsiteY3624" fmla="*/ 2274511 h 3785031"/>
                <a:gd name="connsiteX3625" fmla="*/ 588705 w 2583877"/>
                <a:gd name="connsiteY3625" fmla="*/ 2278701 h 3785031"/>
                <a:gd name="connsiteX3626" fmla="*/ 588705 w 2583877"/>
                <a:gd name="connsiteY3626" fmla="*/ 2280098 h 3785031"/>
                <a:gd name="connsiteX3627" fmla="*/ 588705 w 2583877"/>
                <a:gd name="connsiteY3627" fmla="*/ 2281494 h 3785031"/>
                <a:gd name="connsiteX3628" fmla="*/ 588705 w 2583877"/>
                <a:gd name="connsiteY3628" fmla="*/ 2282891 h 3785031"/>
                <a:gd name="connsiteX3629" fmla="*/ 588705 w 2583877"/>
                <a:gd name="connsiteY3629" fmla="*/ 2285684 h 3785031"/>
                <a:gd name="connsiteX3630" fmla="*/ 590102 w 2583877"/>
                <a:gd name="connsiteY3630" fmla="*/ 2292668 h 3785031"/>
                <a:gd name="connsiteX3631" fmla="*/ 594292 w 2583877"/>
                <a:gd name="connsiteY3631" fmla="*/ 2301048 h 3785031"/>
                <a:gd name="connsiteX3632" fmla="*/ 571945 w 2583877"/>
                <a:gd name="connsiteY3632" fmla="*/ 2323395 h 3785031"/>
                <a:gd name="connsiteX3633" fmla="*/ 571945 w 2583877"/>
                <a:gd name="connsiteY3633" fmla="*/ 2323395 h 3785031"/>
                <a:gd name="connsiteX3634" fmla="*/ 405739 w 2583877"/>
                <a:gd name="connsiteY3634" fmla="*/ 2485411 h 3785031"/>
                <a:gd name="connsiteX3635" fmla="*/ 236739 w 2583877"/>
                <a:gd name="connsiteY3635" fmla="*/ 2312221 h 3785031"/>
                <a:gd name="connsiteX3636" fmla="*/ 414119 w 2583877"/>
                <a:gd name="connsiteY3636" fmla="*/ 2523122 h 3785031"/>
                <a:gd name="connsiteX3637" fmla="*/ 414119 w 2583877"/>
                <a:gd name="connsiteY3637" fmla="*/ 2523122 h 3785031"/>
                <a:gd name="connsiteX3638" fmla="*/ 414119 w 2583877"/>
                <a:gd name="connsiteY3638" fmla="*/ 2523122 h 3785031"/>
                <a:gd name="connsiteX3639" fmla="*/ 414119 w 2583877"/>
                <a:gd name="connsiteY3639" fmla="*/ 2525915 h 3785031"/>
                <a:gd name="connsiteX3640" fmla="*/ 412722 w 2583877"/>
                <a:gd name="connsiteY3640" fmla="*/ 2531502 h 3785031"/>
                <a:gd name="connsiteX3641" fmla="*/ 411326 w 2583877"/>
                <a:gd name="connsiteY3641" fmla="*/ 2534295 h 3785031"/>
                <a:gd name="connsiteX3642" fmla="*/ 411326 w 2583877"/>
                <a:gd name="connsiteY3642" fmla="*/ 2532899 h 3785031"/>
                <a:gd name="connsiteX3643" fmla="*/ 409929 w 2583877"/>
                <a:gd name="connsiteY3643" fmla="*/ 2528709 h 3785031"/>
                <a:gd name="connsiteX3644" fmla="*/ 409929 w 2583877"/>
                <a:gd name="connsiteY3644" fmla="*/ 2527312 h 3785031"/>
                <a:gd name="connsiteX3645" fmla="*/ 409929 w 2583877"/>
                <a:gd name="connsiteY3645" fmla="*/ 2525915 h 3785031"/>
                <a:gd name="connsiteX3646" fmla="*/ 409929 w 2583877"/>
                <a:gd name="connsiteY3646" fmla="*/ 2524518 h 3785031"/>
                <a:gd name="connsiteX3647" fmla="*/ 409929 w 2583877"/>
                <a:gd name="connsiteY3647" fmla="*/ 2523122 h 3785031"/>
                <a:gd name="connsiteX3648" fmla="*/ 409929 w 2583877"/>
                <a:gd name="connsiteY3648" fmla="*/ 2521725 h 3785031"/>
                <a:gd name="connsiteX3649" fmla="*/ 411326 w 2583877"/>
                <a:gd name="connsiteY3649" fmla="*/ 2516138 h 3785031"/>
                <a:gd name="connsiteX3650" fmla="*/ 412722 w 2583877"/>
                <a:gd name="connsiteY3650" fmla="*/ 2513345 h 3785031"/>
                <a:gd name="connsiteX3651" fmla="*/ 414119 w 2583877"/>
                <a:gd name="connsiteY3651" fmla="*/ 2520329 h 3785031"/>
                <a:gd name="connsiteX3652" fmla="*/ 414119 w 2583877"/>
                <a:gd name="connsiteY3652" fmla="*/ 2523122 h 3785031"/>
                <a:gd name="connsiteX3653" fmla="*/ 231153 w 2583877"/>
                <a:gd name="connsiteY3653" fmla="*/ 2805253 h 3785031"/>
                <a:gd name="connsiteX3654" fmla="*/ 218582 w 2583877"/>
                <a:gd name="connsiteY3654" fmla="*/ 2791286 h 3785031"/>
                <a:gd name="connsiteX3655" fmla="*/ 224169 w 2583877"/>
                <a:gd name="connsiteY3655" fmla="*/ 2782906 h 3785031"/>
                <a:gd name="connsiteX3656" fmla="*/ 226962 w 2583877"/>
                <a:gd name="connsiteY3656" fmla="*/ 2773130 h 3785031"/>
                <a:gd name="connsiteX3657" fmla="*/ 226962 w 2583877"/>
                <a:gd name="connsiteY3657" fmla="*/ 2770336 h 3785031"/>
                <a:gd name="connsiteX3658" fmla="*/ 226962 w 2583877"/>
                <a:gd name="connsiteY3658" fmla="*/ 2768939 h 3785031"/>
                <a:gd name="connsiteX3659" fmla="*/ 226962 w 2583877"/>
                <a:gd name="connsiteY3659" fmla="*/ 2767543 h 3785031"/>
                <a:gd name="connsiteX3660" fmla="*/ 226962 w 2583877"/>
                <a:gd name="connsiteY3660" fmla="*/ 2763353 h 3785031"/>
                <a:gd name="connsiteX3661" fmla="*/ 219979 w 2583877"/>
                <a:gd name="connsiteY3661" fmla="*/ 2743799 h 3785031"/>
                <a:gd name="connsiteX3662" fmla="*/ 384789 w 2583877"/>
                <a:gd name="connsiteY3662" fmla="*/ 2583180 h 3785031"/>
                <a:gd name="connsiteX3663" fmla="*/ 384789 w 2583877"/>
                <a:gd name="connsiteY3663" fmla="*/ 2583180 h 3785031"/>
                <a:gd name="connsiteX3664" fmla="*/ 409929 w 2583877"/>
                <a:gd name="connsiteY3664" fmla="*/ 2558039 h 3785031"/>
                <a:gd name="connsiteX3665" fmla="*/ 409929 w 2583877"/>
                <a:gd name="connsiteY3665" fmla="*/ 2558039 h 3785031"/>
                <a:gd name="connsiteX3666" fmla="*/ 411326 w 2583877"/>
                <a:gd name="connsiteY3666" fmla="*/ 2556642 h 3785031"/>
                <a:gd name="connsiteX3667" fmla="*/ 423896 w 2583877"/>
                <a:gd name="connsiteY3667" fmla="*/ 2569213 h 3785031"/>
                <a:gd name="connsiteX3668" fmla="*/ 594292 w 2583877"/>
                <a:gd name="connsiteY3668" fmla="*/ 2743799 h 3785031"/>
                <a:gd name="connsiteX3669" fmla="*/ 592895 w 2583877"/>
                <a:gd name="connsiteY3669" fmla="*/ 2745196 h 3785031"/>
                <a:gd name="connsiteX3670" fmla="*/ 587309 w 2583877"/>
                <a:gd name="connsiteY3670" fmla="*/ 2754972 h 3785031"/>
                <a:gd name="connsiteX3671" fmla="*/ 584515 w 2583877"/>
                <a:gd name="connsiteY3671" fmla="*/ 2766146 h 3785031"/>
                <a:gd name="connsiteX3672" fmla="*/ 584515 w 2583877"/>
                <a:gd name="connsiteY3672" fmla="*/ 2770336 h 3785031"/>
                <a:gd name="connsiteX3673" fmla="*/ 584515 w 2583877"/>
                <a:gd name="connsiteY3673" fmla="*/ 2771733 h 3785031"/>
                <a:gd name="connsiteX3674" fmla="*/ 584515 w 2583877"/>
                <a:gd name="connsiteY3674" fmla="*/ 2773130 h 3785031"/>
                <a:gd name="connsiteX3675" fmla="*/ 584515 w 2583877"/>
                <a:gd name="connsiteY3675" fmla="*/ 2774526 h 3785031"/>
                <a:gd name="connsiteX3676" fmla="*/ 584515 w 2583877"/>
                <a:gd name="connsiteY3676" fmla="*/ 2777320 h 3785031"/>
                <a:gd name="connsiteX3677" fmla="*/ 585912 w 2583877"/>
                <a:gd name="connsiteY3677" fmla="*/ 2784303 h 3785031"/>
                <a:gd name="connsiteX3678" fmla="*/ 590102 w 2583877"/>
                <a:gd name="connsiteY3678" fmla="*/ 2792683 h 3785031"/>
                <a:gd name="connsiteX3679" fmla="*/ 564962 w 2583877"/>
                <a:gd name="connsiteY3679" fmla="*/ 2816427 h 3785031"/>
                <a:gd name="connsiteX3680" fmla="*/ 564962 w 2583877"/>
                <a:gd name="connsiteY3680" fmla="*/ 2816427 h 3785031"/>
                <a:gd name="connsiteX3681" fmla="*/ 401549 w 2583877"/>
                <a:gd name="connsiteY3681" fmla="*/ 2979840 h 3785031"/>
                <a:gd name="connsiteX3682" fmla="*/ 231153 w 2583877"/>
                <a:gd name="connsiteY3682" fmla="*/ 2805253 h 3785031"/>
                <a:gd name="connsiteX3683" fmla="*/ 397359 w 2583877"/>
                <a:gd name="connsiteY3683" fmla="*/ 3016154 h 3785031"/>
                <a:gd name="connsiteX3684" fmla="*/ 397359 w 2583877"/>
                <a:gd name="connsiteY3684" fmla="*/ 3016154 h 3785031"/>
                <a:gd name="connsiteX3685" fmla="*/ 397359 w 2583877"/>
                <a:gd name="connsiteY3685" fmla="*/ 3018947 h 3785031"/>
                <a:gd name="connsiteX3686" fmla="*/ 395962 w 2583877"/>
                <a:gd name="connsiteY3686" fmla="*/ 3024534 h 3785031"/>
                <a:gd name="connsiteX3687" fmla="*/ 393168 w 2583877"/>
                <a:gd name="connsiteY3687" fmla="*/ 3028724 h 3785031"/>
                <a:gd name="connsiteX3688" fmla="*/ 391772 w 2583877"/>
                <a:gd name="connsiteY3688" fmla="*/ 3027327 h 3785031"/>
                <a:gd name="connsiteX3689" fmla="*/ 390375 w 2583877"/>
                <a:gd name="connsiteY3689" fmla="*/ 3023137 h 3785031"/>
                <a:gd name="connsiteX3690" fmla="*/ 390375 w 2583877"/>
                <a:gd name="connsiteY3690" fmla="*/ 3021740 h 3785031"/>
                <a:gd name="connsiteX3691" fmla="*/ 390375 w 2583877"/>
                <a:gd name="connsiteY3691" fmla="*/ 3020344 h 3785031"/>
                <a:gd name="connsiteX3692" fmla="*/ 390375 w 2583877"/>
                <a:gd name="connsiteY3692" fmla="*/ 3018947 h 3785031"/>
                <a:gd name="connsiteX3693" fmla="*/ 390375 w 2583877"/>
                <a:gd name="connsiteY3693" fmla="*/ 3017550 h 3785031"/>
                <a:gd name="connsiteX3694" fmla="*/ 390375 w 2583877"/>
                <a:gd name="connsiteY3694" fmla="*/ 3016154 h 3785031"/>
                <a:gd name="connsiteX3695" fmla="*/ 391772 w 2583877"/>
                <a:gd name="connsiteY3695" fmla="*/ 3010567 h 3785031"/>
                <a:gd name="connsiteX3696" fmla="*/ 394565 w 2583877"/>
                <a:gd name="connsiteY3696" fmla="*/ 3006377 h 3785031"/>
                <a:gd name="connsiteX3697" fmla="*/ 397359 w 2583877"/>
                <a:gd name="connsiteY3697" fmla="*/ 3013360 h 3785031"/>
                <a:gd name="connsiteX3698" fmla="*/ 397359 w 2583877"/>
                <a:gd name="connsiteY3698" fmla="*/ 3016154 h 3785031"/>
                <a:gd name="connsiteX3699" fmla="*/ 397359 w 2583877"/>
                <a:gd name="connsiteY3699" fmla="*/ 3016154 h 3785031"/>
                <a:gd name="connsiteX3700" fmla="*/ 384789 w 2583877"/>
                <a:gd name="connsiteY3700" fmla="*/ 3511979 h 3785031"/>
                <a:gd name="connsiteX3701" fmla="*/ 384789 w 2583877"/>
                <a:gd name="connsiteY3701" fmla="*/ 3513376 h 3785031"/>
                <a:gd name="connsiteX3702" fmla="*/ 383392 w 2583877"/>
                <a:gd name="connsiteY3702" fmla="*/ 3518962 h 3785031"/>
                <a:gd name="connsiteX3703" fmla="*/ 381995 w 2583877"/>
                <a:gd name="connsiteY3703" fmla="*/ 3521755 h 3785031"/>
                <a:gd name="connsiteX3704" fmla="*/ 381995 w 2583877"/>
                <a:gd name="connsiteY3704" fmla="*/ 3520359 h 3785031"/>
                <a:gd name="connsiteX3705" fmla="*/ 380598 w 2583877"/>
                <a:gd name="connsiteY3705" fmla="*/ 3516169 h 3785031"/>
                <a:gd name="connsiteX3706" fmla="*/ 380598 w 2583877"/>
                <a:gd name="connsiteY3706" fmla="*/ 3514772 h 3785031"/>
                <a:gd name="connsiteX3707" fmla="*/ 380598 w 2583877"/>
                <a:gd name="connsiteY3707" fmla="*/ 3513376 h 3785031"/>
                <a:gd name="connsiteX3708" fmla="*/ 380598 w 2583877"/>
                <a:gd name="connsiteY3708" fmla="*/ 3511979 h 3785031"/>
                <a:gd name="connsiteX3709" fmla="*/ 380598 w 2583877"/>
                <a:gd name="connsiteY3709" fmla="*/ 3510582 h 3785031"/>
                <a:gd name="connsiteX3710" fmla="*/ 380598 w 2583877"/>
                <a:gd name="connsiteY3710" fmla="*/ 3509185 h 3785031"/>
                <a:gd name="connsiteX3711" fmla="*/ 381995 w 2583877"/>
                <a:gd name="connsiteY3711" fmla="*/ 3503599 h 3785031"/>
                <a:gd name="connsiteX3712" fmla="*/ 383392 w 2583877"/>
                <a:gd name="connsiteY3712" fmla="*/ 3500805 h 3785031"/>
                <a:gd name="connsiteX3713" fmla="*/ 384789 w 2583877"/>
                <a:gd name="connsiteY3713" fmla="*/ 3507789 h 3785031"/>
                <a:gd name="connsiteX3714" fmla="*/ 384789 w 2583877"/>
                <a:gd name="connsiteY3714" fmla="*/ 3511979 h 3785031"/>
                <a:gd name="connsiteX3715" fmla="*/ 384789 w 2583877"/>
                <a:gd name="connsiteY3715" fmla="*/ 3511979 h 3785031"/>
                <a:gd name="connsiteX3716" fmla="*/ 384789 w 2583877"/>
                <a:gd name="connsiteY3716" fmla="*/ 3511979 h 3785031"/>
                <a:gd name="connsiteX3717" fmla="*/ 381995 w 2583877"/>
                <a:gd name="connsiteY3717" fmla="*/ 3474268 h 3785031"/>
                <a:gd name="connsiteX3718" fmla="*/ 211599 w 2583877"/>
                <a:gd name="connsiteY3718" fmla="*/ 3299682 h 3785031"/>
                <a:gd name="connsiteX3719" fmla="*/ 199028 w 2583877"/>
                <a:gd name="connsiteY3719" fmla="*/ 3285715 h 3785031"/>
                <a:gd name="connsiteX3720" fmla="*/ 204615 w 2583877"/>
                <a:gd name="connsiteY3720" fmla="*/ 3277335 h 3785031"/>
                <a:gd name="connsiteX3721" fmla="*/ 207409 w 2583877"/>
                <a:gd name="connsiteY3721" fmla="*/ 3267558 h 3785031"/>
                <a:gd name="connsiteX3722" fmla="*/ 207409 w 2583877"/>
                <a:gd name="connsiteY3722" fmla="*/ 3264764 h 3785031"/>
                <a:gd name="connsiteX3723" fmla="*/ 207409 w 2583877"/>
                <a:gd name="connsiteY3723" fmla="*/ 3263368 h 3785031"/>
                <a:gd name="connsiteX3724" fmla="*/ 207409 w 2583877"/>
                <a:gd name="connsiteY3724" fmla="*/ 3261971 h 3785031"/>
                <a:gd name="connsiteX3725" fmla="*/ 207409 w 2583877"/>
                <a:gd name="connsiteY3725" fmla="*/ 3257781 h 3785031"/>
                <a:gd name="connsiteX3726" fmla="*/ 200425 w 2583877"/>
                <a:gd name="connsiteY3726" fmla="*/ 3238227 h 3785031"/>
                <a:gd name="connsiteX3727" fmla="*/ 366631 w 2583877"/>
                <a:gd name="connsiteY3727" fmla="*/ 3076211 h 3785031"/>
                <a:gd name="connsiteX3728" fmla="*/ 366631 w 2583877"/>
                <a:gd name="connsiteY3728" fmla="*/ 3076211 h 3785031"/>
                <a:gd name="connsiteX3729" fmla="*/ 391772 w 2583877"/>
                <a:gd name="connsiteY3729" fmla="*/ 3051071 h 3785031"/>
                <a:gd name="connsiteX3730" fmla="*/ 391772 w 2583877"/>
                <a:gd name="connsiteY3730" fmla="*/ 3051071 h 3785031"/>
                <a:gd name="connsiteX3731" fmla="*/ 393168 w 2583877"/>
                <a:gd name="connsiteY3731" fmla="*/ 3049674 h 3785031"/>
                <a:gd name="connsiteX3732" fmla="*/ 405739 w 2583877"/>
                <a:gd name="connsiteY3732" fmla="*/ 3062244 h 3785031"/>
                <a:gd name="connsiteX3733" fmla="*/ 576135 w 2583877"/>
                <a:gd name="connsiteY3733" fmla="*/ 3236831 h 3785031"/>
                <a:gd name="connsiteX3734" fmla="*/ 576135 w 2583877"/>
                <a:gd name="connsiteY3734" fmla="*/ 3236831 h 3785031"/>
                <a:gd name="connsiteX3735" fmla="*/ 573342 w 2583877"/>
                <a:gd name="connsiteY3735" fmla="*/ 3239624 h 3785031"/>
                <a:gd name="connsiteX3736" fmla="*/ 567755 w 2583877"/>
                <a:gd name="connsiteY3736" fmla="*/ 3249401 h 3785031"/>
                <a:gd name="connsiteX3737" fmla="*/ 564962 w 2583877"/>
                <a:gd name="connsiteY3737" fmla="*/ 3260575 h 3785031"/>
                <a:gd name="connsiteX3738" fmla="*/ 564962 w 2583877"/>
                <a:gd name="connsiteY3738" fmla="*/ 3264764 h 3785031"/>
                <a:gd name="connsiteX3739" fmla="*/ 564962 w 2583877"/>
                <a:gd name="connsiteY3739" fmla="*/ 3266161 h 3785031"/>
                <a:gd name="connsiteX3740" fmla="*/ 564962 w 2583877"/>
                <a:gd name="connsiteY3740" fmla="*/ 3267558 h 3785031"/>
                <a:gd name="connsiteX3741" fmla="*/ 564962 w 2583877"/>
                <a:gd name="connsiteY3741" fmla="*/ 3268955 h 3785031"/>
                <a:gd name="connsiteX3742" fmla="*/ 564962 w 2583877"/>
                <a:gd name="connsiteY3742" fmla="*/ 3271748 h 3785031"/>
                <a:gd name="connsiteX3743" fmla="*/ 566358 w 2583877"/>
                <a:gd name="connsiteY3743" fmla="*/ 3278731 h 3785031"/>
                <a:gd name="connsiteX3744" fmla="*/ 570548 w 2583877"/>
                <a:gd name="connsiteY3744" fmla="*/ 3287112 h 3785031"/>
                <a:gd name="connsiteX3745" fmla="*/ 546804 w 2583877"/>
                <a:gd name="connsiteY3745" fmla="*/ 3310856 h 3785031"/>
                <a:gd name="connsiteX3746" fmla="*/ 546804 w 2583877"/>
                <a:gd name="connsiteY3746" fmla="*/ 3310856 h 3785031"/>
                <a:gd name="connsiteX3747" fmla="*/ 381995 w 2583877"/>
                <a:gd name="connsiteY3747" fmla="*/ 3474268 h 3785031"/>
                <a:gd name="connsiteX3748" fmla="*/ 764688 w 2583877"/>
                <a:gd name="connsiteY3748" fmla="*/ 3488235 h 3785031"/>
                <a:gd name="connsiteX3749" fmla="*/ 761895 w 2583877"/>
                <a:gd name="connsiteY3749" fmla="*/ 3491029 h 3785031"/>
                <a:gd name="connsiteX3750" fmla="*/ 756308 w 2583877"/>
                <a:gd name="connsiteY3750" fmla="*/ 3500805 h 3785031"/>
                <a:gd name="connsiteX3751" fmla="*/ 753515 w 2583877"/>
                <a:gd name="connsiteY3751" fmla="*/ 3511979 h 3785031"/>
                <a:gd name="connsiteX3752" fmla="*/ 753515 w 2583877"/>
                <a:gd name="connsiteY3752" fmla="*/ 3516169 h 3785031"/>
                <a:gd name="connsiteX3753" fmla="*/ 753515 w 2583877"/>
                <a:gd name="connsiteY3753" fmla="*/ 3517566 h 3785031"/>
                <a:gd name="connsiteX3754" fmla="*/ 753515 w 2583877"/>
                <a:gd name="connsiteY3754" fmla="*/ 3518962 h 3785031"/>
                <a:gd name="connsiteX3755" fmla="*/ 753515 w 2583877"/>
                <a:gd name="connsiteY3755" fmla="*/ 3520359 h 3785031"/>
                <a:gd name="connsiteX3756" fmla="*/ 753515 w 2583877"/>
                <a:gd name="connsiteY3756" fmla="*/ 3523152 h 3785031"/>
                <a:gd name="connsiteX3757" fmla="*/ 754912 w 2583877"/>
                <a:gd name="connsiteY3757" fmla="*/ 3530136 h 3785031"/>
                <a:gd name="connsiteX3758" fmla="*/ 759101 w 2583877"/>
                <a:gd name="connsiteY3758" fmla="*/ 3538516 h 3785031"/>
                <a:gd name="connsiteX3759" fmla="*/ 735358 w 2583877"/>
                <a:gd name="connsiteY3759" fmla="*/ 3562260 h 3785031"/>
                <a:gd name="connsiteX3760" fmla="*/ 735358 w 2583877"/>
                <a:gd name="connsiteY3760" fmla="*/ 3562260 h 3785031"/>
                <a:gd name="connsiteX3761" fmla="*/ 567755 w 2583877"/>
                <a:gd name="connsiteY3761" fmla="*/ 3725672 h 3785031"/>
                <a:gd name="connsiteX3762" fmla="*/ 394565 w 2583877"/>
                <a:gd name="connsiteY3762" fmla="*/ 3548293 h 3785031"/>
                <a:gd name="connsiteX3763" fmla="*/ 384789 w 2583877"/>
                <a:gd name="connsiteY3763" fmla="*/ 3538516 h 3785031"/>
                <a:gd name="connsiteX3764" fmla="*/ 386185 w 2583877"/>
                <a:gd name="connsiteY3764" fmla="*/ 3537119 h 3785031"/>
                <a:gd name="connsiteX3765" fmla="*/ 391772 w 2583877"/>
                <a:gd name="connsiteY3765" fmla="*/ 3528739 h 3785031"/>
                <a:gd name="connsiteX3766" fmla="*/ 394565 w 2583877"/>
                <a:gd name="connsiteY3766" fmla="*/ 3518962 h 3785031"/>
                <a:gd name="connsiteX3767" fmla="*/ 394565 w 2583877"/>
                <a:gd name="connsiteY3767" fmla="*/ 3516169 h 3785031"/>
                <a:gd name="connsiteX3768" fmla="*/ 394565 w 2583877"/>
                <a:gd name="connsiteY3768" fmla="*/ 3514772 h 3785031"/>
                <a:gd name="connsiteX3769" fmla="*/ 394565 w 2583877"/>
                <a:gd name="connsiteY3769" fmla="*/ 3513376 h 3785031"/>
                <a:gd name="connsiteX3770" fmla="*/ 394565 w 2583877"/>
                <a:gd name="connsiteY3770" fmla="*/ 3509185 h 3785031"/>
                <a:gd name="connsiteX3771" fmla="*/ 387582 w 2583877"/>
                <a:gd name="connsiteY3771" fmla="*/ 3491029 h 3785031"/>
                <a:gd name="connsiteX3772" fmla="*/ 553788 w 2583877"/>
                <a:gd name="connsiteY3772" fmla="*/ 3329012 h 3785031"/>
                <a:gd name="connsiteX3773" fmla="*/ 553788 w 2583877"/>
                <a:gd name="connsiteY3773" fmla="*/ 3329012 h 3785031"/>
                <a:gd name="connsiteX3774" fmla="*/ 578928 w 2583877"/>
                <a:gd name="connsiteY3774" fmla="*/ 3303872 h 3785031"/>
                <a:gd name="connsiteX3775" fmla="*/ 578928 w 2583877"/>
                <a:gd name="connsiteY3775" fmla="*/ 3303872 h 3785031"/>
                <a:gd name="connsiteX3776" fmla="*/ 580325 w 2583877"/>
                <a:gd name="connsiteY3776" fmla="*/ 3302475 h 3785031"/>
                <a:gd name="connsiteX3777" fmla="*/ 592895 w 2583877"/>
                <a:gd name="connsiteY3777" fmla="*/ 3315045 h 3785031"/>
                <a:gd name="connsiteX3778" fmla="*/ 764688 w 2583877"/>
                <a:gd name="connsiteY3778" fmla="*/ 3488235 h 3785031"/>
                <a:gd name="connsiteX3779" fmla="*/ 764688 w 2583877"/>
                <a:gd name="connsiteY3779" fmla="*/ 3488235 h 3785031"/>
                <a:gd name="connsiteX3780" fmla="*/ 778655 w 2583877"/>
                <a:gd name="connsiteY3780" fmla="*/ 3511979 h 3785031"/>
                <a:gd name="connsiteX3781" fmla="*/ 778655 w 2583877"/>
                <a:gd name="connsiteY3781" fmla="*/ 3513376 h 3785031"/>
                <a:gd name="connsiteX3782" fmla="*/ 777258 w 2583877"/>
                <a:gd name="connsiteY3782" fmla="*/ 3518962 h 3785031"/>
                <a:gd name="connsiteX3783" fmla="*/ 774465 w 2583877"/>
                <a:gd name="connsiteY3783" fmla="*/ 3523152 h 3785031"/>
                <a:gd name="connsiteX3784" fmla="*/ 773068 w 2583877"/>
                <a:gd name="connsiteY3784" fmla="*/ 3521755 h 3785031"/>
                <a:gd name="connsiteX3785" fmla="*/ 771672 w 2583877"/>
                <a:gd name="connsiteY3785" fmla="*/ 3517566 h 3785031"/>
                <a:gd name="connsiteX3786" fmla="*/ 771672 w 2583877"/>
                <a:gd name="connsiteY3786" fmla="*/ 3516169 h 3785031"/>
                <a:gd name="connsiteX3787" fmla="*/ 771672 w 2583877"/>
                <a:gd name="connsiteY3787" fmla="*/ 3514772 h 3785031"/>
                <a:gd name="connsiteX3788" fmla="*/ 771672 w 2583877"/>
                <a:gd name="connsiteY3788" fmla="*/ 3513376 h 3785031"/>
                <a:gd name="connsiteX3789" fmla="*/ 771672 w 2583877"/>
                <a:gd name="connsiteY3789" fmla="*/ 3511979 h 3785031"/>
                <a:gd name="connsiteX3790" fmla="*/ 771672 w 2583877"/>
                <a:gd name="connsiteY3790" fmla="*/ 3510582 h 3785031"/>
                <a:gd name="connsiteX3791" fmla="*/ 773068 w 2583877"/>
                <a:gd name="connsiteY3791" fmla="*/ 3504995 h 3785031"/>
                <a:gd name="connsiteX3792" fmla="*/ 775862 w 2583877"/>
                <a:gd name="connsiteY3792" fmla="*/ 3500805 h 3785031"/>
                <a:gd name="connsiteX3793" fmla="*/ 778655 w 2583877"/>
                <a:gd name="connsiteY3793" fmla="*/ 3507789 h 3785031"/>
                <a:gd name="connsiteX3794" fmla="*/ 778655 w 2583877"/>
                <a:gd name="connsiteY3794" fmla="*/ 3511979 h 3785031"/>
                <a:gd name="connsiteX3795" fmla="*/ 778655 w 2583877"/>
                <a:gd name="connsiteY3795" fmla="*/ 3511979 h 3785031"/>
                <a:gd name="connsiteX3796" fmla="*/ 778655 w 2583877"/>
                <a:gd name="connsiteY3796" fmla="*/ 3511979 h 3785031"/>
                <a:gd name="connsiteX3797" fmla="*/ 777258 w 2583877"/>
                <a:gd name="connsiteY3797" fmla="*/ 3474268 h 3785031"/>
                <a:gd name="connsiteX3798" fmla="*/ 605465 w 2583877"/>
                <a:gd name="connsiteY3798" fmla="*/ 3298285 h 3785031"/>
                <a:gd name="connsiteX3799" fmla="*/ 594292 w 2583877"/>
                <a:gd name="connsiteY3799" fmla="*/ 3287112 h 3785031"/>
                <a:gd name="connsiteX3800" fmla="*/ 598482 w 2583877"/>
                <a:gd name="connsiteY3800" fmla="*/ 3278731 h 3785031"/>
                <a:gd name="connsiteX3801" fmla="*/ 601276 w 2583877"/>
                <a:gd name="connsiteY3801" fmla="*/ 3268955 h 3785031"/>
                <a:gd name="connsiteX3802" fmla="*/ 601276 w 2583877"/>
                <a:gd name="connsiteY3802" fmla="*/ 3266161 h 3785031"/>
                <a:gd name="connsiteX3803" fmla="*/ 601276 w 2583877"/>
                <a:gd name="connsiteY3803" fmla="*/ 3264764 h 3785031"/>
                <a:gd name="connsiteX3804" fmla="*/ 601276 w 2583877"/>
                <a:gd name="connsiteY3804" fmla="*/ 3263368 h 3785031"/>
                <a:gd name="connsiteX3805" fmla="*/ 601276 w 2583877"/>
                <a:gd name="connsiteY3805" fmla="*/ 3259178 h 3785031"/>
                <a:gd name="connsiteX3806" fmla="*/ 594292 w 2583877"/>
                <a:gd name="connsiteY3806" fmla="*/ 3239624 h 3785031"/>
                <a:gd name="connsiteX3807" fmla="*/ 759101 w 2583877"/>
                <a:gd name="connsiteY3807" fmla="*/ 3079005 h 3785031"/>
                <a:gd name="connsiteX3808" fmla="*/ 759101 w 2583877"/>
                <a:gd name="connsiteY3808" fmla="*/ 3079005 h 3785031"/>
                <a:gd name="connsiteX3809" fmla="*/ 784242 w 2583877"/>
                <a:gd name="connsiteY3809" fmla="*/ 3053864 h 3785031"/>
                <a:gd name="connsiteX3810" fmla="*/ 784242 w 2583877"/>
                <a:gd name="connsiteY3810" fmla="*/ 3053864 h 3785031"/>
                <a:gd name="connsiteX3811" fmla="*/ 785639 w 2583877"/>
                <a:gd name="connsiteY3811" fmla="*/ 3052468 h 3785031"/>
                <a:gd name="connsiteX3812" fmla="*/ 798209 w 2583877"/>
                <a:gd name="connsiteY3812" fmla="*/ 3065038 h 3785031"/>
                <a:gd name="connsiteX3813" fmla="*/ 968605 w 2583877"/>
                <a:gd name="connsiteY3813" fmla="*/ 3239624 h 3785031"/>
                <a:gd name="connsiteX3814" fmla="*/ 967208 w 2583877"/>
                <a:gd name="connsiteY3814" fmla="*/ 3241021 h 3785031"/>
                <a:gd name="connsiteX3815" fmla="*/ 961622 w 2583877"/>
                <a:gd name="connsiteY3815" fmla="*/ 3250798 h 3785031"/>
                <a:gd name="connsiteX3816" fmla="*/ 958828 w 2583877"/>
                <a:gd name="connsiteY3816" fmla="*/ 3261971 h 3785031"/>
                <a:gd name="connsiteX3817" fmla="*/ 958828 w 2583877"/>
                <a:gd name="connsiteY3817" fmla="*/ 3266161 h 3785031"/>
                <a:gd name="connsiteX3818" fmla="*/ 958828 w 2583877"/>
                <a:gd name="connsiteY3818" fmla="*/ 3267558 h 3785031"/>
                <a:gd name="connsiteX3819" fmla="*/ 958828 w 2583877"/>
                <a:gd name="connsiteY3819" fmla="*/ 3268955 h 3785031"/>
                <a:gd name="connsiteX3820" fmla="*/ 958828 w 2583877"/>
                <a:gd name="connsiteY3820" fmla="*/ 3270351 h 3785031"/>
                <a:gd name="connsiteX3821" fmla="*/ 958828 w 2583877"/>
                <a:gd name="connsiteY3821" fmla="*/ 3273145 h 3785031"/>
                <a:gd name="connsiteX3822" fmla="*/ 960225 w 2583877"/>
                <a:gd name="connsiteY3822" fmla="*/ 3280128 h 3785031"/>
                <a:gd name="connsiteX3823" fmla="*/ 964415 w 2583877"/>
                <a:gd name="connsiteY3823" fmla="*/ 3287112 h 3785031"/>
                <a:gd name="connsiteX3824" fmla="*/ 939274 w 2583877"/>
                <a:gd name="connsiteY3824" fmla="*/ 3310856 h 3785031"/>
                <a:gd name="connsiteX3825" fmla="*/ 939274 w 2583877"/>
                <a:gd name="connsiteY3825" fmla="*/ 3310856 h 3785031"/>
                <a:gd name="connsiteX3826" fmla="*/ 777258 w 2583877"/>
                <a:gd name="connsiteY3826" fmla="*/ 3474268 h 3785031"/>
                <a:gd name="connsiteX3827" fmla="*/ 1169728 w 2583877"/>
                <a:gd name="connsiteY3827" fmla="*/ 3491029 h 3785031"/>
                <a:gd name="connsiteX3828" fmla="*/ 1164142 w 2583877"/>
                <a:gd name="connsiteY3828" fmla="*/ 3500805 h 3785031"/>
                <a:gd name="connsiteX3829" fmla="*/ 1161348 w 2583877"/>
                <a:gd name="connsiteY3829" fmla="*/ 3511979 h 3785031"/>
                <a:gd name="connsiteX3830" fmla="*/ 1161348 w 2583877"/>
                <a:gd name="connsiteY3830" fmla="*/ 3516169 h 3785031"/>
                <a:gd name="connsiteX3831" fmla="*/ 1161348 w 2583877"/>
                <a:gd name="connsiteY3831" fmla="*/ 3517566 h 3785031"/>
                <a:gd name="connsiteX3832" fmla="*/ 1161348 w 2583877"/>
                <a:gd name="connsiteY3832" fmla="*/ 3518962 h 3785031"/>
                <a:gd name="connsiteX3833" fmla="*/ 1161348 w 2583877"/>
                <a:gd name="connsiteY3833" fmla="*/ 3520359 h 3785031"/>
                <a:gd name="connsiteX3834" fmla="*/ 1161348 w 2583877"/>
                <a:gd name="connsiteY3834" fmla="*/ 3523152 h 3785031"/>
                <a:gd name="connsiteX3835" fmla="*/ 1162745 w 2583877"/>
                <a:gd name="connsiteY3835" fmla="*/ 3530136 h 3785031"/>
                <a:gd name="connsiteX3836" fmla="*/ 1166935 w 2583877"/>
                <a:gd name="connsiteY3836" fmla="*/ 3537119 h 3785031"/>
                <a:gd name="connsiteX3837" fmla="*/ 1141795 w 2583877"/>
                <a:gd name="connsiteY3837" fmla="*/ 3560863 h 3785031"/>
                <a:gd name="connsiteX3838" fmla="*/ 1141795 w 2583877"/>
                <a:gd name="connsiteY3838" fmla="*/ 3560863 h 3785031"/>
                <a:gd name="connsiteX3839" fmla="*/ 976985 w 2583877"/>
                <a:gd name="connsiteY3839" fmla="*/ 3721482 h 3785031"/>
                <a:gd name="connsiteX3840" fmla="*/ 805192 w 2583877"/>
                <a:gd name="connsiteY3840" fmla="*/ 3545499 h 3785031"/>
                <a:gd name="connsiteX3841" fmla="*/ 794019 w 2583877"/>
                <a:gd name="connsiteY3841" fmla="*/ 3534326 h 3785031"/>
                <a:gd name="connsiteX3842" fmla="*/ 798209 w 2583877"/>
                <a:gd name="connsiteY3842" fmla="*/ 3525946 h 3785031"/>
                <a:gd name="connsiteX3843" fmla="*/ 801002 w 2583877"/>
                <a:gd name="connsiteY3843" fmla="*/ 3516169 h 3785031"/>
                <a:gd name="connsiteX3844" fmla="*/ 801002 w 2583877"/>
                <a:gd name="connsiteY3844" fmla="*/ 3513376 h 3785031"/>
                <a:gd name="connsiteX3845" fmla="*/ 801002 w 2583877"/>
                <a:gd name="connsiteY3845" fmla="*/ 3511979 h 3785031"/>
                <a:gd name="connsiteX3846" fmla="*/ 801002 w 2583877"/>
                <a:gd name="connsiteY3846" fmla="*/ 3510582 h 3785031"/>
                <a:gd name="connsiteX3847" fmla="*/ 801002 w 2583877"/>
                <a:gd name="connsiteY3847" fmla="*/ 3506392 h 3785031"/>
                <a:gd name="connsiteX3848" fmla="*/ 794019 w 2583877"/>
                <a:gd name="connsiteY3848" fmla="*/ 3486838 h 3785031"/>
                <a:gd name="connsiteX3849" fmla="*/ 958828 w 2583877"/>
                <a:gd name="connsiteY3849" fmla="*/ 3326219 h 3785031"/>
                <a:gd name="connsiteX3850" fmla="*/ 958828 w 2583877"/>
                <a:gd name="connsiteY3850" fmla="*/ 3326219 h 3785031"/>
                <a:gd name="connsiteX3851" fmla="*/ 983969 w 2583877"/>
                <a:gd name="connsiteY3851" fmla="*/ 3301079 h 3785031"/>
                <a:gd name="connsiteX3852" fmla="*/ 983969 w 2583877"/>
                <a:gd name="connsiteY3852" fmla="*/ 3301079 h 3785031"/>
                <a:gd name="connsiteX3853" fmla="*/ 985366 w 2583877"/>
                <a:gd name="connsiteY3853" fmla="*/ 3299682 h 3785031"/>
                <a:gd name="connsiteX3854" fmla="*/ 997936 w 2583877"/>
                <a:gd name="connsiteY3854" fmla="*/ 3312252 h 3785031"/>
                <a:gd name="connsiteX3855" fmla="*/ 1168332 w 2583877"/>
                <a:gd name="connsiteY3855" fmla="*/ 3486838 h 3785031"/>
                <a:gd name="connsiteX3856" fmla="*/ 1169728 w 2583877"/>
                <a:gd name="connsiteY3856" fmla="*/ 3491029 h 3785031"/>
                <a:gd name="connsiteX3857" fmla="*/ 1185092 w 2583877"/>
                <a:gd name="connsiteY3857" fmla="*/ 3513376 h 3785031"/>
                <a:gd name="connsiteX3858" fmla="*/ 1185092 w 2583877"/>
                <a:gd name="connsiteY3858" fmla="*/ 3514772 h 3785031"/>
                <a:gd name="connsiteX3859" fmla="*/ 1183695 w 2583877"/>
                <a:gd name="connsiteY3859" fmla="*/ 3520359 h 3785031"/>
                <a:gd name="connsiteX3860" fmla="*/ 1182299 w 2583877"/>
                <a:gd name="connsiteY3860" fmla="*/ 3523152 h 3785031"/>
                <a:gd name="connsiteX3861" fmla="*/ 1182299 w 2583877"/>
                <a:gd name="connsiteY3861" fmla="*/ 3521755 h 3785031"/>
                <a:gd name="connsiteX3862" fmla="*/ 1180902 w 2583877"/>
                <a:gd name="connsiteY3862" fmla="*/ 3517566 h 3785031"/>
                <a:gd name="connsiteX3863" fmla="*/ 1180902 w 2583877"/>
                <a:gd name="connsiteY3863" fmla="*/ 3516169 h 3785031"/>
                <a:gd name="connsiteX3864" fmla="*/ 1180902 w 2583877"/>
                <a:gd name="connsiteY3864" fmla="*/ 3514772 h 3785031"/>
                <a:gd name="connsiteX3865" fmla="*/ 1180902 w 2583877"/>
                <a:gd name="connsiteY3865" fmla="*/ 3513376 h 3785031"/>
                <a:gd name="connsiteX3866" fmla="*/ 1180902 w 2583877"/>
                <a:gd name="connsiteY3866" fmla="*/ 3511979 h 3785031"/>
                <a:gd name="connsiteX3867" fmla="*/ 1180902 w 2583877"/>
                <a:gd name="connsiteY3867" fmla="*/ 3510582 h 3785031"/>
                <a:gd name="connsiteX3868" fmla="*/ 1182299 w 2583877"/>
                <a:gd name="connsiteY3868" fmla="*/ 3504995 h 3785031"/>
                <a:gd name="connsiteX3869" fmla="*/ 1183695 w 2583877"/>
                <a:gd name="connsiteY3869" fmla="*/ 3502202 h 3785031"/>
                <a:gd name="connsiteX3870" fmla="*/ 1185092 w 2583877"/>
                <a:gd name="connsiteY3870" fmla="*/ 3509185 h 3785031"/>
                <a:gd name="connsiteX3871" fmla="*/ 1185092 w 2583877"/>
                <a:gd name="connsiteY3871" fmla="*/ 3513376 h 3785031"/>
                <a:gd name="connsiteX3872" fmla="*/ 1185092 w 2583877"/>
                <a:gd name="connsiteY3872" fmla="*/ 3513376 h 3785031"/>
                <a:gd name="connsiteX3873" fmla="*/ 1185092 w 2583877"/>
                <a:gd name="connsiteY3873" fmla="*/ 3513376 h 3785031"/>
                <a:gd name="connsiteX3874" fmla="*/ 1185092 w 2583877"/>
                <a:gd name="connsiteY3874" fmla="*/ 3477062 h 3785031"/>
                <a:gd name="connsiteX3875" fmla="*/ 1014696 w 2583877"/>
                <a:gd name="connsiteY3875" fmla="*/ 3302475 h 3785031"/>
                <a:gd name="connsiteX3876" fmla="*/ 1002126 w 2583877"/>
                <a:gd name="connsiteY3876" fmla="*/ 3288508 h 3785031"/>
                <a:gd name="connsiteX3877" fmla="*/ 1007712 w 2583877"/>
                <a:gd name="connsiteY3877" fmla="*/ 3280128 h 3785031"/>
                <a:gd name="connsiteX3878" fmla="*/ 1010506 w 2583877"/>
                <a:gd name="connsiteY3878" fmla="*/ 3270351 h 3785031"/>
                <a:gd name="connsiteX3879" fmla="*/ 1010506 w 2583877"/>
                <a:gd name="connsiteY3879" fmla="*/ 3267558 h 3785031"/>
                <a:gd name="connsiteX3880" fmla="*/ 1010506 w 2583877"/>
                <a:gd name="connsiteY3880" fmla="*/ 3266161 h 3785031"/>
                <a:gd name="connsiteX3881" fmla="*/ 1010506 w 2583877"/>
                <a:gd name="connsiteY3881" fmla="*/ 3264764 h 3785031"/>
                <a:gd name="connsiteX3882" fmla="*/ 1010506 w 2583877"/>
                <a:gd name="connsiteY3882" fmla="*/ 3260575 h 3785031"/>
                <a:gd name="connsiteX3883" fmla="*/ 1003522 w 2583877"/>
                <a:gd name="connsiteY3883" fmla="*/ 3242417 h 3785031"/>
                <a:gd name="connsiteX3884" fmla="*/ 1169728 w 2583877"/>
                <a:gd name="connsiteY3884" fmla="*/ 3080402 h 3785031"/>
                <a:gd name="connsiteX3885" fmla="*/ 1169728 w 2583877"/>
                <a:gd name="connsiteY3885" fmla="*/ 3080402 h 3785031"/>
                <a:gd name="connsiteX3886" fmla="*/ 1194869 w 2583877"/>
                <a:gd name="connsiteY3886" fmla="*/ 3056658 h 3785031"/>
                <a:gd name="connsiteX3887" fmla="*/ 1206042 w 2583877"/>
                <a:gd name="connsiteY3887" fmla="*/ 3067831 h 3785031"/>
                <a:gd name="connsiteX3888" fmla="*/ 1379232 w 2583877"/>
                <a:gd name="connsiteY3888" fmla="*/ 3243814 h 3785031"/>
                <a:gd name="connsiteX3889" fmla="*/ 1376439 w 2583877"/>
                <a:gd name="connsiteY3889" fmla="*/ 3246608 h 3785031"/>
                <a:gd name="connsiteX3890" fmla="*/ 1370852 w 2583877"/>
                <a:gd name="connsiteY3890" fmla="*/ 3256384 h 3785031"/>
                <a:gd name="connsiteX3891" fmla="*/ 1368059 w 2583877"/>
                <a:gd name="connsiteY3891" fmla="*/ 3267558 h 3785031"/>
                <a:gd name="connsiteX3892" fmla="*/ 1368059 w 2583877"/>
                <a:gd name="connsiteY3892" fmla="*/ 3271748 h 3785031"/>
                <a:gd name="connsiteX3893" fmla="*/ 1368059 w 2583877"/>
                <a:gd name="connsiteY3893" fmla="*/ 3273145 h 3785031"/>
                <a:gd name="connsiteX3894" fmla="*/ 1368059 w 2583877"/>
                <a:gd name="connsiteY3894" fmla="*/ 3274541 h 3785031"/>
                <a:gd name="connsiteX3895" fmla="*/ 1368059 w 2583877"/>
                <a:gd name="connsiteY3895" fmla="*/ 3275938 h 3785031"/>
                <a:gd name="connsiteX3896" fmla="*/ 1368059 w 2583877"/>
                <a:gd name="connsiteY3896" fmla="*/ 3278731 h 3785031"/>
                <a:gd name="connsiteX3897" fmla="*/ 1369455 w 2583877"/>
                <a:gd name="connsiteY3897" fmla="*/ 3285715 h 3785031"/>
                <a:gd name="connsiteX3898" fmla="*/ 1373645 w 2583877"/>
                <a:gd name="connsiteY3898" fmla="*/ 3294095 h 3785031"/>
                <a:gd name="connsiteX3899" fmla="*/ 1351298 w 2583877"/>
                <a:gd name="connsiteY3899" fmla="*/ 3316442 h 3785031"/>
                <a:gd name="connsiteX3900" fmla="*/ 1351298 w 2583877"/>
                <a:gd name="connsiteY3900" fmla="*/ 3316442 h 3785031"/>
                <a:gd name="connsiteX3901" fmla="*/ 1185092 w 2583877"/>
                <a:gd name="connsiteY3901" fmla="*/ 3477062 h 3785031"/>
                <a:gd name="connsiteX3902" fmla="*/ 1571976 w 2583877"/>
                <a:gd name="connsiteY3902" fmla="*/ 3491029 h 3785031"/>
                <a:gd name="connsiteX3903" fmla="*/ 1569182 w 2583877"/>
                <a:gd name="connsiteY3903" fmla="*/ 3493822 h 3785031"/>
                <a:gd name="connsiteX3904" fmla="*/ 1563595 w 2583877"/>
                <a:gd name="connsiteY3904" fmla="*/ 3503599 h 3785031"/>
                <a:gd name="connsiteX3905" fmla="*/ 1560802 w 2583877"/>
                <a:gd name="connsiteY3905" fmla="*/ 3514772 h 3785031"/>
                <a:gd name="connsiteX3906" fmla="*/ 1560802 w 2583877"/>
                <a:gd name="connsiteY3906" fmla="*/ 3518962 h 3785031"/>
                <a:gd name="connsiteX3907" fmla="*/ 1560802 w 2583877"/>
                <a:gd name="connsiteY3907" fmla="*/ 3520359 h 3785031"/>
                <a:gd name="connsiteX3908" fmla="*/ 1560802 w 2583877"/>
                <a:gd name="connsiteY3908" fmla="*/ 3521755 h 3785031"/>
                <a:gd name="connsiteX3909" fmla="*/ 1560802 w 2583877"/>
                <a:gd name="connsiteY3909" fmla="*/ 3523152 h 3785031"/>
                <a:gd name="connsiteX3910" fmla="*/ 1560802 w 2583877"/>
                <a:gd name="connsiteY3910" fmla="*/ 3525946 h 3785031"/>
                <a:gd name="connsiteX3911" fmla="*/ 1562199 w 2583877"/>
                <a:gd name="connsiteY3911" fmla="*/ 3532929 h 3785031"/>
                <a:gd name="connsiteX3912" fmla="*/ 1566388 w 2583877"/>
                <a:gd name="connsiteY3912" fmla="*/ 3541309 h 3785031"/>
                <a:gd name="connsiteX3913" fmla="*/ 1544042 w 2583877"/>
                <a:gd name="connsiteY3913" fmla="*/ 3563656 h 3785031"/>
                <a:gd name="connsiteX3914" fmla="*/ 1544042 w 2583877"/>
                <a:gd name="connsiteY3914" fmla="*/ 3563656 h 3785031"/>
                <a:gd name="connsiteX3915" fmla="*/ 1376439 w 2583877"/>
                <a:gd name="connsiteY3915" fmla="*/ 3727069 h 3785031"/>
                <a:gd name="connsiteX3916" fmla="*/ 1203249 w 2583877"/>
                <a:gd name="connsiteY3916" fmla="*/ 3549689 h 3785031"/>
                <a:gd name="connsiteX3917" fmla="*/ 1193472 w 2583877"/>
                <a:gd name="connsiteY3917" fmla="*/ 3539913 h 3785031"/>
                <a:gd name="connsiteX3918" fmla="*/ 1194869 w 2583877"/>
                <a:gd name="connsiteY3918" fmla="*/ 3538516 h 3785031"/>
                <a:gd name="connsiteX3919" fmla="*/ 1200456 w 2583877"/>
                <a:gd name="connsiteY3919" fmla="*/ 3530136 h 3785031"/>
                <a:gd name="connsiteX3920" fmla="*/ 1203249 w 2583877"/>
                <a:gd name="connsiteY3920" fmla="*/ 3520359 h 3785031"/>
                <a:gd name="connsiteX3921" fmla="*/ 1203249 w 2583877"/>
                <a:gd name="connsiteY3921" fmla="*/ 3517566 h 3785031"/>
                <a:gd name="connsiteX3922" fmla="*/ 1203249 w 2583877"/>
                <a:gd name="connsiteY3922" fmla="*/ 3516169 h 3785031"/>
                <a:gd name="connsiteX3923" fmla="*/ 1203249 w 2583877"/>
                <a:gd name="connsiteY3923" fmla="*/ 3514772 h 3785031"/>
                <a:gd name="connsiteX3924" fmla="*/ 1203249 w 2583877"/>
                <a:gd name="connsiteY3924" fmla="*/ 3510582 h 3785031"/>
                <a:gd name="connsiteX3925" fmla="*/ 1196265 w 2583877"/>
                <a:gd name="connsiteY3925" fmla="*/ 3491029 h 3785031"/>
                <a:gd name="connsiteX3926" fmla="*/ 1362472 w 2583877"/>
                <a:gd name="connsiteY3926" fmla="*/ 3329012 h 3785031"/>
                <a:gd name="connsiteX3927" fmla="*/ 1362472 w 2583877"/>
                <a:gd name="connsiteY3927" fmla="*/ 3329012 h 3785031"/>
                <a:gd name="connsiteX3928" fmla="*/ 1387612 w 2583877"/>
                <a:gd name="connsiteY3928" fmla="*/ 3303872 h 3785031"/>
                <a:gd name="connsiteX3929" fmla="*/ 1387612 w 2583877"/>
                <a:gd name="connsiteY3929" fmla="*/ 3303872 h 3785031"/>
                <a:gd name="connsiteX3930" fmla="*/ 1387612 w 2583877"/>
                <a:gd name="connsiteY3930" fmla="*/ 3303872 h 3785031"/>
                <a:gd name="connsiteX3931" fmla="*/ 1398786 w 2583877"/>
                <a:gd name="connsiteY3931" fmla="*/ 3315045 h 3785031"/>
                <a:gd name="connsiteX3932" fmla="*/ 1571976 w 2583877"/>
                <a:gd name="connsiteY3932" fmla="*/ 3491029 h 3785031"/>
                <a:gd name="connsiteX3933" fmla="*/ 1571976 w 2583877"/>
                <a:gd name="connsiteY3933" fmla="*/ 3491029 h 3785031"/>
                <a:gd name="connsiteX3934" fmla="*/ 1585943 w 2583877"/>
                <a:gd name="connsiteY3934" fmla="*/ 3514772 h 3785031"/>
                <a:gd name="connsiteX3935" fmla="*/ 1585943 w 2583877"/>
                <a:gd name="connsiteY3935" fmla="*/ 3516169 h 3785031"/>
                <a:gd name="connsiteX3936" fmla="*/ 1584546 w 2583877"/>
                <a:gd name="connsiteY3936" fmla="*/ 3521755 h 3785031"/>
                <a:gd name="connsiteX3937" fmla="*/ 1581752 w 2583877"/>
                <a:gd name="connsiteY3937" fmla="*/ 3525946 h 3785031"/>
                <a:gd name="connsiteX3938" fmla="*/ 1580355 w 2583877"/>
                <a:gd name="connsiteY3938" fmla="*/ 3527343 h 3785031"/>
                <a:gd name="connsiteX3939" fmla="*/ 1578959 w 2583877"/>
                <a:gd name="connsiteY3939" fmla="*/ 3525946 h 3785031"/>
                <a:gd name="connsiteX3940" fmla="*/ 1577562 w 2583877"/>
                <a:gd name="connsiteY3940" fmla="*/ 3521755 h 3785031"/>
                <a:gd name="connsiteX3941" fmla="*/ 1577562 w 2583877"/>
                <a:gd name="connsiteY3941" fmla="*/ 3520359 h 3785031"/>
                <a:gd name="connsiteX3942" fmla="*/ 1577562 w 2583877"/>
                <a:gd name="connsiteY3942" fmla="*/ 3518962 h 3785031"/>
                <a:gd name="connsiteX3943" fmla="*/ 1577562 w 2583877"/>
                <a:gd name="connsiteY3943" fmla="*/ 3517566 h 3785031"/>
                <a:gd name="connsiteX3944" fmla="*/ 1577562 w 2583877"/>
                <a:gd name="connsiteY3944" fmla="*/ 3516169 h 3785031"/>
                <a:gd name="connsiteX3945" fmla="*/ 1577562 w 2583877"/>
                <a:gd name="connsiteY3945" fmla="*/ 3514772 h 3785031"/>
                <a:gd name="connsiteX3946" fmla="*/ 1578959 w 2583877"/>
                <a:gd name="connsiteY3946" fmla="*/ 3509185 h 3785031"/>
                <a:gd name="connsiteX3947" fmla="*/ 1581752 w 2583877"/>
                <a:gd name="connsiteY3947" fmla="*/ 3503599 h 3785031"/>
                <a:gd name="connsiteX3948" fmla="*/ 1583149 w 2583877"/>
                <a:gd name="connsiteY3948" fmla="*/ 3502202 h 3785031"/>
                <a:gd name="connsiteX3949" fmla="*/ 1583149 w 2583877"/>
                <a:gd name="connsiteY3949" fmla="*/ 3502202 h 3785031"/>
                <a:gd name="connsiteX3950" fmla="*/ 1583149 w 2583877"/>
                <a:gd name="connsiteY3950" fmla="*/ 3503599 h 3785031"/>
                <a:gd name="connsiteX3951" fmla="*/ 1585943 w 2583877"/>
                <a:gd name="connsiteY3951" fmla="*/ 3510582 h 3785031"/>
                <a:gd name="connsiteX3952" fmla="*/ 1585943 w 2583877"/>
                <a:gd name="connsiteY3952" fmla="*/ 3514772 h 3785031"/>
                <a:gd name="connsiteX3953" fmla="*/ 1585943 w 2583877"/>
                <a:gd name="connsiteY3953" fmla="*/ 3514772 h 3785031"/>
                <a:gd name="connsiteX3954" fmla="*/ 1585943 w 2583877"/>
                <a:gd name="connsiteY3954" fmla="*/ 3514772 h 3785031"/>
                <a:gd name="connsiteX3955" fmla="*/ 1584546 w 2583877"/>
                <a:gd name="connsiteY3955" fmla="*/ 3477062 h 3785031"/>
                <a:gd name="connsiteX3956" fmla="*/ 1412753 w 2583877"/>
                <a:gd name="connsiteY3956" fmla="*/ 3301079 h 3785031"/>
                <a:gd name="connsiteX3957" fmla="*/ 1401579 w 2583877"/>
                <a:gd name="connsiteY3957" fmla="*/ 3289905 h 3785031"/>
                <a:gd name="connsiteX3958" fmla="*/ 1401579 w 2583877"/>
                <a:gd name="connsiteY3958" fmla="*/ 3289905 h 3785031"/>
                <a:gd name="connsiteX3959" fmla="*/ 1407166 w 2583877"/>
                <a:gd name="connsiteY3959" fmla="*/ 3281525 h 3785031"/>
                <a:gd name="connsiteX3960" fmla="*/ 1409959 w 2583877"/>
                <a:gd name="connsiteY3960" fmla="*/ 3271748 h 3785031"/>
                <a:gd name="connsiteX3961" fmla="*/ 1409959 w 2583877"/>
                <a:gd name="connsiteY3961" fmla="*/ 3268955 h 3785031"/>
                <a:gd name="connsiteX3962" fmla="*/ 1409959 w 2583877"/>
                <a:gd name="connsiteY3962" fmla="*/ 3267558 h 3785031"/>
                <a:gd name="connsiteX3963" fmla="*/ 1409959 w 2583877"/>
                <a:gd name="connsiteY3963" fmla="*/ 3266161 h 3785031"/>
                <a:gd name="connsiteX3964" fmla="*/ 1409959 w 2583877"/>
                <a:gd name="connsiteY3964" fmla="*/ 3261971 h 3785031"/>
                <a:gd name="connsiteX3965" fmla="*/ 1402976 w 2583877"/>
                <a:gd name="connsiteY3965" fmla="*/ 3242417 h 3785031"/>
                <a:gd name="connsiteX3966" fmla="*/ 1567785 w 2583877"/>
                <a:gd name="connsiteY3966" fmla="*/ 3081798 h 3785031"/>
                <a:gd name="connsiteX3967" fmla="*/ 1567785 w 2583877"/>
                <a:gd name="connsiteY3967" fmla="*/ 3081798 h 3785031"/>
                <a:gd name="connsiteX3968" fmla="*/ 1592926 w 2583877"/>
                <a:gd name="connsiteY3968" fmla="*/ 3056658 h 3785031"/>
                <a:gd name="connsiteX3969" fmla="*/ 1592926 w 2583877"/>
                <a:gd name="connsiteY3969" fmla="*/ 3056658 h 3785031"/>
                <a:gd name="connsiteX3970" fmla="*/ 1594322 w 2583877"/>
                <a:gd name="connsiteY3970" fmla="*/ 3055261 h 3785031"/>
                <a:gd name="connsiteX3971" fmla="*/ 1606893 w 2583877"/>
                <a:gd name="connsiteY3971" fmla="*/ 3067831 h 3785031"/>
                <a:gd name="connsiteX3972" fmla="*/ 1777289 w 2583877"/>
                <a:gd name="connsiteY3972" fmla="*/ 3242417 h 3785031"/>
                <a:gd name="connsiteX3973" fmla="*/ 1775892 w 2583877"/>
                <a:gd name="connsiteY3973" fmla="*/ 3243814 h 3785031"/>
                <a:gd name="connsiteX3974" fmla="*/ 1770305 w 2583877"/>
                <a:gd name="connsiteY3974" fmla="*/ 3253591 h 3785031"/>
                <a:gd name="connsiteX3975" fmla="*/ 1767512 w 2583877"/>
                <a:gd name="connsiteY3975" fmla="*/ 3264764 h 3785031"/>
                <a:gd name="connsiteX3976" fmla="*/ 1767512 w 2583877"/>
                <a:gd name="connsiteY3976" fmla="*/ 3268955 h 3785031"/>
                <a:gd name="connsiteX3977" fmla="*/ 1767512 w 2583877"/>
                <a:gd name="connsiteY3977" fmla="*/ 3270351 h 3785031"/>
                <a:gd name="connsiteX3978" fmla="*/ 1767512 w 2583877"/>
                <a:gd name="connsiteY3978" fmla="*/ 3271748 h 3785031"/>
                <a:gd name="connsiteX3979" fmla="*/ 1767512 w 2583877"/>
                <a:gd name="connsiteY3979" fmla="*/ 3273145 h 3785031"/>
                <a:gd name="connsiteX3980" fmla="*/ 1767512 w 2583877"/>
                <a:gd name="connsiteY3980" fmla="*/ 3275938 h 3785031"/>
                <a:gd name="connsiteX3981" fmla="*/ 1768909 w 2583877"/>
                <a:gd name="connsiteY3981" fmla="*/ 3282922 h 3785031"/>
                <a:gd name="connsiteX3982" fmla="*/ 1773099 w 2583877"/>
                <a:gd name="connsiteY3982" fmla="*/ 3289905 h 3785031"/>
                <a:gd name="connsiteX3983" fmla="*/ 1747958 w 2583877"/>
                <a:gd name="connsiteY3983" fmla="*/ 3313649 h 3785031"/>
                <a:gd name="connsiteX3984" fmla="*/ 1747958 w 2583877"/>
                <a:gd name="connsiteY3984" fmla="*/ 3313649 h 3785031"/>
                <a:gd name="connsiteX3985" fmla="*/ 1584546 w 2583877"/>
                <a:gd name="connsiteY3985" fmla="*/ 3477062 h 3785031"/>
                <a:gd name="connsiteX3986" fmla="*/ 1963049 w 2583877"/>
                <a:gd name="connsiteY3986" fmla="*/ 3493822 h 3785031"/>
                <a:gd name="connsiteX3987" fmla="*/ 1957462 w 2583877"/>
                <a:gd name="connsiteY3987" fmla="*/ 3503599 h 3785031"/>
                <a:gd name="connsiteX3988" fmla="*/ 1954669 w 2583877"/>
                <a:gd name="connsiteY3988" fmla="*/ 3514772 h 3785031"/>
                <a:gd name="connsiteX3989" fmla="*/ 1954669 w 2583877"/>
                <a:gd name="connsiteY3989" fmla="*/ 3518962 h 3785031"/>
                <a:gd name="connsiteX3990" fmla="*/ 1954669 w 2583877"/>
                <a:gd name="connsiteY3990" fmla="*/ 3520359 h 3785031"/>
                <a:gd name="connsiteX3991" fmla="*/ 1954669 w 2583877"/>
                <a:gd name="connsiteY3991" fmla="*/ 3521755 h 3785031"/>
                <a:gd name="connsiteX3992" fmla="*/ 1954669 w 2583877"/>
                <a:gd name="connsiteY3992" fmla="*/ 3523152 h 3785031"/>
                <a:gd name="connsiteX3993" fmla="*/ 1954669 w 2583877"/>
                <a:gd name="connsiteY3993" fmla="*/ 3525946 h 3785031"/>
                <a:gd name="connsiteX3994" fmla="*/ 1956066 w 2583877"/>
                <a:gd name="connsiteY3994" fmla="*/ 3532929 h 3785031"/>
                <a:gd name="connsiteX3995" fmla="*/ 1960255 w 2583877"/>
                <a:gd name="connsiteY3995" fmla="*/ 3539913 h 3785031"/>
                <a:gd name="connsiteX3996" fmla="*/ 1935115 w 2583877"/>
                <a:gd name="connsiteY3996" fmla="*/ 3563656 h 3785031"/>
                <a:gd name="connsiteX3997" fmla="*/ 1935115 w 2583877"/>
                <a:gd name="connsiteY3997" fmla="*/ 3563656 h 3785031"/>
                <a:gd name="connsiteX3998" fmla="*/ 1771702 w 2583877"/>
                <a:gd name="connsiteY3998" fmla="*/ 3725672 h 3785031"/>
                <a:gd name="connsiteX3999" fmla="*/ 1599909 w 2583877"/>
                <a:gd name="connsiteY3999" fmla="*/ 3549689 h 3785031"/>
                <a:gd name="connsiteX4000" fmla="*/ 1588736 w 2583877"/>
                <a:gd name="connsiteY4000" fmla="*/ 3538516 h 3785031"/>
                <a:gd name="connsiteX4001" fmla="*/ 1588736 w 2583877"/>
                <a:gd name="connsiteY4001" fmla="*/ 3538516 h 3785031"/>
                <a:gd name="connsiteX4002" fmla="*/ 1594322 w 2583877"/>
                <a:gd name="connsiteY4002" fmla="*/ 3530136 h 3785031"/>
                <a:gd name="connsiteX4003" fmla="*/ 1597116 w 2583877"/>
                <a:gd name="connsiteY4003" fmla="*/ 3520359 h 3785031"/>
                <a:gd name="connsiteX4004" fmla="*/ 1597116 w 2583877"/>
                <a:gd name="connsiteY4004" fmla="*/ 3517566 h 3785031"/>
                <a:gd name="connsiteX4005" fmla="*/ 1597116 w 2583877"/>
                <a:gd name="connsiteY4005" fmla="*/ 3516169 h 3785031"/>
                <a:gd name="connsiteX4006" fmla="*/ 1597116 w 2583877"/>
                <a:gd name="connsiteY4006" fmla="*/ 3514772 h 3785031"/>
                <a:gd name="connsiteX4007" fmla="*/ 1597116 w 2583877"/>
                <a:gd name="connsiteY4007" fmla="*/ 3510582 h 3785031"/>
                <a:gd name="connsiteX4008" fmla="*/ 1590132 w 2583877"/>
                <a:gd name="connsiteY4008" fmla="*/ 3491029 h 3785031"/>
                <a:gd name="connsiteX4009" fmla="*/ 1754942 w 2583877"/>
                <a:gd name="connsiteY4009" fmla="*/ 3330409 h 3785031"/>
                <a:gd name="connsiteX4010" fmla="*/ 1754942 w 2583877"/>
                <a:gd name="connsiteY4010" fmla="*/ 3330409 h 3785031"/>
                <a:gd name="connsiteX4011" fmla="*/ 1780082 w 2583877"/>
                <a:gd name="connsiteY4011" fmla="*/ 3305268 h 3785031"/>
                <a:gd name="connsiteX4012" fmla="*/ 1780082 w 2583877"/>
                <a:gd name="connsiteY4012" fmla="*/ 3305268 h 3785031"/>
                <a:gd name="connsiteX4013" fmla="*/ 1781479 w 2583877"/>
                <a:gd name="connsiteY4013" fmla="*/ 3303872 h 3785031"/>
                <a:gd name="connsiteX4014" fmla="*/ 1794049 w 2583877"/>
                <a:gd name="connsiteY4014" fmla="*/ 3316442 h 3785031"/>
                <a:gd name="connsiteX4015" fmla="*/ 1964445 w 2583877"/>
                <a:gd name="connsiteY4015" fmla="*/ 3491029 h 3785031"/>
                <a:gd name="connsiteX4016" fmla="*/ 1963049 w 2583877"/>
                <a:gd name="connsiteY4016" fmla="*/ 3493822 h 3785031"/>
                <a:gd name="connsiteX4017" fmla="*/ 1983999 w 2583877"/>
                <a:gd name="connsiteY4017" fmla="*/ 3516169 h 3785031"/>
                <a:gd name="connsiteX4018" fmla="*/ 1983999 w 2583877"/>
                <a:gd name="connsiteY4018" fmla="*/ 3517566 h 3785031"/>
                <a:gd name="connsiteX4019" fmla="*/ 1982603 w 2583877"/>
                <a:gd name="connsiteY4019" fmla="*/ 3523152 h 3785031"/>
                <a:gd name="connsiteX4020" fmla="*/ 1981206 w 2583877"/>
                <a:gd name="connsiteY4020" fmla="*/ 3525946 h 3785031"/>
                <a:gd name="connsiteX4021" fmla="*/ 1981206 w 2583877"/>
                <a:gd name="connsiteY4021" fmla="*/ 3524549 h 3785031"/>
                <a:gd name="connsiteX4022" fmla="*/ 1979809 w 2583877"/>
                <a:gd name="connsiteY4022" fmla="*/ 3520359 h 3785031"/>
                <a:gd name="connsiteX4023" fmla="*/ 1979809 w 2583877"/>
                <a:gd name="connsiteY4023" fmla="*/ 3518962 h 3785031"/>
                <a:gd name="connsiteX4024" fmla="*/ 1979809 w 2583877"/>
                <a:gd name="connsiteY4024" fmla="*/ 3517566 h 3785031"/>
                <a:gd name="connsiteX4025" fmla="*/ 1979809 w 2583877"/>
                <a:gd name="connsiteY4025" fmla="*/ 3516169 h 3785031"/>
                <a:gd name="connsiteX4026" fmla="*/ 1979809 w 2583877"/>
                <a:gd name="connsiteY4026" fmla="*/ 3514772 h 3785031"/>
                <a:gd name="connsiteX4027" fmla="*/ 1979809 w 2583877"/>
                <a:gd name="connsiteY4027" fmla="*/ 3513376 h 3785031"/>
                <a:gd name="connsiteX4028" fmla="*/ 1981206 w 2583877"/>
                <a:gd name="connsiteY4028" fmla="*/ 3507789 h 3785031"/>
                <a:gd name="connsiteX4029" fmla="*/ 1982603 w 2583877"/>
                <a:gd name="connsiteY4029" fmla="*/ 3504995 h 3785031"/>
                <a:gd name="connsiteX4030" fmla="*/ 1983999 w 2583877"/>
                <a:gd name="connsiteY4030" fmla="*/ 3511979 h 3785031"/>
                <a:gd name="connsiteX4031" fmla="*/ 1983999 w 2583877"/>
                <a:gd name="connsiteY4031" fmla="*/ 3516169 h 3785031"/>
                <a:gd name="connsiteX4032" fmla="*/ 1983999 w 2583877"/>
                <a:gd name="connsiteY4032" fmla="*/ 3516169 h 3785031"/>
                <a:gd name="connsiteX4033" fmla="*/ 1983999 w 2583877"/>
                <a:gd name="connsiteY4033" fmla="*/ 3516169 h 3785031"/>
                <a:gd name="connsiteX4034" fmla="*/ 1983999 w 2583877"/>
                <a:gd name="connsiteY4034" fmla="*/ 3479855 h 3785031"/>
                <a:gd name="connsiteX4035" fmla="*/ 1813603 w 2583877"/>
                <a:gd name="connsiteY4035" fmla="*/ 3305268 h 3785031"/>
                <a:gd name="connsiteX4036" fmla="*/ 1801033 w 2583877"/>
                <a:gd name="connsiteY4036" fmla="*/ 3291302 h 3785031"/>
                <a:gd name="connsiteX4037" fmla="*/ 1806619 w 2583877"/>
                <a:gd name="connsiteY4037" fmla="*/ 3282922 h 3785031"/>
                <a:gd name="connsiteX4038" fmla="*/ 1809413 w 2583877"/>
                <a:gd name="connsiteY4038" fmla="*/ 3273145 h 3785031"/>
                <a:gd name="connsiteX4039" fmla="*/ 1809413 w 2583877"/>
                <a:gd name="connsiteY4039" fmla="*/ 3270351 h 3785031"/>
                <a:gd name="connsiteX4040" fmla="*/ 1809413 w 2583877"/>
                <a:gd name="connsiteY4040" fmla="*/ 3268955 h 3785031"/>
                <a:gd name="connsiteX4041" fmla="*/ 1809413 w 2583877"/>
                <a:gd name="connsiteY4041" fmla="*/ 3267558 h 3785031"/>
                <a:gd name="connsiteX4042" fmla="*/ 1809413 w 2583877"/>
                <a:gd name="connsiteY4042" fmla="*/ 3263368 h 3785031"/>
                <a:gd name="connsiteX4043" fmla="*/ 1802430 w 2583877"/>
                <a:gd name="connsiteY4043" fmla="*/ 3243814 h 3785031"/>
                <a:gd name="connsiteX4044" fmla="*/ 1968636 w 2583877"/>
                <a:gd name="connsiteY4044" fmla="*/ 3081798 h 3785031"/>
                <a:gd name="connsiteX4045" fmla="*/ 1968636 w 2583877"/>
                <a:gd name="connsiteY4045" fmla="*/ 3081798 h 3785031"/>
                <a:gd name="connsiteX4046" fmla="*/ 1993776 w 2583877"/>
                <a:gd name="connsiteY4046" fmla="*/ 3056658 h 3785031"/>
                <a:gd name="connsiteX4047" fmla="*/ 1993776 w 2583877"/>
                <a:gd name="connsiteY4047" fmla="*/ 3056658 h 3785031"/>
                <a:gd name="connsiteX4048" fmla="*/ 1995173 w 2583877"/>
                <a:gd name="connsiteY4048" fmla="*/ 3055261 h 3785031"/>
                <a:gd name="connsiteX4049" fmla="*/ 2006346 w 2583877"/>
                <a:gd name="connsiteY4049" fmla="*/ 3066435 h 3785031"/>
                <a:gd name="connsiteX4050" fmla="*/ 2179536 w 2583877"/>
                <a:gd name="connsiteY4050" fmla="*/ 3242417 h 3785031"/>
                <a:gd name="connsiteX4051" fmla="*/ 2176743 w 2583877"/>
                <a:gd name="connsiteY4051" fmla="*/ 3245211 h 3785031"/>
                <a:gd name="connsiteX4052" fmla="*/ 2171156 w 2583877"/>
                <a:gd name="connsiteY4052" fmla="*/ 3254988 h 3785031"/>
                <a:gd name="connsiteX4053" fmla="*/ 2168362 w 2583877"/>
                <a:gd name="connsiteY4053" fmla="*/ 3266161 h 3785031"/>
                <a:gd name="connsiteX4054" fmla="*/ 2168362 w 2583877"/>
                <a:gd name="connsiteY4054" fmla="*/ 3270351 h 3785031"/>
                <a:gd name="connsiteX4055" fmla="*/ 2168362 w 2583877"/>
                <a:gd name="connsiteY4055" fmla="*/ 3271748 h 3785031"/>
                <a:gd name="connsiteX4056" fmla="*/ 2168362 w 2583877"/>
                <a:gd name="connsiteY4056" fmla="*/ 3273145 h 3785031"/>
                <a:gd name="connsiteX4057" fmla="*/ 2168362 w 2583877"/>
                <a:gd name="connsiteY4057" fmla="*/ 3274541 h 3785031"/>
                <a:gd name="connsiteX4058" fmla="*/ 2168362 w 2583877"/>
                <a:gd name="connsiteY4058" fmla="*/ 3277335 h 3785031"/>
                <a:gd name="connsiteX4059" fmla="*/ 2171156 w 2583877"/>
                <a:gd name="connsiteY4059" fmla="*/ 3284318 h 3785031"/>
                <a:gd name="connsiteX4060" fmla="*/ 2175346 w 2583877"/>
                <a:gd name="connsiteY4060" fmla="*/ 3292698 h 3785031"/>
                <a:gd name="connsiteX4061" fmla="*/ 2151602 w 2583877"/>
                <a:gd name="connsiteY4061" fmla="*/ 3316442 h 3785031"/>
                <a:gd name="connsiteX4062" fmla="*/ 2151602 w 2583877"/>
                <a:gd name="connsiteY4062" fmla="*/ 3316442 h 3785031"/>
                <a:gd name="connsiteX4063" fmla="*/ 1983999 w 2583877"/>
                <a:gd name="connsiteY4063" fmla="*/ 3479855 h 3785031"/>
                <a:gd name="connsiteX4064" fmla="*/ 2370882 w 2583877"/>
                <a:gd name="connsiteY4064" fmla="*/ 3492425 h 3785031"/>
                <a:gd name="connsiteX4065" fmla="*/ 2368089 w 2583877"/>
                <a:gd name="connsiteY4065" fmla="*/ 3495218 h 3785031"/>
                <a:gd name="connsiteX4066" fmla="*/ 2362502 w 2583877"/>
                <a:gd name="connsiteY4066" fmla="*/ 3504995 h 3785031"/>
                <a:gd name="connsiteX4067" fmla="*/ 2359709 w 2583877"/>
                <a:gd name="connsiteY4067" fmla="*/ 3516169 h 3785031"/>
                <a:gd name="connsiteX4068" fmla="*/ 2359709 w 2583877"/>
                <a:gd name="connsiteY4068" fmla="*/ 3520359 h 3785031"/>
                <a:gd name="connsiteX4069" fmla="*/ 2359709 w 2583877"/>
                <a:gd name="connsiteY4069" fmla="*/ 3521755 h 3785031"/>
                <a:gd name="connsiteX4070" fmla="*/ 2359709 w 2583877"/>
                <a:gd name="connsiteY4070" fmla="*/ 3523152 h 3785031"/>
                <a:gd name="connsiteX4071" fmla="*/ 2359709 w 2583877"/>
                <a:gd name="connsiteY4071" fmla="*/ 3524549 h 3785031"/>
                <a:gd name="connsiteX4072" fmla="*/ 2359709 w 2583877"/>
                <a:gd name="connsiteY4072" fmla="*/ 3527343 h 3785031"/>
                <a:gd name="connsiteX4073" fmla="*/ 2362502 w 2583877"/>
                <a:gd name="connsiteY4073" fmla="*/ 3534326 h 3785031"/>
                <a:gd name="connsiteX4074" fmla="*/ 2366693 w 2583877"/>
                <a:gd name="connsiteY4074" fmla="*/ 3542706 h 3785031"/>
                <a:gd name="connsiteX4075" fmla="*/ 2342949 w 2583877"/>
                <a:gd name="connsiteY4075" fmla="*/ 3566450 h 3785031"/>
                <a:gd name="connsiteX4076" fmla="*/ 2342949 w 2583877"/>
                <a:gd name="connsiteY4076" fmla="*/ 3566450 h 3785031"/>
                <a:gd name="connsiteX4077" fmla="*/ 2176743 w 2583877"/>
                <a:gd name="connsiteY4077" fmla="*/ 3728466 h 3785031"/>
                <a:gd name="connsiteX4078" fmla="*/ 2006346 w 2583877"/>
                <a:gd name="connsiteY4078" fmla="*/ 3553880 h 3785031"/>
                <a:gd name="connsiteX4079" fmla="*/ 1993776 w 2583877"/>
                <a:gd name="connsiteY4079" fmla="*/ 3539913 h 3785031"/>
                <a:gd name="connsiteX4080" fmla="*/ 1999363 w 2583877"/>
                <a:gd name="connsiteY4080" fmla="*/ 3531532 h 3785031"/>
                <a:gd name="connsiteX4081" fmla="*/ 2002156 w 2583877"/>
                <a:gd name="connsiteY4081" fmla="*/ 3521755 h 3785031"/>
                <a:gd name="connsiteX4082" fmla="*/ 2002156 w 2583877"/>
                <a:gd name="connsiteY4082" fmla="*/ 3518962 h 3785031"/>
                <a:gd name="connsiteX4083" fmla="*/ 2002156 w 2583877"/>
                <a:gd name="connsiteY4083" fmla="*/ 3517566 h 3785031"/>
                <a:gd name="connsiteX4084" fmla="*/ 2002156 w 2583877"/>
                <a:gd name="connsiteY4084" fmla="*/ 3516169 h 3785031"/>
                <a:gd name="connsiteX4085" fmla="*/ 2002156 w 2583877"/>
                <a:gd name="connsiteY4085" fmla="*/ 3511979 h 3785031"/>
                <a:gd name="connsiteX4086" fmla="*/ 1995173 w 2583877"/>
                <a:gd name="connsiteY4086" fmla="*/ 3492425 h 3785031"/>
                <a:gd name="connsiteX4087" fmla="*/ 2161379 w 2583877"/>
                <a:gd name="connsiteY4087" fmla="*/ 3330409 h 3785031"/>
                <a:gd name="connsiteX4088" fmla="*/ 2161379 w 2583877"/>
                <a:gd name="connsiteY4088" fmla="*/ 3330409 h 3785031"/>
                <a:gd name="connsiteX4089" fmla="*/ 2186520 w 2583877"/>
                <a:gd name="connsiteY4089" fmla="*/ 3305268 h 3785031"/>
                <a:gd name="connsiteX4090" fmla="*/ 2186520 w 2583877"/>
                <a:gd name="connsiteY4090" fmla="*/ 3305268 h 3785031"/>
                <a:gd name="connsiteX4091" fmla="*/ 2187916 w 2583877"/>
                <a:gd name="connsiteY4091" fmla="*/ 3303872 h 3785031"/>
                <a:gd name="connsiteX4092" fmla="*/ 2200486 w 2583877"/>
                <a:gd name="connsiteY4092" fmla="*/ 3316442 h 3785031"/>
                <a:gd name="connsiteX4093" fmla="*/ 2370882 w 2583877"/>
                <a:gd name="connsiteY4093" fmla="*/ 3492425 h 3785031"/>
                <a:gd name="connsiteX4094" fmla="*/ 2370882 w 2583877"/>
                <a:gd name="connsiteY4094" fmla="*/ 3492425 h 3785031"/>
                <a:gd name="connsiteX4095" fmla="*/ 2192106 w 2583877"/>
                <a:gd name="connsiteY4095" fmla="*/ 3273145 h 3785031"/>
                <a:gd name="connsiteX4096" fmla="*/ 2192106 w 2583877"/>
                <a:gd name="connsiteY4096" fmla="*/ 3273145 h 3785031"/>
                <a:gd name="connsiteX4097" fmla="*/ 2192106 w 2583877"/>
                <a:gd name="connsiteY4097" fmla="*/ 3270351 h 3785031"/>
                <a:gd name="connsiteX4098" fmla="*/ 2193503 w 2583877"/>
                <a:gd name="connsiteY4098" fmla="*/ 3264764 h 3785031"/>
                <a:gd name="connsiteX4099" fmla="*/ 2196296 w 2583877"/>
                <a:gd name="connsiteY4099" fmla="*/ 3260575 h 3785031"/>
                <a:gd name="connsiteX4100" fmla="*/ 2199090 w 2583877"/>
                <a:gd name="connsiteY4100" fmla="*/ 3267558 h 3785031"/>
                <a:gd name="connsiteX4101" fmla="*/ 2199090 w 2583877"/>
                <a:gd name="connsiteY4101" fmla="*/ 3268955 h 3785031"/>
                <a:gd name="connsiteX4102" fmla="*/ 2199090 w 2583877"/>
                <a:gd name="connsiteY4102" fmla="*/ 3268955 h 3785031"/>
                <a:gd name="connsiteX4103" fmla="*/ 2199090 w 2583877"/>
                <a:gd name="connsiteY4103" fmla="*/ 3268955 h 3785031"/>
                <a:gd name="connsiteX4104" fmla="*/ 2199090 w 2583877"/>
                <a:gd name="connsiteY4104" fmla="*/ 3270351 h 3785031"/>
                <a:gd name="connsiteX4105" fmla="*/ 2197693 w 2583877"/>
                <a:gd name="connsiteY4105" fmla="*/ 3275938 h 3785031"/>
                <a:gd name="connsiteX4106" fmla="*/ 2194899 w 2583877"/>
                <a:gd name="connsiteY4106" fmla="*/ 3280128 h 3785031"/>
                <a:gd name="connsiteX4107" fmla="*/ 2193503 w 2583877"/>
                <a:gd name="connsiteY4107" fmla="*/ 3278731 h 3785031"/>
                <a:gd name="connsiteX4108" fmla="*/ 2192106 w 2583877"/>
                <a:gd name="connsiteY4108" fmla="*/ 3274541 h 3785031"/>
                <a:gd name="connsiteX4109" fmla="*/ 2192106 w 2583877"/>
                <a:gd name="connsiteY4109" fmla="*/ 3273145 h 3785031"/>
                <a:gd name="connsiteX4110" fmla="*/ 2192106 w 2583877"/>
                <a:gd name="connsiteY4110" fmla="*/ 3273145 h 3785031"/>
                <a:gd name="connsiteX4111" fmla="*/ 2192106 w 2583877"/>
                <a:gd name="connsiteY4111" fmla="*/ 3273145 h 3785031"/>
                <a:gd name="connsiteX4112" fmla="*/ 2387643 w 2583877"/>
                <a:gd name="connsiteY4112" fmla="*/ 3516169 h 3785031"/>
                <a:gd name="connsiteX4113" fmla="*/ 2387643 w 2583877"/>
                <a:gd name="connsiteY4113" fmla="*/ 3516169 h 3785031"/>
                <a:gd name="connsiteX4114" fmla="*/ 2387643 w 2583877"/>
                <a:gd name="connsiteY4114" fmla="*/ 3518962 h 3785031"/>
                <a:gd name="connsiteX4115" fmla="*/ 2386246 w 2583877"/>
                <a:gd name="connsiteY4115" fmla="*/ 3524549 h 3785031"/>
                <a:gd name="connsiteX4116" fmla="*/ 2383453 w 2583877"/>
                <a:gd name="connsiteY4116" fmla="*/ 3528739 h 3785031"/>
                <a:gd name="connsiteX4117" fmla="*/ 2382056 w 2583877"/>
                <a:gd name="connsiteY4117" fmla="*/ 3527343 h 3785031"/>
                <a:gd name="connsiteX4118" fmla="*/ 2380659 w 2583877"/>
                <a:gd name="connsiteY4118" fmla="*/ 3523152 h 3785031"/>
                <a:gd name="connsiteX4119" fmla="*/ 2380659 w 2583877"/>
                <a:gd name="connsiteY4119" fmla="*/ 3521755 h 3785031"/>
                <a:gd name="connsiteX4120" fmla="*/ 2380659 w 2583877"/>
                <a:gd name="connsiteY4120" fmla="*/ 3520359 h 3785031"/>
                <a:gd name="connsiteX4121" fmla="*/ 2380659 w 2583877"/>
                <a:gd name="connsiteY4121" fmla="*/ 3518962 h 3785031"/>
                <a:gd name="connsiteX4122" fmla="*/ 2380659 w 2583877"/>
                <a:gd name="connsiteY4122" fmla="*/ 3517566 h 3785031"/>
                <a:gd name="connsiteX4123" fmla="*/ 2380659 w 2583877"/>
                <a:gd name="connsiteY4123" fmla="*/ 3516169 h 3785031"/>
                <a:gd name="connsiteX4124" fmla="*/ 2382056 w 2583877"/>
                <a:gd name="connsiteY4124" fmla="*/ 3510582 h 3785031"/>
                <a:gd name="connsiteX4125" fmla="*/ 2384849 w 2583877"/>
                <a:gd name="connsiteY4125" fmla="*/ 3504995 h 3785031"/>
                <a:gd name="connsiteX4126" fmla="*/ 2387643 w 2583877"/>
                <a:gd name="connsiteY4126" fmla="*/ 3511979 h 3785031"/>
                <a:gd name="connsiteX4127" fmla="*/ 2387643 w 2583877"/>
                <a:gd name="connsiteY4127" fmla="*/ 3516169 h 3785031"/>
                <a:gd name="connsiteX4128" fmla="*/ 2387643 w 2583877"/>
                <a:gd name="connsiteY4128" fmla="*/ 3516169 h 3785031"/>
                <a:gd name="connsiteX4129" fmla="*/ 2407196 w 2583877"/>
                <a:gd name="connsiteY4129" fmla="*/ 3072021 h 3785031"/>
                <a:gd name="connsiteX4130" fmla="*/ 2577593 w 2583877"/>
                <a:gd name="connsiteY4130" fmla="*/ 3246608 h 3785031"/>
                <a:gd name="connsiteX4131" fmla="*/ 2576196 w 2583877"/>
                <a:gd name="connsiteY4131" fmla="*/ 3248004 h 3785031"/>
                <a:gd name="connsiteX4132" fmla="*/ 2570609 w 2583877"/>
                <a:gd name="connsiteY4132" fmla="*/ 3257781 h 3785031"/>
                <a:gd name="connsiteX4133" fmla="*/ 2567816 w 2583877"/>
                <a:gd name="connsiteY4133" fmla="*/ 3268955 h 3785031"/>
                <a:gd name="connsiteX4134" fmla="*/ 2567816 w 2583877"/>
                <a:gd name="connsiteY4134" fmla="*/ 3273145 h 3785031"/>
                <a:gd name="connsiteX4135" fmla="*/ 2567816 w 2583877"/>
                <a:gd name="connsiteY4135" fmla="*/ 3274541 h 3785031"/>
                <a:gd name="connsiteX4136" fmla="*/ 2567816 w 2583877"/>
                <a:gd name="connsiteY4136" fmla="*/ 3275938 h 3785031"/>
                <a:gd name="connsiteX4137" fmla="*/ 2567816 w 2583877"/>
                <a:gd name="connsiteY4137" fmla="*/ 3277335 h 3785031"/>
                <a:gd name="connsiteX4138" fmla="*/ 2567816 w 2583877"/>
                <a:gd name="connsiteY4138" fmla="*/ 3280128 h 3785031"/>
                <a:gd name="connsiteX4139" fmla="*/ 2570609 w 2583877"/>
                <a:gd name="connsiteY4139" fmla="*/ 3287112 h 3785031"/>
                <a:gd name="connsiteX4140" fmla="*/ 2574799 w 2583877"/>
                <a:gd name="connsiteY4140" fmla="*/ 3294095 h 3785031"/>
                <a:gd name="connsiteX4141" fmla="*/ 2549659 w 2583877"/>
                <a:gd name="connsiteY4141" fmla="*/ 3317839 h 3785031"/>
                <a:gd name="connsiteX4142" fmla="*/ 2549659 w 2583877"/>
                <a:gd name="connsiteY4142" fmla="*/ 3317839 h 3785031"/>
                <a:gd name="connsiteX4143" fmla="*/ 2384849 w 2583877"/>
                <a:gd name="connsiteY4143" fmla="*/ 3478458 h 3785031"/>
                <a:gd name="connsiteX4144" fmla="*/ 2213057 w 2583877"/>
                <a:gd name="connsiteY4144" fmla="*/ 3302475 h 3785031"/>
                <a:gd name="connsiteX4145" fmla="*/ 2201883 w 2583877"/>
                <a:gd name="connsiteY4145" fmla="*/ 3291302 h 3785031"/>
                <a:gd name="connsiteX4146" fmla="*/ 2206073 w 2583877"/>
                <a:gd name="connsiteY4146" fmla="*/ 3282922 h 3785031"/>
                <a:gd name="connsiteX4147" fmla="*/ 2208866 w 2583877"/>
                <a:gd name="connsiteY4147" fmla="*/ 3273145 h 3785031"/>
                <a:gd name="connsiteX4148" fmla="*/ 2208866 w 2583877"/>
                <a:gd name="connsiteY4148" fmla="*/ 3270351 h 3785031"/>
                <a:gd name="connsiteX4149" fmla="*/ 2208866 w 2583877"/>
                <a:gd name="connsiteY4149" fmla="*/ 3268955 h 3785031"/>
                <a:gd name="connsiteX4150" fmla="*/ 2208866 w 2583877"/>
                <a:gd name="connsiteY4150" fmla="*/ 3267558 h 3785031"/>
                <a:gd name="connsiteX4151" fmla="*/ 2208866 w 2583877"/>
                <a:gd name="connsiteY4151" fmla="*/ 3263368 h 3785031"/>
                <a:gd name="connsiteX4152" fmla="*/ 2201883 w 2583877"/>
                <a:gd name="connsiteY4152" fmla="*/ 3243814 h 3785031"/>
                <a:gd name="connsiteX4153" fmla="*/ 2366693 w 2583877"/>
                <a:gd name="connsiteY4153" fmla="*/ 3083195 h 3785031"/>
                <a:gd name="connsiteX4154" fmla="*/ 2366693 w 2583877"/>
                <a:gd name="connsiteY4154" fmla="*/ 3083195 h 3785031"/>
                <a:gd name="connsiteX4155" fmla="*/ 2391833 w 2583877"/>
                <a:gd name="connsiteY4155" fmla="*/ 3058054 h 3785031"/>
                <a:gd name="connsiteX4156" fmla="*/ 2391833 w 2583877"/>
                <a:gd name="connsiteY4156" fmla="*/ 3058054 h 3785031"/>
                <a:gd name="connsiteX4157" fmla="*/ 2393230 w 2583877"/>
                <a:gd name="connsiteY4157" fmla="*/ 3056658 h 3785031"/>
                <a:gd name="connsiteX4158" fmla="*/ 2407196 w 2583877"/>
                <a:gd name="connsiteY4158" fmla="*/ 3072021 h 3785031"/>
                <a:gd name="connsiteX4159" fmla="*/ 2394626 w 2583877"/>
                <a:gd name="connsiteY4159" fmla="*/ 3011963 h 3785031"/>
                <a:gd name="connsiteX4160" fmla="*/ 2394626 w 2583877"/>
                <a:gd name="connsiteY4160" fmla="*/ 3011963 h 3785031"/>
                <a:gd name="connsiteX4161" fmla="*/ 2394626 w 2583877"/>
                <a:gd name="connsiteY4161" fmla="*/ 3011963 h 3785031"/>
                <a:gd name="connsiteX4162" fmla="*/ 2394626 w 2583877"/>
                <a:gd name="connsiteY4162" fmla="*/ 3011963 h 3785031"/>
                <a:gd name="connsiteX4163" fmla="*/ 2390436 w 2583877"/>
                <a:gd name="connsiteY4163" fmla="*/ 3024534 h 3785031"/>
                <a:gd name="connsiteX4164" fmla="*/ 2390436 w 2583877"/>
                <a:gd name="connsiteY4164" fmla="*/ 3023137 h 3785031"/>
                <a:gd name="connsiteX4165" fmla="*/ 2391833 w 2583877"/>
                <a:gd name="connsiteY4165" fmla="*/ 3017550 h 3785031"/>
                <a:gd name="connsiteX4166" fmla="*/ 2394626 w 2583877"/>
                <a:gd name="connsiteY4166" fmla="*/ 3013360 h 3785031"/>
                <a:gd name="connsiteX4167" fmla="*/ 2397419 w 2583877"/>
                <a:gd name="connsiteY4167" fmla="*/ 3020344 h 3785031"/>
                <a:gd name="connsiteX4168" fmla="*/ 2397419 w 2583877"/>
                <a:gd name="connsiteY4168" fmla="*/ 3021740 h 3785031"/>
                <a:gd name="connsiteX4169" fmla="*/ 2397419 w 2583877"/>
                <a:gd name="connsiteY4169" fmla="*/ 3021740 h 3785031"/>
                <a:gd name="connsiteX4170" fmla="*/ 2397419 w 2583877"/>
                <a:gd name="connsiteY4170" fmla="*/ 3021740 h 3785031"/>
                <a:gd name="connsiteX4171" fmla="*/ 2397419 w 2583877"/>
                <a:gd name="connsiteY4171" fmla="*/ 3023137 h 3785031"/>
                <a:gd name="connsiteX4172" fmla="*/ 2396023 w 2583877"/>
                <a:gd name="connsiteY4172" fmla="*/ 3028724 h 3785031"/>
                <a:gd name="connsiteX4173" fmla="*/ 2393230 w 2583877"/>
                <a:gd name="connsiteY4173" fmla="*/ 3032914 h 3785031"/>
                <a:gd name="connsiteX4174" fmla="*/ 2391833 w 2583877"/>
                <a:gd name="connsiteY4174" fmla="*/ 3031517 h 3785031"/>
                <a:gd name="connsiteX4175" fmla="*/ 2390436 w 2583877"/>
                <a:gd name="connsiteY4175" fmla="*/ 3027327 h 3785031"/>
                <a:gd name="connsiteX4176" fmla="*/ 2390436 w 2583877"/>
                <a:gd name="connsiteY4176" fmla="*/ 3025930 h 3785031"/>
                <a:gd name="connsiteX4177" fmla="*/ 2390436 w 2583877"/>
                <a:gd name="connsiteY4177" fmla="*/ 3024534 h 3785031"/>
                <a:gd name="connsiteX4178" fmla="*/ 2390436 w 2583877"/>
                <a:gd name="connsiteY4178" fmla="*/ 3024534 h 3785031"/>
                <a:gd name="connsiteX4179" fmla="*/ 2390436 w 2583877"/>
                <a:gd name="connsiteY4179" fmla="*/ 3024534 h 3785031"/>
                <a:gd name="connsiteX4180" fmla="*/ 2211660 w 2583877"/>
                <a:gd name="connsiteY4180" fmla="*/ 2824807 h 3785031"/>
                <a:gd name="connsiteX4181" fmla="*/ 2382056 w 2583877"/>
                <a:gd name="connsiteY4181" fmla="*/ 2999393 h 3785031"/>
                <a:gd name="connsiteX4182" fmla="*/ 2380659 w 2583877"/>
                <a:gd name="connsiteY4182" fmla="*/ 3000790 h 3785031"/>
                <a:gd name="connsiteX4183" fmla="*/ 2375073 w 2583877"/>
                <a:gd name="connsiteY4183" fmla="*/ 3010567 h 3785031"/>
                <a:gd name="connsiteX4184" fmla="*/ 2372279 w 2583877"/>
                <a:gd name="connsiteY4184" fmla="*/ 3021740 h 3785031"/>
                <a:gd name="connsiteX4185" fmla="*/ 2372279 w 2583877"/>
                <a:gd name="connsiteY4185" fmla="*/ 3025930 h 3785031"/>
                <a:gd name="connsiteX4186" fmla="*/ 2372279 w 2583877"/>
                <a:gd name="connsiteY4186" fmla="*/ 3027327 h 3785031"/>
                <a:gd name="connsiteX4187" fmla="*/ 2372279 w 2583877"/>
                <a:gd name="connsiteY4187" fmla="*/ 3028724 h 3785031"/>
                <a:gd name="connsiteX4188" fmla="*/ 2372279 w 2583877"/>
                <a:gd name="connsiteY4188" fmla="*/ 3030121 h 3785031"/>
                <a:gd name="connsiteX4189" fmla="*/ 2372279 w 2583877"/>
                <a:gd name="connsiteY4189" fmla="*/ 3032914 h 3785031"/>
                <a:gd name="connsiteX4190" fmla="*/ 2375073 w 2583877"/>
                <a:gd name="connsiteY4190" fmla="*/ 3039897 h 3785031"/>
                <a:gd name="connsiteX4191" fmla="*/ 2379263 w 2583877"/>
                <a:gd name="connsiteY4191" fmla="*/ 3048277 h 3785031"/>
                <a:gd name="connsiteX4192" fmla="*/ 2354122 w 2583877"/>
                <a:gd name="connsiteY4192" fmla="*/ 3072021 h 3785031"/>
                <a:gd name="connsiteX4193" fmla="*/ 2354122 w 2583877"/>
                <a:gd name="connsiteY4193" fmla="*/ 3072021 h 3785031"/>
                <a:gd name="connsiteX4194" fmla="*/ 2190709 w 2583877"/>
                <a:gd name="connsiteY4194" fmla="*/ 3232641 h 3785031"/>
                <a:gd name="connsiteX4195" fmla="*/ 2020313 w 2583877"/>
                <a:gd name="connsiteY4195" fmla="*/ 3058054 h 3785031"/>
                <a:gd name="connsiteX4196" fmla="*/ 2007743 w 2583877"/>
                <a:gd name="connsiteY4196" fmla="*/ 3044088 h 3785031"/>
                <a:gd name="connsiteX4197" fmla="*/ 2013329 w 2583877"/>
                <a:gd name="connsiteY4197" fmla="*/ 3035707 h 3785031"/>
                <a:gd name="connsiteX4198" fmla="*/ 2016123 w 2583877"/>
                <a:gd name="connsiteY4198" fmla="*/ 3025930 h 3785031"/>
                <a:gd name="connsiteX4199" fmla="*/ 2016123 w 2583877"/>
                <a:gd name="connsiteY4199" fmla="*/ 3023137 h 3785031"/>
                <a:gd name="connsiteX4200" fmla="*/ 2016123 w 2583877"/>
                <a:gd name="connsiteY4200" fmla="*/ 3021740 h 3785031"/>
                <a:gd name="connsiteX4201" fmla="*/ 2016123 w 2583877"/>
                <a:gd name="connsiteY4201" fmla="*/ 3020344 h 3785031"/>
                <a:gd name="connsiteX4202" fmla="*/ 2016123 w 2583877"/>
                <a:gd name="connsiteY4202" fmla="*/ 3016154 h 3785031"/>
                <a:gd name="connsiteX4203" fmla="*/ 2009140 w 2583877"/>
                <a:gd name="connsiteY4203" fmla="*/ 2996600 h 3785031"/>
                <a:gd name="connsiteX4204" fmla="*/ 2173949 w 2583877"/>
                <a:gd name="connsiteY4204" fmla="*/ 2835981 h 3785031"/>
                <a:gd name="connsiteX4205" fmla="*/ 2173949 w 2583877"/>
                <a:gd name="connsiteY4205" fmla="*/ 2835981 h 3785031"/>
                <a:gd name="connsiteX4206" fmla="*/ 2199090 w 2583877"/>
                <a:gd name="connsiteY4206" fmla="*/ 2810840 h 3785031"/>
                <a:gd name="connsiteX4207" fmla="*/ 2199090 w 2583877"/>
                <a:gd name="connsiteY4207" fmla="*/ 2810840 h 3785031"/>
                <a:gd name="connsiteX4208" fmla="*/ 2200486 w 2583877"/>
                <a:gd name="connsiteY4208" fmla="*/ 2809443 h 3785031"/>
                <a:gd name="connsiteX4209" fmla="*/ 2211660 w 2583877"/>
                <a:gd name="connsiteY4209" fmla="*/ 2824807 h 3785031"/>
                <a:gd name="connsiteX4210" fmla="*/ 2196296 w 2583877"/>
                <a:gd name="connsiteY4210" fmla="*/ 2778716 h 3785031"/>
                <a:gd name="connsiteX4211" fmla="*/ 2196296 w 2583877"/>
                <a:gd name="connsiteY4211" fmla="*/ 2778716 h 3785031"/>
                <a:gd name="connsiteX4212" fmla="*/ 2196296 w 2583877"/>
                <a:gd name="connsiteY4212" fmla="*/ 2775923 h 3785031"/>
                <a:gd name="connsiteX4213" fmla="*/ 2197693 w 2583877"/>
                <a:gd name="connsiteY4213" fmla="*/ 2770336 h 3785031"/>
                <a:gd name="connsiteX4214" fmla="*/ 2199090 w 2583877"/>
                <a:gd name="connsiteY4214" fmla="*/ 2767543 h 3785031"/>
                <a:gd name="connsiteX4215" fmla="*/ 2200486 w 2583877"/>
                <a:gd name="connsiteY4215" fmla="*/ 2774526 h 3785031"/>
                <a:gd name="connsiteX4216" fmla="*/ 2200486 w 2583877"/>
                <a:gd name="connsiteY4216" fmla="*/ 2775923 h 3785031"/>
                <a:gd name="connsiteX4217" fmla="*/ 2200486 w 2583877"/>
                <a:gd name="connsiteY4217" fmla="*/ 2775923 h 3785031"/>
                <a:gd name="connsiteX4218" fmla="*/ 2200486 w 2583877"/>
                <a:gd name="connsiteY4218" fmla="*/ 2775923 h 3785031"/>
                <a:gd name="connsiteX4219" fmla="*/ 2200486 w 2583877"/>
                <a:gd name="connsiteY4219" fmla="*/ 2777320 h 3785031"/>
                <a:gd name="connsiteX4220" fmla="*/ 2199090 w 2583877"/>
                <a:gd name="connsiteY4220" fmla="*/ 2782906 h 3785031"/>
                <a:gd name="connsiteX4221" fmla="*/ 2197693 w 2583877"/>
                <a:gd name="connsiteY4221" fmla="*/ 2785700 h 3785031"/>
                <a:gd name="connsiteX4222" fmla="*/ 2197693 w 2583877"/>
                <a:gd name="connsiteY4222" fmla="*/ 2784303 h 3785031"/>
                <a:gd name="connsiteX4223" fmla="*/ 2196296 w 2583877"/>
                <a:gd name="connsiteY4223" fmla="*/ 2780113 h 3785031"/>
                <a:gd name="connsiteX4224" fmla="*/ 2196296 w 2583877"/>
                <a:gd name="connsiteY4224" fmla="*/ 2778716 h 3785031"/>
                <a:gd name="connsiteX4225" fmla="*/ 2196296 w 2583877"/>
                <a:gd name="connsiteY4225" fmla="*/ 2778716 h 3785031"/>
                <a:gd name="connsiteX4226" fmla="*/ 2196296 w 2583877"/>
                <a:gd name="connsiteY4226" fmla="*/ 2778716 h 3785031"/>
                <a:gd name="connsiteX4227" fmla="*/ 2396023 w 2583877"/>
                <a:gd name="connsiteY4227" fmla="*/ 2507758 h 3785031"/>
                <a:gd name="connsiteX4228" fmla="*/ 2396023 w 2583877"/>
                <a:gd name="connsiteY4228" fmla="*/ 2507758 h 3785031"/>
                <a:gd name="connsiteX4229" fmla="*/ 2393230 w 2583877"/>
                <a:gd name="connsiteY4229" fmla="*/ 2510552 h 3785031"/>
                <a:gd name="connsiteX4230" fmla="*/ 2387643 w 2583877"/>
                <a:gd name="connsiteY4230" fmla="*/ 2520329 h 3785031"/>
                <a:gd name="connsiteX4231" fmla="*/ 2384849 w 2583877"/>
                <a:gd name="connsiteY4231" fmla="*/ 2531502 h 3785031"/>
                <a:gd name="connsiteX4232" fmla="*/ 2384849 w 2583877"/>
                <a:gd name="connsiteY4232" fmla="*/ 2535692 h 3785031"/>
                <a:gd name="connsiteX4233" fmla="*/ 2384849 w 2583877"/>
                <a:gd name="connsiteY4233" fmla="*/ 2537089 h 3785031"/>
                <a:gd name="connsiteX4234" fmla="*/ 2384849 w 2583877"/>
                <a:gd name="connsiteY4234" fmla="*/ 2538485 h 3785031"/>
                <a:gd name="connsiteX4235" fmla="*/ 2384849 w 2583877"/>
                <a:gd name="connsiteY4235" fmla="*/ 2539882 h 3785031"/>
                <a:gd name="connsiteX4236" fmla="*/ 2384849 w 2583877"/>
                <a:gd name="connsiteY4236" fmla="*/ 2542675 h 3785031"/>
                <a:gd name="connsiteX4237" fmla="*/ 2386246 w 2583877"/>
                <a:gd name="connsiteY4237" fmla="*/ 2549659 h 3785031"/>
                <a:gd name="connsiteX4238" fmla="*/ 2389040 w 2583877"/>
                <a:gd name="connsiteY4238" fmla="*/ 2555246 h 3785031"/>
                <a:gd name="connsiteX4239" fmla="*/ 2365296 w 2583877"/>
                <a:gd name="connsiteY4239" fmla="*/ 2578989 h 3785031"/>
                <a:gd name="connsiteX4240" fmla="*/ 2365296 w 2583877"/>
                <a:gd name="connsiteY4240" fmla="*/ 2578989 h 3785031"/>
                <a:gd name="connsiteX4241" fmla="*/ 2199090 w 2583877"/>
                <a:gd name="connsiteY4241" fmla="*/ 2741005 h 3785031"/>
                <a:gd name="connsiteX4242" fmla="*/ 2028693 w 2583877"/>
                <a:gd name="connsiteY4242" fmla="*/ 2566419 h 3785031"/>
                <a:gd name="connsiteX4243" fmla="*/ 2016123 w 2583877"/>
                <a:gd name="connsiteY4243" fmla="*/ 2552452 h 3785031"/>
                <a:gd name="connsiteX4244" fmla="*/ 2021710 w 2583877"/>
                <a:gd name="connsiteY4244" fmla="*/ 2544072 h 3785031"/>
                <a:gd name="connsiteX4245" fmla="*/ 2024503 w 2583877"/>
                <a:gd name="connsiteY4245" fmla="*/ 2534295 h 3785031"/>
                <a:gd name="connsiteX4246" fmla="*/ 2024503 w 2583877"/>
                <a:gd name="connsiteY4246" fmla="*/ 2531502 h 3785031"/>
                <a:gd name="connsiteX4247" fmla="*/ 2024503 w 2583877"/>
                <a:gd name="connsiteY4247" fmla="*/ 2530105 h 3785031"/>
                <a:gd name="connsiteX4248" fmla="*/ 2024503 w 2583877"/>
                <a:gd name="connsiteY4248" fmla="*/ 2528709 h 3785031"/>
                <a:gd name="connsiteX4249" fmla="*/ 2024503 w 2583877"/>
                <a:gd name="connsiteY4249" fmla="*/ 2524518 h 3785031"/>
                <a:gd name="connsiteX4250" fmla="*/ 2017520 w 2583877"/>
                <a:gd name="connsiteY4250" fmla="*/ 2504965 h 3785031"/>
                <a:gd name="connsiteX4251" fmla="*/ 2183726 w 2583877"/>
                <a:gd name="connsiteY4251" fmla="*/ 2342949 h 3785031"/>
                <a:gd name="connsiteX4252" fmla="*/ 2183726 w 2583877"/>
                <a:gd name="connsiteY4252" fmla="*/ 2342949 h 3785031"/>
                <a:gd name="connsiteX4253" fmla="*/ 2208866 w 2583877"/>
                <a:gd name="connsiteY4253" fmla="*/ 2317808 h 3785031"/>
                <a:gd name="connsiteX4254" fmla="*/ 2208866 w 2583877"/>
                <a:gd name="connsiteY4254" fmla="*/ 2317808 h 3785031"/>
                <a:gd name="connsiteX4255" fmla="*/ 2208866 w 2583877"/>
                <a:gd name="connsiteY4255" fmla="*/ 2317808 h 3785031"/>
                <a:gd name="connsiteX4256" fmla="*/ 2221437 w 2583877"/>
                <a:gd name="connsiteY4256" fmla="*/ 2331775 h 3785031"/>
                <a:gd name="connsiteX4257" fmla="*/ 2396023 w 2583877"/>
                <a:gd name="connsiteY4257" fmla="*/ 2507758 h 3785031"/>
                <a:gd name="connsiteX4258" fmla="*/ 2236800 w 2583877"/>
                <a:gd name="connsiteY4258" fmla="*/ 1840140 h 3785031"/>
                <a:gd name="connsiteX4259" fmla="*/ 2407196 w 2583877"/>
                <a:gd name="connsiteY4259" fmla="*/ 2014726 h 3785031"/>
                <a:gd name="connsiteX4260" fmla="*/ 2405800 w 2583877"/>
                <a:gd name="connsiteY4260" fmla="*/ 2016123 h 3785031"/>
                <a:gd name="connsiteX4261" fmla="*/ 2400213 w 2583877"/>
                <a:gd name="connsiteY4261" fmla="*/ 2025900 h 3785031"/>
                <a:gd name="connsiteX4262" fmla="*/ 2397419 w 2583877"/>
                <a:gd name="connsiteY4262" fmla="*/ 2037073 h 3785031"/>
                <a:gd name="connsiteX4263" fmla="*/ 2397419 w 2583877"/>
                <a:gd name="connsiteY4263" fmla="*/ 2041264 h 3785031"/>
                <a:gd name="connsiteX4264" fmla="*/ 2397419 w 2583877"/>
                <a:gd name="connsiteY4264" fmla="*/ 2042660 h 3785031"/>
                <a:gd name="connsiteX4265" fmla="*/ 2397419 w 2583877"/>
                <a:gd name="connsiteY4265" fmla="*/ 2044057 h 3785031"/>
                <a:gd name="connsiteX4266" fmla="*/ 2397419 w 2583877"/>
                <a:gd name="connsiteY4266" fmla="*/ 2045454 h 3785031"/>
                <a:gd name="connsiteX4267" fmla="*/ 2397419 w 2583877"/>
                <a:gd name="connsiteY4267" fmla="*/ 2048247 h 3785031"/>
                <a:gd name="connsiteX4268" fmla="*/ 2398816 w 2583877"/>
                <a:gd name="connsiteY4268" fmla="*/ 2055230 h 3785031"/>
                <a:gd name="connsiteX4269" fmla="*/ 2403007 w 2583877"/>
                <a:gd name="connsiteY4269" fmla="*/ 2062214 h 3785031"/>
                <a:gd name="connsiteX4270" fmla="*/ 2377866 w 2583877"/>
                <a:gd name="connsiteY4270" fmla="*/ 2085958 h 3785031"/>
                <a:gd name="connsiteX4271" fmla="*/ 2377866 w 2583877"/>
                <a:gd name="connsiteY4271" fmla="*/ 2085958 h 3785031"/>
                <a:gd name="connsiteX4272" fmla="*/ 2213057 w 2583877"/>
                <a:gd name="connsiteY4272" fmla="*/ 2246577 h 3785031"/>
                <a:gd name="connsiteX4273" fmla="*/ 2039867 w 2583877"/>
                <a:gd name="connsiteY4273" fmla="*/ 2070594 h 3785031"/>
                <a:gd name="connsiteX4274" fmla="*/ 2027296 w 2583877"/>
                <a:gd name="connsiteY4274" fmla="*/ 2056627 h 3785031"/>
                <a:gd name="connsiteX4275" fmla="*/ 2032884 w 2583877"/>
                <a:gd name="connsiteY4275" fmla="*/ 2048247 h 3785031"/>
                <a:gd name="connsiteX4276" fmla="*/ 2035677 w 2583877"/>
                <a:gd name="connsiteY4276" fmla="*/ 2038470 h 3785031"/>
                <a:gd name="connsiteX4277" fmla="*/ 2035677 w 2583877"/>
                <a:gd name="connsiteY4277" fmla="*/ 2035677 h 3785031"/>
                <a:gd name="connsiteX4278" fmla="*/ 2035677 w 2583877"/>
                <a:gd name="connsiteY4278" fmla="*/ 2034280 h 3785031"/>
                <a:gd name="connsiteX4279" fmla="*/ 2035677 w 2583877"/>
                <a:gd name="connsiteY4279" fmla="*/ 2032883 h 3785031"/>
                <a:gd name="connsiteX4280" fmla="*/ 2035677 w 2583877"/>
                <a:gd name="connsiteY4280" fmla="*/ 2028693 h 3785031"/>
                <a:gd name="connsiteX4281" fmla="*/ 2030090 w 2583877"/>
                <a:gd name="connsiteY4281" fmla="*/ 2011933 h 3785031"/>
                <a:gd name="connsiteX4282" fmla="*/ 2194899 w 2583877"/>
                <a:gd name="connsiteY4282" fmla="*/ 1851313 h 3785031"/>
                <a:gd name="connsiteX4283" fmla="*/ 2194899 w 2583877"/>
                <a:gd name="connsiteY4283" fmla="*/ 1851313 h 3785031"/>
                <a:gd name="connsiteX4284" fmla="*/ 2220040 w 2583877"/>
                <a:gd name="connsiteY4284" fmla="*/ 1826173 h 3785031"/>
                <a:gd name="connsiteX4285" fmla="*/ 2220040 w 2583877"/>
                <a:gd name="connsiteY4285" fmla="*/ 1826173 h 3785031"/>
                <a:gd name="connsiteX4286" fmla="*/ 2221437 w 2583877"/>
                <a:gd name="connsiteY4286" fmla="*/ 1824776 h 3785031"/>
                <a:gd name="connsiteX4287" fmla="*/ 2236800 w 2583877"/>
                <a:gd name="connsiteY4287" fmla="*/ 1840140 h 3785031"/>
                <a:gd name="connsiteX4288" fmla="*/ 2221437 w 2583877"/>
                <a:gd name="connsiteY4288" fmla="*/ 1794049 h 3785031"/>
                <a:gd name="connsiteX4289" fmla="*/ 2221437 w 2583877"/>
                <a:gd name="connsiteY4289" fmla="*/ 1794049 h 3785031"/>
                <a:gd name="connsiteX4290" fmla="*/ 2221437 w 2583877"/>
                <a:gd name="connsiteY4290" fmla="*/ 1791256 h 3785031"/>
                <a:gd name="connsiteX4291" fmla="*/ 2222833 w 2583877"/>
                <a:gd name="connsiteY4291" fmla="*/ 1785669 h 3785031"/>
                <a:gd name="connsiteX4292" fmla="*/ 2224230 w 2583877"/>
                <a:gd name="connsiteY4292" fmla="*/ 1782876 h 3785031"/>
                <a:gd name="connsiteX4293" fmla="*/ 2225627 w 2583877"/>
                <a:gd name="connsiteY4293" fmla="*/ 1789859 h 3785031"/>
                <a:gd name="connsiteX4294" fmla="*/ 2225627 w 2583877"/>
                <a:gd name="connsiteY4294" fmla="*/ 1791256 h 3785031"/>
                <a:gd name="connsiteX4295" fmla="*/ 2225627 w 2583877"/>
                <a:gd name="connsiteY4295" fmla="*/ 1791256 h 3785031"/>
                <a:gd name="connsiteX4296" fmla="*/ 2225627 w 2583877"/>
                <a:gd name="connsiteY4296" fmla="*/ 1791256 h 3785031"/>
                <a:gd name="connsiteX4297" fmla="*/ 2225627 w 2583877"/>
                <a:gd name="connsiteY4297" fmla="*/ 1792653 h 3785031"/>
                <a:gd name="connsiteX4298" fmla="*/ 2224230 w 2583877"/>
                <a:gd name="connsiteY4298" fmla="*/ 1798239 h 3785031"/>
                <a:gd name="connsiteX4299" fmla="*/ 2222833 w 2583877"/>
                <a:gd name="connsiteY4299" fmla="*/ 1801033 h 3785031"/>
                <a:gd name="connsiteX4300" fmla="*/ 2222833 w 2583877"/>
                <a:gd name="connsiteY4300" fmla="*/ 1799636 h 3785031"/>
                <a:gd name="connsiteX4301" fmla="*/ 2221437 w 2583877"/>
                <a:gd name="connsiteY4301" fmla="*/ 1795446 h 3785031"/>
                <a:gd name="connsiteX4302" fmla="*/ 2221437 w 2583877"/>
                <a:gd name="connsiteY4302" fmla="*/ 1794049 h 3785031"/>
                <a:gd name="connsiteX4303" fmla="*/ 2221437 w 2583877"/>
                <a:gd name="connsiteY4303" fmla="*/ 1794049 h 3785031"/>
                <a:gd name="connsiteX4304" fmla="*/ 2221437 w 2583877"/>
                <a:gd name="connsiteY4304" fmla="*/ 1794049 h 3785031"/>
                <a:gd name="connsiteX4305" fmla="*/ 2418370 w 2583877"/>
                <a:gd name="connsiteY4305" fmla="*/ 1520298 h 3785031"/>
                <a:gd name="connsiteX4306" fmla="*/ 2418370 w 2583877"/>
                <a:gd name="connsiteY4306" fmla="*/ 1520298 h 3785031"/>
                <a:gd name="connsiteX4307" fmla="*/ 2415577 w 2583877"/>
                <a:gd name="connsiteY4307" fmla="*/ 1523091 h 3785031"/>
                <a:gd name="connsiteX4308" fmla="*/ 2409990 w 2583877"/>
                <a:gd name="connsiteY4308" fmla="*/ 1532868 h 3785031"/>
                <a:gd name="connsiteX4309" fmla="*/ 2407196 w 2583877"/>
                <a:gd name="connsiteY4309" fmla="*/ 1544042 h 3785031"/>
                <a:gd name="connsiteX4310" fmla="*/ 2407196 w 2583877"/>
                <a:gd name="connsiteY4310" fmla="*/ 1548232 h 3785031"/>
                <a:gd name="connsiteX4311" fmla="*/ 2407196 w 2583877"/>
                <a:gd name="connsiteY4311" fmla="*/ 1549628 h 3785031"/>
                <a:gd name="connsiteX4312" fmla="*/ 2407196 w 2583877"/>
                <a:gd name="connsiteY4312" fmla="*/ 1551025 h 3785031"/>
                <a:gd name="connsiteX4313" fmla="*/ 2407196 w 2583877"/>
                <a:gd name="connsiteY4313" fmla="*/ 1552422 h 3785031"/>
                <a:gd name="connsiteX4314" fmla="*/ 2407196 w 2583877"/>
                <a:gd name="connsiteY4314" fmla="*/ 1555215 h 3785031"/>
                <a:gd name="connsiteX4315" fmla="*/ 2408593 w 2583877"/>
                <a:gd name="connsiteY4315" fmla="*/ 1562199 h 3785031"/>
                <a:gd name="connsiteX4316" fmla="*/ 2412783 w 2583877"/>
                <a:gd name="connsiteY4316" fmla="*/ 1570579 h 3785031"/>
                <a:gd name="connsiteX4317" fmla="*/ 2389040 w 2583877"/>
                <a:gd name="connsiteY4317" fmla="*/ 1594322 h 3785031"/>
                <a:gd name="connsiteX4318" fmla="*/ 2389040 w 2583877"/>
                <a:gd name="connsiteY4318" fmla="*/ 1594322 h 3785031"/>
                <a:gd name="connsiteX4319" fmla="*/ 2222833 w 2583877"/>
                <a:gd name="connsiteY4319" fmla="*/ 1756338 h 3785031"/>
                <a:gd name="connsiteX4320" fmla="*/ 2052437 w 2583877"/>
                <a:gd name="connsiteY4320" fmla="*/ 1581752 h 3785031"/>
                <a:gd name="connsiteX4321" fmla="*/ 2039867 w 2583877"/>
                <a:gd name="connsiteY4321" fmla="*/ 1567785 h 3785031"/>
                <a:gd name="connsiteX4322" fmla="*/ 2045454 w 2583877"/>
                <a:gd name="connsiteY4322" fmla="*/ 1559405 h 3785031"/>
                <a:gd name="connsiteX4323" fmla="*/ 2048247 w 2583877"/>
                <a:gd name="connsiteY4323" fmla="*/ 1549628 h 3785031"/>
                <a:gd name="connsiteX4324" fmla="*/ 2048247 w 2583877"/>
                <a:gd name="connsiteY4324" fmla="*/ 1546835 h 3785031"/>
                <a:gd name="connsiteX4325" fmla="*/ 2048247 w 2583877"/>
                <a:gd name="connsiteY4325" fmla="*/ 1545438 h 3785031"/>
                <a:gd name="connsiteX4326" fmla="*/ 2048247 w 2583877"/>
                <a:gd name="connsiteY4326" fmla="*/ 1544042 h 3785031"/>
                <a:gd name="connsiteX4327" fmla="*/ 2048247 w 2583877"/>
                <a:gd name="connsiteY4327" fmla="*/ 1539851 h 3785031"/>
                <a:gd name="connsiteX4328" fmla="*/ 2041263 w 2583877"/>
                <a:gd name="connsiteY4328" fmla="*/ 1520298 h 3785031"/>
                <a:gd name="connsiteX4329" fmla="*/ 2207470 w 2583877"/>
                <a:gd name="connsiteY4329" fmla="*/ 1358282 h 3785031"/>
                <a:gd name="connsiteX4330" fmla="*/ 2207470 w 2583877"/>
                <a:gd name="connsiteY4330" fmla="*/ 1358282 h 3785031"/>
                <a:gd name="connsiteX4331" fmla="*/ 2232610 w 2583877"/>
                <a:gd name="connsiteY4331" fmla="*/ 1333141 h 3785031"/>
                <a:gd name="connsiteX4332" fmla="*/ 2232610 w 2583877"/>
                <a:gd name="connsiteY4332" fmla="*/ 1333141 h 3785031"/>
                <a:gd name="connsiteX4333" fmla="*/ 2234007 w 2583877"/>
                <a:gd name="connsiteY4333" fmla="*/ 1331745 h 3785031"/>
                <a:gd name="connsiteX4334" fmla="*/ 2246577 w 2583877"/>
                <a:gd name="connsiteY4334" fmla="*/ 1344315 h 3785031"/>
                <a:gd name="connsiteX4335" fmla="*/ 2418370 w 2583877"/>
                <a:gd name="connsiteY4335" fmla="*/ 1520298 h 3785031"/>
                <a:gd name="connsiteX4336" fmla="*/ 2232610 w 2583877"/>
                <a:gd name="connsiteY4336" fmla="*/ 1301017 h 3785031"/>
                <a:gd name="connsiteX4337" fmla="*/ 2232610 w 2583877"/>
                <a:gd name="connsiteY4337" fmla="*/ 1301017 h 3785031"/>
                <a:gd name="connsiteX4338" fmla="*/ 2232610 w 2583877"/>
                <a:gd name="connsiteY4338" fmla="*/ 1298224 h 3785031"/>
                <a:gd name="connsiteX4339" fmla="*/ 2234007 w 2583877"/>
                <a:gd name="connsiteY4339" fmla="*/ 1292637 h 3785031"/>
                <a:gd name="connsiteX4340" fmla="*/ 2236800 w 2583877"/>
                <a:gd name="connsiteY4340" fmla="*/ 1288447 h 3785031"/>
                <a:gd name="connsiteX4341" fmla="*/ 2239594 w 2583877"/>
                <a:gd name="connsiteY4341" fmla="*/ 1295431 h 3785031"/>
                <a:gd name="connsiteX4342" fmla="*/ 2239594 w 2583877"/>
                <a:gd name="connsiteY4342" fmla="*/ 1296827 h 3785031"/>
                <a:gd name="connsiteX4343" fmla="*/ 2239594 w 2583877"/>
                <a:gd name="connsiteY4343" fmla="*/ 1296827 h 3785031"/>
                <a:gd name="connsiteX4344" fmla="*/ 2239594 w 2583877"/>
                <a:gd name="connsiteY4344" fmla="*/ 1296827 h 3785031"/>
                <a:gd name="connsiteX4345" fmla="*/ 2239594 w 2583877"/>
                <a:gd name="connsiteY4345" fmla="*/ 1298224 h 3785031"/>
                <a:gd name="connsiteX4346" fmla="*/ 2238197 w 2583877"/>
                <a:gd name="connsiteY4346" fmla="*/ 1303811 h 3785031"/>
                <a:gd name="connsiteX4347" fmla="*/ 2235404 w 2583877"/>
                <a:gd name="connsiteY4347" fmla="*/ 1308001 h 3785031"/>
                <a:gd name="connsiteX4348" fmla="*/ 2234007 w 2583877"/>
                <a:gd name="connsiteY4348" fmla="*/ 1306604 h 3785031"/>
                <a:gd name="connsiteX4349" fmla="*/ 2232610 w 2583877"/>
                <a:gd name="connsiteY4349" fmla="*/ 1302414 h 3785031"/>
                <a:gd name="connsiteX4350" fmla="*/ 2232610 w 2583877"/>
                <a:gd name="connsiteY4350" fmla="*/ 1301017 h 3785031"/>
                <a:gd name="connsiteX4351" fmla="*/ 2232610 w 2583877"/>
                <a:gd name="connsiteY4351" fmla="*/ 1301017 h 3785031"/>
                <a:gd name="connsiteX4352" fmla="*/ 2232610 w 2583877"/>
                <a:gd name="connsiteY4352" fmla="*/ 1301017 h 3785031"/>
                <a:gd name="connsiteX4353" fmla="*/ 2264734 w 2583877"/>
                <a:gd name="connsiteY4353" fmla="*/ 852680 h 3785031"/>
                <a:gd name="connsiteX4354" fmla="*/ 2435130 w 2583877"/>
                <a:gd name="connsiteY4354" fmla="*/ 1027266 h 3785031"/>
                <a:gd name="connsiteX4355" fmla="*/ 2433734 w 2583877"/>
                <a:gd name="connsiteY4355" fmla="*/ 1028663 h 3785031"/>
                <a:gd name="connsiteX4356" fmla="*/ 2428147 w 2583877"/>
                <a:gd name="connsiteY4356" fmla="*/ 1038440 h 3785031"/>
                <a:gd name="connsiteX4357" fmla="*/ 2425353 w 2583877"/>
                <a:gd name="connsiteY4357" fmla="*/ 1049613 h 3785031"/>
                <a:gd name="connsiteX4358" fmla="*/ 2425353 w 2583877"/>
                <a:gd name="connsiteY4358" fmla="*/ 1053803 h 3785031"/>
                <a:gd name="connsiteX4359" fmla="*/ 2425353 w 2583877"/>
                <a:gd name="connsiteY4359" fmla="*/ 1055200 h 3785031"/>
                <a:gd name="connsiteX4360" fmla="*/ 2425353 w 2583877"/>
                <a:gd name="connsiteY4360" fmla="*/ 1056597 h 3785031"/>
                <a:gd name="connsiteX4361" fmla="*/ 2425353 w 2583877"/>
                <a:gd name="connsiteY4361" fmla="*/ 1057993 h 3785031"/>
                <a:gd name="connsiteX4362" fmla="*/ 2425353 w 2583877"/>
                <a:gd name="connsiteY4362" fmla="*/ 1060787 h 3785031"/>
                <a:gd name="connsiteX4363" fmla="*/ 2426750 w 2583877"/>
                <a:gd name="connsiteY4363" fmla="*/ 1067770 h 3785031"/>
                <a:gd name="connsiteX4364" fmla="*/ 2430940 w 2583877"/>
                <a:gd name="connsiteY4364" fmla="*/ 1076150 h 3785031"/>
                <a:gd name="connsiteX4365" fmla="*/ 2405800 w 2583877"/>
                <a:gd name="connsiteY4365" fmla="*/ 1099894 h 3785031"/>
                <a:gd name="connsiteX4366" fmla="*/ 2405800 w 2583877"/>
                <a:gd name="connsiteY4366" fmla="*/ 1099894 h 3785031"/>
                <a:gd name="connsiteX4367" fmla="*/ 2240990 w 2583877"/>
                <a:gd name="connsiteY4367" fmla="*/ 1260513 h 3785031"/>
                <a:gd name="connsiteX4368" fmla="*/ 2070594 w 2583877"/>
                <a:gd name="connsiteY4368" fmla="*/ 1085927 h 3785031"/>
                <a:gd name="connsiteX4369" fmla="*/ 2058024 w 2583877"/>
                <a:gd name="connsiteY4369" fmla="*/ 1071960 h 3785031"/>
                <a:gd name="connsiteX4370" fmla="*/ 2063610 w 2583877"/>
                <a:gd name="connsiteY4370" fmla="*/ 1063580 h 3785031"/>
                <a:gd name="connsiteX4371" fmla="*/ 2066404 w 2583877"/>
                <a:gd name="connsiteY4371" fmla="*/ 1053803 h 3785031"/>
                <a:gd name="connsiteX4372" fmla="*/ 2066404 w 2583877"/>
                <a:gd name="connsiteY4372" fmla="*/ 1051010 h 3785031"/>
                <a:gd name="connsiteX4373" fmla="*/ 2066404 w 2583877"/>
                <a:gd name="connsiteY4373" fmla="*/ 1049613 h 3785031"/>
                <a:gd name="connsiteX4374" fmla="*/ 2066404 w 2583877"/>
                <a:gd name="connsiteY4374" fmla="*/ 1048216 h 3785031"/>
                <a:gd name="connsiteX4375" fmla="*/ 2066404 w 2583877"/>
                <a:gd name="connsiteY4375" fmla="*/ 1044026 h 3785031"/>
                <a:gd name="connsiteX4376" fmla="*/ 2059421 w 2583877"/>
                <a:gd name="connsiteY4376" fmla="*/ 1024473 h 3785031"/>
                <a:gd name="connsiteX4377" fmla="*/ 2224230 w 2583877"/>
                <a:gd name="connsiteY4377" fmla="*/ 863853 h 3785031"/>
                <a:gd name="connsiteX4378" fmla="*/ 2224230 w 2583877"/>
                <a:gd name="connsiteY4378" fmla="*/ 863853 h 3785031"/>
                <a:gd name="connsiteX4379" fmla="*/ 2249371 w 2583877"/>
                <a:gd name="connsiteY4379" fmla="*/ 838713 h 3785031"/>
                <a:gd name="connsiteX4380" fmla="*/ 2249371 w 2583877"/>
                <a:gd name="connsiteY4380" fmla="*/ 838713 h 3785031"/>
                <a:gd name="connsiteX4381" fmla="*/ 2250767 w 2583877"/>
                <a:gd name="connsiteY4381" fmla="*/ 837316 h 3785031"/>
                <a:gd name="connsiteX4382" fmla="*/ 2264734 w 2583877"/>
                <a:gd name="connsiteY4382" fmla="*/ 852680 h 3785031"/>
                <a:gd name="connsiteX4383" fmla="*/ 2250767 w 2583877"/>
                <a:gd name="connsiteY4383" fmla="*/ 806589 h 3785031"/>
                <a:gd name="connsiteX4384" fmla="*/ 2250767 w 2583877"/>
                <a:gd name="connsiteY4384" fmla="*/ 806589 h 3785031"/>
                <a:gd name="connsiteX4385" fmla="*/ 2250767 w 2583877"/>
                <a:gd name="connsiteY4385" fmla="*/ 803795 h 3785031"/>
                <a:gd name="connsiteX4386" fmla="*/ 2252164 w 2583877"/>
                <a:gd name="connsiteY4386" fmla="*/ 798209 h 3785031"/>
                <a:gd name="connsiteX4387" fmla="*/ 2253561 w 2583877"/>
                <a:gd name="connsiteY4387" fmla="*/ 795415 h 3785031"/>
                <a:gd name="connsiteX4388" fmla="*/ 2254957 w 2583877"/>
                <a:gd name="connsiteY4388" fmla="*/ 802399 h 3785031"/>
                <a:gd name="connsiteX4389" fmla="*/ 2254957 w 2583877"/>
                <a:gd name="connsiteY4389" fmla="*/ 803795 h 3785031"/>
                <a:gd name="connsiteX4390" fmla="*/ 2254957 w 2583877"/>
                <a:gd name="connsiteY4390" fmla="*/ 803795 h 3785031"/>
                <a:gd name="connsiteX4391" fmla="*/ 2254957 w 2583877"/>
                <a:gd name="connsiteY4391" fmla="*/ 803795 h 3785031"/>
                <a:gd name="connsiteX4392" fmla="*/ 2254957 w 2583877"/>
                <a:gd name="connsiteY4392" fmla="*/ 805192 h 3785031"/>
                <a:gd name="connsiteX4393" fmla="*/ 2253561 w 2583877"/>
                <a:gd name="connsiteY4393" fmla="*/ 810779 h 3785031"/>
                <a:gd name="connsiteX4394" fmla="*/ 2252164 w 2583877"/>
                <a:gd name="connsiteY4394" fmla="*/ 813572 h 3785031"/>
                <a:gd name="connsiteX4395" fmla="*/ 2252164 w 2583877"/>
                <a:gd name="connsiteY4395" fmla="*/ 812176 h 3785031"/>
                <a:gd name="connsiteX4396" fmla="*/ 2250767 w 2583877"/>
                <a:gd name="connsiteY4396" fmla="*/ 807986 h 3785031"/>
                <a:gd name="connsiteX4397" fmla="*/ 2250767 w 2583877"/>
                <a:gd name="connsiteY4397" fmla="*/ 806589 h 3785031"/>
                <a:gd name="connsiteX4398" fmla="*/ 2250767 w 2583877"/>
                <a:gd name="connsiteY4398" fmla="*/ 806589 h 3785031"/>
                <a:gd name="connsiteX4399" fmla="*/ 2250767 w 2583877"/>
                <a:gd name="connsiteY4399" fmla="*/ 806589 h 3785031"/>
                <a:gd name="connsiteX4400" fmla="*/ 2453287 w 2583877"/>
                <a:gd name="connsiteY4400" fmla="*/ 563565 h 3785031"/>
                <a:gd name="connsiteX4401" fmla="*/ 2453287 w 2583877"/>
                <a:gd name="connsiteY4401" fmla="*/ 562168 h 3785031"/>
                <a:gd name="connsiteX4402" fmla="*/ 2454684 w 2583877"/>
                <a:gd name="connsiteY4402" fmla="*/ 556581 h 3785031"/>
                <a:gd name="connsiteX4403" fmla="*/ 2456081 w 2583877"/>
                <a:gd name="connsiteY4403" fmla="*/ 552391 h 3785031"/>
                <a:gd name="connsiteX4404" fmla="*/ 2456081 w 2583877"/>
                <a:gd name="connsiteY4404" fmla="*/ 553788 h 3785031"/>
                <a:gd name="connsiteX4405" fmla="*/ 2456081 w 2583877"/>
                <a:gd name="connsiteY4405" fmla="*/ 555185 h 3785031"/>
                <a:gd name="connsiteX4406" fmla="*/ 2456081 w 2583877"/>
                <a:gd name="connsiteY4406" fmla="*/ 555185 h 3785031"/>
                <a:gd name="connsiteX4407" fmla="*/ 2456081 w 2583877"/>
                <a:gd name="connsiteY4407" fmla="*/ 555185 h 3785031"/>
                <a:gd name="connsiteX4408" fmla="*/ 2456081 w 2583877"/>
                <a:gd name="connsiteY4408" fmla="*/ 556581 h 3785031"/>
                <a:gd name="connsiteX4409" fmla="*/ 2454684 w 2583877"/>
                <a:gd name="connsiteY4409" fmla="*/ 562168 h 3785031"/>
                <a:gd name="connsiteX4410" fmla="*/ 2451891 w 2583877"/>
                <a:gd name="connsiteY4410" fmla="*/ 566358 h 3785031"/>
                <a:gd name="connsiteX4411" fmla="*/ 2451891 w 2583877"/>
                <a:gd name="connsiteY4411" fmla="*/ 566358 h 3785031"/>
                <a:gd name="connsiteX4412" fmla="*/ 2451891 w 2583877"/>
                <a:gd name="connsiteY4412" fmla="*/ 564961 h 3785031"/>
                <a:gd name="connsiteX4413" fmla="*/ 2451891 w 2583877"/>
                <a:gd name="connsiteY4413" fmla="*/ 563565 h 3785031"/>
                <a:gd name="connsiteX4414" fmla="*/ 2453287 w 2583877"/>
                <a:gd name="connsiteY4414" fmla="*/ 563565 h 3785031"/>
                <a:gd name="connsiteX4415" fmla="*/ 2453287 w 2583877"/>
                <a:gd name="connsiteY4415" fmla="*/ 563565 h 3785031"/>
                <a:gd name="connsiteX4416" fmla="*/ 2273114 w 2583877"/>
                <a:gd name="connsiteY4416" fmla="*/ 358251 h 3785031"/>
                <a:gd name="connsiteX4417" fmla="*/ 2446304 w 2583877"/>
                <a:gd name="connsiteY4417" fmla="*/ 535631 h 3785031"/>
                <a:gd name="connsiteX4418" fmla="*/ 2444907 w 2583877"/>
                <a:gd name="connsiteY4418" fmla="*/ 537028 h 3785031"/>
                <a:gd name="connsiteX4419" fmla="*/ 2442114 w 2583877"/>
                <a:gd name="connsiteY4419" fmla="*/ 539821 h 3785031"/>
                <a:gd name="connsiteX4420" fmla="*/ 2436527 w 2583877"/>
                <a:gd name="connsiteY4420" fmla="*/ 549598 h 3785031"/>
                <a:gd name="connsiteX4421" fmla="*/ 2433734 w 2583877"/>
                <a:gd name="connsiteY4421" fmla="*/ 560771 h 3785031"/>
                <a:gd name="connsiteX4422" fmla="*/ 2433734 w 2583877"/>
                <a:gd name="connsiteY4422" fmla="*/ 564961 h 3785031"/>
                <a:gd name="connsiteX4423" fmla="*/ 2433734 w 2583877"/>
                <a:gd name="connsiteY4423" fmla="*/ 566358 h 3785031"/>
                <a:gd name="connsiteX4424" fmla="*/ 2433734 w 2583877"/>
                <a:gd name="connsiteY4424" fmla="*/ 567755 h 3785031"/>
                <a:gd name="connsiteX4425" fmla="*/ 2433734 w 2583877"/>
                <a:gd name="connsiteY4425" fmla="*/ 569151 h 3785031"/>
                <a:gd name="connsiteX4426" fmla="*/ 2433734 w 2583877"/>
                <a:gd name="connsiteY4426" fmla="*/ 571945 h 3785031"/>
                <a:gd name="connsiteX4427" fmla="*/ 2435130 w 2583877"/>
                <a:gd name="connsiteY4427" fmla="*/ 578928 h 3785031"/>
                <a:gd name="connsiteX4428" fmla="*/ 2436527 w 2583877"/>
                <a:gd name="connsiteY4428" fmla="*/ 583118 h 3785031"/>
                <a:gd name="connsiteX4429" fmla="*/ 2412783 w 2583877"/>
                <a:gd name="connsiteY4429" fmla="*/ 606862 h 3785031"/>
                <a:gd name="connsiteX4430" fmla="*/ 2412783 w 2583877"/>
                <a:gd name="connsiteY4430" fmla="*/ 606862 h 3785031"/>
                <a:gd name="connsiteX4431" fmla="*/ 2246577 w 2583877"/>
                <a:gd name="connsiteY4431" fmla="*/ 768878 h 3785031"/>
                <a:gd name="connsiteX4432" fmla="*/ 2076181 w 2583877"/>
                <a:gd name="connsiteY4432" fmla="*/ 594292 h 3785031"/>
                <a:gd name="connsiteX4433" fmla="*/ 2063610 w 2583877"/>
                <a:gd name="connsiteY4433" fmla="*/ 580325 h 3785031"/>
                <a:gd name="connsiteX4434" fmla="*/ 2069197 w 2583877"/>
                <a:gd name="connsiteY4434" fmla="*/ 571945 h 3785031"/>
                <a:gd name="connsiteX4435" fmla="*/ 2071991 w 2583877"/>
                <a:gd name="connsiteY4435" fmla="*/ 562168 h 3785031"/>
                <a:gd name="connsiteX4436" fmla="*/ 2071991 w 2583877"/>
                <a:gd name="connsiteY4436" fmla="*/ 559375 h 3785031"/>
                <a:gd name="connsiteX4437" fmla="*/ 2071991 w 2583877"/>
                <a:gd name="connsiteY4437" fmla="*/ 557978 h 3785031"/>
                <a:gd name="connsiteX4438" fmla="*/ 2071991 w 2583877"/>
                <a:gd name="connsiteY4438" fmla="*/ 556581 h 3785031"/>
                <a:gd name="connsiteX4439" fmla="*/ 2071991 w 2583877"/>
                <a:gd name="connsiteY4439" fmla="*/ 552391 h 3785031"/>
                <a:gd name="connsiteX4440" fmla="*/ 2065007 w 2583877"/>
                <a:gd name="connsiteY4440" fmla="*/ 532838 h 3785031"/>
                <a:gd name="connsiteX4441" fmla="*/ 2231213 w 2583877"/>
                <a:gd name="connsiteY4441" fmla="*/ 370821 h 3785031"/>
                <a:gd name="connsiteX4442" fmla="*/ 2231213 w 2583877"/>
                <a:gd name="connsiteY4442" fmla="*/ 370821 h 3785031"/>
                <a:gd name="connsiteX4443" fmla="*/ 2256354 w 2583877"/>
                <a:gd name="connsiteY4443" fmla="*/ 345681 h 3785031"/>
                <a:gd name="connsiteX4444" fmla="*/ 2256354 w 2583877"/>
                <a:gd name="connsiteY4444" fmla="*/ 345681 h 3785031"/>
                <a:gd name="connsiteX4445" fmla="*/ 2257750 w 2583877"/>
                <a:gd name="connsiteY4445" fmla="*/ 344284 h 3785031"/>
                <a:gd name="connsiteX4446" fmla="*/ 2273114 w 2583877"/>
                <a:gd name="connsiteY4446" fmla="*/ 358251 h 3785031"/>
                <a:gd name="connsiteX4447" fmla="*/ 2259147 w 2583877"/>
                <a:gd name="connsiteY4447" fmla="*/ 316350 h 3785031"/>
                <a:gd name="connsiteX4448" fmla="*/ 2259147 w 2583877"/>
                <a:gd name="connsiteY4448" fmla="*/ 316350 h 3785031"/>
                <a:gd name="connsiteX4449" fmla="*/ 2259147 w 2583877"/>
                <a:gd name="connsiteY4449" fmla="*/ 313557 h 3785031"/>
                <a:gd name="connsiteX4450" fmla="*/ 2260544 w 2583877"/>
                <a:gd name="connsiteY4450" fmla="*/ 307970 h 3785031"/>
                <a:gd name="connsiteX4451" fmla="*/ 2261941 w 2583877"/>
                <a:gd name="connsiteY4451" fmla="*/ 305177 h 3785031"/>
                <a:gd name="connsiteX4452" fmla="*/ 2261941 w 2583877"/>
                <a:gd name="connsiteY4452" fmla="*/ 306574 h 3785031"/>
                <a:gd name="connsiteX4453" fmla="*/ 2261941 w 2583877"/>
                <a:gd name="connsiteY4453" fmla="*/ 307970 h 3785031"/>
                <a:gd name="connsiteX4454" fmla="*/ 2261941 w 2583877"/>
                <a:gd name="connsiteY4454" fmla="*/ 307970 h 3785031"/>
                <a:gd name="connsiteX4455" fmla="*/ 2261941 w 2583877"/>
                <a:gd name="connsiteY4455" fmla="*/ 307970 h 3785031"/>
                <a:gd name="connsiteX4456" fmla="*/ 2261941 w 2583877"/>
                <a:gd name="connsiteY4456" fmla="*/ 309367 h 3785031"/>
                <a:gd name="connsiteX4457" fmla="*/ 2260544 w 2583877"/>
                <a:gd name="connsiteY4457" fmla="*/ 314954 h 3785031"/>
                <a:gd name="connsiteX4458" fmla="*/ 2257750 w 2583877"/>
                <a:gd name="connsiteY4458" fmla="*/ 317747 h 3785031"/>
                <a:gd name="connsiteX4459" fmla="*/ 2257750 w 2583877"/>
                <a:gd name="connsiteY4459" fmla="*/ 317747 h 3785031"/>
                <a:gd name="connsiteX4460" fmla="*/ 2257750 w 2583877"/>
                <a:gd name="connsiteY4460" fmla="*/ 316350 h 3785031"/>
                <a:gd name="connsiteX4461" fmla="*/ 2259147 w 2583877"/>
                <a:gd name="connsiteY4461" fmla="*/ 316350 h 3785031"/>
                <a:gd name="connsiteX4462" fmla="*/ 2259147 w 2583877"/>
                <a:gd name="connsiteY4462" fmla="*/ 316350 h 3785031"/>
                <a:gd name="connsiteX4463" fmla="*/ 2085958 w 2583877"/>
                <a:gd name="connsiteY4463" fmla="*/ 76120 h 3785031"/>
                <a:gd name="connsiteX4464" fmla="*/ 2088751 w 2583877"/>
                <a:gd name="connsiteY4464" fmla="*/ 66343 h 3785031"/>
                <a:gd name="connsiteX4465" fmla="*/ 2088751 w 2583877"/>
                <a:gd name="connsiteY4465" fmla="*/ 66343 h 3785031"/>
                <a:gd name="connsiteX4466" fmla="*/ 2474237 w 2583877"/>
                <a:gd name="connsiteY4466" fmla="*/ 66343 h 3785031"/>
                <a:gd name="connsiteX4467" fmla="*/ 2474237 w 2583877"/>
                <a:gd name="connsiteY4467" fmla="*/ 66343 h 3785031"/>
                <a:gd name="connsiteX4468" fmla="*/ 2474237 w 2583877"/>
                <a:gd name="connsiteY4468" fmla="*/ 66343 h 3785031"/>
                <a:gd name="connsiteX4469" fmla="*/ 2474237 w 2583877"/>
                <a:gd name="connsiteY4469" fmla="*/ 66343 h 3785031"/>
                <a:gd name="connsiteX4470" fmla="*/ 2474237 w 2583877"/>
                <a:gd name="connsiteY4470" fmla="*/ 67739 h 3785031"/>
                <a:gd name="connsiteX4471" fmla="*/ 2472841 w 2583877"/>
                <a:gd name="connsiteY4471" fmla="*/ 73326 h 3785031"/>
                <a:gd name="connsiteX4472" fmla="*/ 2470048 w 2583877"/>
                <a:gd name="connsiteY4472" fmla="*/ 77516 h 3785031"/>
                <a:gd name="connsiteX4473" fmla="*/ 2468651 w 2583877"/>
                <a:gd name="connsiteY4473" fmla="*/ 78913 h 3785031"/>
                <a:gd name="connsiteX4474" fmla="*/ 2468651 w 2583877"/>
                <a:gd name="connsiteY4474" fmla="*/ 78913 h 3785031"/>
                <a:gd name="connsiteX4475" fmla="*/ 2468651 w 2583877"/>
                <a:gd name="connsiteY4475" fmla="*/ 78913 h 3785031"/>
                <a:gd name="connsiteX4476" fmla="*/ 2458874 w 2583877"/>
                <a:gd name="connsiteY4476" fmla="*/ 88690 h 3785031"/>
                <a:gd name="connsiteX4477" fmla="*/ 2458874 w 2583877"/>
                <a:gd name="connsiteY4477" fmla="*/ 88690 h 3785031"/>
                <a:gd name="connsiteX4478" fmla="*/ 2433734 w 2583877"/>
                <a:gd name="connsiteY4478" fmla="*/ 113830 h 3785031"/>
                <a:gd name="connsiteX4479" fmla="*/ 2433734 w 2583877"/>
                <a:gd name="connsiteY4479" fmla="*/ 113830 h 3785031"/>
                <a:gd name="connsiteX4480" fmla="*/ 2268924 w 2583877"/>
                <a:gd name="connsiteY4480" fmla="*/ 274450 h 3785031"/>
                <a:gd name="connsiteX4481" fmla="*/ 2094338 w 2583877"/>
                <a:gd name="connsiteY4481" fmla="*/ 95673 h 3785031"/>
                <a:gd name="connsiteX4482" fmla="*/ 2081768 w 2583877"/>
                <a:gd name="connsiteY4482" fmla="*/ 81706 h 3785031"/>
                <a:gd name="connsiteX4483" fmla="*/ 2085958 w 2583877"/>
                <a:gd name="connsiteY4483" fmla="*/ 76120 h 3785031"/>
                <a:gd name="connsiteX4484" fmla="*/ 2247974 w 2583877"/>
                <a:gd name="connsiteY4484" fmla="*/ 288417 h 3785031"/>
                <a:gd name="connsiteX4485" fmla="*/ 2247974 w 2583877"/>
                <a:gd name="connsiteY4485" fmla="*/ 288417 h 3785031"/>
                <a:gd name="connsiteX4486" fmla="*/ 2245180 w 2583877"/>
                <a:gd name="connsiteY4486" fmla="*/ 292607 h 3785031"/>
                <a:gd name="connsiteX4487" fmla="*/ 2239594 w 2583877"/>
                <a:gd name="connsiteY4487" fmla="*/ 302384 h 3785031"/>
                <a:gd name="connsiteX4488" fmla="*/ 2236800 w 2583877"/>
                <a:gd name="connsiteY4488" fmla="*/ 313557 h 3785031"/>
                <a:gd name="connsiteX4489" fmla="*/ 2236800 w 2583877"/>
                <a:gd name="connsiteY4489" fmla="*/ 317747 h 3785031"/>
                <a:gd name="connsiteX4490" fmla="*/ 2236800 w 2583877"/>
                <a:gd name="connsiteY4490" fmla="*/ 319144 h 3785031"/>
                <a:gd name="connsiteX4491" fmla="*/ 2236800 w 2583877"/>
                <a:gd name="connsiteY4491" fmla="*/ 320540 h 3785031"/>
                <a:gd name="connsiteX4492" fmla="*/ 2236800 w 2583877"/>
                <a:gd name="connsiteY4492" fmla="*/ 321937 h 3785031"/>
                <a:gd name="connsiteX4493" fmla="*/ 2236800 w 2583877"/>
                <a:gd name="connsiteY4493" fmla="*/ 324731 h 3785031"/>
                <a:gd name="connsiteX4494" fmla="*/ 2238197 w 2583877"/>
                <a:gd name="connsiteY4494" fmla="*/ 331714 h 3785031"/>
                <a:gd name="connsiteX4495" fmla="*/ 2239594 w 2583877"/>
                <a:gd name="connsiteY4495" fmla="*/ 335904 h 3785031"/>
                <a:gd name="connsiteX4496" fmla="*/ 2215850 w 2583877"/>
                <a:gd name="connsiteY4496" fmla="*/ 359648 h 3785031"/>
                <a:gd name="connsiteX4497" fmla="*/ 2215850 w 2583877"/>
                <a:gd name="connsiteY4497" fmla="*/ 359648 h 3785031"/>
                <a:gd name="connsiteX4498" fmla="*/ 2051040 w 2583877"/>
                <a:gd name="connsiteY4498" fmla="*/ 520267 h 3785031"/>
                <a:gd name="connsiteX4499" fmla="*/ 1880644 w 2583877"/>
                <a:gd name="connsiteY4499" fmla="*/ 345681 h 3785031"/>
                <a:gd name="connsiteX4500" fmla="*/ 1868074 w 2583877"/>
                <a:gd name="connsiteY4500" fmla="*/ 331714 h 3785031"/>
                <a:gd name="connsiteX4501" fmla="*/ 1873660 w 2583877"/>
                <a:gd name="connsiteY4501" fmla="*/ 323334 h 3785031"/>
                <a:gd name="connsiteX4502" fmla="*/ 1876454 w 2583877"/>
                <a:gd name="connsiteY4502" fmla="*/ 313557 h 3785031"/>
                <a:gd name="connsiteX4503" fmla="*/ 1876454 w 2583877"/>
                <a:gd name="connsiteY4503" fmla="*/ 310764 h 3785031"/>
                <a:gd name="connsiteX4504" fmla="*/ 1876454 w 2583877"/>
                <a:gd name="connsiteY4504" fmla="*/ 309367 h 3785031"/>
                <a:gd name="connsiteX4505" fmla="*/ 1876454 w 2583877"/>
                <a:gd name="connsiteY4505" fmla="*/ 307970 h 3785031"/>
                <a:gd name="connsiteX4506" fmla="*/ 1876454 w 2583877"/>
                <a:gd name="connsiteY4506" fmla="*/ 303780 h 3785031"/>
                <a:gd name="connsiteX4507" fmla="*/ 1869471 w 2583877"/>
                <a:gd name="connsiteY4507" fmla="*/ 284227 h 3785031"/>
                <a:gd name="connsiteX4508" fmla="*/ 2035677 w 2583877"/>
                <a:gd name="connsiteY4508" fmla="*/ 122210 h 3785031"/>
                <a:gd name="connsiteX4509" fmla="*/ 2035677 w 2583877"/>
                <a:gd name="connsiteY4509" fmla="*/ 122210 h 3785031"/>
                <a:gd name="connsiteX4510" fmla="*/ 2060817 w 2583877"/>
                <a:gd name="connsiteY4510" fmla="*/ 97070 h 3785031"/>
                <a:gd name="connsiteX4511" fmla="*/ 2060817 w 2583877"/>
                <a:gd name="connsiteY4511" fmla="*/ 97070 h 3785031"/>
                <a:gd name="connsiteX4512" fmla="*/ 2062214 w 2583877"/>
                <a:gd name="connsiteY4512" fmla="*/ 95673 h 3785031"/>
                <a:gd name="connsiteX4513" fmla="*/ 2074784 w 2583877"/>
                <a:gd name="connsiteY4513" fmla="*/ 108244 h 3785031"/>
                <a:gd name="connsiteX4514" fmla="*/ 2247974 w 2583877"/>
                <a:gd name="connsiteY4514" fmla="*/ 288417 h 3785031"/>
                <a:gd name="connsiteX4515" fmla="*/ 1685107 w 2583877"/>
                <a:gd name="connsiteY4515" fmla="*/ 76120 h 3785031"/>
                <a:gd name="connsiteX4516" fmla="*/ 1687901 w 2583877"/>
                <a:gd name="connsiteY4516" fmla="*/ 66343 h 3785031"/>
                <a:gd name="connsiteX4517" fmla="*/ 2071991 w 2583877"/>
                <a:gd name="connsiteY4517" fmla="*/ 66343 h 3785031"/>
                <a:gd name="connsiteX4518" fmla="*/ 2070594 w 2583877"/>
                <a:gd name="connsiteY4518" fmla="*/ 69136 h 3785031"/>
                <a:gd name="connsiteX4519" fmla="*/ 2067801 w 2583877"/>
                <a:gd name="connsiteY4519" fmla="*/ 73326 h 3785031"/>
                <a:gd name="connsiteX4520" fmla="*/ 2066404 w 2583877"/>
                <a:gd name="connsiteY4520" fmla="*/ 74723 h 3785031"/>
                <a:gd name="connsiteX4521" fmla="*/ 2066404 w 2583877"/>
                <a:gd name="connsiteY4521" fmla="*/ 74723 h 3785031"/>
                <a:gd name="connsiteX4522" fmla="*/ 2066404 w 2583877"/>
                <a:gd name="connsiteY4522" fmla="*/ 74723 h 3785031"/>
                <a:gd name="connsiteX4523" fmla="*/ 2056627 w 2583877"/>
                <a:gd name="connsiteY4523" fmla="*/ 84500 h 3785031"/>
                <a:gd name="connsiteX4524" fmla="*/ 2056627 w 2583877"/>
                <a:gd name="connsiteY4524" fmla="*/ 84500 h 3785031"/>
                <a:gd name="connsiteX4525" fmla="*/ 2031487 w 2583877"/>
                <a:gd name="connsiteY4525" fmla="*/ 109640 h 3785031"/>
                <a:gd name="connsiteX4526" fmla="*/ 2031487 w 2583877"/>
                <a:gd name="connsiteY4526" fmla="*/ 109640 h 3785031"/>
                <a:gd name="connsiteX4527" fmla="*/ 1865281 w 2583877"/>
                <a:gd name="connsiteY4527" fmla="*/ 271656 h 3785031"/>
                <a:gd name="connsiteX4528" fmla="*/ 1694884 w 2583877"/>
                <a:gd name="connsiteY4528" fmla="*/ 97070 h 3785031"/>
                <a:gd name="connsiteX4529" fmla="*/ 1682314 w 2583877"/>
                <a:gd name="connsiteY4529" fmla="*/ 83103 h 3785031"/>
                <a:gd name="connsiteX4530" fmla="*/ 1685107 w 2583877"/>
                <a:gd name="connsiteY4530" fmla="*/ 76120 h 3785031"/>
                <a:gd name="connsiteX4531" fmla="*/ 1284257 w 2583877"/>
                <a:gd name="connsiteY4531" fmla="*/ 74723 h 3785031"/>
                <a:gd name="connsiteX4532" fmla="*/ 1287050 w 2583877"/>
                <a:gd name="connsiteY4532" fmla="*/ 66343 h 3785031"/>
                <a:gd name="connsiteX4533" fmla="*/ 1669744 w 2583877"/>
                <a:gd name="connsiteY4533" fmla="*/ 66343 h 3785031"/>
                <a:gd name="connsiteX4534" fmla="*/ 1669744 w 2583877"/>
                <a:gd name="connsiteY4534" fmla="*/ 69136 h 3785031"/>
                <a:gd name="connsiteX4535" fmla="*/ 1666950 w 2583877"/>
                <a:gd name="connsiteY4535" fmla="*/ 73326 h 3785031"/>
                <a:gd name="connsiteX4536" fmla="*/ 1665554 w 2583877"/>
                <a:gd name="connsiteY4536" fmla="*/ 74723 h 3785031"/>
                <a:gd name="connsiteX4537" fmla="*/ 1665554 w 2583877"/>
                <a:gd name="connsiteY4537" fmla="*/ 74723 h 3785031"/>
                <a:gd name="connsiteX4538" fmla="*/ 1665554 w 2583877"/>
                <a:gd name="connsiteY4538" fmla="*/ 74723 h 3785031"/>
                <a:gd name="connsiteX4539" fmla="*/ 1655777 w 2583877"/>
                <a:gd name="connsiteY4539" fmla="*/ 84500 h 3785031"/>
                <a:gd name="connsiteX4540" fmla="*/ 1655777 w 2583877"/>
                <a:gd name="connsiteY4540" fmla="*/ 84500 h 3785031"/>
                <a:gd name="connsiteX4541" fmla="*/ 1630636 w 2583877"/>
                <a:gd name="connsiteY4541" fmla="*/ 109640 h 3785031"/>
                <a:gd name="connsiteX4542" fmla="*/ 1630636 w 2583877"/>
                <a:gd name="connsiteY4542" fmla="*/ 109640 h 3785031"/>
                <a:gd name="connsiteX4543" fmla="*/ 1464430 w 2583877"/>
                <a:gd name="connsiteY4543" fmla="*/ 271656 h 3785031"/>
                <a:gd name="connsiteX4544" fmla="*/ 1294034 w 2583877"/>
                <a:gd name="connsiteY4544" fmla="*/ 97070 h 3785031"/>
                <a:gd name="connsiteX4545" fmla="*/ 1281464 w 2583877"/>
                <a:gd name="connsiteY4545" fmla="*/ 83103 h 3785031"/>
                <a:gd name="connsiteX4546" fmla="*/ 1284257 w 2583877"/>
                <a:gd name="connsiteY4546" fmla="*/ 74723 h 3785031"/>
                <a:gd name="connsiteX4547" fmla="*/ 1449067 w 2583877"/>
                <a:gd name="connsiteY4547" fmla="*/ 282830 h 3785031"/>
                <a:gd name="connsiteX4548" fmla="*/ 1449067 w 2583877"/>
                <a:gd name="connsiteY4548" fmla="*/ 282830 h 3785031"/>
                <a:gd name="connsiteX4549" fmla="*/ 1446273 w 2583877"/>
                <a:gd name="connsiteY4549" fmla="*/ 285623 h 3785031"/>
                <a:gd name="connsiteX4550" fmla="*/ 1440686 w 2583877"/>
                <a:gd name="connsiteY4550" fmla="*/ 295400 h 3785031"/>
                <a:gd name="connsiteX4551" fmla="*/ 1437893 w 2583877"/>
                <a:gd name="connsiteY4551" fmla="*/ 306574 h 3785031"/>
                <a:gd name="connsiteX4552" fmla="*/ 1437893 w 2583877"/>
                <a:gd name="connsiteY4552" fmla="*/ 310764 h 3785031"/>
                <a:gd name="connsiteX4553" fmla="*/ 1437893 w 2583877"/>
                <a:gd name="connsiteY4553" fmla="*/ 312160 h 3785031"/>
                <a:gd name="connsiteX4554" fmla="*/ 1437893 w 2583877"/>
                <a:gd name="connsiteY4554" fmla="*/ 313557 h 3785031"/>
                <a:gd name="connsiteX4555" fmla="*/ 1437893 w 2583877"/>
                <a:gd name="connsiteY4555" fmla="*/ 314954 h 3785031"/>
                <a:gd name="connsiteX4556" fmla="*/ 1437893 w 2583877"/>
                <a:gd name="connsiteY4556" fmla="*/ 317747 h 3785031"/>
                <a:gd name="connsiteX4557" fmla="*/ 1439290 w 2583877"/>
                <a:gd name="connsiteY4557" fmla="*/ 324731 h 3785031"/>
                <a:gd name="connsiteX4558" fmla="*/ 1443480 w 2583877"/>
                <a:gd name="connsiteY4558" fmla="*/ 333111 h 3785031"/>
                <a:gd name="connsiteX4559" fmla="*/ 1419736 w 2583877"/>
                <a:gd name="connsiteY4559" fmla="*/ 356854 h 3785031"/>
                <a:gd name="connsiteX4560" fmla="*/ 1419736 w 2583877"/>
                <a:gd name="connsiteY4560" fmla="*/ 356854 h 3785031"/>
                <a:gd name="connsiteX4561" fmla="*/ 1254927 w 2583877"/>
                <a:gd name="connsiteY4561" fmla="*/ 517474 h 3785031"/>
                <a:gd name="connsiteX4562" fmla="*/ 1084530 w 2583877"/>
                <a:gd name="connsiteY4562" fmla="*/ 342888 h 3785031"/>
                <a:gd name="connsiteX4563" fmla="*/ 1071960 w 2583877"/>
                <a:gd name="connsiteY4563" fmla="*/ 328921 h 3785031"/>
                <a:gd name="connsiteX4564" fmla="*/ 1077547 w 2583877"/>
                <a:gd name="connsiteY4564" fmla="*/ 320540 h 3785031"/>
                <a:gd name="connsiteX4565" fmla="*/ 1080340 w 2583877"/>
                <a:gd name="connsiteY4565" fmla="*/ 310764 h 3785031"/>
                <a:gd name="connsiteX4566" fmla="*/ 1080340 w 2583877"/>
                <a:gd name="connsiteY4566" fmla="*/ 307970 h 3785031"/>
                <a:gd name="connsiteX4567" fmla="*/ 1080340 w 2583877"/>
                <a:gd name="connsiteY4567" fmla="*/ 306574 h 3785031"/>
                <a:gd name="connsiteX4568" fmla="*/ 1080340 w 2583877"/>
                <a:gd name="connsiteY4568" fmla="*/ 305177 h 3785031"/>
                <a:gd name="connsiteX4569" fmla="*/ 1080340 w 2583877"/>
                <a:gd name="connsiteY4569" fmla="*/ 300987 h 3785031"/>
                <a:gd name="connsiteX4570" fmla="*/ 1073357 w 2583877"/>
                <a:gd name="connsiteY4570" fmla="*/ 281433 h 3785031"/>
                <a:gd name="connsiteX4571" fmla="*/ 1239563 w 2583877"/>
                <a:gd name="connsiteY4571" fmla="*/ 119417 h 3785031"/>
                <a:gd name="connsiteX4572" fmla="*/ 1239563 w 2583877"/>
                <a:gd name="connsiteY4572" fmla="*/ 119417 h 3785031"/>
                <a:gd name="connsiteX4573" fmla="*/ 1264704 w 2583877"/>
                <a:gd name="connsiteY4573" fmla="*/ 94277 h 3785031"/>
                <a:gd name="connsiteX4574" fmla="*/ 1264704 w 2583877"/>
                <a:gd name="connsiteY4574" fmla="*/ 94277 h 3785031"/>
                <a:gd name="connsiteX4575" fmla="*/ 1266100 w 2583877"/>
                <a:gd name="connsiteY4575" fmla="*/ 92880 h 3785031"/>
                <a:gd name="connsiteX4576" fmla="*/ 1278671 w 2583877"/>
                <a:gd name="connsiteY4576" fmla="*/ 105450 h 3785031"/>
                <a:gd name="connsiteX4577" fmla="*/ 1449067 w 2583877"/>
                <a:gd name="connsiteY4577" fmla="*/ 282830 h 3785031"/>
                <a:gd name="connsiteX4578" fmla="*/ 882010 w 2583877"/>
                <a:gd name="connsiteY4578" fmla="*/ 73326 h 3785031"/>
                <a:gd name="connsiteX4579" fmla="*/ 884804 w 2583877"/>
                <a:gd name="connsiteY4579" fmla="*/ 66343 h 3785031"/>
                <a:gd name="connsiteX4580" fmla="*/ 1267497 w 2583877"/>
                <a:gd name="connsiteY4580" fmla="*/ 66343 h 3785031"/>
                <a:gd name="connsiteX4581" fmla="*/ 1267497 w 2583877"/>
                <a:gd name="connsiteY4581" fmla="*/ 67739 h 3785031"/>
                <a:gd name="connsiteX4582" fmla="*/ 1264704 w 2583877"/>
                <a:gd name="connsiteY4582" fmla="*/ 71930 h 3785031"/>
                <a:gd name="connsiteX4583" fmla="*/ 1263307 w 2583877"/>
                <a:gd name="connsiteY4583" fmla="*/ 73326 h 3785031"/>
                <a:gd name="connsiteX4584" fmla="*/ 1263307 w 2583877"/>
                <a:gd name="connsiteY4584" fmla="*/ 73326 h 3785031"/>
                <a:gd name="connsiteX4585" fmla="*/ 1263307 w 2583877"/>
                <a:gd name="connsiteY4585" fmla="*/ 73326 h 3785031"/>
                <a:gd name="connsiteX4586" fmla="*/ 1253530 w 2583877"/>
                <a:gd name="connsiteY4586" fmla="*/ 83103 h 3785031"/>
                <a:gd name="connsiteX4587" fmla="*/ 1253530 w 2583877"/>
                <a:gd name="connsiteY4587" fmla="*/ 83103 h 3785031"/>
                <a:gd name="connsiteX4588" fmla="*/ 1228390 w 2583877"/>
                <a:gd name="connsiteY4588" fmla="*/ 108244 h 3785031"/>
                <a:gd name="connsiteX4589" fmla="*/ 1228390 w 2583877"/>
                <a:gd name="connsiteY4589" fmla="*/ 108244 h 3785031"/>
                <a:gd name="connsiteX4590" fmla="*/ 1062184 w 2583877"/>
                <a:gd name="connsiteY4590" fmla="*/ 270260 h 3785031"/>
                <a:gd name="connsiteX4591" fmla="*/ 891787 w 2583877"/>
                <a:gd name="connsiteY4591" fmla="*/ 95673 h 3785031"/>
                <a:gd name="connsiteX4592" fmla="*/ 879217 w 2583877"/>
                <a:gd name="connsiteY4592" fmla="*/ 81706 h 3785031"/>
                <a:gd name="connsiteX4593" fmla="*/ 882010 w 2583877"/>
                <a:gd name="connsiteY4593" fmla="*/ 73326 h 3785031"/>
                <a:gd name="connsiteX4594" fmla="*/ 1046820 w 2583877"/>
                <a:gd name="connsiteY4594" fmla="*/ 282830 h 3785031"/>
                <a:gd name="connsiteX4595" fmla="*/ 1045423 w 2583877"/>
                <a:gd name="connsiteY4595" fmla="*/ 284227 h 3785031"/>
                <a:gd name="connsiteX4596" fmla="*/ 1039836 w 2583877"/>
                <a:gd name="connsiteY4596" fmla="*/ 294003 h 3785031"/>
                <a:gd name="connsiteX4597" fmla="*/ 1037043 w 2583877"/>
                <a:gd name="connsiteY4597" fmla="*/ 305177 h 3785031"/>
                <a:gd name="connsiteX4598" fmla="*/ 1037043 w 2583877"/>
                <a:gd name="connsiteY4598" fmla="*/ 309367 h 3785031"/>
                <a:gd name="connsiteX4599" fmla="*/ 1037043 w 2583877"/>
                <a:gd name="connsiteY4599" fmla="*/ 310764 h 3785031"/>
                <a:gd name="connsiteX4600" fmla="*/ 1037043 w 2583877"/>
                <a:gd name="connsiteY4600" fmla="*/ 312160 h 3785031"/>
                <a:gd name="connsiteX4601" fmla="*/ 1037043 w 2583877"/>
                <a:gd name="connsiteY4601" fmla="*/ 313557 h 3785031"/>
                <a:gd name="connsiteX4602" fmla="*/ 1037043 w 2583877"/>
                <a:gd name="connsiteY4602" fmla="*/ 316350 h 3785031"/>
                <a:gd name="connsiteX4603" fmla="*/ 1038440 w 2583877"/>
                <a:gd name="connsiteY4603" fmla="*/ 323334 h 3785031"/>
                <a:gd name="connsiteX4604" fmla="*/ 1042629 w 2583877"/>
                <a:gd name="connsiteY4604" fmla="*/ 330317 h 3785031"/>
                <a:gd name="connsiteX4605" fmla="*/ 1017489 w 2583877"/>
                <a:gd name="connsiteY4605" fmla="*/ 354061 h 3785031"/>
                <a:gd name="connsiteX4606" fmla="*/ 1017489 w 2583877"/>
                <a:gd name="connsiteY4606" fmla="*/ 354061 h 3785031"/>
                <a:gd name="connsiteX4607" fmla="*/ 852680 w 2583877"/>
                <a:gd name="connsiteY4607" fmla="*/ 514681 h 3785031"/>
                <a:gd name="connsiteX4608" fmla="*/ 679490 w 2583877"/>
                <a:gd name="connsiteY4608" fmla="*/ 338698 h 3785031"/>
                <a:gd name="connsiteX4609" fmla="*/ 666920 w 2583877"/>
                <a:gd name="connsiteY4609" fmla="*/ 324731 h 3785031"/>
                <a:gd name="connsiteX4610" fmla="*/ 672506 w 2583877"/>
                <a:gd name="connsiteY4610" fmla="*/ 316350 h 3785031"/>
                <a:gd name="connsiteX4611" fmla="*/ 675300 w 2583877"/>
                <a:gd name="connsiteY4611" fmla="*/ 306574 h 3785031"/>
                <a:gd name="connsiteX4612" fmla="*/ 675300 w 2583877"/>
                <a:gd name="connsiteY4612" fmla="*/ 303780 h 3785031"/>
                <a:gd name="connsiteX4613" fmla="*/ 675300 w 2583877"/>
                <a:gd name="connsiteY4613" fmla="*/ 302384 h 3785031"/>
                <a:gd name="connsiteX4614" fmla="*/ 675300 w 2583877"/>
                <a:gd name="connsiteY4614" fmla="*/ 300987 h 3785031"/>
                <a:gd name="connsiteX4615" fmla="*/ 675300 w 2583877"/>
                <a:gd name="connsiteY4615" fmla="*/ 296797 h 3785031"/>
                <a:gd name="connsiteX4616" fmla="*/ 669713 w 2583877"/>
                <a:gd name="connsiteY4616" fmla="*/ 280036 h 3785031"/>
                <a:gd name="connsiteX4617" fmla="*/ 834523 w 2583877"/>
                <a:gd name="connsiteY4617" fmla="*/ 119417 h 3785031"/>
                <a:gd name="connsiteX4618" fmla="*/ 834523 w 2583877"/>
                <a:gd name="connsiteY4618" fmla="*/ 119417 h 3785031"/>
                <a:gd name="connsiteX4619" fmla="*/ 859663 w 2583877"/>
                <a:gd name="connsiteY4619" fmla="*/ 94277 h 3785031"/>
                <a:gd name="connsiteX4620" fmla="*/ 859663 w 2583877"/>
                <a:gd name="connsiteY4620" fmla="*/ 94277 h 3785031"/>
                <a:gd name="connsiteX4621" fmla="*/ 861060 w 2583877"/>
                <a:gd name="connsiteY4621" fmla="*/ 92880 h 3785031"/>
                <a:gd name="connsiteX4622" fmla="*/ 873630 w 2583877"/>
                <a:gd name="connsiteY4622" fmla="*/ 105450 h 3785031"/>
                <a:gd name="connsiteX4623" fmla="*/ 1046820 w 2583877"/>
                <a:gd name="connsiteY4623" fmla="*/ 282830 h 3785031"/>
                <a:gd name="connsiteX4624" fmla="*/ 481160 w 2583877"/>
                <a:gd name="connsiteY4624" fmla="*/ 69136 h 3785031"/>
                <a:gd name="connsiteX4625" fmla="*/ 482557 w 2583877"/>
                <a:gd name="connsiteY4625" fmla="*/ 66343 h 3785031"/>
                <a:gd name="connsiteX4626" fmla="*/ 866647 w 2583877"/>
                <a:gd name="connsiteY4626" fmla="*/ 66343 h 3785031"/>
                <a:gd name="connsiteX4627" fmla="*/ 866647 w 2583877"/>
                <a:gd name="connsiteY4627" fmla="*/ 66343 h 3785031"/>
                <a:gd name="connsiteX4628" fmla="*/ 863853 w 2583877"/>
                <a:gd name="connsiteY4628" fmla="*/ 70533 h 3785031"/>
                <a:gd name="connsiteX4629" fmla="*/ 862456 w 2583877"/>
                <a:gd name="connsiteY4629" fmla="*/ 71930 h 3785031"/>
                <a:gd name="connsiteX4630" fmla="*/ 862456 w 2583877"/>
                <a:gd name="connsiteY4630" fmla="*/ 71930 h 3785031"/>
                <a:gd name="connsiteX4631" fmla="*/ 862456 w 2583877"/>
                <a:gd name="connsiteY4631" fmla="*/ 71930 h 3785031"/>
                <a:gd name="connsiteX4632" fmla="*/ 852680 w 2583877"/>
                <a:gd name="connsiteY4632" fmla="*/ 81706 h 3785031"/>
                <a:gd name="connsiteX4633" fmla="*/ 852680 w 2583877"/>
                <a:gd name="connsiteY4633" fmla="*/ 81706 h 3785031"/>
                <a:gd name="connsiteX4634" fmla="*/ 827539 w 2583877"/>
                <a:gd name="connsiteY4634" fmla="*/ 106847 h 3785031"/>
                <a:gd name="connsiteX4635" fmla="*/ 827539 w 2583877"/>
                <a:gd name="connsiteY4635" fmla="*/ 106847 h 3785031"/>
                <a:gd name="connsiteX4636" fmla="*/ 662730 w 2583877"/>
                <a:gd name="connsiteY4636" fmla="*/ 267466 h 3785031"/>
                <a:gd name="connsiteX4637" fmla="*/ 489540 w 2583877"/>
                <a:gd name="connsiteY4637" fmla="*/ 90087 h 3785031"/>
                <a:gd name="connsiteX4638" fmla="*/ 476970 w 2583877"/>
                <a:gd name="connsiteY4638" fmla="*/ 76120 h 3785031"/>
                <a:gd name="connsiteX4639" fmla="*/ 481160 w 2583877"/>
                <a:gd name="connsiteY4639" fmla="*/ 69136 h 3785031"/>
                <a:gd name="connsiteX4640" fmla="*/ 463003 w 2583877"/>
                <a:gd name="connsiteY4640" fmla="*/ 91483 h 3785031"/>
                <a:gd name="connsiteX4641" fmla="*/ 463003 w 2583877"/>
                <a:gd name="connsiteY4641" fmla="*/ 91483 h 3785031"/>
                <a:gd name="connsiteX4642" fmla="*/ 476970 w 2583877"/>
                <a:gd name="connsiteY4642" fmla="*/ 104053 h 3785031"/>
                <a:gd name="connsiteX4643" fmla="*/ 650160 w 2583877"/>
                <a:gd name="connsiteY4643" fmla="*/ 280036 h 3785031"/>
                <a:gd name="connsiteX4644" fmla="*/ 648763 w 2583877"/>
                <a:gd name="connsiteY4644" fmla="*/ 281433 h 3785031"/>
                <a:gd name="connsiteX4645" fmla="*/ 645969 w 2583877"/>
                <a:gd name="connsiteY4645" fmla="*/ 284227 h 3785031"/>
                <a:gd name="connsiteX4646" fmla="*/ 640383 w 2583877"/>
                <a:gd name="connsiteY4646" fmla="*/ 294003 h 3785031"/>
                <a:gd name="connsiteX4647" fmla="*/ 637589 w 2583877"/>
                <a:gd name="connsiteY4647" fmla="*/ 305177 h 3785031"/>
                <a:gd name="connsiteX4648" fmla="*/ 637589 w 2583877"/>
                <a:gd name="connsiteY4648" fmla="*/ 309367 h 3785031"/>
                <a:gd name="connsiteX4649" fmla="*/ 637589 w 2583877"/>
                <a:gd name="connsiteY4649" fmla="*/ 310764 h 3785031"/>
                <a:gd name="connsiteX4650" fmla="*/ 637589 w 2583877"/>
                <a:gd name="connsiteY4650" fmla="*/ 312160 h 3785031"/>
                <a:gd name="connsiteX4651" fmla="*/ 637589 w 2583877"/>
                <a:gd name="connsiteY4651" fmla="*/ 313557 h 3785031"/>
                <a:gd name="connsiteX4652" fmla="*/ 637589 w 2583877"/>
                <a:gd name="connsiteY4652" fmla="*/ 316350 h 3785031"/>
                <a:gd name="connsiteX4653" fmla="*/ 638986 w 2583877"/>
                <a:gd name="connsiteY4653" fmla="*/ 323334 h 3785031"/>
                <a:gd name="connsiteX4654" fmla="*/ 641780 w 2583877"/>
                <a:gd name="connsiteY4654" fmla="*/ 328921 h 3785031"/>
                <a:gd name="connsiteX4655" fmla="*/ 618036 w 2583877"/>
                <a:gd name="connsiteY4655" fmla="*/ 352664 h 3785031"/>
                <a:gd name="connsiteX4656" fmla="*/ 618036 w 2583877"/>
                <a:gd name="connsiteY4656" fmla="*/ 352664 h 3785031"/>
                <a:gd name="connsiteX4657" fmla="*/ 451830 w 2583877"/>
                <a:gd name="connsiteY4657" fmla="*/ 514681 h 3785031"/>
                <a:gd name="connsiteX4658" fmla="*/ 281433 w 2583877"/>
                <a:gd name="connsiteY4658" fmla="*/ 340094 h 3785031"/>
                <a:gd name="connsiteX4659" fmla="*/ 268863 w 2583877"/>
                <a:gd name="connsiteY4659" fmla="*/ 326127 h 3785031"/>
                <a:gd name="connsiteX4660" fmla="*/ 274450 w 2583877"/>
                <a:gd name="connsiteY4660" fmla="*/ 317747 h 3785031"/>
                <a:gd name="connsiteX4661" fmla="*/ 277243 w 2583877"/>
                <a:gd name="connsiteY4661" fmla="*/ 307970 h 3785031"/>
                <a:gd name="connsiteX4662" fmla="*/ 277243 w 2583877"/>
                <a:gd name="connsiteY4662" fmla="*/ 305177 h 3785031"/>
                <a:gd name="connsiteX4663" fmla="*/ 277243 w 2583877"/>
                <a:gd name="connsiteY4663" fmla="*/ 303780 h 3785031"/>
                <a:gd name="connsiteX4664" fmla="*/ 277243 w 2583877"/>
                <a:gd name="connsiteY4664" fmla="*/ 302384 h 3785031"/>
                <a:gd name="connsiteX4665" fmla="*/ 277243 w 2583877"/>
                <a:gd name="connsiteY4665" fmla="*/ 298193 h 3785031"/>
                <a:gd name="connsiteX4666" fmla="*/ 270260 w 2583877"/>
                <a:gd name="connsiteY4666" fmla="*/ 278640 h 3785031"/>
                <a:gd name="connsiteX4667" fmla="*/ 437863 w 2583877"/>
                <a:gd name="connsiteY4667" fmla="*/ 116624 h 3785031"/>
                <a:gd name="connsiteX4668" fmla="*/ 437863 w 2583877"/>
                <a:gd name="connsiteY4668" fmla="*/ 116624 h 3785031"/>
                <a:gd name="connsiteX4669" fmla="*/ 463003 w 2583877"/>
                <a:gd name="connsiteY4669" fmla="*/ 91483 h 3785031"/>
                <a:gd name="connsiteX4670" fmla="*/ 463003 w 2583877"/>
                <a:gd name="connsiteY4670" fmla="*/ 91483 h 3785031"/>
                <a:gd name="connsiteX4671" fmla="*/ 461607 w 2583877"/>
                <a:gd name="connsiteY4671" fmla="*/ 66343 h 3785031"/>
                <a:gd name="connsiteX4672" fmla="*/ 461607 w 2583877"/>
                <a:gd name="connsiteY4672" fmla="*/ 66343 h 3785031"/>
                <a:gd name="connsiteX4673" fmla="*/ 460210 w 2583877"/>
                <a:gd name="connsiteY4673" fmla="*/ 67739 h 3785031"/>
                <a:gd name="connsiteX4674" fmla="*/ 460210 w 2583877"/>
                <a:gd name="connsiteY4674" fmla="*/ 67739 h 3785031"/>
                <a:gd name="connsiteX4675" fmla="*/ 450433 w 2583877"/>
                <a:gd name="connsiteY4675" fmla="*/ 77516 h 3785031"/>
                <a:gd name="connsiteX4676" fmla="*/ 450433 w 2583877"/>
                <a:gd name="connsiteY4676" fmla="*/ 77516 h 3785031"/>
                <a:gd name="connsiteX4677" fmla="*/ 425292 w 2583877"/>
                <a:gd name="connsiteY4677" fmla="*/ 102657 h 3785031"/>
                <a:gd name="connsiteX4678" fmla="*/ 425292 w 2583877"/>
                <a:gd name="connsiteY4678" fmla="*/ 102657 h 3785031"/>
                <a:gd name="connsiteX4679" fmla="*/ 259086 w 2583877"/>
                <a:gd name="connsiteY4679" fmla="*/ 264673 h 3785031"/>
                <a:gd name="connsiteX4680" fmla="*/ 99863 w 2583877"/>
                <a:gd name="connsiteY4680" fmla="*/ 102657 h 3785031"/>
                <a:gd name="connsiteX4681" fmla="*/ 87293 w 2583877"/>
                <a:gd name="connsiteY4681" fmla="*/ 90087 h 3785031"/>
                <a:gd name="connsiteX4682" fmla="*/ 74723 w 2583877"/>
                <a:gd name="connsiteY4682" fmla="*/ 76120 h 3785031"/>
                <a:gd name="connsiteX4683" fmla="*/ 80310 w 2583877"/>
                <a:gd name="connsiteY4683" fmla="*/ 67739 h 3785031"/>
                <a:gd name="connsiteX4684" fmla="*/ 81706 w 2583877"/>
                <a:gd name="connsiteY4684" fmla="*/ 64946 h 3785031"/>
                <a:gd name="connsiteX4685" fmla="*/ 101260 w 2583877"/>
                <a:gd name="connsiteY4685" fmla="*/ 64946 h 3785031"/>
                <a:gd name="connsiteX4686" fmla="*/ 461607 w 2583877"/>
                <a:gd name="connsiteY4686" fmla="*/ 66343 h 3785031"/>
                <a:gd name="connsiteX4687" fmla="*/ 461607 w 2583877"/>
                <a:gd name="connsiteY4687" fmla="*/ 66343 h 378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Lst>
              <a:rect l="l" t="t" r="r" b="b"/>
              <a:pathLst>
                <a:path w="2583877" h="3785031">
                  <a:moveTo>
                    <a:pt x="59359" y="66343"/>
                  </a:moveTo>
                  <a:cubicBezTo>
                    <a:pt x="59359" y="66343"/>
                    <a:pt x="57963" y="67739"/>
                    <a:pt x="59359" y="66343"/>
                  </a:cubicBezTo>
                  <a:cubicBezTo>
                    <a:pt x="57963" y="67739"/>
                    <a:pt x="57963" y="67739"/>
                    <a:pt x="57963" y="67739"/>
                  </a:cubicBezTo>
                  <a:lnTo>
                    <a:pt x="57963" y="67739"/>
                  </a:lnTo>
                  <a:lnTo>
                    <a:pt x="48186" y="77516"/>
                  </a:lnTo>
                  <a:lnTo>
                    <a:pt x="48186" y="77516"/>
                  </a:lnTo>
                  <a:lnTo>
                    <a:pt x="23045" y="102657"/>
                  </a:lnTo>
                  <a:lnTo>
                    <a:pt x="23045" y="102657"/>
                  </a:lnTo>
                  <a:lnTo>
                    <a:pt x="14666" y="111037"/>
                  </a:lnTo>
                  <a:lnTo>
                    <a:pt x="14666" y="129194"/>
                  </a:lnTo>
                  <a:lnTo>
                    <a:pt x="28632" y="115227"/>
                  </a:lnTo>
                  <a:lnTo>
                    <a:pt x="28632" y="115227"/>
                  </a:lnTo>
                  <a:lnTo>
                    <a:pt x="53773" y="90087"/>
                  </a:lnTo>
                  <a:lnTo>
                    <a:pt x="53773" y="90087"/>
                  </a:lnTo>
                  <a:lnTo>
                    <a:pt x="55169" y="88690"/>
                  </a:lnTo>
                  <a:cubicBezTo>
                    <a:pt x="59359" y="92880"/>
                    <a:pt x="63550" y="97070"/>
                    <a:pt x="67740" y="101260"/>
                  </a:cubicBezTo>
                  <a:cubicBezTo>
                    <a:pt x="78913" y="112434"/>
                    <a:pt x="88690" y="123607"/>
                    <a:pt x="99863" y="134781"/>
                  </a:cubicBezTo>
                  <a:cubicBezTo>
                    <a:pt x="145954" y="182268"/>
                    <a:pt x="192045" y="229756"/>
                    <a:pt x="238136" y="277243"/>
                  </a:cubicBezTo>
                  <a:cubicBezTo>
                    <a:pt x="238136" y="277243"/>
                    <a:pt x="236739" y="278640"/>
                    <a:pt x="236739" y="278640"/>
                  </a:cubicBezTo>
                  <a:cubicBezTo>
                    <a:pt x="235342" y="281433"/>
                    <a:pt x="232549" y="284227"/>
                    <a:pt x="231153" y="288417"/>
                  </a:cubicBezTo>
                  <a:cubicBezTo>
                    <a:pt x="229756" y="292607"/>
                    <a:pt x="228359" y="295400"/>
                    <a:pt x="228359" y="299590"/>
                  </a:cubicBezTo>
                  <a:cubicBezTo>
                    <a:pt x="228359" y="300987"/>
                    <a:pt x="228359" y="302384"/>
                    <a:pt x="228359" y="303780"/>
                  </a:cubicBezTo>
                  <a:cubicBezTo>
                    <a:pt x="228359" y="305177"/>
                    <a:pt x="228359" y="305177"/>
                    <a:pt x="228359" y="305177"/>
                  </a:cubicBezTo>
                  <a:cubicBezTo>
                    <a:pt x="228359" y="305177"/>
                    <a:pt x="228359" y="305177"/>
                    <a:pt x="228359" y="306574"/>
                  </a:cubicBezTo>
                  <a:cubicBezTo>
                    <a:pt x="228359" y="306574"/>
                    <a:pt x="228359" y="307970"/>
                    <a:pt x="228359" y="307970"/>
                  </a:cubicBezTo>
                  <a:cubicBezTo>
                    <a:pt x="228359" y="309367"/>
                    <a:pt x="228359" y="309367"/>
                    <a:pt x="228359" y="310764"/>
                  </a:cubicBezTo>
                  <a:cubicBezTo>
                    <a:pt x="228359" y="312160"/>
                    <a:pt x="229756" y="314954"/>
                    <a:pt x="229756" y="317747"/>
                  </a:cubicBezTo>
                  <a:cubicBezTo>
                    <a:pt x="231153" y="320540"/>
                    <a:pt x="232549" y="323334"/>
                    <a:pt x="233946" y="324731"/>
                  </a:cubicBezTo>
                  <a:lnTo>
                    <a:pt x="208805" y="348474"/>
                  </a:lnTo>
                  <a:lnTo>
                    <a:pt x="208805" y="348474"/>
                  </a:lnTo>
                  <a:lnTo>
                    <a:pt x="98467" y="456020"/>
                  </a:lnTo>
                  <a:lnTo>
                    <a:pt x="43996" y="509094"/>
                  </a:lnTo>
                  <a:cubicBezTo>
                    <a:pt x="34219" y="497920"/>
                    <a:pt x="23045" y="488143"/>
                    <a:pt x="13269" y="476970"/>
                  </a:cubicBezTo>
                  <a:lnTo>
                    <a:pt x="13269" y="493730"/>
                  </a:lnTo>
                  <a:cubicBezTo>
                    <a:pt x="21649" y="503507"/>
                    <a:pt x="31426" y="511887"/>
                    <a:pt x="39806" y="521664"/>
                  </a:cubicBezTo>
                  <a:cubicBezTo>
                    <a:pt x="39806" y="521664"/>
                    <a:pt x="39806" y="521664"/>
                    <a:pt x="39806" y="521664"/>
                  </a:cubicBezTo>
                  <a:cubicBezTo>
                    <a:pt x="39806" y="521664"/>
                    <a:pt x="38409" y="523061"/>
                    <a:pt x="37012" y="524457"/>
                  </a:cubicBezTo>
                  <a:cubicBezTo>
                    <a:pt x="35616" y="527251"/>
                    <a:pt x="32822" y="530044"/>
                    <a:pt x="31426" y="534234"/>
                  </a:cubicBezTo>
                  <a:cubicBezTo>
                    <a:pt x="30029" y="538424"/>
                    <a:pt x="28632" y="541218"/>
                    <a:pt x="28632" y="545408"/>
                  </a:cubicBezTo>
                  <a:cubicBezTo>
                    <a:pt x="28632" y="546804"/>
                    <a:pt x="28632" y="548201"/>
                    <a:pt x="28632" y="549598"/>
                  </a:cubicBezTo>
                  <a:cubicBezTo>
                    <a:pt x="28632" y="550994"/>
                    <a:pt x="28632" y="550994"/>
                    <a:pt x="28632" y="550994"/>
                  </a:cubicBezTo>
                  <a:cubicBezTo>
                    <a:pt x="28632" y="550994"/>
                    <a:pt x="28632" y="550994"/>
                    <a:pt x="28632" y="552391"/>
                  </a:cubicBezTo>
                  <a:cubicBezTo>
                    <a:pt x="28632" y="552391"/>
                    <a:pt x="28632" y="553788"/>
                    <a:pt x="28632" y="553788"/>
                  </a:cubicBezTo>
                  <a:cubicBezTo>
                    <a:pt x="28632" y="555185"/>
                    <a:pt x="28632" y="555185"/>
                    <a:pt x="28632" y="556581"/>
                  </a:cubicBezTo>
                  <a:cubicBezTo>
                    <a:pt x="28632" y="557978"/>
                    <a:pt x="30029" y="560771"/>
                    <a:pt x="30029" y="563565"/>
                  </a:cubicBezTo>
                  <a:cubicBezTo>
                    <a:pt x="31426" y="566358"/>
                    <a:pt x="32822" y="569151"/>
                    <a:pt x="34219" y="571945"/>
                  </a:cubicBezTo>
                  <a:lnTo>
                    <a:pt x="11872" y="594292"/>
                  </a:lnTo>
                  <a:lnTo>
                    <a:pt x="11872" y="619432"/>
                  </a:lnTo>
                  <a:lnTo>
                    <a:pt x="23045" y="608259"/>
                  </a:lnTo>
                  <a:lnTo>
                    <a:pt x="23045" y="608259"/>
                  </a:lnTo>
                  <a:lnTo>
                    <a:pt x="48186" y="583118"/>
                  </a:lnTo>
                  <a:lnTo>
                    <a:pt x="48186" y="583118"/>
                  </a:lnTo>
                  <a:lnTo>
                    <a:pt x="49583" y="581722"/>
                  </a:lnTo>
                  <a:cubicBezTo>
                    <a:pt x="53773" y="585912"/>
                    <a:pt x="57963" y="590102"/>
                    <a:pt x="62153" y="594292"/>
                  </a:cubicBezTo>
                  <a:cubicBezTo>
                    <a:pt x="73326" y="605465"/>
                    <a:pt x="84500" y="618036"/>
                    <a:pt x="95673" y="629209"/>
                  </a:cubicBezTo>
                  <a:cubicBezTo>
                    <a:pt x="141764" y="675300"/>
                    <a:pt x="186458" y="722787"/>
                    <a:pt x="232549" y="768878"/>
                  </a:cubicBezTo>
                  <a:cubicBezTo>
                    <a:pt x="232549" y="768878"/>
                    <a:pt x="232549" y="768878"/>
                    <a:pt x="232549" y="768878"/>
                  </a:cubicBezTo>
                  <a:cubicBezTo>
                    <a:pt x="232549" y="768878"/>
                    <a:pt x="231153" y="770275"/>
                    <a:pt x="229756" y="771672"/>
                  </a:cubicBezTo>
                  <a:cubicBezTo>
                    <a:pt x="228359" y="774465"/>
                    <a:pt x="225565" y="777258"/>
                    <a:pt x="224169" y="781448"/>
                  </a:cubicBezTo>
                  <a:cubicBezTo>
                    <a:pt x="222772" y="785639"/>
                    <a:pt x="221376" y="788432"/>
                    <a:pt x="221376" y="792622"/>
                  </a:cubicBezTo>
                  <a:cubicBezTo>
                    <a:pt x="221376" y="794019"/>
                    <a:pt x="221376" y="795415"/>
                    <a:pt x="221376" y="796812"/>
                  </a:cubicBezTo>
                  <a:cubicBezTo>
                    <a:pt x="221376" y="798209"/>
                    <a:pt x="221376" y="798209"/>
                    <a:pt x="221376" y="798209"/>
                  </a:cubicBezTo>
                  <a:cubicBezTo>
                    <a:pt x="221376" y="798209"/>
                    <a:pt x="221376" y="798209"/>
                    <a:pt x="221376" y="799605"/>
                  </a:cubicBezTo>
                  <a:cubicBezTo>
                    <a:pt x="221376" y="799605"/>
                    <a:pt x="221376" y="801002"/>
                    <a:pt x="221376" y="801002"/>
                  </a:cubicBezTo>
                  <a:cubicBezTo>
                    <a:pt x="221376" y="802399"/>
                    <a:pt x="221376" y="802399"/>
                    <a:pt x="221376" y="803795"/>
                  </a:cubicBezTo>
                  <a:cubicBezTo>
                    <a:pt x="221376" y="805192"/>
                    <a:pt x="222772" y="807986"/>
                    <a:pt x="222772" y="810779"/>
                  </a:cubicBezTo>
                  <a:cubicBezTo>
                    <a:pt x="224169" y="813572"/>
                    <a:pt x="225565" y="816366"/>
                    <a:pt x="226962" y="819159"/>
                  </a:cubicBezTo>
                  <a:lnTo>
                    <a:pt x="207409" y="842903"/>
                  </a:lnTo>
                  <a:lnTo>
                    <a:pt x="207409" y="842903"/>
                  </a:lnTo>
                  <a:lnTo>
                    <a:pt x="98467" y="949051"/>
                  </a:lnTo>
                  <a:lnTo>
                    <a:pt x="41203" y="1004919"/>
                  </a:lnTo>
                  <a:cubicBezTo>
                    <a:pt x="32822" y="995142"/>
                    <a:pt x="23045" y="986762"/>
                    <a:pt x="14666" y="976985"/>
                  </a:cubicBezTo>
                  <a:lnTo>
                    <a:pt x="14666" y="1002125"/>
                  </a:lnTo>
                  <a:cubicBezTo>
                    <a:pt x="20252" y="1007712"/>
                    <a:pt x="24442" y="1011902"/>
                    <a:pt x="30029" y="1017489"/>
                  </a:cubicBezTo>
                  <a:cubicBezTo>
                    <a:pt x="30029" y="1017489"/>
                    <a:pt x="28632" y="1018886"/>
                    <a:pt x="28632" y="1018886"/>
                  </a:cubicBezTo>
                  <a:cubicBezTo>
                    <a:pt x="27236" y="1021679"/>
                    <a:pt x="24442" y="1024473"/>
                    <a:pt x="23045" y="1028663"/>
                  </a:cubicBezTo>
                  <a:cubicBezTo>
                    <a:pt x="21649" y="1032853"/>
                    <a:pt x="20252" y="1035646"/>
                    <a:pt x="20252" y="1039836"/>
                  </a:cubicBezTo>
                  <a:cubicBezTo>
                    <a:pt x="20252" y="1041233"/>
                    <a:pt x="20252" y="1042630"/>
                    <a:pt x="20252" y="1044026"/>
                  </a:cubicBezTo>
                  <a:cubicBezTo>
                    <a:pt x="20252" y="1045423"/>
                    <a:pt x="20252" y="1045423"/>
                    <a:pt x="20252" y="1045423"/>
                  </a:cubicBezTo>
                  <a:cubicBezTo>
                    <a:pt x="20252" y="1045423"/>
                    <a:pt x="20252" y="1045423"/>
                    <a:pt x="20252" y="1046820"/>
                  </a:cubicBezTo>
                  <a:cubicBezTo>
                    <a:pt x="20252" y="1046820"/>
                    <a:pt x="20252" y="1048216"/>
                    <a:pt x="20252" y="1048216"/>
                  </a:cubicBezTo>
                  <a:cubicBezTo>
                    <a:pt x="20252" y="1049613"/>
                    <a:pt x="20252" y="1049613"/>
                    <a:pt x="20252" y="1051010"/>
                  </a:cubicBezTo>
                  <a:cubicBezTo>
                    <a:pt x="20252" y="1052406"/>
                    <a:pt x="21649" y="1055200"/>
                    <a:pt x="21649" y="1057993"/>
                  </a:cubicBezTo>
                  <a:cubicBezTo>
                    <a:pt x="23045" y="1060787"/>
                    <a:pt x="24442" y="1063580"/>
                    <a:pt x="25839" y="1066373"/>
                  </a:cubicBezTo>
                  <a:lnTo>
                    <a:pt x="13269" y="1078944"/>
                  </a:lnTo>
                  <a:lnTo>
                    <a:pt x="13269" y="1098497"/>
                  </a:lnTo>
                  <a:lnTo>
                    <a:pt x="32822" y="1080340"/>
                  </a:lnTo>
                  <a:lnTo>
                    <a:pt x="32822" y="1080340"/>
                  </a:lnTo>
                  <a:lnTo>
                    <a:pt x="34219" y="1078944"/>
                  </a:lnTo>
                  <a:cubicBezTo>
                    <a:pt x="38409" y="1083134"/>
                    <a:pt x="42599" y="1087324"/>
                    <a:pt x="46789" y="1091514"/>
                  </a:cubicBezTo>
                  <a:cubicBezTo>
                    <a:pt x="63550" y="1109671"/>
                    <a:pt x="81706" y="1126431"/>
                    <a:pt x="98467" y="1144588"/>
                  </a:cubicBezTo>
                  <a:cubicBezTo>
                    <a:pt x="137574" y="1185092"/>
                    <a:pt x="178078" y="1225596"/>
                    <a:pt x="217186" y="1266100"/>
                  </a:cubicBezTo>
                  <a:cubicBezTo>
                    <a:pt x="217186" y="1266100"/>
                    <a:pt x="215789" y="1267497"/>
                    <a:pt x="215789" y="1267497"/>
                  </a:cubicBezTo>
                  <a:cubicBezTo>
                    <a:pt x="214392" y="1270290"/>
                    <a:pt x="211599" y="1273084"/>
                    <a:pt x="210202" y="1277274"/>
                  </a:cubicBezTo>
                  <a:cubicBezTo>
                    <a:pt x="208805" y="1281464"/>
                    <a:pt x="207409" y="1284257"/>
                    <a:pt x="207409" y="1288447"/>
                  </a:cubicBezTo>
                  <a:cubicBezTo>
                    <a:pt x="207409" y="1289844"/>
                    <a:pt x="207409" y="1291241"/>
                    <a:pt x="207409" y="1292637"/>
                  </a:cubicBezTo>
                  <a:cubicBezTo>
                    <a:pt x="207409" y="1294034"/>
                    <a:pt x="207409" y="1294034"/>
                    <a:pt x="207409" y="1294034"/>
                  </a:cubicBezTo>
                  <a:cubicBezTo>
                    <a:pt x="207409" y="1294034"/>
                    <a:pt x="207409" y="1294034"/>
                    <a:pt x="207409" y="1295431"/>
                  </a:cubicBezTo>
                  <a:cubicBezTo>
                    <a:pt x="207409" y="1295431"/>
                    <a:pt x="207409" y="1296827"/>
                    <a:pt x="207409" y="1296827"/>
                  </a:cubicBezTo>
                  <a:cubicBezTo>
                    <a:pt x="207409" y="1298224"/>
                    <a:pt x="207409" y="1298224"/>
                    <a:pt x="207409" y="1299621"/>
                  </a:cubicBezTo>
                  <a:cubicBezTo>
                    <a:pt x="207409" y="1301017"/>
                    <a:pt x="208805" y="1303811"/>
                    <a:pt x="208805" y="1306604"/>
                  </a:cubicBezTo>
                  <a:cubicBezTo>
                    <a:pt x="210202" y="1309397"/>
                    <a:pt x="211599" y="1312191"/>
                    <a:pt x="212995" y="1313588"/>
                  </a:cubicBezTo>
                  <a:lnTo>
                    <a:pt x="187855" y="1337331"/>
                  </a:lnTo>
                  <a:lnTo>
                    <a:pt x="187855" y="1337331"/>
                  </a:lnTo>
                  <a:lnTo>
                    <a:pt x="95673" y="1426720"/>
                  </a:lnTo>
                  <a:lnTo>
                    <a:pt x="23045" y="1497951"/>
                  </a:lnTo>
                  <a:cubicBezTo>
                    <a:pt x="18855" y="1493761"/>
                    <a:pt x="16062" y="1490967"/>
                    <a:pt x="11872" y="1486777"/>
                  </a:cubicBezTo>
                  <a:lnTo>
                    <a:pt x="11872" y="1506331"/>
                  </a:lnTo>
                  <a:cubicBezTo>
                    <a:pt x="13269" y="1507728"/>
                    <a:pt x="14666" y="1509124"/>
                    <a:pt x="16062" y="1510521"/>
                  </a:cubicBezTo>
                  <a:cubicBezTo>
                    <a:pt x="16062" y="1510521"/>
                    <a:pt x="16062" y="1510521"/>
                    <a:pt x="16062" y="1510521"/>
                  </a:cubicBezTo>
                  <a:cubicBezTo>
                    <a:pt x="16062" y="1510521"/>
                    <a:pt x="14666" y="1511918"/>
                    <a:pt x="13269" y="1513314"/>
                  </a:cubicBezTo>
                  <a:cubicBezTo>
                    <a:pt x="13269" y="1513314"/>
                    <a:pt x="11872" y="1514711"/>
                    <a:pt x="11872" y="1514711"/>
                  </a:cubicBezTo>
                  <a:lnTo>
                    <a:pt x="11872" y="1584546"/>
                  </a:lnTo>
                  <a:lnTo>
                    <a:pt x="25839" y="1570579"/>
                  </a:lnTo>
                  <a:lnTo>
                    <a:pt x="25839" y="1570579"/>
                  </a:lnTo>
                  <a:lnTo>
                    <a:pt x="25839" y="1570579"/>
                  </a:lnTo>
                  <a:cubicBezTo>
                    <a:pt x="30029" y="1574769"/>
                    <a:pt x="32822" y="1577562"/>
                    <a:pt x="37012" y="1581752"/>
                  </a:cubicBezTo>
                  <a:cubicBezTo>
                    <a:pt x="56566" y="1601306"/>
                    <a:pt x="76120" y="1620860"/>
                    <a:pt x="95673" y="1641810"/>
                  </a:cubicBezTo>
                  <a:cubicBezTo>
                    <a:pt x="133384" y="1680917"/>
                    <a:pt x="171095" y="1720025"/>
                    <a:pt x="210202" y="1759132"/>
                  </a:cubicBezTo>
                  <a:cubicBezTo>
                    <a:pt x="210202" y="1759132"/>
                    <a:pt x="210202" y="1759132"/>
                    <a:pt x="210202" y="1759132"/>
                  </a:cubicBezTo>
                  <a:cubicBezTo>
                    <a:pt x="210202" y="1759132"/>
                    <a:pt x="208805" y="1760529"/>
                    <a:pt x="207409" y="1761925"/>
                  </a:cubicBezTo>
                  <a:cubicBezTo>
                    <a:pt x="206012" y="1764719"/>
                    <a:pt x="203219" y="1767512"/>
                    <a:pt x="201822" y="1771702"/>
                  </a:cubicBezTo>
                  <a:cubicBezTo>
                    <a:pt x="200425" y="1775892"/>
                    <a:pt x="199028" y="1778686"/>
                    <a:pt x="199028" y="1782876"/>
                  </a:cubicBezTo>
                  <a:cubicBezTo>
                    <a:pt x="199028" y="1784272"/>
                    <a:pt x="199028" y="1785669"/>
                    <a:pt x="199028" y="1787066"/>
                  </a:cubicBezTo>
                  <a:cubicBezTo>
                    <a:pt x="199028" y="1788462"/>
                    <a:pt x="199028" y="1788462"/>
                    <a:pt x="199028" y="1788462"/>
                  </a:cubicBezTo>
                  <a:cubicBezTo>
                    <a:pt x="199028" y="1788462"/>
                    <a:pt x="199028" y="1788462"/>
                    <a:pt x="199028" y="1789859"/>
                  </a:cubicBezTo>
                  <a:cubicBezTo>
                    <a:pt x="199028" y="1789859"/>
                    <a:pt x="199028" y="1791256"/>
                    <a:pt x="199028" y="1791256"/>
                  </a:cubicBezTo>
                  <a:cubicBezTo>
                    <a:pt x="199028" y="1792653"/>
                    <a:pt x="199028" y="1792653"/>
                    <a:pt x="199028" y="1794049"/>
                  </a:cubicBezTo>
                  <a:cubicBezTo>
                    <a:pt x="199028" y="1795446"/>
                    <a:pt x="200425" y="1798239"/>
                    <a:pt x="200425" y="1801033"/>
                  </a:cubicBezTo>
                  <a:cubicBezTo>
                    <a:pt x="201822" y="1803826"/>
                    <a:pt x="203219" y="1806619"/>
                    <a:pt x="204615" y="1809413"/>
                  </a:cubicBezTo>
                  <a:lnTo>
                    <a:pt x="182268" y="1831760"/>
                  </a:lnTo>
                  <a:lnTo>
                    <a:pt x="182268" y="1831760"/>
                  </a:lnTo>
                  <a:lnTo>
                    <a:pt x="95673" y="1916958"/>
                  </a:lnTo>
                  <a:lnTo>
                    <a:pt x="17459" y="1993776"/>
                  </a:lnTo>
                  <a:cubicBezTo>
                    <a:pt x="16062" y="1992379"/>
                    <a:pt x="14666" y="1990983"/>
                    <a:pt x="11872" y="1988189"/>
                  </a:cubicBezTo>
                  <a:lnTo>
                    <a:pt x="11872" y="2031487"/>
                  </a:lnTo>
                  <a:cubicBezTo>
                    <a:pt x="11872" y="2031487"/>
                    <a:pt x="11872" y="2031487"/>
                    <a:pt x="11872" y="2030090"/>
                  </a:cubicBezTo>
                  <a:cubicBezTo>
                    <a:pt x="11872" y="2030090"/>
                    <a:pt x="11872" y="2028693"/>
                    <a:pt x="11872" y="2028693"/>
                  </a:cubicBezTo>
                  <a:cubicBezTo>
                    <a:pt x="11872" y="2027297"/>
                    <a:pt x="11872" y="2024503"/>
                    <a:pt x="13269" y="2023106"/>
                  </a:cubicBezTo>
                  <a:cubicBezTo>
                    <a:pt x="13269" y="2021710"/>
                    <a:pt x="14666" y="2020313"/>
                    <a:pt x="14666" y="2020313"/>
                  </a:cubicBezTo>
                  <a:cubicBezTo>
                    <a:pt x="16062" y="2023106"/>
                    <a:pt x="16062" y="2025900"/>
                    <a:pt x="16062" y="2027297"/>
                  </a:cubicBezTo>
                  <a:cubicBezTo>
                    <a:pt x="16062" y="2028693"/>
                    <a:pt x="16062" y="2028693"/>
                    <a:pt x="16062" y="2028693"/>
                  </a:cubicBezTo>
                  <a:cubicBezTo>
                    <a:pt x="16062" y="2028693"/>
                    <a:pt x="16062" y="2028693"/>
                    <a:pt x="16062" y="2028693"/>
                  </a:cubicBezTo>
                  <a:cubicBezTo>
                    <a:pt x="16062" y="2028693"/>
                    <a:pt x="16062" y="2028693"/>
                    <a:pt x="16062" y="2028693"/>
                  </a:cubicBezTo>
                  <a:cubicBezTo>
                    <a:pt x="16062" y="2028693"/>
                    <a:pt x="16062" y="2030090"/>
                    <a:pt x="16062" y="2030090"/>
                  </a:cubicBezTo>
                  <a:cubicBezTo>
                    <a:pt x="16062" y="2031487"/>
                    <a:pt x="14666" y="2032883"/>
                    <a:pt x="14666" y="2035677"/>
                  </a:cubicBezTo>
                  <a:cubicBezTo>
                    <a:pt x="14666" y="2037073"/>
                    <a:pt x="13269" y="2037073"/>
                    <a:pt x="13269" y="2038470"/>
                  </a:cubicBezTo>
                  <a:cubicBezTo>
                    <a:pt x="13269" y="2038470"/>
                    <a:pt x="13269" y="2038470"/>
                    <a:pt x="13269" y="2037073"/>
                  </a:cubicBezTo>
                  <a:cubicBezTo>
                    <a:pt x="13269" y="2035677"/>
                    <a:pt x="11872" y="2034280"/>
                    <a:pt x="11872" y="2032883"/>
                  </a:cubicBezTo>
                  <a:cubicBezTo>
                    <a:pt x="11872" y="2032883"/>
                    <a:pt x="11872" y="2031487"/>
                    <a:pt x="11872" y="2031487"/>
                  </a:cubicBezTo>
                  <a:cubicBezTo>
                    <a:pt x="11872" y="2031487"/>
                    <a:pt x="11872" y="2030090"/>
                    <a:pt x="11872" y="2030090"/>
                  </a:cubicBezTo>
                  <a:cubicBezTo>
                    <a:pt x="11872" y="2030090"/>
                    <a:pt x="11872" y="2028693"/>
                    <a:pt x="11872" y="2028693"/>
                  </a:cubicBezTo>
                  <a:lnTo>
                    <a:pt x="11872" y="2063610"/>
                  </a:lnTo>
                  <a:lnTo>
                    <a:pt x="11872" y="2063610"/>
                  </a:lnTo>
                  <a:lnTo>
                    <a:pt x="11872" y="2063610"/>
                  </a:lnTo>
                  <a:lnTo>
                    <a:pt x="13269" y="2062214"/>
                  </a:lnTo>
                  <a:cubicBezTo>
                    <a:pt x="17459" y="2066404"/>
                    <a:pt x="21649" y="2070594"/>
                    <a:pt x="25839" y="2074784"/>
                  </a:cubicBezTo>
                  <a:cubicBezTo>
                    <a:pt x="49583" y="2098528"/>
                    <a:pt x="71929" y="2122272"/>
                    <a:pt x="95673" y="2146015"/>
                  </a:cubicBezTo>
                  <a:cubicBezTo>
                    <a:pt x="129194" y="2180933"/>
                    <a:pt x="162714" y="2214453"/>
                    <a:pt x="196235" y="2249370"/>
                  </a:cubicBezTo>
                  <a:cubicBezTo>
                    <a:pt x="196235" y="2249370"/>
                    <a:pt x="194839" y="2250767"/>
                    <a:pt x="194839" y="2250767"/>
                  </a:cubicBezTo>
                  <a:cubicBezTo>
                    <a:pt x="193442" y="2253561"/>
                    <a:pt x="190648" y="2256354"/>
                    <a:pt x="189252" y="2260544"/>
                  </a:cubicBezTo>
                  <a:cubicBezTo>
                    <a:pt x="187855" y="2264734"/>
                    <a:pt x="186458" y="2267527"/>
                    <a:pt x="186458" y="2271718"/>
                  </a:cubicBezTo>
                  <a:cubicBezTo>
                    <a:pt x="186458" y="2273114"/>
                    <a:pt x="186458" y="2274511"/>
                    <a:pt x="186458" y="2275908"/>
                  </a:cubicBezTo>
                  <a:cubicBezTo>
                    <a:pt x="186458" y="2277304"/>
                    <a:pt x="186458" y="2277304"/>
                    <a:pt x="186458" y="2277304"/>
                  </a:cubicBezTo>
                  <a:cubicBezTo>
                    <a:pt x="186458" y="2277304"/>
                    <a:pt x="186458" y="2277304"/>
                    <a:pt x="186458" y="2278701"/>
                  </a:cubicBezTo>
                  <a:cubicBezTo>
                    <a:pt x="186458" y="2278701"/>
                    <a:pt x="186458" y="2280098"/>
                    <a:pt x="186458" y="2280098"/>
                  </a:cubicBezTo>
                  <a:cubicBezTo>
                    <a:pt x="186458" y="2281494"/>
                    <a:pt x="186458" y="2281494"/>
                    <a:pt x="186458" y="2282891"/>
                  </a:cubicBezTo>
                  <a:cubicBezTo>
                    <a:pt x="186458" y="2284288"/>
                    <a:pt x="187855" y="2287081"/>
                    <a:pt x="187855" y="2289875"/>
                  </a:cubicBezTo>
                  <a:cubicBezTo>
                    <a:pt x="189252" y="2292668"/>
                    <a:pt x="190648" y="2295461"/>
                    <a:pt x="192045" y="2296858"/>
                  </a:cubicBezTo>
                  <a:lnTo>
                    <a:pt x="166905" y="2320602"/>
                  </a:lnTo>
                  <a:lnTo>
                    <a:pt x="166905" y="2320602"/>
                  </a:lnTo>
                  <a:lnTo>
                    <a:pt x="94277" y="2391833"/>
                  </a:lnTo>
                  <a:lnTo>
                    <a:pt x="10475" y="2472841"/>
                  </a:lnTo>
                  <a:lnTo>
                    <a:pt x="10475" y="2492395"/>
                  </a:lnTo>
                  <a:lnTo>
                    <a:pt x="94277" y="2411387"/>
                  </a:lnTo>
                  <a:lnTo>
                    <a:pt x="173888" y="2334569"/>
                  </a:lnTo>
                  <a:lnTo>
                    <a:pt x="173888" y="2334569"/>
                  </a:lnTo>
                  <a:lnTo>
                    <a:pt x="199028" y="2309428"/>
                  </a:lnTo>
                  <a:lnTo>
                    <a:pt x="199028" y="2309428"/>
                  </a:lnTo>
                  <a:lnTo>
                    <a:pt x="200425" y="2308031"/>
                  </a:lnTo>
                  <a:cubicBezTo>
                    <a:pt x="204615" y="2312221"/>
                    <a:pt x="208805" y="2316412"/>
                    <a:pt x="212995" y="2320602"/>
                  </a:cubicBezTo>
                  <a:cubicBezTo>
                    <a:pt x="270260" y="2379263"/>
                    <a:pt x="326127" y="2436527"/>
                    <a:pt x="383392" y="2495188"/>
                  </a:cubicBezTo>
                  <a:cubicBezTo>
                    <a:pt x="383392" y="2495188"/>
                    <a:pt x="381995" y="2496585"/>
                    <a:pt x="381995" y="2496585"/>
                  </a:cubicBezTo>
                  <a:cubicBezTo>
                    <a:pt x="380598" y="2499378"/>
                    <a:pt x="377805" y="2502171"/>
                    <a:pt x="376408" y="2506362"/>
                  </a:cubicBezTo>
                  <a:cubicBezTo>
                    <a:pt x="375012" y="2510552"/>
                    <a:pt x="373615" y="2513345"/>
                    <a:pt x="373615" y="2517535"/>
                  </a:cubicBezTo>
                  <a:cubicBezTo>
                    <a:pt x="373615" y="2518932"/>
                    <a:pt x="373615" y="2520329"/>
                    <a:pt x="373615" y="2521725"/>
                  </a:cubicBezTo>
                  <a:cubicBezTo>
                    <a:pt x="373615" y="2523122"/>
                    <a:pt x="373615" y="2523122"/>
                    <a:pt x="373615" y="2523122"/>
                  </a:cubicBezTo>
                  <a:cubicBezTo>
                    <a:pt x="373615" y="2523122"/>
                    <a:pt x="373615" y="2523122"/>
                    <a:pt x="373615" y="2524518"/>
                  </a:cubicBezTo>
                  <a:cubicBezTo>
                    <a:pt x="373615" y="2524518"/>
                    <a:pt x="373615" y="2525915"/>
                    <a:pt x="373615" y="2525915"/>
                  </a:cubicBezTo>
                  <a:cubicBezTo>
                    <a:pt x="373615" y="2527312"/>
                    <a:pt x="373615" y="2527312"/>
                    <a:pt x="373615" y="2528709"/>
                  </a:cubicBezTo>
                  <a:cubicBezTo>
                    <a:pt x="373615" y="2530105"/>
                    <a:pt x="375012" y="2532899"/>
                    <a:pt x="375012" y="2535692"/>
                  </a:cubicBezTo>
                  <a:cubicBezTo>
                    <a:pt x="376408" y="2538485"/>
                    <a:pt x="377805" y="2541279"/>
                    <a:pt x="379201" y="2542675"/>
                  </a:cubicBezTo>
                  <a:lnTo>
                    <a:pt x="354061" y="2566419"/>
                  </a:lnTo>
                  <a:lnTo>
                    <a:pt x="354061" y="2566419"/>
                  </a:lnTo>
                  <a:lnTo>
                    <a:pt x="193442" y="2732625"/>
                  </a:lnTo>
                  <a:cubicBezTo>
                    <a:pt x="161318" y="2699105"/>
                    <a:pt x="129194" y="2666981"/>
                    <a:pt x="97070" y="2633460"/>
                  </a:cubicBezTo>
                  <a:cubicBezTo>
                    <a:pt x="71929" y="2608320"/>
                    <a:pt x="46789" y="2581783"/>
                    <a:pt x="21649" y="2556642"/>
                  </a:cubicBezTo>
                  <a:cubicBezTo>
                    <a:pt x="20252" y="2555246"/>
                    <a:pt x="20252" y="2555246"/>
                    <a:pt x="18855" y="2553849"/>
                  </a:cubicBezTo>
                  <a:cubicBezTo>
                    <a:pt x="18855" y="2556642"/>
                    <a:pt x="17459" y="2559436"/>
                    <a:pt x="16062" y="2562229"/>
                  </a:cubicBezTo>
                  <a:cubicBezTo>
                    <a:pt x="16062" y="2562229"/>
                    <a:pt x="14666" y="2563626"/>
                    <a:pt x="14666" y="2563626"/>
                  </a:cubicBezTo>
                  <a:lnTo>
                    <a:pt x="14666" y="2551056"/>
                  </a:lnTo>
                  <a:cubicBezTo>
                    <a:pt x="14666" y="2551056"/>
                    <a:pt x="13269" y="2549659"/>
                    <a:pt x="13269" y="2549659"/>
                  </a:cubicBezTo>
                  <a:lnTo>
                    <a:pt x="13269" y="2567816"/>
                  </a:lnTo>
                  <a:cubicBezTo>
                    <a:pt x="14666" y="2569213"/>
                    <a:pt x="16062" y="2570609"/>
                    <a:pt x="17459" y="2572006"/>
                  </a:cubicBezTo>
                  <a:cubicBezTo>
                    <a:pt x="43996" y="2598543"/>
                    <a:pt x="70533" y="2626477"/>
                    <a:pt x="97070" y="2653014"/>
                  </a:cubicBezTo>
                  <a:cubicBezTo>
                    <a:pt x="127797" y="2683741"/>
                    <a:pt x="158524" y="2715865"/>
                    <a:pt x="187855" y="2746592"/>
                  </a:cubicBezTo>
                  <a:lnTo>
                    <a:pt x="187855" y="2746592"/>
                  </a:lnTo>
                  <a:cubicBezTo>
                    <a:pt x="187855" y="2746592"/>
                    <a:pt x="186458" y="2747989"/>
                    <a:pt x="185062" y="2749386"/>
                  </a:cubicBezTo>
                  <a:cubicBezTo>
                    <a:pt x="183665" y="2752179"/>
                    <a:pt x="180872" y="2754972"/>
                    <a:pt x="179475" y="2759163"/>
                  </a:cubicBezTo>
                  <a:cubicBezTo>
                    <a:pt x="178078" y="2763353"/>
                    <a:pt x="176681" y="2766146"/>
                    <a:pt x="176681" y="2770336"/>
                  </a:cubicBezTo>
                  <a:cubicBezTo>
                    <a:pt x="176681" y="2771733"/>
                    <a:pt x="176681" y="2773130"/>
                    <a:pt x="176681" y="2774526"/>
                  </a:cubicBezTo>
                  <a:cubicBezTo>
                    <a:pt x="176681" y="2775923"/>
                    <a:pt x="176681" y="2775923"/>
                    <a:pt x="176681" y="2775923"/>
                  </a:cubicBezTo>
                  <a:cubicBezTo>
                    <a:pt x="176681" y="2775923"/>
                    <a:pt x="176681" y="2775923"/>
                    <a:pt x="176681" y="2777320"/>
                  </a:cubicBezTo>
                  <a:cubicBezTo>
                    <a:pt x="176681" y="2777320"/>
                    <a:pt x="176681" y="2778716"/>
                    <a:pt x="176681" y="2778716"/>
                  </a:cubicBezTo>
                  <a:cubicBezTo>
                    <a:pt x="176681" y="2780113"/>
                    <a:pt x="176681" y="2780113"/>
                    <a:pt x="176681" y="2781509"/>
                  </a:cubicBezTo>
                  <a:cubicBezTo>
                    <a:pt x="176681" y="2782906"/>
                    <a:pt x="178078" y="2785700"/>
                    <a:pt x="178078" y="2788493"/>
                  </a:cubicBezTo>
                  <a:cubicBezTo>
                    <a:pt x="179475" y="2791286"/>
                    <a:pt x="180872" y="2794080"/>
                    <a:pt x="182268" y="2796873"/>
                  </a:cubicBezTo>
                  <a:lnTo>
                    <a:pt x="158524" y="2819220"/>
                  </a:lnTo>
                  <a:lnTo>
                    <a:pt x="158524" y="2819220"/>
                  </a:lnTo>
                  <a:lnTo>
                    <a:pt x="94277" y="2882071"/>
                  </a:lnTo>
                  <a:lnTo>
                    <a:pt x="10475" y="2963079"/>
                  </a:lnTo>
                  <a:lnTo>
                    <a:pt x="10475" y="2992410"/>
                  </a:lnTo>
                  <a:lnTo>
                    <a:pt x="94277" y="2911402"/>
                  </a:lnTo>
                  <a:lnTo>
                    <a:pt x="175285" y="2833187"/>
                  </a:lnTo>
                  <a:lnTo>
                    <a:pt x="175285" y="2833187"/>
                  </a:lnTo>
                  <a:lnTo>
                    <a:pt x="200425" y="2808047"/>
                  </a:lnTo>
                  <a:lnTo>
                    <a:pt x="200425" y="2808047"/>
                  </a:lnTo>
                  <a:lnTo>
                    <a:pt x="201822" y="2806650"/>
                  </a:lnTo>
                  <a:cubicBezTo>
                    <a:pt x="206012" y="2810840"/>
                    <a:pt x="208805" y="2813634"/>
                    <a:pt x="212995" y="2817823"/>
                  </a:cubicBezTo>
                  <a:cubicBezTo>
                    <a:pt x="270260" y="2876485"/>
                    <a:pt x="327524" y="2935145"/>
                    <a:pt x="386185" y="2993807"/>
                  </a:cubicBezTo>
                  <a:cubicBezTo>
                    <a:pt x="386185" y="2993807"/>
                    <a:pt x="384789" y="2995203"/>
                    <a:pt x="383392" y="2996600"/>
                  </a:cubicBezTo>
                  <a:cubicBezTo>
                    <a:pt x="381995" y="2999393"/>
                    <a:pt x="379201" y="3002187"/>
                    <a:pt x="377805" y="3006377"/>
                  </a:cubicBezTo>
                  <a:cubicBezTo>
                    <a:pt x="376408" y="3010567"/>
                    <a:pt x="375012" y="3013360"/>
                    <a:pt x="375012" y="3017550"/>
                  </a:cubicBezTo>
                  <a:cubicBezTo>
                    <a:pt x="375012" y="3018947"/>
                    <a:pt x="375012" y="3020344"/>
                    <a:pt x="375012" y="3021740"/>
                  </a:cubicBezTo>
                  <a:cubicBezTo>
                    <a:pt x="375012" y="3023137"/>
                    <a:pt x="375012" y="3023137"/>
                    <a:pt x="375012" y="3023137"/>
                  </a:cubicBezTo>
                  <a:cubicBezTo>
                    <a:pt x="375012" y="3023137"/>
                    <a:pt x="375012" y="3023137"/>
                    <a:pt x="375012" y="3024534"/>
                  </a:cubicBezTo>
                  <a:cubicBezTo>
                    <a:pt x="375012" y="3024534"/>
                    <a:pt x="375012" y="3025930"/>
                    <a:pt x="375012" y="3025930"/>
                  </a:cubicBezTo>
                  <a:cubicBezTo>
                    <a:pt x="375012" y="3027327"/>
                    <a:pt x="375012" y="3027327"/>
                    <a:pt x="375012" y="3028724"/>
                  </a:cubicBezTo>
                  <a:cubicBezTo>
                    <a:pt x="375012" y="3030121"/>
                    <a:pt x="376408" y="3032914"/>
                    <a:pt x="376408" y="3035707"/>
                  </a:cubicBezTo>
                  <a:cubicBezTo>
                    <a:pt x="377805" y="3038501"/>
                    <a:pt x="379201" y="3041294"/>
                    <a:pt x="380598" y="3044088"/>
                  </a:cubicBezTo>
                  <a:lnTo>
                    <a:pt x="356855" y="3067831"/>
                  </a:lnTo>
                  <a:lnTo>
                    <a:pt x="356855" y="3067831"/>
                  </a:lnTo>
                  <a:lnTo>
                    <a:pt x="193442" y="3227054"/>
                  </a:lnTo>
                  <a:cubicBezTo>
                    <a:pt x="161318" y="3193533"/>
                    <a:pt x="129194" y="3161409"/>
                    <a:pt x="97070" y="3127889"/>
                  </a:cubicBezTo>
                  <a:cubicBezTo>
                    <a:pt x="71929" y="3102748"/>
                    <a:pt x="48186" y="3077608"/>
                    <a:pt x="23045" y="3052468"/>
                  </a:cubicBezTo>
                  <a:cubicBezTo>
                    <a:pt x="21649" y="3051071"/>
                    <a:pt x="20252" y="3049674"/>
                    <a:pt x="18855" y="3048277"/>
                  </a:cubicBezTo>
                  <a:cubicBezTo>
                    <a:pt x="18855" y="3051071"/>
                    <a:pt x="17459" y="3052468"/>
                    <a:pt x="16062" y="3055261"/>
                  </a:cubicBezTo>
                  <a:cubicBezTo>
                    <a:pt x="16062" y="3056658"/>
                    <a:pt x="14666" y="3056658"/>
                    <a:pt x="14666" y="3056658"/>
                  </a:cubicBezTo>
                  <a:lnTo>
                    <a:pt x="14666" y="3044088"/>
                  </a:lnTo>
                  <a:cubicBezTo>
                    <a:pt x="14666" y="3044088"/>
                    <a:pt x="13269" y="3042691"/>
                    <a:pt x="13269" y="3042691"/>
                  </a:cubicBezTo>
                  <a:lnTo>
                    <a:pt x="13269" y="3072021"/>
                  </a:lnTo>
                  <a:cubicBezTo>
                    <a:pt x="41203" y="3099955"/>
                    <a:pt x="69136" y="3129286"/>
                    <a:pt x="97070" y="3157220"/>
                  </a:cubicBezTo>
                  <a:cubicBezTo>
                    <a:pt x="123607" y="3185153"/>
                    <a:pt x="150144" y="3211690"/>
                    <a:pt x="176681" y="3239624"/>
                  </a:cubicBezTo>
                  <a:cubicBezTo>
                    <a:pt x="176681" y="3239624"/>
                    <a:pt x="175285" y="3241021"/>
                    <a:pt x="175285" y="3241021"/>
                  </a:cubicBezTo>
                  <a:cubicBezTo>
                    <a:pt x="173888" y="3243814"/>
                    <a:pt x="171095" y="3246608"/>
                    <a:pt x="169698" y="3250798"/>
                  </a:cubicBezTo>
                  <a:cubicBezTo>
                    <a:pt x="168301" y="3254988"/>
                    <a:pt x="166905" y="3257781"/>
                    <a:pt x="166905" y="3261971"/>
                  </a:cubicBezTo>
                  <a:cubicBezTo>
                    <a:pt x="166905" y="3263368"/>
                    <a:pt x="166905" y="3264764"/>
                    <a:pt x="166905" y="3266161"/>
                  </a:cubicBezTo>
                  <a:cubicBezTo>
                    <a:pt x="166905" y="3267558"/>
                    <a:pt x="166905" y="3267558"/>
                    <a:pt x="166905" y="3267558"/>
                  </a:cubicBezTo>
                  <a:cubicBezTo>
                    <a:pt x="166905" y="3267558"/>
                    <a:pt x="166905" y="3267558"/>
                    <a:pt x="166905" y="3268955"/>
                  </a:cubicBezTo>
                  <a:cubicBezTo>
                    <a:pt x="166905" y="3268955"/>
                    <a:pt x="166905" y="3270351"/>
                    <a:pt x="166905" y="3270351"/>
                  </a:cubicBezTo>
                  <a:cubicBezTo>
                    <a:pt x="166905" y="3271748"/>
                    <a:pt x="166905" y="3271748"/>
                    <a:pt x="166905" y="3273145"/>
                  </a:cubicBezTo>
                  <a:cubicBezTo>
                    <a:pt x="166905" y="3274541"/>
                    <a:pt x="168301" y="3277335"/>
                    <a:pt x="169698" y="3280128"/>
                  </a:cubicBezTo>
                  <a:cubicBezTo>
                    <a:pt x="171095" y="3282922"/>
                    <a:pt x="172491" y="3285715"/>
                    <a:pt x="173888" y="3287112"/>
                  </a:cubicBezTo>
                  <a:lnTo>
                    <a:pt x="148747" y="3310856"/>
                  </a:lnTo>
                  <a:lnTo>
                    <a:pt x="148747" y="3310856"/>
                  </a:lnTo>
                  <a:lnTo>
                    <a:pt x="97070" y="3361136"/>
                  </a:lnTo>
                  <a:lnTo>
                    <a:pt x="13269" y="3442144"/>
                  </a:lnTo>
                  <a:lnTo>
                    <a:pt x="13269" y="3467285"/>
                  </a:lnTo>
                  <a:lnTo>
                    <a:pt x="97070" y="3386277"/>
                  </a:lnTo>
                  <a:lnTo>
                    <a:pt x="161318" y="3323426"/>
                  </a:lnTo>
                  <a:lnTo>
                    <a:pt x="161318" y="3323426"/>
                  </a:lnTo>
                  <a:lnTo>
                    <a:pt x="186458" y="3298285"/>
                  </a:lnTo>
                  <a:lnTo>
                    <a:pt x="186458" y="3298285"/>
                  </a:lnTo>
                  <a:lnTo>
                    <a:pt x="187855" y="3296889"/>
                  </a:lnTo>
                  <a:cubicBezTo>
                    <a:pt x="192045" y="3301079"/>
                    <a:pt x="196235" y="3305268"/>
                    <a:pt x="200425" y="3309459"/>
                  </a:cubicBezTo>
                  <a:cubicBezTo>
                    <a:pt x="257690" y="3368119"/>
                    <a:pt x="313557" y="3425384"/>
                    <a:pt x="370822" y="3484045"/>
                  </a:cubicBezTo>
                  <a:cubicBezTo>
                    <a:pt x="370822" y="3484045"/>
                    <a:pt x="369425" y="3485442"/>
                    <a:pt x="369425" y="3485442"/>
                  </a:cubicBezTo>
                  <a:cubicBezTo>
                    <a:pt x="368028" y="3488235"/>
                    <a:pt x="365235" y="3491029"/>
                    <a:pt x="363838" y="3495218"/>
                  </a:cubicBezTo>
                  <a:cubicBezTo>
                    <a:pt x="362441" y="3499409"/>
                    <a:pt x="361045" y="3502202"/>
                    <a:pt x="361045" y="3506392"/>
                  </a:cubicBezTo>
                  <a:cubicBezTo>
                    <a:pt x="361045" y="3507789"/>
                    <a:pt x="361045" y="3509185"/>
                    <a:pt x="361045" y="3510582"/>
                  </a:cubicBezTo>
                  <a:cubicBezTo>
                    <a:pt x="361045" y="3511979"/>
                    <a:pt x="361045" y="3511979"/>
                    <a:pt x="361045" y="3511979"/>
                  </a:cubicBezTo>
                  <a:cubicBezTo>
                    <a:pt x="361045" y="3511979"/>
                    <a:pt x="361045" y="3511979"/>
                    <a:pt x="361045" y="3513376"/>
                  </a:cubicBezTo>
                  <a:cubicBezTo>
                    <a:pt x="361045" y="3513376"/>
                    <a:pt x="361045" y="3514772"/>
                    <a:pt x="361045" y="3514772"/>
                  </a:cubicBezTo>
                  <a:cubicBezTo>
                    <a:pt x="361045" y="3516169"/>
                    <a:pt x="361045" y="3516169"/>
                    <a:pt x="361045" y="3517566"/>
                  </a:cubicBezTo>
                  <a:cubicBezTo>
                    <a:pt x="361045" y="3518962"/>
                    <a:pt x="362441" y="3521755"/>
                    <a:pt x="363838" y="3524549"/>
                  </a:cubicBezTo>
                  <a:cubicBezTo>
                    <a:pt x="365235" y="3527343"/>
                    <a:pt x="366631" y="3530136"/>
                    <a:pt x="368028" y="3531532"/>
                  </a:cubicBezTo>
                  <a:lnTo>
                    <a:pt x="342888" y="3555276"/>
                  </a:lnTo>
                  <a:lnTo>
                    <a:pt x="342888" y="3555276"/>
                  </a:lnTo>
                  <a:lnTo>
                    <a:pt x="179475" y="3720086"/>
                  </a:lnTo>
                  <a:cubicBezTo>
                    <a:pt x="152938" y="3692152"/>
                    <a:pt x="125004" y="3664218"/>
                    <a:pt x="98467" y="3636284"/>
                  </a:cubicBezTo>
                  <a:cubicBezTo>
                    <a:pt x="70533" y="3608350"/>
                    <a:pt x="42599" y="3579020"/>
                    <a:pt x="16062" y="3551086"/>
                  </a:cubicBezTo>
                  <a:lnTo>
                    <a:pt x="16062" y="3572036"/>
                  </a:lnTo>
                  <a:cubicBezTo>
                    <a:pt x="43996" y="3599970"/>
                    <a:pt x="71929" y="3629301"/>
                    <a:pt x="98467" y="3657235"/>
                  </a:cubicBezTo>
                  <a:cubicBezTo>
                    <a:pt x="122210" y="3682375"/>
                    <a:pt x="147351" y="3707516"/>
                    <a:pt x="171095" y="3732656"/>
                  </a:cubicBezTo>
                  <a:cubicBezTo>
                    <a:pt x="171095" y="3732656"/>
                    <a:pt x="171095" y="3732656"/>
                    <a:pt x="171095" y="3732656"/>
                  </a:cubicBezTo>
                  <a:cubicBezTo>
                    <a:pt x="171095" y="3732656"/>
                    <a:pt x="169698" y="3734053"/>
                    <a:pt x="168301" y="3735449"/>
                  </a:cubicBezTo>
                  <a:cubicBezTo>
                    <a:pt x="166905" y="3738243"/>
                    <a:pt x="164111" y="3741036"/>
                    <a:pt x="162714" y="3745226"/>
                  </a:cubicBezTo>
                  <a:cubicBezTo>
                    <a:pt x="161318" y="3749416"/>
                    <a:pt x="159921" y="3752209"/>
                    <a:pt x="159921" y="3756400"/>
                  </a:cubicBezTo>
                  <a:cubicBezTo>
                    <a:pt x="159921" y="3757797"/>
                    <a:pt x="159921" y="3759193"/>
                    <a:pt x="159921" y="3760590"/>
                  </a:cubicBezTo>
                  <a:cubicBezTo>
                    <a:pt x="159921" y="3761986"/>
                    <a:pt x="159921" y="3761986"/>
                    <a:pt x="159921" y="3761986"/>
                  </a:cubicBezTo>
                  <a:cubicBezTo>
                    <a:pt x="159921" y="3761986"/>
                    <a:pt x="159921" y="3761986"/>
                    <a:pt x="159921" y="3763383"/>
                  </a:cubicBezTo>
                  <a:cubicBezTo>
                    <a:pt x="159921" y="3763383"/>
                    <a:pt x="159921" y="3764780"/>
                    <a:pt x="159921" y="3764780"/>
                  </a:cubicBezTo>
                  <a:cubicBezTo>
                    <a:pt x="159921" y="3766176"/>
                    <a:pt x="159921" y="3766176"/>
                    <a:pt x="159921" y="3767573"/>
                  </a:cubicBezTo>
                  <a:cubicBezTo>
                    <a:pt x="159921" y="3768970"/>
                    <a:pt x="161318" y="3771763"/>
                    <a:pt x="161318" y="3774557"/>
                  </a:cubicBezTo>
                  <a:cubicBezTo>
                    <a:pt x="162714" y="3777350"/>
                    <a:pt x="164111" y="3780143"/>
                    <a:pt x="166905" y="3784334"/>
                  </a:cubicBezTo>
                  <a:cubicBezTo>
                    <a:pt x="169698" y="3782937"/>
                    <a:pt x="171095" y="3781540"/>
                    <a:pt x="171095" y="3781540"/>
                  </a:cubicBezTo>
                  <a:lnTo>
                    <a:pt x="175285" y="3778747"/>
                  </a:lnTo>
                  <a:lnTo>
                    <a:pt x="179475" y="3775953"/>
                  </a:lnTo>
                  <a:cubicBezTo>
                    <a:pt x="179475" y="3775953"/>
                    <a:pt x="180872" y="3774557"/>
                    <a:pt x="183665" y="3773160"/>
                  </a:cubicBezTo>
                  <a:cubicBezTo>
                    <a:pt x="182268" y="3771763"/>
                    <a:pt x="180872" y="3768970"/>
                    <a:pt x="180872" y="3767573"/>
                  </a:cubicBezTo>
                  <a:cubicBezTo>
                    <a:pt x="180872" y="3766176"/>
                    <a:pt x="179475" y="3764780"/>
                    <a:pt x="179475" y="3763383"/>
                  </a:cubicBezTo>
                  <a:cubicBezTo>
                    <a:pt x="179475" y="3763383"/>
                    <a:pt x="179475" y="3761986"/>
                    <a:pt x="179475" y="3761986"/>
                  </a:cubicBezTo>
                  <a:cubicBezTo>
                    <a:pt x="179475" y="3761986"/>
                    <a:pt x="179475" y="3760590"/>
                    <a:pt x="179475" y="3760590"/>
                  </a:cubicBezTo>
                  <a:cubicBezTo>
                    <a:pt x="179475" y="3760590"/>
                    <a:pt x="179475" y="3759193"/>
                    <a:pt x="179475" y="3759193"/>
                  </a:cubicBezTo>
                  <a:cubicBezTo>
                    <a:pt x="179475" y="3759193"/>
                    <a:pt x="179475" y="3759193"/>
                    <a:pt x="179475" y="3757797"/>
                  </a:cubicBezTo>
                  <a:cubicBezTo>
                    <a:pt x="179475" y="3757797"/>
                    <a:pt x="179475" y="3756400"/>
                    <a:pt x="179475" y="3756400"/>
                  </a:cubicBezTo>
                  <a:cubicBezTo>
                    <a:pt x="179475" y="3755003"/>
                    <a:pt x="179475" y="3752209"/>
                    <a:pt x="180872" y="3750813"/>
                  </a:cubicBezTo>
                  <a:cubicBezTo>
                    <a:pt x="182268" y="3749416"/>
                    <a:pt x="182268" y="3746623"/>
                    <a:pt x="183665" y="3745226"/>
                  </a:cubicBezTo>
                  <a:cubicBezTo>
                    <a:pt x="183665" y="3745226"/>
                    <a:pt x="185062" y="3743830"/>
                    <a:pt x="185062" y="3743830"/>
                  </a:cubicBezTo>
                  <a:cubicBezTo>
                    <a:pt x="185062" y="3743830"/>
                    <a:pt x="185062" y="3743830"/>
                    <a:pt x="185062" y="3743830"/>
                  </a:cubicBezTo>
                  <a:lnTo>
                    <a:pt x="185062" y="3743830"/>
                  </a:lnTo>
                  <a:lnTo>
                    <a:pt x="362441" y="3570640"/>
                  </a:lnTo>
                  <a:lnTo>
                    <a:pt x="362441" y="3570640"/>
                  </a:lnTo>
                  <a:lnTo>
                    <a:pt x="387582" y="3546896"/>
                  </a:lnTo>
                  <a:cubicBezTo>
                    <a:pt x="390375" y="3549689"/>
                    <a:pt x="394565" y="3553880"/>
                    <a:pt x="397359" y="3556673"/>
                  </a:cubicBezTo>
                  <a:cubicBezTo>
                    <a:pt x="456019" y="3616731"/>
                    <a:pt x="513284" y="3675391"/>
                    <a:pt x="571945" y="3735449"/>
                  </a:cubicBezTo>
                  <a:cubicBezTo>
                    <a:pt x="571945" y="3735449"/>
                    <a:pt x="571945" y="3735449"/>
                    <a:pt x="571945" y="3735449"/>
                  </a:cubicBezTo>
                  <a:cubicBezTo>
                    <a:pt x="570548" y="3738243"/>
                    <a:pt x="567755" y="3741036"/>
                    <a:pt x="566358" y="3745226"/>
                  </a:cubicBezTo>
                  <a:cubicBezTo>
                    <a:pt x="564962" y="3749416"/>
                    <a:pt x="563565" y="3752209"/>
                    <a:pt x="563565" y="3756400"/>
                  </a:cubicBezTo>
                  <a:cubicBezTo>
                    <a:pt x="563565" y="3757797"/>
                    <a:pt x="563565" y="3759193"/>
                    <a:pt x="563565" y="3760590"/>
                  </a:cubicBezTo>
                  <a:cubicBezTo>
                    <a:pt x="563565" y="3761986"/>
                    <a:pt x="563565" y="3761986"/>
                    <a:pt x="563565" y="3761986"/>
                  </a:cubicBezTo>
                  <a:cubicBezTo>
                    <a:pt x="563565" y="3761986"/>
                    <a:pt x="563565" y="3761986"/>
                    <a:pt x="563565" y="3763383"/>
                  </a:cubicBezTo>
                  <a:cubicBezTo>
                    <a:pt x="563565" y="3763383"/>
                    <a:pt x="563565" y="3764780"/>
                    <a:pt x="563565" y="3764780"/>
                  </a:cubicBezTo>
                  <a:cubicBezTo>
                    <a:pt x="563565" y="3766176"/>
                    <a:pt x="563565" y="3766176"/>
                    <a:pt x="563565" y="3767573"/>
                  </a:cubicBezTo>
                  <a:cubicBezTo>
                    <a:pt x="563565" y="3768970"/>
                    <a:pt x="564962" y="3771763"/>
                    <a:pt x="564962" y="3774557"/>
                  </a:cubicBezTo>
                  <a:cubicBezTo>
                    <a:pt x="566358" y="3777350"/>
                    <a:pt x="567755" y="3780143"/>
                    <a:pt x="570548" y="3784334"/>
                  </a:cubicBezTo>
                  <a:cubicBezTo>
                    <a:pt x="573342" y="3782937"/>
                    <a:pt x="574738" y="3781540"/>
                    <a:pt x="574738" y="3781540"/>
                  </a:cubicBezTo>
                  <a:lnTo>
                    <a:pt x="578928" y="3778747"/>
                  </a:lnTo>
                  <a:lnTo>
                    <a:pt x="583118" y="3775953"/>
                  </a:lnTo>
                  <a:cubicBezTo>
                    <a:pt x="583118" y="3775953"/>
                    <a:pt x="584515" y="3774557"/>
                    <a:pt x="587309" y="3773160"/>
                  </a:cubicBezTo>
                  <a:cubicBezTo>
                    <a:pt x="585912" y="3771763"/>
                    <a:pt x="584515" y="3768970"/>
                    <a:pt x="584515" y="3767573"/>
                  </a:cubicBezTo>
                  <a:cubicBezTo>
                    <a:pt x="584515" y="3766176"/>
                    <a:pt x="583118" y="3764780"/>
                    <a:pt x="583118" y="3763383"/>
                  </a:cubicBezTo>
                  <a:cubicBezTo>
                    <a:pt x="583118" y="3763383"/>
                    <a:pt x="583118" y="3761986"/>
                    <a:pt x="583118" y="3761986"/>
                  </a:cubicBezTo>
                  <a:cubicBezTo>
                    <a:pt x="583118" y="3761986"/>
                    <a:pt x="583118" y="3760590"/>
                    <a:pt x="583118" y="3760590"/>
                  </a:cubicBezTo>
                  <a:cubicBezTo>
                    <a:pt x="583118" y="3760590"/>
                    <a:pt x="583118" y="3759193"/>
                    <a:pt x="583118" y="3759193"/>
                  </a:cubicBezTo>
                  <a:cubicBezTo>
                    <a:pt x="583118" y="3759193"/>
                    <a:pt x="583118" y="3759193"/>
                    <a:pt x="583118" y="3757797"/>
                  </a:cubicBezTo>
                  <a:cubicBezTo>
                    <a:pt x="583118" y="3757797"/>
                    <a:pt x="583118" y="3756400"/>
                    <a:pt x="583118" y="3756400"/>
                  </a:cubicBezTo>
                  <a:cubicBezTo>
                    <a:pt x="583118" y="3755003"/>
                    <a:pt x="583118" y="3752209"/>
                    <a:pt x="584515" y="3750813"/>
                  </a:cubicBezTo>
                  <a:cubicBezTo>
                    <a:pt x="585912" y="3749416"/>
                    <a:pt x="585912" y="3746623"/>
                    <a:pt x="587309" y="3745226"/>
                  </a:cubicBezTo>
                  <a:cubicBezTo>
                    <a:pt x="587309" y="3745226"/>
                    <a:pt x="588705" y="3743830"/>
                    <a:pt x="588705" y="3743830"/>
                  </a:cubicBezTo>
                  <a:cubicBezTo>
                    <a:pt x="588705" y="3743830"/>
                    <a:pt x="588705" y="3743830"/>
                    <a:pt x="588705" y="3743830"/>
                  </a:cubicBezTo>
                  <a:lnTo>
                    <a:pt x="588705" y="3743830"/>
                  </a:lnTo>
                  <a:lnTo>
                    <a:pt x="766085" y="3570640"/>
                  </a:lnTo>
                  <a:lnTo>
                    <a:pt x="766085" y="3570640"/>
                  </a:lnTo>
                  <a:lnTo>
                    <a:pt x="791225" y="3545499"/>
                  </a:lnTo>
                  <a:lnTo>
                    <a:pt x="791225" y="3545499"/>
                  </a:lnTo>
                  <a:lnTo>
                    <a:pt x="792622" y="3544103"/>
                  </a:lnTo>
                  <a:cubicBezTo>
                    <a:pt x="796812" y="3548293"/>
                    <a:pt x="799605" y="3551086"/>
                    <a:pt x="803796" y="3555276"/>
                  </a:cubicBezTo>
                  <a:cubicBezTo>
                    <a:pt x="861060" y="3613937"/>
                    <a:pt x="918324" y="3672598"/>
                    <a:pt x="975589" y="3731259"/>
                  </a:cubicBezTo>
                  <a:cubicBezTo>
                    <a:pt x="975589" y="3731259"/>
                    <a:pt x="975589" y="3731259"/>
                    <a:pt x="975589" y="3731259"/>
                  </a:cubicBezTo>
                  <a:cubicBezTo>
                    <a:pt x="975589" y="3731259"/>
                    <a:pt x="974192" y="3732656"/>
                    <a:pt x="972795" y="3734053"/>
                  </a:cubicBezTo>
                  <a:cubicBezTo>
                    <a:pt x="971399" y="3736846"/>
                    <a:pt x="968605" y="3739639"/>
                    <a:pt x="967208" y="3743830"/>
                  </a:cubicBezTo>
                  <a:cubicBezTo>
                    <a:pt x="965812" y="3748020"/>
                    <a:pt x="964415" y="3750813"/>
                    <a:pt x="964415" y="3755003"/>
                  </a:cubicBezTo>
                  <a:cubicBezTo>
                    <a:pt x="964415" y="3756400"/>
                    <a:pt x="964415" y="3757797"/>
                    <a:pt x="964415" y="3759193"/>
                  </a:cubicBezTo>
                  <a:cubicBezTo>
                    <a:pt x="964415" y="3760590"/>
                    <a:pt x="964415" y="3760590"/>
                    <a:pt x="964415" y="3760590"/>
                  </a:cubicBezTo>
                  <a:cubicBezTo>
                    <a:pt x="964415" y="3760590"/>
                    <a:pt x="964415" y="3760590"/>
                    <a:pt x="964415" y="3761986"/>
                  </a:cubicBezTo>
                  <a:cubicBezTo>
                    <a:pt x="964415" y="3761986"/>
                    <a:pt x="964415" y="3763383"/>
                    <a:pt x="964415" y="3763383"/>
                  </a:cubicBezTo>
                  <a:cubicBezTo>
                    <a:pt x="964415" y="3764780"/>
                    <a:pt x="964415" y="3764780"/>
                    <a:pt x="964415" y="3766176"/>
                  </a:cubicBezTo>
                  <a:cubicBezTo>
                    <a:pt x="964415" y="3767573"/>
                    <a:pt x="965812" y="3770367"/>
                    <a:pt x="965812" y="3773160"/>
                  </a:cubicBezTo>
                  <a:cubicBezTo>
                    <a:pt x="967208" y="3775953"/>
                    <a:pt x="968605" y="3778747"/>
                    <a:pt x="970002" y="3781540"/>
                  </a:cubicBezTo>
                  <a:lnTo>
                    <a:pt x="972795" y="3781540"/>
                  </a:lnTo>
                  <a:cubicBezTo>
                    <a:pt x="974192" y="3780143"/>
                    <a:pt x="974192" y="3780143"/>
                    <a:pt x="974192" y="3780143"/>
                  </a:cubicBezTo>
                  <a:lnTo>
                    <a:pt x="978382" y="3777350"/>
                  </a:lnTo>
                  <a:lnTo>
                    <a:pt x="982572" y="3774557"/>
                  </a:lnTo>
                  <a:cubicBezTo>
                    <a:pt x="982572" y="3774557"/>
                    <a:pt x="983969" y="3773160"/>
                    <a:pt x="986762" y="3771763"/>
                  </a:cubicBezTo>
                  <a:cubicBezTo>
                    <a:pt x="985366" y="3770367"/>
                    <a:pt x="983969" y="3767573"/>
                    <a:pt x="983969" y="3766176"/>
                  </a:cubicBezTo>
                  <a:cubicBezTo>
                    <a:pt x="983969" y="3764780"/>
                    <a:pt x="982572" y="3763383"/>
                    <a:pt x="982572" y="3761986"/>
                  </a:cubicBezTo>
                  <a:cubicBezTo>
                    <a:pt x="982572" y="3761986"/>
                    <a:pt x="982572" y="3760590"/>
                    <a:pt x="982572" y="3760590"/>
                  </a:cubicBezTo>
                  <a:cubicBezTo>
                    <a:pt x="982572" y="3760590"/>
                    <a:pt x="982572" y="3759193"/>
                    <a:pt x="982572" y="3759193"/>
                  </a:cubicBezTo>
                  <a:cubicBezTo>
                    <a:pt x="982572" y="3759193"/>
                    <a:pt x="982572" y="3757797"/>
                    <a:pt x="982572" y="3757797"/>
                  </a:cubicBezTo>
                  <a:cubicBezTo>
                    <a:pt x="982572" y="3757797"/>
                    <a:pt x="982572" y="3757797"/>
                    <a:pt x="982572" y="3756400"/>
                  </a:cubicBezTo>
                  <a:cubicBezTo>
                    <a:pt x="982572" y="3756400"/>
                    <a:pt x="982572" y="3755003"/>
                    <a:pt x="982572" y="3755003"/>
                  </a:cubicBezTo>
                  <a:cubicBezTo>
                    <a:pt x="982572" y="3753606"/>
                    <a:pt x="982572" y="3750813"/>
                    <a:pt x="983969" y="3749416"/>
                  </a:cubicBezTo>
                  <a:cubicBezTo>
                    <a:pt x="985366" y="3748020"/>
                    <a:pt x="985366" y="3745226"/>
                    <a:pt x="986762" y="3743830"/>
                  </a:cubicBezTo>
                  <a:cubicBezTo>
                    <a:pt x="986762" y="3743830"/>
                    <a:pt x="988159" y="3742433"/>
                    <a:pt x="988159" y="3742433"/>
                  </a:cubicBezTo>
                  <a:cubicBezTo>
                    <a:pt x="988159" y="3742433"/>
                    <a:pt x="988159" y="3742433"/>
                    <a:pt x="988159" y="3742433"/>
                  </a:cubicBezTo>
                  <a:lnTo>
                    <a:pt x="988159" y="3742433"/>
                  </a:lnTo>
                  <a:lnTo>
                    <a:pt x="1165539" y="3569243"/>
                  </a:lnTo>
                  <a:lnTo>
                    <a:pt x="1165539" y="3569243"/>
                  </a:lnTo>
                  <a:lnTo>
                    <a:pt x="1190679" y="3545499"/>
                  </a:lnTo>
                  <a:cubicBezTo>
                    <a:pt x="1193472" y="3548293"/>
                    <a:pt x="1197662" y="3552483"/>
                    <a:pt x="1200456" y="3555276"/>
                  </a:cubicBezTo>
                  <a:cubicBezTo>
                    <a:pt x="1259117" y="3615334"/>
                    <a:pt x="1316381" y="3673995"/>
                    <a:pt x="1375042" y="3734053"/>
                  </a:cubicBezTo>
                  <a:cubicBezTo>
                    <a:pt x="1375042" y="3734053"/>
                    <a:pt x="1375042" y="3734053"/>
                    <a:pt x="1375042" y="3734053"/>
                  </a:cubicBezTo>
                  <a:cubicBezTo>
                    <a:pt x="1373645" y="3736846"/>
                    <a:pt x="1370852" y="3739639"/>
                    <a:pt x="1369455" y="3743830"/>
                  </a:cubicBezTo>
                  <a:cubicBezTo>
                    <a:pt x="1368059" y="3748020"/>
                    <a:pt x="1366662" y="3750813"/>
                    <a:pt x="1366662" y="3755003"/>
                  </a:cubicBezTo>
                  <a:cubicBezTo>
                    <a:pt x="1366662" y="3756400"/>
                    <a:pt x="1366662" y="3757797"/>
                    <a:pt x="1366662" y="3759193"/>
                  </a:cubicBezTo>
                  <a:cubicBezTo>
                    <a:pt x="1366662" y="3760590"/>
                    <a:pt x="1366662" y="3760590"/>
                    <a:pt x="1366662" y="3760590"/>
                  </a:cubicBezTo>
                  <a:cubicBezTo>
                    <a:pt x="1366662" y="3760590"/>
                    <a:pt x="1366662" y="3760590"/>
                    <a:pt x="1366662" y="3761986"/>
                  </a:cubicBezTo>
                  <a:cubicBezTo>
                    <a:pt x="1366662" y="3761986"/>
                    <a:pt x="1366662" y="3763383"/>
                    <a:pt x="1366662" y="3763383"/>
                  </a:cubicBezTo>
                  <a:cubicBezTo>
                    <a:pt x="1366662" y="3764780"/>
                    <a:pt x="1366662" y="3764780"/>
                    <a:pt x="1366662" y="3766176"/>
                  </a:cubicBezTo>
                  <a:cubicBezTo>
                    <a:pt x="1366662" y="3767573"/>
                    <a:pt x="1368059" y="3770367"/>
                    <a:pt x="1368059" y="3773160"/>
                  </a:cubicBezTo>
                  <a:cubicBezTo>
                    <a:pt x="1369455" y="3775953"/>
                    <a:pt x="1370852" y="3777350"/>
                    <a:pt x="1372249" y="3780143"/>
                  </a:cubicBezTo>
                  <a:lnTo>
                    <a:pt x="1376439" y="3780143"/>
                  </a:lnTo>
                  <a:cubicBezTo>
                    <a:pt x="1376439" y="3780143"/>
                    <a:pt x="1377835" y="3778747"/>
                    <a:pt x="1377835" y="3778747"/>
                  </a:cubicBezTo>
                  <a:lnTo>
                    <a:pt x="1382026" y="3775953"/>
                  </a:lnTo>
                  <a:lnTo>
                    <a:pt x="1386215" y="3773160"/>
                  </a:lnTo>
                  <a:cubicBezTo>
                    <a:pt x="1386215" y="3773160"/>
                    <a:pt x="1387612" y="3771763"/>
                    <a:pt x="1390406" y="3770367"/>
                  </a:cubicBezTo>
                  <a:cubicBezTo>
                    <a:pt x="1389009" y="3768970"/>
                    <a:pt x="1387612" y="3766176"/>
                    <a:pt x="1387612" y="3764780"/>
                  </a:cubicBezTo>
                  <a:cubicBezTo>
                    <a:pt x="1387612" y="3763383"/>
                    <a:pt x="1386215" y="3761986"/>
                    <a:pt x="1386215" y="3760590"/>
                  </a:cubicBezTo>
                  <a:cubicBezTo>
                    <a:pt x="1386215" y="3760590"/>
                    <a:pt x="1386215" y="3759193"/>
                    <a:pt x="1386215" y="3759193"/>
                  </a:cubicBezTo>
                  <a:cubicBezTo>
                    <a:pt x="1386215" y="3759193"/>
                    <a:pt x="1386215" y="3757797"/>
                    <a:pt x="1386215" y="3757797"/>
                  </a:cubicBezTo>
                  <a:cubicBezTo>
                    <a:pt x="1386215" y="3757797"/>
                    <a:pt x="1386215" y="3756400"/>
                    <a:pt x="1386215" y="3756400"/>
                  </a:cubicBezTo>
                  <a:cubicBezTo>
                    <a:pt x="1386215" y="3756400"/>
                    <a:pt x="1386215" y="3756400"/>
                    <a:pt x="1386215" y="3755003"/>
                  </a:cubicBezTo>
                  <a:cubicBezTo>
                    <a:pt x="1386215" y="3755003"/>
                    <a:pt x="1386215" y="3753606"/>
                    <a:pt x="1386215" y="3753606"/>
                  </a:cubicBezTo>
                  <a:cubicBezTo>
                    <a:pt x="1386215" y="3752209"/>
                    <a:pt x="1386215" y="3749416"/>
                    <a:pt x="1387612" y="3748020"/>
                  </a:cubicBezTo>
                  <a:cubicBezTo>
                    <a:pt x="1389009" y="3746623"/>
                    <a:pt x="1389009" y="3743830"/>
                    <a:pt x="1390406" y="3742433"/>
                  </a:cubicBezTo>
                  <a:cubicBezTo>
                    <a:pt x="1390406" y="3742433"/>
                    <a:pt x="1391802" y="3741036"/>
                    <a:pt x="1391802" y="3741036"/>
                  </a:cubicBezTo>
                  <a:cubicBezTo>
                    <a:pt x="1391802" y="3741036"/>
                    <a:pt x="1391802" y="3741036"/>
                    <a:pt x="1391802" y="3741036"/>
                  </a:cubicBezTo>
                  <a:lnTo>
                    <a:pt x="1391802" y="3741036"/>
                  </a:lnTo>
                  <a:lnTo>
                    <a:pt x="1569182" y="3567847"/>
                  </a:lnTo>
                  <a:lnTo>
                    <a:pt x="1569182" y="3567847"/>
                  </a:lnTo>
                  <a:lnTo>
                    <a:pt x="1594322" y="3542706"/>
                  </a:lnTo>
                  <a:lnTo>
                    <a:pt x="1594322" y="3542706"/>
                  </a:lnTo>
                  <a:lnTo>
                    <a:pt x="1594322" y="3542706"/>
                  </a:lnTo>
                  <a:cubicBezTo>
                    <a:pt x="1598513" y="3546896"/>
                    <a:pt x="1601306" y="3549689"/>
                    <a:pt x="1605496" y="3553880"/>
                  </a:cubicBezTo>
                  <a:cubicBezTo>
                    <a:pt x="1662760" y="3612540"/>
                    <a:pt x="1720024" y="3671202"/>
                    <a:pt x="1777289" y="3729863"/>
                  </a:cubicBezTo>
                  <a:cubicBezTo>
                    <a:pt x="1777289" y="3729863"/>
                    <a:pt x="1777289" y="3729863"/>
                    <a:pt x="1777289" y="3729863"/>
                  </a:cubicBezTo>
                  <a:cubicBezTo>
                    <a:pt x="1777289" y="3729863"/>
                    <a:pt x="1775892" y="3731259"/>
                    <a:pt x="1774496" y="3732656"/>
                  </a:cubicBezTo>
                  <a:cubicBezTo>
                    <a:pt x="1773099" y="3735449"/>
                    <a:pt x="1770305" y="3738243"/>
                    <a:pt x="1768909" y="3742433"/>
                  </a:cubicBezTo>
                  <a:cubicBezTo>
                    <a:pt x="1767512" y="3746623"/>
                    <a:pt x="1766116" y="3749416"/>
                    <a:pt x="1766116" y="3753606"/>
                  </a:cubicBezTo>
                  <a:cubicBezTo>
                    <a:pt x="1766116" y="3755003"/>
                    <a:pt x="1766116" y="3756400"/>
                    <a:pt x="1766116" y="3757797"/>
                  </a:cubicBezTo>
                  <a:cubicBezTo>
                    <a:pt x="1766116" y="3759193"/>
                    <a:pt x="1766116" y="3759193"/>
                    <a:pt x="1766116" y="3759193"/>
                  </a:cubicBezTo>
                  <a:cubicBezTo>
                    <a:pt x="1766116" y="3759193"/>
                    <a:pt x="1766116" y="3759193"/>
                    <a:pt x="1766116" y="3760590"/>
                  </a:cubicBezTo>
                  <a:cubicBezTo>
                    <a:pt x="1766116" y="3760590"/>
                    <a:pt x="1766116" y="3761986"/>
                    <a:pt x="1766116" y="3761986"/>
                  </a:cubicBezTo>
                  <a:cubicBezTo>
                    <a:pt x="1766116" y="3763383"/>
                    <a:pt x="1766116" y="3763383"/>
                    <a:pt x="1766116" y="3764780"/>
                  </a:cubicBezTo>
                  <a:cubicBezTo>
                    <a:pt x="1766116" y="3766176"/>
                    <a:pt x="1767512" y="3768970"/>
                    <a:pt x="1767512" y="3771763"/>
                  </a:cubicBezTo>
                  <a:cubicBezTo>
                    <a:pt x="1767512" y="3773160"/>
                    <a:pt x="1768909" y="3774557"/>
                    <a:pt x="1770305" y="3777350"/>
                  </a:cubicBezTo>
                  <a:lnTo>
                    <a:pt x="1778686" y="3777350"/>
                  </a:lnTo>
                  <a:lnTo>
                    <a:pt x="1780082" y="3775953"/>
                  </a:lnTo>
                  <a:lnTo>
                    <a:pt x="1784272" y="3773160"/>
                  </a:lnTo>
                  <a:cubicBezTo>
                    <a:pt x="1784272" y="3773160"/>
                    <a:pt x="1785669" y="3771763"/>
                    <a:pt x="1788463" y="3770367"/>
                  </a:cubicBezTo>
                  <a:cubicBezTo>
                    <a:pt x="1787066" y="3768970"/>
                    <a:pt x="1785669" y="3766176"/>
                    <a:pt x="1785669" y="3764780"/>
                  </a:cubicBezTo>
                  <a:cubicBezTo>
                    <a:pt x="1785669" y="3763383"/>
                    <a:pt x="1784272" y="3761986"/>
                    <a:pt x="1784272" y="3760590"/>
                  </a:cubicBezTo>
                  <a:cubicBezTo>
                    <a:pt x="1784272" y="3760590"/>
                    <a:pt x="1784272" y="3759193"/>
                    <a:pt x="1784272" y="3759193"/>
                  </a:cubicBezTo>
                  <a:cubicBezTo>
                    <a:pt x="1784272" y="3759193"/>
                    <a:pt x="1784272" y="3757797"/>
                    <a:pt x="1784272" y="3757797"/>
                  </a:cubicBezTo>
                  <a:cubicBezTo>
                    <a:pt x="1784272" y="3757797"/>
                    <a:pt x="1784272" y="3756400"/>
                    <a:pt x="1784272" y="3756400"/>
                  </a:cubicBezTo>
                  <a:cubicBezTo>
                    <a:pt x="1784272" y="3756400"/>
                    <a:pt x="1784272" y="3756400"/>
                    <a:pt x="1784272" y="3755003"/>
                  </a:cubicBezTo>
                  <a:cubicBezTo>
                    <a:pt x="1784272" y="3755003"/>
                    <a:pt x="1784272" y="3753606"/>
                    <a:pt x="1784272" y="3753606"/>
                  </a:cubicBezTo>
                  <a:cubicBezTo>
                    <a:pt x="1784272" y="3752209"/>
                    <a:pt x="1784272" y="3749416"/>
                    <a:pt x="1785669" y="3748020"/>
                  </a:cubicBezTo>
                  <a:cubicBezTo>
                    <a:pt x="1787066" y="3746623"/>
                    <a:pt x="1787066" y="3743830"/>
                    <a:pt x="1788463" y="3742433"/>
                  </a:cubicBezTo>
                  <a:cubicBezTo>
                    <a:pt x="1788463" y="3742433"/>
                    <a:pt x="1789859" y="3741036"/>
                    <a:pt x="1789859" y="3741036"/>
                  </a:cubicBezTo>
                  <a:cubicBezTo>
                    <a:pt x="1789859" y="3741036"/>
                    <a:pt x="1789859" y="3741036"/>
                    <a:pt x="1789859" y="3741036"/>
                  </a:cubicBezTo>
                  <a:lnTo>
                    <a:pt x="1789859" y="3741036"/>
                  </a:lnTo>
                  <a:lnTo>
                    <a:pt x="1967239" y="3567847"/>
                  </a:lnTo>
                  <a:lnTo>
                    <a:pt x="1967239" y="3567847"/>
                  </a:lnTo>
                  <a:lnTo>
                    <a:pt x="1992379" y="3542706"/>
                  </a:lnTo>
                  <a:lnTo>
                    <a:pt x="1992379" y="3542706"/>
                  </a:lnTo>
                  <a:lnTo>
                    <a:pt x="1993776" y="3541309"/>
                  </a:lnTo>
                  <a:cubicBezTo>
                    <a:pt x="1997966" y="3545499"/>
                    <a:pt x="2002156" y="3549689"/>
                    <a:pt x="2006346" y="3553880"/>
                  </a:cubicBezTo>
                  <a:cubicBezTo>
                    <a:pt x="2063610" y="3612540"/>
                    <a:pt x="2120875" y="3669805"/>
                    <a:pt x="2176743" y="3728466"/>
                  </a:cubicBezTo>
                  <a:cubicBezTo>
                    <a:pt x="2176743" y="3728466"/>
                    <a:pt x="2175346" y="3729863"/>
                    <a:pt x="2175346" y="3729863"/>
                  </a:cubicBezTo>
                  <a:cubicBezTo>
                    <a:pt x="2173949" y="3732656"/>
                    <a:pt x="2171156" y="3735449"/>
                    <a:pt x="2169759" y="3739639"/>
                  </a:cubicBezTo>
                  <a:cubicBezTo>
                    <a:pt x="2168362" y="3743830"/>
                    <a:pt x="2166966" y="3746623"/>
                    <a:pt x="2166966" y="3750813"/>
                  </a:cubicBezTo>
                  <a:cubicBezTo>
                    <a:pt x="2166966" y="3752209"/>
                    <a:pt x="2166966" y="3753606"/>
                    <a:pt x="2166966" y="3755003"/>
                  </a:cubicBezTo>
                  <a:cubicBezTo>
                    <a:pt x="2166966" y="3756400"/>
                    <a:pt x="2166966" y="3756400"/>
                    <a:pt x="2166966" y="3756400"/>
                  </a:cubicBezTo>
                  <a:cubicBezTo>
                    <a:pt x="2166966" y="3756400"/>
                    <a:pt x="2166966" y="3756400"/>
                    <a:pt x="2166966" y="3757797"/>
                  </a:cubicBezTo>
                  <a:cubicBezTo>
                    <a:pt x="2166966" y="3757797"/>
                    <a:pt x="2166966" y="3759193"/>
                    <a:pt x="2166966" y="3759193"/>
                  </a:cubicBezTo>
                  <a:cubicBezTo>
                    <a:pt x="2166966" y="3760590"/>
                    <a:pt x="2166966" y="3760590"/>
                    <a:pt x="2166966" y="3761986"/>
                  </a:cubicBezTo>
                  <a:cubicBezTo>
                    <a:pt x="2166966" y="3763383"/>
                    <a:pt x="2168362" y="3766176"/>
                    <a:pt x="2168362" y="3768970"/>
                  </a:cubicBezTo>
                  <a:cubicBezTo>
                    <a:pt x="2168362" y="3770367"/>
                    <a:pt x="2169759" y="3771763"/>
                    <a:pt x="2171156" y="3774557"/>
                  </a:cubicBezTo>
                  <a:lnTo>
                    <a:pt x="2179536" y="3774557"/>
                  </a:lnTo>
                  <a:lnTo>
                    <a:pt x="2180932" y="3773160"/>
                  </a:lnTo>
                  <a:lnTo>
                    <a:pt x="2185123" y="3770367"/>
                  </a:lnTo>
                  <a:cubicBezTo>
                    <a:pt x="2185123" y="3770367"/>
                    <a:pt x="2186520" y="3768970"/>
                    <a:pt x="2189313" y="3767573"/>
                  </a:cubicBezTo>
                  <a:cubicBezTo>
                    <a:pt x="2187916" y="3766176"/>
                    <a:pt x="2186520" y="3763383"/>
                    <a:pt x="2186520" y="3761986"/>
                  </a:cubicBezTo>
                  <a:cubicBezTo>
                    <a:pt x="2186520" y="3760590"/>
                    <a:pt x="2185123" y="3759193"/>
                    <a:pt x="2185123" y="3757797"/>
                  </a:cubicBezTo>
                  <a:cubicBezTo>
                    <a:pt x="2185123" y="3757797"/>
                    <a:pt x="2185123" y="3756400"/>
                    <a:pt x="2185123" y="3756400"/>
                  </a:cubicBezTo>
                  <a:cubicBezTo>
                    <a:pt x="2185123" y="3756400"/>
                    <a:pt x="2185123" y="3755003"/>
                    <a:pt x="2185123" y="3755003"/>
                  </a:cubicBezTo>
                  <a:cubicBezTo>
                    <a:pt x="2185123" y="3755003"/>
                    <a:pt x="2185123" y="3753606"/>
                    <a:pt x="2185123" y="3753606"/>
                  </a:cubicBezTo>
                  <a:cubicBezTo>
                    <a:pt x="2185123" y="3753606"/>
                    <a:pt x="2185123" y="3753606"/>
                    <a:pt x="2185123" y="3752209"/>
                  </a:cubicBezTo>
                  <a:cubicBezTo>
                    <a:pt x="2185123" y="3752209"/>
                    <a:pt x="2185123" y="3750813"/>
                    <a:pt x="2185123" y="3750813"/>
                  </a:cubicBezTo>
                  <a:cubicBezTo>
                    <a:pt x="2185123" y="3749416"/>
                    <a:pt x="2185123" y="3746623"/>
                    <a:pt x="2186520" y="3745226"/>
                  </a:cubicBezTo>
                  <a:cubicBezTo>
                    <a:pt x="2187916" y="3743830"/>
                    <a:pt x="2187916" y="3741036"/>
                    <a:pt x="2189313" y="3739639"/>
                  </a:cubicBezTo>
                  <a:cubicBezTo>
                    <a:pt x="2189313" y="3739639"/>
                    <a:pt x="2190709" y="3738243"/>
                    <a:pt x="2190709" y="3738243"/>
                  </a:cubicBezTo>
                  <a:cubicBezTo>
                    <a:pt x="2190709" y="3738243"/>
                    <a:pt x="2190709" y="3738243"/>
                    <a:pt x="2190709" y="3738243"/>
                  </a:cubicBezTo>
                  <a:lnTo>
                    <a:pt x="2190709" y="3738243"/>
                  </a:lnTo>
                  <a:lnTo>
                    <a:pt x="2366693" y="3566450"/>
                  </a:lnTo>
                  <a:lnTo>
                    <a:pt x="2366693" y="3566450"/>
                  </a:lnTo>
                  <a:lnTo>
                    <a:pt x="2391833" y="3542706"/>
                  </a:lnTo>
                  <a:lnTo>
                    <a:pt x="2391833" y="3542706"/>
                  </a:lnTo>
                  <a:lnTo>
                    <a:pt x="2393230" y="3541309"/>
                  </a:lnTo>
                  <a:cubicBezTo>
                    <a:pt x="2397419" y="3545499"/>
                    <a:pt x="2401610" y="3549689"/>
                    <a:pt x="2405800" y="3553880"/>
                  </a:cubicBezTo>
                  <a:cubicBezTo>
                    <a:pt x="2463064" y="3612540"/>
                    <a:pt x="2518932" y="3669805"/>
                    <a:pt x="2576196" y="3728466"/>
                  </a:cubicBezTo>
                  <a:cubicBezTo>
                    <a:pt x="2576196" y="3728466"/>
                    <a:pt x="2576196" y="3728466"/>
                    <a:pt x="2576196" y="3728466"/>
                  </a:cubicBezTo>
                  <a:cubicBezTo>
                    <a:pt x="2576196" y="3728466"/>
                    <a:pt x="2574799" y="3729863"/>
                    <a:pt x="2573403" y="3731259"/>
                  </a:cubicBezTo>
                  <a:cubicBezTo>
                    <a:pt x="2572006" y="3734053"/>
                    <a:pt x="2569213" y="3736846"/>
                    <a:pt x="2567816" y="3741036"/>
                  </a:cubicBezTo>
                  <a:cubicBezTo>
                    <a:pt x="2566419" y="3745226"/>
                    <a:pt x="2565022" y="3748020"/>
                    <a:pt x="2565022" y="3752209"/>
                  </a:cubicBezTo>
                  <a:cubicBezTo>
                    <a:pt x="2565022" y="3753606"/>
                    <a:pt x="2565022" y="3755003"/>
                    <a:pt x="2565022" y="3756400"/>
                  </a:cubicBezTo>
                  <a:cubicBezTo>
                    <a:pt x="2565022" y="3757797"/>
                    <a:pt x="2565022" y="3757797"/>
                    <a:pt x="2565022" y="3757797"/>
                  </a:cubicBezTo>
                  <a:cubicBezTo>
                    <a:pt x="2565022" y="3757797"/>
                    <a:pt x="2565022" y="3757797"/>
                    <a:pt x="2565022" y="3759193"/>
                  </a:cubicBezTo>
                  <a:cubicBezTo>
                    <a:pt x="2565022" y="3759193"/>
                    <a:pt x="2565022" y="3760590"/>
                    <a:pt x="2565022" y="3760590"/>
                  </a:cubicBezTo>
                  <a:cubicBezTo>
                    <a:pt x="2565022" y="3761986"/>
                    <a:pt x="2565022" y="3761986"/>
                    <a:pt x="2565022" y="3763383"/>
                  </a:cubicBezTo>
                  <a:cubicBezTo>
                    <a:pt x="2565022" y="3764780"/>
                    <a:pt x="2566419" y="3767573"/>
                    <a:pt x="2567816" y="3770367"/>
                  </a:cubicBezTo>
                  <a:cubicBezTo>
                    <a:pt x="2567816" y="3771763"/>
                    <a:pt x="2569213" y="3773160"/>
                    <a:pt x="2569213" y="3773160"/>
                  </a:cubicBezTo>
                  <a:lnTo>
                    <a:pt x="2580386" y="3773160"/>
                  </a:lnTo>
                  <a:lnTo>
                    <a:pt x="2583180" y="3771763"/>
                  </a:lnTo>
                  <a:lnTo>
                    <a:pt x="2583180" y="3760590"/>
                  </a:lnTo>
                  <a:cubicBezTo>
                    <a:pt x="2583180" y="3760590"/>
                    <a:pt x="2583180" y="3759193"/>
                    <a:pt x="2583180" y="3759193"/>
                  </a:cubicBezTo>
                  <a:cubicBezTo>
                    <a:pt x="2583180" y="3759193"/>
                    <a:pt x="2583180" y="3757797"/>
                    <a:pt x="2583180" y="3757797"/>
                  </a:cubicBezTo>
                  <a:cubicBezTo>
                    <a:pt x="2583180" y="3757797"/>
                    <a:pt x="2583180" y="3756400"/>
                    <a:pt x="2583180" y="3756400"/>
                  </a:cubicBezTo>
                  <a:cubicBezTo>
                    <a:pt x="2583180" y="3756400"/>
                    <a:pt x="2583180" y="3755003"/>
                    <a:pt x="2583180" y="3755003"/>
                  </a:cubicBezTo>
                  <a:cubicBezTo>
                    <a:pt x="2583180" y="3755003"/>
                    <a:pt x="2583180" y="3755003"/>
                    <a:pt x="2583180" y="3753606"/>
                  </a:cubicBezTo>
                  <a:cubicBezTo>
                    <a:pt x="2583180" y="3753606"/>
                    <a:pt x="2583180" y="3752209"/>
                    <a:pt x="2583180" y="3752209"/>
                  </a:cubicBezTo>
                  <a:cubicBezTo>
                    <a:pt x="2583180" y="3750813"/>
                    <a:pt x="2583180" y="3750813"/>
                    <a:pt x="2583180" y="3749416"/>
                  </a:cubicBezTo>
                  <a:lnTo>
                    <a:pt x="2583180" y="3714499"/>
                  </a:lnTo>
                  <a:lnTo>
                    <a:pt x="2583180" y="3714499"/>
                  </a:lnTo>
                  <a:cubicBezTo>
                    <a:pt x="2525915" y="3655838"/>
                    <a:pt x="2468651" y="3597177"/>
                    <a:pt x="2411386" y="3538516"/>
                  </a:cubicBezTo>
                  <a:cubicBezTo>
                    <a:pt x="2407196" y="3534326"/>
                    <a:pt x="2404403" y="3530136"/>
                    <a:pt x="2400213" y="3527343"/>
                  </a:cubicBezTo>
                  <a:cubicBezTo>
                    <a:pt x="2401610" y="3525946"/>
                    <a:pt x="2403007" y="3523152"/>
                    <a:pt x="2404403" y="3518962"/>
                  </a:cubicBezTo>
                  <a:cubicBezTo>
                    <a:pt x="2405800" y="3516169"/>
                    <a:pt x="2407196" y="3511979"/>
                    <a:pt x="2407196" y="3509185"/>
                  </a:cubicBezTo>
                  <a:cubicBezTo>
                    <a:pt x="2407196" y="3507789"/>
                    <a:pt x="2407196" y="3506392"/>
                    <a:pt x="2407196" y="3506392"/>
                  </a:cubicBezTo>
                  <a:cubicBezTo>
                    <a:pt x="2407196" y="3504995"/>
                    <a:pt x="2407196" y="3504995"/>
                    <a:pt x="2407196" y="3504995"/>
                  </a:cubicBezTo>
                  <a:cubicBezTo>
                    <a:pt x="2407196" y="3504995"/>
                    <a:pt x="2407196" y="3504995"/>
                    <a:pt x="2407196" y="3503599"/>
                  </a:cubicBezTo>
                  <a:cubicBezTo>
                    <a:pt x="2407196" y="3502202"/>
                    <a:pt x="2407196" y="3500805"/>
                    <a:pt x="2407196" y="3499409"/>
                  </a:cubicBezTo>
                  <a:cubicBezTo>
                    <a:pt x="2407196" y="3495218"/>
                    <a:pt x="2405800" y="3488235"/>
                    <a:pt x="2400213" y="3479855"/>
                  </a:cubicBezTo>
                  <a:lnTo>
                    <a:pt x="2565022" y="3319235"/>
                  </a:lnTo>
                  <a:lnTo>
                    <a:pt x="2565022" y="3319235"/>
                  </a:lnTo>
                  <a:lnTo>
                    <a:pt x="2581783" y="3302475"/>
                  </a:lnTo>
                  <a:lnTo>
                    <a:pt x="2581783" y="3218674"/>
                  </a:lnTo>
                  <a:cubicBezTo>
                    <a:pt x="2525915" y="3161409"/>
                    <a:pt x="2470048" y="3104145"/>
                    <a:pt x="2414180" y="3046881"/>
                  </a:cubicBezTo>
                  <a:cubicBezTo>
                    <a:pt x="2409990" y="3042691"/>
                    <a:pt x="2405800" y="3038501"/>
                    <a:pt x="2401610" y="3032914"/>
                  </a:cubicBezTo>
                  <a:cubicBezTo>
                    <a:pt x="2403007" y="3031517"/>
                    <a:pt x="2405800" y="3027327"/>
                    <a:pt x="2407196" y="3024534"/>
                  </a:cubicBezTo>
                  <a:cubicBezTo>
                    <a:pt x="2408593" y="3021740"/>
                    <a:pt x="2409990" y="3017550"/>
                    <a:pt x="2409990" y="3014757"/>
                  </a:cubicBezTo>
                  <a:cubicBezTo>
                    <a:pt x="2409990" y="3013360"/>
                    <a:pt x="2409990" y="3011963"/>
                    <a:pt x="2409990" y="3011963"/>
                  </a:cubicBezTo>
                  <a:cubicBezTo>
                    <a:pt x="2409990" y="3010567"/>
                    <a:pt x="2409990" y="3010567"/>
                    <a:pt x="2409990" y="3010567"/>
                  </a:cubicBezTo>
                  <a:cubicBezTo>
                    <a:pt x="2409990" y="3010567"/>
                    <a:pt x="2409990" y="3010567"/>
                    <a:pt x="2409990" y="3009170"/>
                  </a:cubicBezTo>
                  <a:cubicBezTo>
                    <a:pt x="2409990" y="3007773"/>
                    <a:pt x="2409990" y="3006377"/>
                    <a:pt x="2409990" y="3004980"/>
                  </a:cubicBezTo>
                  <a:cubicBezTo>
                    <a:pt x="2409990" y="3000790"/>
                    <a:pt x="2408593" y="2992410"/>
                    <a:pt x="2403007" y="2985426"/>
                  </a:cubicBezTo>
                  <a:lnTo>
                    <a:pt x="2569213" y="2823410"/>
                  </a:lnTo>
                  <a:lnTo>
                    <a:pt x="2569213" y="2823410"/>
                  </a:lnTo>
                  <a:lnTo>
                    <a:pt x="2583180" y="2809443"/>
                  </a:lnTo>
                  <a:lnTo>
                    <a:pt x="2583180" y="2788493"/>
                  </a:lnTo>
                  <a:lnTo>
                    <a:pt x="2560832" y="2809443"/>
                  </a:lnTo>
                  <a:lnTo>
                    <a:pt x="2560832" y="2809443"/>
                  </a:lnTo>
                  <a:lnTo>
                    <a:pt x="2394626" y="2971459"/>
                  </a:lnTo>
                  <a:cubicBezTo>
                    <a:pt x="2337362" y="2912799"/>
                    <a:pt x="2281494" y="2855534"/>
                    <a:pt x="2224230" y="2796873"/>
                  </a:cubicBezTo>
                  <a:cubicBezTo>
                    <a:pt x="2220040" y="2792683"/>
                    <a:pt x="2215850" y="2788493"/>
                    <a:pt x="2211660" y="2782906"/>
                  </a:cubicBezTo>
                  <a:cubicBezTo>
                    <a:pt x="2213057" y="2780113"/>
                    <a:pt x="2215850" y="2777320"/>
                    <a:pt x="2217246" y="2774526"/>
                  </a:cubicBezTo>
                  <a:cubicBezTo>
                    <a:pt x="2218643" y="2771733"/>
                    <a:pt x="2220040" y="2767543"/>
                    <a:pt x="2220040" y="2764749"/>
                  </a:cubicBezTo>
                  <a:cubicBezTo>
                    <a:pt x="2220040" y="2763353"/>
                    <a:pt x="2220040" y="2761956"/>
                    <a:pt x="2220040" y="2761956"/>
                  </a:cubicBezTo>
                  <a:cubicBezTo>
                    <a:pt x="2220040" y="2760559"/>
                    <a:pt x="2220040" y="2760559"/>
                    <a:pt x="2220040" y="2760559"/>
                  </a:cubicBezTo>
                  <a:cubicBezTo>
                    <a:pt x="2220040" y="2760559"/>
                    <a:pt x="2220040" y="2760559"/>
                    <a:pt x="2220040" y="2759163"/>
                  </a:cubicBezTo>
                  <a:cubicBezTo>
                    <a:pt x="2220040" y="2757766"/>
                    <a:pt x="2220040" y="2756369"/>
                    <a:pt x="2220040" y="2754972"/>
                  </a:cubicBezTo>
                  <a:cubicBezTo>
                    <a:pt x="2220040" y="2750782"/>
                    <a:pt x="2218643" y="2743799"/>
                    <a:pt x="2213057" y="2735419"/>
                  </a:cubicBezTo>
                  <a:lnTo>
                    <a:pt x="2379263" y="2573403"/>
                  </a:lnTo>
                  <a:lnTo>
                    <a:pt x="2379263" y="2573403"/>
                  </a:lnTo>
                  <a:lnTo>
                    <a:pt x="2404403" y="2548262"/>
                  </a:lnTo>
                  <a:lnTo>
                    <a:pt x="2404403" y="2548262"/>
                  </a:lnTo>
                  <a:lnTo>
                    <a:pt x="2404403" y="2548262"/>
                  </a:lnTo>
                  <a:cubicBezTo>
                    <a:pt x="2408593" y="2552452"/>
                    <a:pt x="2412783" y="2556642"/>
                    <a:pt x="2416973" y="2562229"/>
                  </a:cubicBezTo>
                  <a:cubicBezTo>
                    <a:pt x="2471444" y="2618097"/>
                    <a:pt x="2527312" y="2673964"/>
                    <a:pt x="2581783" y="2731229"/>
                  </a:cubicBezTo>
                  <a:lnTo>
                    <a:pt x="2581783" y="2701898"/>
                  </a:lnTo>
                  <a:cubicBezTo>
                    <a:pt x="2531502" y="2651617"/>
                    <a:pt x="2482618" y="2599940"/>
                    <a:pt x="2432337" y="2549659"/>
                  </a:cubicBezTo>
                  <a:cubicBezTo>
                    <a:pt x="2428147" y="2545469"/>
                    <a:pt x="2423957" y="2541279"/>
                    <a:pt x="2419767" y="2535692"/>
                  </a:cubicBezTo>
                  <a:cubicBezTo>
                    <a:pt x="2421163" y="2532899"/>
                    <a:pt x="2423957" y="2530105"/>
                    <a:pt x="2425353" y="2527312"/>
                  </a:cubicBezTo>
                  <a:cubicBezTo>
                    <a:pt x="2426750" y="2524518"/>
                    <a:pt x="2428147" y="2520329"/>
                    <a:pt x="2428147" y="2517535"/>
                  </a:cubicBezTo>
                  <a:cubicBezTo>
                    <a:pt x="2428147" y="2516138"/>
                    <a:pt x="2428147" y="2514742"/>
                    <a:pt x="2428147" y="2514742"/>
                  </a:cubicBezTo>
                  <a:cubicBezTo>
                    <a:pt x="2428147" y="2513345"/>
                    <a:pt x="2428147" y="2513345"/>
                    <a:pt x="2428147" y="2513345"/>
                  </a:cubicBezTo>
                  <a:cubicBezTo>
                    <a:pt x="2428147" y="2513345"/>
                    <a:pt x="2428147" y="2513345"/>
                    <a:pt x="2428147" y="2511948"/>
                  </a:cubicBezTo>
                  <a:cubicBezTo>
                    <a:pt x="2428147" y="2510552"/>
                    <a:pt x="2428147" y="2509155"/>
                    <a:pt x="2428147" y="2507758"/>
                  </a:cubicBezTo>
                  <a:cubicBezTo>
                    <a:pt x="2428147" y="2504965"/>
                    <a:pt x="2426750" y="2497981"/>
                    <a:pt x="2422560" y="2490998"/>
                  </a:cubicBezTo>
                  <a:lnTo>
                    <a:pt x="2581783" y="2335965"/>
                  </a:lnTo>
                  <a:lnTo>
                    <a:pt x="2581783" y="2315015"/>
                  </a:lnTo>
                  <a:lnTo>
                    <a:pt x="2578989" y="2317808"/>
                  </a:lnTo>
                  <a:lnTo>
                    <a:pt x="2578989" y="2317808"/>
                  </a:lnTo>
                  <a:lnTo>
                    <a:pt x="2415577" y="2477031"/>
                  </a:lnTo>
                  <a:cubicBezTo>
                    <a:pt x="2358312" y="2418370"/>
                    <a:pt x="2301048" y="2359709"/>
                    <a:pt x="2243784" y="2302445"/>
                  </a:cubicBezTo>
                  <a:cubicBezTo>
                    <a:pt x="2239594" y="2298255"/>
                    <a:pt x="2235404" y="2294064"/>
                    <a:pt x="2231213" y="2288478"/>
                  </a:cubicBezTo>
                  <a:cubicBezTo>
                    <a:pt x="2232610" y="2287081"/>
                    <a:pt x="2235404" y="2282891"/>
                    <a:pt x="2236800" y="2280098"/>
                  </a:cubicBezTo>
                  <a:cubicBezTo>
                    <a:pt x="2238197" y="2277304"/>
                    <a:pt x="2239594" y="2273114"/>
                    <a:pt x="2239594" y="2270321"/>
                  </a:cubicBezTo>
                  <a:cubicBezTo>
                    <a:pt x="2239594" y="2268924"/>
                    <a:pt x="2239594" y="2267527"/>
                    <a:pt x="2239594" y="2267527"/>
                  </a:cubicBezTo>
                  <a:cubicBezTo>
                    <a:pt x="2239594" y="2266131"/>
                    <a:pt x="2239594" y="2266131"/>
                    <a:pt x="2239594" y="2266131"/>
                  </a:cubicBezTo>
                  <a:cubicBezTo>
                    <a:pt x="2239594" y="2266131"/>
                    <a:pt x="2239594" y="2266131"/>
                    <a:pt x="2239594" y="2264734"/>
                  </a:cubicBezTo>
                  <a:cubicBezTo>
                    <a:pt x="2239594" y="2263337"/>
                    <a:pt x="2239594" y="2261941"/>
                    <a:pt x="2239594" y="2260544"/>
                  </a:cubicBezTo>
                  <a:cubicBezTo>
                    <a:pt x="2239594" y="2257751"/>
                    <a:pt x="2238197" y="2250767"/>
                    <a:pt x="2234007" y="2243784"/>
                  </a:cubicBezTo>
                  <a:lnTo>
                    <a:pt x="2398816" y="2083164"/>
                  </a:lnTo>
                  <a:lnTo>
                    <a:pt x="2398816" y="2083164"/>
                  </a:lnTo>
                  <a:lnTo>
                    <a:pt x="2423957" y="2059421"/>
                  </a:lnTo>
                  <a:lnTo>
                    <a:pt x="2423957" y="2059421"/>
                  </a:lnTo>
                  <a:lnTo>
                    <a:pt x="2425353" y="2058024"/>
                  </a:lnTo>
                  <a:cubicBezTo>
                    <a:pt x="2429544" y="2062214"/>
                    <a:pt x="2433734" y="2066404"/>
                    <a:pt x="2437924" y="2070594"/>
                  </a:cubicBezTo>
                  <a:cubicBezTo>
                    <a:pt x="2486808" y="2119478"/>
                    <a:pt x="2534295" y="2169759"/>
                    <a:pt x="2583180" y="2218643"/>
                  </a:cubicBezTo>
                  <a:lnTo>
                    <a:pt x="2583180" y="2194900"/>
                  </a:lnTo>
                  <a:cubicBezTo>
                    <a:pt x="2538485" y="2148809"/>
                    <a:pt x="2493791" y="2102718"/>
                    <a:pt x="2447700" y="2056627"/>
                  </a:cubicBezTo>
                  <a:cubicBezTo>
                    <a:pt x="2443511" y="2052437"/>
                    <a:pt x="2439320" y="2048247"/>
                    <a:pt x="2435130" y="2042660"/>
                  </a:cubicBezTo>
                  <a:cubicBezTo>
                    <a:pt x="2436527" y="2039867"/>
                    <a:pt x="2439320" y="2037073"/>
                    <a:pt x="2440717" y="2034280"/>
                  </a:cubicBezTo>
                  <a:cubicBezTo>
                    <a:pt x="2442114" y="2031487"/>
                    <a:pt x="2443511" y="2027297"/>
                    <a:pt x="2443511" y="2024503"/>
                  </a:cubicBezTo>
                  <a:cubicBezTo>
                    <a:pt x="2443511" y="2023106"/>
                    <a:pt x="2443511" y="2021710"/>
                    <a:pt x="2443511" y="2021710"/>
                  </a:cubicBezTo>
                  <a:cubicBezTo>
                    <a:pt x="2443511" y="2020313"/>
                    <a:pt x="2443511" y="2020313"/>
                    <a:pt x="2443511" y="2020313"/>
                  </a:cubicBezTo>
                  <a:cubicBezTo>
                    <a:pt x="2443511" y="2020313"/>
                    <a:pt x="2443511" y="2020313"/>
                    <a:pt x="2443511" y="2018916"/>
                  </a:cubicBezTo>
                  <a:cubicBezTo>
                    <a:pt x="2443511" y="2017520"/>
                    <a:pt x="2443511" y="2016123"/>
                    <a:pt x="2443511" y="2014726"/>
                  </a:cubicBezTo>
                  <a:cubicBezTo>
                    <a:pt x="2443511" y="2010536"/>
                    <a:pt x="2442114" y="2003553"/>
                    <a:pt x="2436527" y="1995173"/>
                  </a:cubicBezTo>
                  <a:lnTo>
                    <a:pt x="2583180" y="1852710"/>
                  </a:lnTo>
                  <a:lnTo>
                    <a:pt x="2583180" y="1819190"/>
                  </a:lnTo>
                  <a:lnTo>
                    <a:pt x="2583180" y="1819190"/>
                  </a:lnTo>
                  <a:lnTo>
                    <a:pt x="2583180" y="1819190"/>
                  </a:lnTo>
                  <a:lnTo>
                    <a:pt x="2412783" y="2002156"/>
                  </a:lnTo>
                  <a:cubicBezTo>
                    <a:pt x="2355519" y="1943495"/>
                    <a:pt x="2299651" y="1886231"/>
                    <a:pt x="2242387" y="1827570"/>
                  </a:cubicBezTo>
                  <a:cubicBezTo>
                    <a:pt x="2238197" y="1823380"/>
                    <a:pt x="2234007" y="1819190"/>
                    <a:pt x="2229817" y="1813603"/>
                  </a:cubicBezTo>
                  <a:cubicBezTo>
                    <a:pt x="2231213" y="1810810"/>
                    <a:pt x="2234007" y="1808016"/>
                    <a:pt x="2235404" y="1805223"/>
                  </a:cubicBezTo>
                  <a:cubicBezTo>
                    <a:pt x="2236800" y="1802429"/>
                    <a:pt x="2238197" y="1798239"/>
                    <a:pt x="2238197" y="1795446"/>
                  </a:cubicBezTo>
                  <a:cubicBezTo>
                    <a:pt x="2238197" y="1794049"/>
                    <a:pt x="2238197" y="1792653"/>
                    <a:pt x="2238197" y="1792653"/>
                  </a:cubicBezTo>
                  <a:cubicBezTo>
                    <a:pt x="2238197" y="1791256"/>
                    <a:pt x="2238197" y="1791256"/>
                    <a:pt x="2238197" y="1791256"/>
                  </a:cubicBezTo>
                  <a:cubicBezTo>
                    <a:pt x="2238197" y="1791256"/>
                    <a:pt x="2238197" y="1791256"/>
                    <a:pt x="2238197" y="1789859"/>
                  </a:cubicBezTo>
                  <a:cubicBezTo>
                    <a:pt x="2238197" y="1788462"/>
                    <a:pt x="2238197" y="1787066"/>
                    <a:pt x="2238197" y="1785669"/>
                  </a:cubicBezTo>
                  <a:cubicBezTo>
                    <a:pt x="2238197" y="1781479"/>
                    <a:pt x="2236800" y="1774496"/>
                    <a:pt x="2231213" y="1766115"/>
                  </a:cubicBezTo>
                  <a:lnTo>
                    <a:pt x="2397419" y="1604099"/>
                  </a:lnTo>
                  <a:lnTo>
                    <a:pt x="2397419" y="1604099"/>
                  </a:lnTo>
                  <a:lnTo>
                    <a:pt x="2422560" y="1578959"/>
                  </a:lnTo>
                  <a:lnTo>
                    <a:pt x="2422560" y="1578959"/>
                  </a:lnTo>
                  <a:lnTo>
                    <a:pt x="2423957" y="1577562"/>
                  </a:lnTo>
                  <a:cubicBezTo>
                    <a:pt x="2428147" y="1581752"/>
                    <a:pt x="2432337" y="1585942"/>
                    <a:pt x="2436527" y="1590132"/>
                  </a:cubicBezTo>
                  <a:cubicBezTo>
                    <a:pt x="2484014" y="1639017"/>
                    <a:pt x="2531502" y="1687901"/>
                    <a:pt x="2580386" y="1736785"/>
                  </a:cubicBezTo>
                  <a:lnTo>
                    <a:pt x="2580386" y="1710248"/>
                  </a:lnTo>
                  <a:cubicBezTo>
                    <a:pt x="2537089" y="1665554"/>
                    <a:pt x="2492395" y="1620860"/>
                    <a:pt x="2449097" y="1574769"/>
                  </a:cubicBezTo>
                  <a:cubicBezTo>
                    <a:pt x="2444907" y="1570579"/>
                    <a:pt x="2442114" y="1566389"/>
                    <a:pt x="2437924" y="1563595"/>
                  </a:cubicBezTo>
                  <a:cubicBezTo>
                    <a:pt x="2439320" y="1562199"/>
                    <a:pt x="2440717" y="1559405"/>
                    <a:pt x="2442114" y="1555215"/>
                  </a:cubicBezTo>
                  <a:cubicBezTo>
                    <a:pt x="2443511" y="1552422"/>
                    <a:pt x="2444907" y="1548232"/>
                    <a:pt x="2444907" y="1545438"/>
                  </a:cubicBezTo>
                  <a:cubicBezTo>
                    <a:pt x="2444907" y="1544042"/>
                    <a:pt x="2444907" y="1542645"/>
                    <a:pt x="2444907" y="1542645"/>
                  </a:cubicBezTo>
                  <a:cubicBezTo>
                    <a:pt x="2444907" y="1541248"/>
                    <a:pt x="2444907" y="1541248"/>
                    <a:pt x="2444907" y="1541248"/>
                  </a:cubicBezTo>
                  <a:cubicBezTo>
                    <a:pt x="2444907" y="1541248"/>
                    <a:pt x="2444907" y="1541248"/>
                    <a:pt x="2444907" y="1539851"/>
                  </a:cubicBezTo>
                  <a:cubicBezTo>
                    <a:pt x="2444907" y="1538455"/>
                    <a:pt x="2444907" y="1537058"/>
                    <a:pt x="2444907" y="1535662"/>
                  </a:cubicBezTo>
                  <a:cubicBezTo>
                    <a:pt x="2444907" y="1531471"/>
                    <a:pt x="2443511" y="1524488"/>
                    <a:pt x="2437924" y="1516108"/>
                  </a:cubicBezTo>
                  <a:lnTo>
                    <a:pt x="2580386" y="1377835"/>
                  </a:lnTo>
                  <a:lnTo>
                    <a:pt x="2580386" y="1358282"/>
                  </a:lnTo>
                  <a:lnTo>
                    <a:pt x="2432337" y="1502141"/>
                  </a:lnTo>
                  <a:cubicBezTo>
                    <a:pt x="2375073" y="1443480"/>
                    <a:pt x="2317808" y="1384819"/>
                    <a:pt x="2260544" y="1326158"/>
                  </a:cubicBezTo>
                  <a:cubicBezTo>
                    <a:pt x="2256354" y="1321968"/>
                    <a:pt x="2253561" y="1317778"/>
                    <a:pt x="2249371" y="1314984"/>
                  </a:cubicBezTo>
                  <a:cubicBezTo>
                    <a:pt x="2250767" y="1313588"/>
                    <a:pt x="2252164" y="1310794"/>
                    <a:pt x="2253561" y="1306604"/>
                  </a:cubicBezTo>
                  <a:cubicBezTo>
                    <a:pt x="2254957" y="1303811"/>
                    <a:pt x="2256354" y="1299621"/>
                    <a:pt x="2256354" y="1296827"/>
                  </a:cubicBezTo>
                  <a:cubicBezTo>
                    <a:pt x="2256354" y="1295431"/>
                    <a:pt x="2256354" y="1294034"/>
                    <a:pt x="2256354" y="1294034"/>
                  </a:cubicBezTo>
                  <a:cubicBezTo>
                    <a:pt x="2256354" y="1292637"/>
                    <a:pt x="2256354" y="1292637"/>
                    <a:pt x="2256354" y="1292637"/>
                  </a:cubicBezTo>
                  <a:cubicBezTo>
                    <a:pt x="2256354" y="1292637"/>
                    <a:pt x="2256354" y="1292637"/>
                    <a:pt x="2256354" y="1291241"/>
                  </a:cubicBezTo>
                  <a:cubicBezTo>
                    <a:pt x="2256354" y="1289844"/>
                    <a:pt x="2256354" y="1288447"/>
                    <a:pt x="2256354" y="1287051"/>
                  </a:cubicBezTo>
                  <a:cubicBezTo>
                    <a:pt x="2256354" y="1282860"/>
                    <a:pt x="2254957" y="1275877"/>
                    <a:pt x="2249371" y="1267497"/>
                  </a:cubicBezTo>
                  <a:lnTo>
                    <a:pt x="2414180" y="1106877"/>
                  </a:lnTo>
                  <a:lnTo>
                    <a:pt x="2414180" y="1106877"/>
                  </a:lnTo>
                  <a:lnTo>
                    <a:pt x="2439320" y="1081737"/>
                  </a:lnTo>
                  <a:lnTo>
                    <a:pt x="2439320" y="1081737"/>
                  </a:lnTo>
                  <a:lnTo>
                    <a:pt x="2440717" y="1080340"/>
                  </a:lnTo>
                  <a:cubicBezTo>
                    <a:pt x="2444907" y="1084530"/>
                    <a:pt x="2449097" y="1088721"/>
                    <a:pt x="2453287" y="1092910"/>
                  </a:cubicBezTo>
                  <a:cubicBezTo>
                    <a:pt x="2495188" y="1136208"/>
                    <a:pt x="2537089" y="1178109"/>
                    <a:pt x="2578989" y="1221406"/>
                  </a:cubicBezTo>
                  <a:lnTo>
                    <a:pt x="2578989" y="1193472"/>
                  </a:lnTo>
                  <a:cubicBezTo>
                    <a:pt x="2541279" y="1155761"/>
                    <a:pt x="2504965" y="1118051"/>
                    <a:pt x="2467254" y="1080340"/>
                  </a:cubicBezTo>
                  <a:cubicBezTo>
                    <a:pt x="2463064" y="1076150"/>
                    <a:pt x="2458874" y="1071960"/>
                    <a:pt x="2454684" y="1066373"/>
                  </a:cubicBezTo>
                  <a:cubicBezTo>
                    <a:pt x="2456081" y="1063580"/>
                    <a:pt x="2458874" y="1060787"/>
                    <a:pt x="2460271" y="1057993"/>
                  </a:cubicBezTo>
                  <a:cubicBezTo>
                    <a:pt x="2461667" y="1055200"/>
                    <a:pt x="2463064" y="1051010"/>
                    <a:pt x="2463064" y="1048216"/>
                  </a:cubicBezTo>
                  <a:cubicBezTo>
                    <a:pt x="2463064" y="1046820"/>
                    <a:pt x="2463064" y="1045423"/>
                    <a:pt x="2463064" y="1045423"/>
                  </a:cubicBezTo>
                  <a:cubicBezTo>
                    <a:pt x="2463064" y="1044026"/>
                    <a:pt x="2463064" y="1044026"/>
                    <a:pt x="2463064" y="1044026"/>
                  </a:cubicBezTo>
                  <a:cubicBezTo>
                    <a:pt x="2463064" y="1044026"/>
                    <a:pt x="2463064" y="1044026"/>
                    <a:pt x="2463064" y="1042630"/>
                  </a:cubicBezTo>
                  <a:cubicBezTo>
                    <a:pt x="2463064" y="1041233"/>
                    <a:pt x="2463064" y="1039836"/>
                    <a:pt x="2463064" y="1038440"/>
                  </a:cubicBezTo>
                  <a:cubicBezTo>
                    <a:pt x="2463064" y="1034249"/>
                    <a:pt x="2461667" y="1025869"/>
                    <a:pt x="2456081" y="1018886"/>
                  </a:cubicBezTo>
                  <a:lnTo>
                    <a:pt x="2578989" y="898770"/>
                  </a:lnTo>
                  <a:lnTo>
                    <a:pt x="2578989" y="884804"/>
                  </a:lnTo>
                  <a:lnTo>
                    <a:pt x="2446304" y="1014696"/>
                  </a:lnTo>
                  <a:cubicBezTo>
                    <a:pt x="2389040" y="956035"/>
                    <a:pt x="2333172" y="898770"/>
                    <a:pt x="2275908" y="840109"/>
                  </a:cubicBezTo>
                  <a:cubicBezTo>
                    <a:pt x="2271717" y="835919"/>
                    <a:pt x="2267527" y="831729"/>
                    <a:pt x="2263338" y="826143"/>
                  </a:cubicBezTo>
                  <a:cubicBezTo>
                    <a:pt x="2264734" y="823349"/>
                    <a:pt x="2267527" y="820556"/>
                    <a:pt x="2268924" y="817762"/>
                  </a:cubicBezTo>
                  <a:cubicBezTo>
                    <a:pt x="2270321" y="814969"/>
                    <a:pt x="2271717" y="810779"/>
                    <a:pt x="2271717" y="807986"/>
                  </a:cubicBezTo>
                  <a:cubicBezTo>
                    <a:pt x="2271717" y="806589"/>
                    <a:pt x="2271717" y="805192"/>
                    <a:pt x="2271717" y="805192"/>
                  </a:cubicBezTo>
                  <a:cubicBezTo>
                    <a:pt x="2271717" y="803795"/>
                    <a:pt x="2271717" y="803795"/>
                    <a:pt x="2271717" y="803795"/>
                  </a:cubicBezTo>
                  <a:cubicBezTo>
                    <a:pt x="2271717" y="803795"/>
                    <a:pt x="2271717" y="803795"/>
                    <a:pt x="2271717" y="802399"/>
                  </a:cubicBezTo>
                  <a:cubicBezTo>
                    <a:pt x="2271717" y="801002"/>
                    <a:pt x="2271717" y="799605"/>
                    <a:pt x="2271717" y="798209"/>
                  </a:cubicBezTo>
                  <a:cubicBezTo>
                    <a:pt x="2271717" y="794019"/>
                    <a:pt x="2270321" y="787035"/>
                    <a:pt x="2264734" y="780052"/>
                  </a:cubicBezTo>
                  <a:lnTo>
                    <a:pt x="2430940" y="618036"/>
                  </a:lnTo>
                  <a:lnTo>
                    <a:pt x="2430940" y="618036"/>
                  </a:lnTo>
                  <a:lnTo>
                    <a:pt x="2456081" y="592895"/>
                  </a:lnTo>
                  <a:lnTo>
                    <a:pt x="2456081" y="592895"/>
                  </a:lnTo>
                  <a:lnTo>
                    <a:pt x="2457477" y="591499"/>
                  </a:lnTo>
                  <a:cubicBezTo>
                    <a:pt x="2461667" y="595689"/>
                    <a:pt x="2465858" y="599879"/>
                    <a:pt x="2470048" y="604069"/>
                  </a:cubicBezTo>
                  <a:cubicBezTo>
                    <a:pt x="2506362" y="641779"/>
                    <a:pt x="2542676" y="678093"/>
                    <a:pt x="2578989" y="715804"/>
                  </a:cubicBezTo>
                  <a:lnTo>
                    <a:pt x="2578989" y="693457"/>
                  </a:lnTo>
                  <a:cubicBezTo>
                    <a:pt x="2545469" y="659936"/>
                    <a:pt x="2513345" y="625019"/>
                    <a:pt x="2479825" y="591499"/>
                  </a:cubicBezTo>
                  <a:cubicBezTo>
                    <a:pt x="2475634" y="587308"/>
                    <a:pt x="2471444" y="583118"/>
                    <a:pt x="2467254" y="577532"/>
                  </a:cubicBezTo>
                  <a:cubicBezTo>
                    <a:pt x="2468651" y="574738"/>
                    <a:pt x="2471444" y="571945"/>
                    <a:pt x="2472841" y="569151"/>
                  </a:cubicBezTo>
                  <a:cubicBezTo>
                    <a:pt x="2474237" y="566358"/>
                    <a:pt x="2475634" y="562168"/>
                    <a:pt x="2475634" y="559375"/>
                  </a:cubicBezTo>
                  <a:cubicBezTo>
                    <a:pt x="2475634" y="557978"/>
                    <a:pt x="2475634" y="556581"/>
                    <a:pt x="2475634" y="556581"/>
                  </a:cubicBezTo>
                  <a:cubicBezTo>
                    <a:pt x="2475634" y="555185"/>
                    <a:pt x="2475634" y="555185"/>
                    <a:pt x="2475634" y="555185"/>
                  </a:cubicBezTo>
                  <a:cubicBezTo>
                    <a:pt x="2475634" y="555185"/>
                    <a:pt x="2475634" y="555185"/>
                    <a:pt x="2475634" y="553788"/>
                  </a:cubicBezTo>
                  <a:cubicBezTo>
                    <a:pt x="2475634" y="552391"/>
                    <a:pt x="2475634" y="550994"/>
                    <a:pt x="2475634" y="549598"/>
                  </a:cubicBezTo>
                  <a:cubicBezTo>
                    <a:pt x="2475634" y="546804"/>
                    <a:pt x="2474237" y="541218"/>
                    <a:pt x="2471444" y="535631"/>
                  </a:cubicBezTo>
                  <a:lnTo>
                    <a:pt x="2580386" y="429482"/>
                  </a:lnTo>
                  <a:lnTo>
                    <a:pt x="2580386" y="404342"/>
                  </a:lnTo>
                  <a:lnTo>
                    <a:pt x="2460271" y="521664"/>
                  </a:lnTo>
                  <a:cubicBezTo>
                    <a:pt x="2403007" y="463003"/>
                    <a:pt x="2344345" y="402945"/>
                    <a:pt x="2287081" y="344284"/>
                  </a:cubicBezTo>
                  <a:cubicBezTo>
                    <a:pt x="2282891" y="340094"/>
                    <a:pt x="2278701" y="335904"/>
                    <a:pt x="2274511" y="330317"/>
                  </a:cubicBezTo>
                  <a:cubicBezTo>
                    <a:pt x="2275908" y="327524"/>
                    <a:pt x="2278701" y="324731"/>
                    <a:pt x="2280098" y="321937"/>
                  </a:cubicBezTo>
                  <a:cubicBezTo>
                    <a:pt x="2281494" y="319144"/>
                    <a:pt x="2282891" y="314954"/>
                    <a:pt x="2282891" y="312160"/>
                  </a:cubicBezTo>
                  <a:cubicBezTo>
                    <a:pt x="2282891" y="310764"/>
                    <a:pt x="2282891" y="309367"/>
                    <a:pt x="2282891" y="309367"/>
                  </a:cubicBezTo>
                  <a:cubicBezTo>
                    <a:pt x="2282891" y="307970"/>
                    <a:pt x="2282891" y="307970"/>
                    <a:pt x="2282891" y="307970"/>
                  </a:cubicBezTo>
                  <a:cubicBezTo>
                    <a:pt x="2282891" y="307970"/>
                    <a:pt x="2282891" y="307970"/>
                    <a:pt x="2282891" y="306574"/>
                  </a:cubicBezTo>
                  <a:cubicBezTo>
                    <a:pt x="2282891" y="305177"/>
                    <a:pt x="2282891" y="303780"/>
                    <a:pt x="2282891" y="302384"/>
                  </a:cubicBezTo>
                  <a:cubicBezTo>
                    <a:pt x="2282891" y="299590"/>
                    <a:pt x="2281494" y="294003"/>
                    <a:pt x="2278701" y="288417"/>
                  </a:cubicBezTo>
                  <a:lnTo>
                    <a:pt x="2442114" y="129194"/>
                  </a:lnTo>
                  <a:lnTo>
                    <a:pt x="2442114" y="129194"/>
                  </a:lnTo>
                  <a:lnTo>
                    <a:pt x="2467254" y="104053"/>
                  </a:lnTo>
                  <a:lnTo>
                    <a:pt x="2467254" y="104053"/>
                  </a:lnTo>
                  <a:lnTo>
                    <a:pt x="2468651" y="102657"/>
                  </a:lnTo>
                  <a:cubicBezTo>
                    <a:pt x="2472841" y="106847"/>
                    <a:pt x="2477031" y="111037"/>
                    <a:pt x="2481221" y="115227"/>
                  </a:cubicBezTo>
                  <a:cubicBezTo>
                    <a:pt x="2513345" y="148748"/>
                    <a:pt x="2546866" y="182268"/>
                    <a:pt x="2578989" y="215789"/>
                  </a:cubicBezTo>
                  <a:lnTo>
                    <a:pt x="2578989" y="186458"/>
                  </a:lnTo>
                  <a:cubicBezTo>
                    <a:pt x="2552452" y="158524"/>
                    <a:pt x="2524518" y="130591"/>
                    <a:pt x="2497981" y="102657"/>
                  </a:cubicBezTo>
                  <a:cubicBezTo>
                    <a:pt x="2493791" y="98467"/>
                    <a:pt x="2489601" y="94277"/>
                    <a:pt x="2485411" y="88690"/>
                  </a:cubicBezTo>
                  <a:cubicBezTo>
                    <a:pt x="2486808" y="85897"/>
                    <a:pt x="2489601" y="83103"/>
                    <a:pt x="2490998" y="80310"/>
                  </a:cubicBezTo>
                  <a:cubicBezTo>
                    <a:pt x="2492395" y="77516"/>
                    <a:pt x="2493791" y="73326"/>
                    <a:pt x="2493791" y="70533"/>
                  </a:cubicBezTo>
                  <a:cubicBezTo>
                    <a:pt x="2493791" y="69136"/>
                    <a:pt x="2493791" y="67739"/>
                    <a:pt x="2493791" y="67739"/>
                  </a:cubicBezTo>
                  <a:cubicBezTo>
                    <a:pt x="2493791" y="66343"/>
                    <a:pt x="2493791" y="66343"/>
                    <a:pt x="2493791" y="66343"/>
                  </a:cubicBezTo>
                  <a:cubicBezTo>
                    <a:pt x="2493791" y="66343"/>
                    <a:pt x="2493791" y="66343"/>
                    <a:pt x="2493791" y="64946"/>
                  </a:cubicBezTo>
                  <a:cubicBezTo>
                    <a:pt x="2493791" y="64946"/>
                    <a:pt x="2493791" y="64946"/>
                    <a:pt x="2493791" y="64946"/>
                  </a:cubicBezTo>
                  <a:lnTo>
                    <a:pt x="2580386" y="64946"/>
                  </a:lnTo>
                  <a:lnTo>
                    <a:pt x="2580386" y="10475"/>
                  </a:lnTo>
                  <a:lnTo>
                    <a:pt x="14666" y="10475"/>
                  </a:lnTo>
                  <a:lnTo>
                    <a:pt x="14666" y="11872"/>
                  </a:lnTo>
                  <a:lnTo>
                    <a:pt x="14666" y="64946"/>
                  </a:lnTo>
                  <a:lnTo>
                    <a:pt x="59359" y="64946"/>
                  </a:lnTo>
                  <a:close/>
                  <a:moveTo>
                    <a:pt x="55169" y="548201"/>
                  </a:moveTo>
                  <a:cubicBezTo>
                    <a:pt x="55169" y="548201"/>
                    <a:pt x="55169" y="549598"/>
                    <a:pt x="55169" y="549598"/>
                  </a:cubicBezTo>
                  <a:cubicBezTo>
                    <a:pt x="55169" y="550994"/>
                    <a:pt x="53773" y="552391"/>
                    <a:pt x="53773" y="555185"/>
                  </a:cubicBezTo>
                  <a:cubicBezTo>
                    <a:pt x="52376" y="556581"/>
                    <a:pt x="52376" y="557978"/>
                    <a:pt x="50979" y="559375"/>
                  </a:cubicBezTo>
                  <a:cubicBezTo>
                    <a:pt x="50979" y="559375"/>
                    <a:pt x="50979" y="557978"/>
                    <a:pt x="49583" y="557978"/>
                  </a:cubicBezTo>
                  <a:cubicBezTo>
                    <a:pt x="49583" y="556581"/>
                    <a:pt x="48186" y="555185"/>
                    <a:pt x="48186" y="553788"/>
                  </a:cubicBezTo>
                  <a:cubicBezTo>
                    <a:pt x="48186" y="553788"/>
                    <a:pt x="48186" y="552391"/>
                    <a:pt x="48186" y="552391"/>
                  </a:cubicBezTo>
                  <a:cubicBezTo>
                    <a:pt x="48186" y="552391"/>
                    <a:pt x="48186" y="550994"/>
                    <a:pt x="48186" y="550994"/>
                  </a:cubicBezTo>
                  <a:cubicBezTo>
                    <a:pt x="48186" y="550994"/>
                    <a:pt x="48186" y="549598"/>
                    <a:pt x="48186" y="549598"/>
                  </a:cubicBezTo>
                  <a:cubicBezTo>
                    <a:pt x="48186" y="549598"/>
                    <a:pt x="48186" y="549598"/>
                    <a:pt x="48186" y="548201"/>
                  </a:cubicBezTo>
                  <a:cubicBezTo>
                    <a:pt x="48186" y="548201"/>
                    <a:pt x="48186" y="546804"/>
                    <a:pt x="48186" y="546804"/>
                  </a:cubicBezTo>
                  <a:cubicBezTo>
                    <a:pt x="48186" y="545408"/>
                    <a:pt x="48186" y="542614"/>
                    <a:pt x="49583" y="541218"/>
                  </a:cubicBezTo>
                  <a:cubicBezTo>
                    <a:pt x="50979" y="539821"/>
                    <a:pt x="50979" y="537028"/>
                    <a:pt x="52376" y="535631"/>
                  </a:cubicBezTo>
                  <a:cubicBezTo>
                    <a:pt x="53773" y="538424"/>
                    <a:pt x="53773" y="541218"/>
                    <a:pt x="55169" y="542614"/>
                  </a:cubicBezTo>
                  <a:cubicBezTo>
                    <a:pt x="55169" y="545408"/>
                    <a:pt x="55169" y="546804"/>
                    <a:pt x="55169" y="548201"/>
                  </a:cubicBezTo>
                  <a:cubicBezTo>
                    <a:pt x="55169" y="546804"/>
                    <a:pt x="55169" y="548201"/>
                    <a:pt x="55169" y="548201"/>
                  </a:cubicBezTo>
                  <a:cubicBezTo>
                    <a:pt x="55169" y="548201"/>
                    <a:pt x="55169" y="548201"/>
                    <a:pt x="55169" y="548201"/>
                  </a:cubicBezTo>
                  <a:close/>
                  <a:moveTo>
                    <a:pt x="41203" y="1030059"/>
                  </a:moveTo>
                  <a:cubicBezTo>
                    <a:pt x="41203" y="1030059"/>
                    <a:pt x="41203" y="1030059"/>
                    <a:pt x="41203" y="1030059"/>
                  </a:cubicBezTo>
                  <a:cubicBezTo>
                    <a:pt x="41203" y="1031456"/>
                    <a:pt x="41203" y="1031456"/>
                    <a:pt x="41203" y="1030059"/>
                  </a:cubicBezTo>
                  <a:cubicBezTo>
                    <a:pt x="41203" y="1031456"/>
                    <a:pt x="41203" y="1031456"/>
                    <a:pt x="41203" y="1030059"/>
                  </a:cubicBezTo>
                  <a:close/>
                  <a:moveTo>
                    <a:pt x="42599" y="1042630"/>
                  </a:moveTo>
                  <a:cubicBezTo>
                    <a:pt x="42599" y="1042630"/>
                    <a:pt x="42599" y="1044026"/>
                    <a:pt x="42599" y="1044026"/>
                  </a:cubicBezTo>
                  <a:cubicBezTo>
                    <a:pt x="42599" y="1045423"/>
                    <a:pt x="41203" y="1046820"/>
                    <a:pt x="41203" y="1049613"/>
                  </a:cubicBezTo>
                  <a:cubicBezTo>
                    <a:pt x="41203" y="1051010"/>
                    <a:pt x="39806" y="1052406"/>
                    <a:pt x="38409" y="1053803"/>
                  </a:cubicBezTo>
                  <a:cubicBezTo>
                    <a:pt x="38409" y="1053803"/>
                    <a:pt x="38409" y="1052406"/>
                    <a:pt x="37012" y="1052406"/>
                  </a:cubicBezTo>
                  <a:cubicBezTo>
                    <a:pt x="37012" y="1051010"/>
                    <a:pt x="35616" y="1049613"/>
                    <a:pt x="35616" y="1048216"/>
                  </a:cubicBezTo>
                  <a:cubicBezTo>
                    <a:pt x="35616" y="1048216"/>
                    <a:pt x="35616" y="1046820"/>
                    <a:pt x="35616" y="1046820"/>
                  </a:cubicBezTo>
                  <a:cubicBezTo>
                    <a:pt x="35616" y="1046820"/>
                    <a:pt x="35616" y="1045423"/>
                    <a:pt x="35616" y="1045423"/>
                  </a:cubicBezTo>
                  <a:cubicBezTo>
                    <a:pt x="35616" y="1045423"/>
                    <a:pt x="35616" y="1044026"/>
                    <a:pt x="35616" y="1044026"/>
                  </a:cubicBezTo>
                  <a:cubicBezTo>
                    <a:pt x="35616" y="1044026"/>
                    <a:pt x="35616" y="1044026"/>
                    <a:pt x="35616" y="1042630"/>
                  </a:cubicBezTo>
                  <a:cubicBezTo>
                    <a:pt x="35616" y="1042630"/>
                    <a:pt x="35616" y="1041233"/>
                    <a:pt x="35616" y="1041233"/>
                  </a:cubicBezTo>
                  <a:cubicBezTo>
                    <a:pt x="35616" y="1039836"/>
                    <a:pt x="35616" y="1037043"/>
                    <a:pt x="37012" y="1035646"/>
                  </a:cubicBezTo>
                  <a:cubicBezTo>
                    <a:pt x="37012" y="1034249"/>
                    <a:pt x="38409" y="1032853"/>
                    <a:pt x="39806" y="1031456"/>
                  </a:cubicBezTo>
                  <a:cubicBezTo>
                    <a:pt x="41203" y="1034249"/>
                    <a:pt x="41203" y="1037043"/>
                    <a:pt x="42599" y="1038440"/>
                  </a:cubicBezTo>
                  <a:cubicBezTo>
                    <a:pt x="42599" y="1039836"/>
                    <a:pt x="42599" y="1041233"/>
                    <a:pt x="42599" y="1042630"/>
                  </a:cubicBezTo>
                  <a:cubicBezTo>
                    <a:pt x="42599" y="1041233"/>
                    <a:pt x="42599" y="1041233"/>
                    <a:pt x="42599" y="1042630"/>
                  </a:cubicBezTo>
                  <a:cubicBezTo>
                    <a:pt x="42599" y="1041233"/>
                    <a:pt x="42599" y="1042630"/>
                    <a:pt x="42599" y="1042630"/>
                  </a:cubicBezTo>
                  <a:close/>
                  <a:moveTo>
                    <a:pt x="32822" y="1535662"/>
                  </a:moveTo>
                  <a:cubicBezTo>
                    <a:pt x="32822" y="1535662"/>
                    <a:pt x="32822" y="1537058"/>
                    <a:pt x="32822" y="1537058"/>
                  </a:cubicBezTo>
                  <a:cubicBezTo>
                    <a:pt x="32822" y="1538455"/>
                    <a:pt x="31426" y="1539851"/>
                    <a:pt x="31426" y="1542645"/>
                  </a:cubicBezTo>
                  <a:cubicBezTo>
                    <a:pt x="30029" y="1544042"/>
                    <a:pt x="30029" y="1545438"/>
                    <a:pt x="28632" y="1546835"/>
                  </a:cubicBezTo>
                  <a:cubicBezTo>
                    <a:pt x="28632" y="1546835"/>
                    <a:pt x="28632" y="1546835"/>
                    <a:pt x="27236" y="1548232"/>
                  </a:cubicBezTo>
                  <a:cubicBezTo>
                    <a:pt x="27236" y="1548232"/>
                    <a:pt x="25839" y="1546835"/>
                    <a:pt x="25839" y="1546835"/>
                  </a:cubicBezTo>
                  <a:cubicBezTo>
                    <a:pt x="25839" y="1545438"/>
                    <a:pt x="24442" y="1544042"/>
                    <a:pt x="24442" y="1542645"/>
                  </a:cubicBezTo>
                  <a:cubicBezTo>
                    <a:pt x="24442" y="1542645"/>
                    <a:pt x="24442" y="1541248"/>
                    <a:pt x="24442" y="1541248"/>
                  </a:cubicBezTo>
                  <a:cubicBezTo>
                    <a:pt x="24442" y="1541248"/>
                    <a:pt x="24442" y="1539851"/>
                    <a:pt x="24442" y="1539851"/>
                  </a:cubicBezTo>
                  <a:cubicBezTo>
                    <a:pt x="24442" y="1539851"/>
                    <a:pt x="24442" y="1538455"/>
                    <a:pt x="24442" y="1538455"/>
                  </a:cubicBezTo>
                  <a:cubicBezTo>
                    <a:pt x="24442" y="1538455"/>
                    <a:pt x="24442" y="1538455"/>
                    <a:pt x="24442" y="1537058"/>
                  </a:cubicBezTo>
                  <a:cubicBezTo>
                    <a:pt x="24442" y="1537058"/>
                    <a:pt x="24442" y="1535662"/>
                    <a:pt x="24442" y="1535662"/>
                  </a:cubicBezTo>
                  <a:cubicBezTo>
                    <a:pt x="24442" y="1534265"/>
                    <a:pt x="24442" y="1531471"/>
                    <a:pt x="25839" y="1530075"/>
                  </a:cubicBezTo>
                  <a:cubicBezTo>
                    <a:pt x="27236" y="1528678"/>
                    <a:pt x="27236" y="1525885"/>
                    <a:pt x="28632" y="1524488"/>
                  </a:cubicBezTo>
                  <a:cubicBezTo>
                    <a:pt x="28632" y="1524488"/>
                    <a:pt x="30029" y="1523091"/>
                    <a:pt x="30029" y="1523091"/>
                  </a:cubicBezTo>
                  <a:cubicBezTo>
                    <a:pt x="30029" y="1523091"/>
                    <a:pt x="30029" y="1523091"/>
                    <a:pt x="30029" y="1523091"/>
                  </a:cubicBezTo>
                  <a:cubicBezTo>
                    <a:pt x="30029" y="1523091"/>
                    <a:pt x="30029" y="1523091"/>
                    <a:pt x="30029" y="1524488"/>
                  </a:cubicBezTo>
                  <a:cubicBezTo>
                    <a:pt x="31426" y="1527281"/>
                    <a:pt x="31426" y="1530075"/>
                    <a:pt x="32822" y="1531471"/>
                  </a:cubicBezTo>
                  <a:cubicBezTo>
                    <a:pt x="32822" y="1532868"/>
                    <a:pt x="32822" y="1532868"/>
                    <a:pt x="32822" y="1535662"/>
                  </a:cubicBezTo>
                  <a:cubicBezTo>
                    <a:pt x="32822" y="1534265"/>
                    <a:pt x="32822" y="1534265"/>
                    <a:pt x="32822" y="1535662"/>
                  </a:cubicBezTo>
                  <a:cubicBezTo>
                    <a:pt x="32822" y="1534265"/>
                    <a:pt x="32822" y="1534265"/>
                    <a:pt x="32822" y="1535662"/>
                  </a:cubicBezTo>
                  <a:close/>
                  <a:moveTo>
                    <a:pt x="203219" y="2770336"/>
                  </a:moveTo>
                  <a:cubicBezTo>
                    <a:pt x="203219" y="2770336"/>
                    <a:pt x="203219" y="2771733"/>
                    <a:pt x="203219" y="2771733"/>
                  </a:cubicBezTo>
                  <a:cubicBezTo>
                    <a:pt x="203219" y="2773130"/>
                    <a:pt x="201822" y="2774526"/>
                    <a:pt x="201822" y="2777320"/>
                  </a:cubicBezTo>
                  <a:cubicBezTo>
                    <a:pt x="200425" y="2778716"/>
                    <a:pt x="200425" y="2780113"/>
                    <a:pt x="199028" y="2781509"/>
                  </a:cubicBezTo>
                  <a:cubicBezTo>
                    <a:pt x="199028" y="2781509"/>
                    <a:pt x="199028" y="2781509"/>
                    <a:pt x="199028" y="2781509"/>
                  </a:cubicBezTo>
                  <a:cubicBezTo>
                    <a:pt x="199028" y="2781509"/>
                    <a:pt x="197632" y="2780113"/>
                    <a:pt x="197632" y="2780113"/>
                  </a:cubicBezTo>
                  <a:cubicBezTo>
                    <a:pt x="197632" y="2778716"/>
                    <a:pt x="196235" y="2777320"/>
                    <a:pt x="196235" y="2775923"/>
                  </a:cubicBezTo>
                  <a:cubicBezTo>
                    <a:pt x="196235" y="2775923"/>
                    <a:pt x="196235" y="2774526"/>
                    <a:pt x="196235" y="2774526"/>
                  </a:cubicBezTo>
                  <a:cubicBezTo>
                    <a:pt x="196235" y="2774526"/>
                    <a:pt x="196235" y="2773130"/>
                    <a:pt x="196235" y="2773130"/>
                  </a:cubicBezTo>
                  <a:cubicBezTo>
                    <a:pt x="196235" y="2773130"/>
                    <a:pt x="196235" y="2771733"/>
                    <a:pt x="196235" y="2771733"/>
                  </a:cubicBezTo>
                  <a:cubicBezTo>
                    <a:pt x="196235" y="2771733"/>
                    <a:pt x="196235" y="2771733"/>
                    <a:pt x="196235" y="2770336"/>
                  </a:cubicBezTo>
                  <a:cubicBezTo>
                    <a:pt x="196235" y="2770336"/>
                    <a:pt x="196235" y="2768939"/>
                    <a:pt x="196235" y="2768939"/>
                  </a:cubicBezTo>
                  <a:cubicBezTo>
                    <a:pt x="196235" y="2767543"/>
                    <a:pt x="196235" y="2764749"/>
                    <a:pt x="197632" y="2763353"/>
                  </a:cubicBezTo>
                  <a:cubicBezTo>
                    <a:pt x="199028" y="2761956"/>
                    <a:pt x="199028" y="2759163"/>
                    <a:pt x="200425" y="2757766"/>
                  </a:cubicBezTo>
                  <a:cubicBezTo>
                    <a:pt x="200425" y="2757766"/>
                    <a:pt x="201822" y="2756369"/>
                    <a:pt x="201822" y="2756369"/>
                  </a:cubicBezTo>
                  <a:cubicBezTo>
                    <a:pt x="201822" y="2756369"/>
                    <a:pt x="201822" y="2756369"/>
                    <a:pt x="201822" y="2756369"/>
                  </a:cubicBezTo>
                  <a:lnTo>
                    <a:pt x="201822" y="2756369"/>
                  </a:lnTo>
                  <a:lnTo>
                    <a:pt x="201822" y="2756369"/>
                  </a:lnTo>
                  <a:cubicBezTo>
                    <a:pt x="201822" y="2756369"/>
                    <a:pt x="200425" y="2757766"/>
                    <a:pt x="200425" y="2759163"/>
                  </a:cubicBezTo>
                  <a:cubicBezTo>
                    <a:pt x="201822" y="2761956"/>
                    <a:pt x="201822" y="2764749"/>
                    <a:pt x="203219" y="2766146"/>
                  </a:cubicBezTo>
                  <a:cubicBezTo>
                    <a:pt x="203219" y="2767543"/>
                    <a:pt x="203219" y="2768939"/>
                    <a:pt x="203219" y="2770336"/>
                  </a:cubicBezTo>
                  <a:cubicBezTo>
                    <a:pt x="203219" y="2768939"/>
                    <a:pt x="203219" y="2768939"/>
                    <a:pt x="203219" y="2770336"/>
                  </a:cubicBezTo>
                  <a:cubicBezTo>
                    <a:pt x="203219" y="2768939"/>
                    <a:pt x="203219" y="2768939"/>
                    <a:pt x="203219" y="2770336"/>
                  </a:cubicBezTo>
                  <a:close/>
                  <a:moveTo>
                    <a:pt x="190648" y="3264764"/>
                  </a:moveTo>
                  <a:cubicBezTo>
                    <a:pt x="190648" y="3264764"/>
                    <a:pt x="190648" y="3266161"/>
                    <a:pt x="190648" y="3266161"/>
                  </a:cubicBezTo>
                  <a:cubicBezTo>
                    <a:pt x="190648" y="3267558"/>
                    <a:pt x="189252" y="3268955"/>
                    <a:pt x="189252" y="3271748"/>
                  </a:cubicBezTo>
                  <a:cubicBezTo>
                    <a:pt x="189252" y="3273145"/>
                    <a:pt x="187855" y="3274541"/>
                    <a:pt x="187855" y="3274541"/>
                  </a:cubicBezTo>
                  <a:cubicBezTo>
                    <a:pt x="187855" y="3274541"/>
                    <a:pt x="187855" y="3274541"/>
                    <a:pt x="187855" y="3273145"/>
                  </a:cubicBezTo>
                  <a:cubicBezTo>
                    <a:pt x="187855" y="3271748"/>
                    <a:pt x="186458" y="3270351"/>
                    <a:pt x="186458" y="3268955"/>
                  </a:cubicBezTo>
                  <a:cubicBezTo>
                    <a:pt x="186458" y="3268955"/>
                    <a:pt x="186458" y="3267558"/>
                    <a:pt x="186458" y="3267558"/>
                  </a:cubicBezTo>
                  <a:cubicBezTo>
                    <a:pt x="186458" y="3267558"/>
                    <a:pt x="186458" y="3266161"/>
                    <a:pt x="186458" y="3266161"/>
                  </a:cubicBezTo>
                  <a:cubicBezTo>
                    <a:pt x="186458" y="3266161"/>
                    <a:pt x="186458" y="3264764"/>
                    <a:pt x="186458" y="3264764"/>
                  </a:cubicBezTo>
                  <a:cubicBezTo>
                    <a:pt x="186458" y="3264764"/>
                    <a:pt x="186458" y="3264764"/>
                    <a:pt x="186458" y="3263368"/>
                  </a:cubicBezTo>
                  <a:cubicBezTo>
                    <a:pt x="186458" y="3263368"/>
                    <a:pt x="186458" y="3261971"/>
                    <a:pt x="186458" y="3261971"/>
                  </a:cubicBezTo>
                  <a:cubicBezTo>
                    <a:pt x="186458" y="3260575"/>
                    <a:pt x="186458" y="3257781"/>
                    <a:pt x="187855" y="3256384"/>
                  </a:cubicBezTo>
                  <a:cubicBezTo>
                    <a:pt x="187855" y="3254988"/>
                    <a:pt x="189252" y="3253591"/>
                    <a:pt x="189252" y="3253591"/>
                  </a:cubicBezTo>
                  <a:cubicBezTo>
                    <a:pt x="190648" y="3256384"/>
                    <a:pt x="190648" y="3259178"/>
                    <a:pt x="190648" y="3260575"/>
                  </a:cubicBezTo>
                  <a:cubicBezTo>
                    <a:pt x="190648" y="3261971"/>
                    <a:pt x="190648" y="3261971"/>
                    <a:pt x="190648" y="3264764"/>
                  </a:cubicBezTo>
                  <a:cubicBezTo>
                    <a:pt x="190648" y="3263368"/>
                    <a:pt x="190648" y="3263368"/>
                    <a:pt x="190648" y="3264764"/>
                  </a:cubicBezTo>
                  <a:cubicBezTo>
                    <a:pt x="190648" y="3263368"/>
                    <a:pt x="190648" y="3263368"/>
                    <a:pt x="190648" y="3264764"/>
                  </a:cubicBezTo>
                  <a:close/>
                  <a:moveTo>
                    <a:pt x="2403007" y="2534295"/>
                  </a:moveTo>
                  <a:cubicBezTo>
                    <a:pt x="2403007" y="2534295"/>
                    <a:pt x="2403007" y="2532899"/>
                    <a:pt x="2403007" y="2532899"/>
                  </a:cubicBezTo>
                  <a:cubicBezTo>
                    <a:pt x="2403007" y="2531502"/>
                    <a:pt x="2403007" y="2528709"/>
                    <a:pt x="2404403" y="2527312"/>
                  </a:cubicBezTo>
                  <a:cubicBezTo>
                    <a:pt x="2405800" y="2525915"/>
                    <a:pt x="2405800" y="2524518"/>
                    <a:pt x="2407196" y="2523122"/>
                  </a:cubicBezTo>
                  <a:cubicBezTo>
                    <a:pt x="2407196" y="2524518"/>
                    <a:pt x="2408593" y="2525915"/>
                    <a:pt x="2408593" y="2527312"/>
                  </a:cubicBezTo>
                  <a:cubicBezTo>
                    <a:pt x="2408593" y="2528709"/>
                    <a:pt x="2408593" y="2528709"/>
                    <a:pt x="2408593" y="2528709"/>
                  </a:cubicBezTo>
                  <a:cubicBezTo>
                    <a:pt x="2408593" y="2528709"/>
                    <a:pt x="2408593" y="2528709"/>
                    <a:pt x="2408593" y="2528709"/>
                  </a:cubicBezTo>
                  <a:cubicBezTo>
                    <a:pt x="2408593" y="2528709"/>
                    <a:pt x="2408593" y="2528709"/>
                    <a:pt x="2408593" y="2528709"/>
                  </a:cubicBezTo>
                  <a:cubicBezTo>
                    <a:pt x="2408593" y="2528709"/>
                    <a:pt x="2408593" y="2530105"/>
                    <a:pt x="2408593" y="2530105"/>
                  </a:cubicBezTo>
                  <a:cubicBezTo>
                    <a:pt x="2408593" y="2531502"/>
                    <a:pt x="2407196" y="2532899"/>
                    <a:pt x="2407196" y="2535692"/>
                  </a:cubicBezTo>
                  <a:cubicBezTo>
                    <a:pt x="2405800" y="2537089"/>
                    <a:pt x="2405800" y="2538485"/>
                    <a:pt x="2404403" y="2539882"/>
                  </a:cubicBezTo>
                  <a:cubicBezTo>
                    <a:pt x="2404403" y="2538485"/>
                    <a:pt x="2404403" y="2538485"/>
                    <a:pt x="2404403" y="2537089"/>
                  </a:cubicBezTo>
                  <a:cubicBezTo>
                    <a:pt x="2404403" y="2537089"/>
                    <a:pt x="2404403" y="2535692"/>
                    <a:pt x="2404403" y="2535692"/>
                  </a:cubicBezTo>
                  <a:cubicBezTo>
                    <a:pt x="2404403" y="2535692"/>
                    <a:pt x="2404403" y="2534295"/>
                    <a:pt x="2404403" y="2534295"/>
                  </a:cubicBezTo>
                  <a:cubicBezTo>
                    <a:pt x="2403007" y="2535692"/>
                    <a:pt x="2403007" y="2535692"/>
                    <a:pt x="2403007" y="2534295"/>
                  </a:cubicBezTo>
                  <a:cubicBezTo>
                    <a:pt x="2403007" y="2535692"/>
                    <a:pt x="2403007" y="2535692"/>
                    <a:pt x="2403007" y="2534295"/>
                  </a:cubicBezTo>
                  <a:close/>
                  <a:moveTo>
                    <a:pt x="2415577" y="2039867"/>
                  </a:moveTo>
                  <a:cubicBezTo>
                    <a:pt x="2415577" y="2039867"/>
                    <a:pt x="2415577" y="2038470"/>
                    <a:pt x="2415577" y="2038470"/>
                  </a:cubicBezTo>
                  <a:cubicBezTo>
                    <a:pt x="2415577" y="2037073"/>
                    <a:pt x="2415577" y="2034280"/>
                    <a:pt x="2416973" y="2032883"/>
                  </a:cubicBezTo>
                  <a:cubicBezTo>
                    <a:pt x="2416973" y="2031487"/>
                    <a:pt x="2418370" y="2030090"/>
                    <a:pt x="2418370" y="2030090"/>
                  </a:cubicBezTo>
                  <a:cubicBezTo>
                    <a:pt x="2419767" y="2032883"/>
                    <a:pt x="2419767" y="2035677"/>
                    <a:pt x="2419767" y="2037073"/>
                  </a:cubicBezTo>
                  <a:cubicBezTo>
                    <a:pt x="2419767" y="2038470"/>
                    <a:pt x="2419767" y="2038470"/>
                    <a:pt x="2419767" y="2038470"/>
                  </a:cubicBezTo>
                  <a:cubicBezTo>
                    <a:pt x="2419767" y="2038470"/>
                    <a:pt x="2419767" y="2038470"/>
                    <a:pt x="2419767" y="2038470"/>
                  </a:cubicBezTo>
                  <a:cubicBezTo>
                    <a:pt x="2419767" y="2038470"/>
                    <a:pt x="2419767" y="2038470"/>
                    <a:pt x="2419767" y="2038470"/>
                  </a:cubicBezTo>
                  <a:cubicBezTo>
                    <a:pt x="2419767" y="2038470"/>
                    <a:pt x="2419767" y="2039867"/>
                    <a:pt x="2419767" y="2039867"/>
                  </a:cubicBezTo>
                  <a:cubicBezTo>
                    <a:pt x="2419767" y="2041264"/>
                    <a:pt x="2418370" y="2042660"/>
                    <a:pt x="2418370" y="2045454"/>
                  </a:cubicBezTo>
                  <a:cubicBezTo>
                    <a:pt x="2418370" y="2046850"/>
                    <a:pt x="2416973" y="2048247"/>
                    <a:pt x="2416973" y="2048247"/>
                  </a:cubicBezTo>
                  <a:cubicBezTo>
                    <a:pt x="2416973" y="2048247"/>
                    <a:pt x="2416973" y="2048247"/>
                    <a:pt x="2416973" y="2046850"/>
                  </a:cubicBezTo>
                  <a:cubicBezTo>
                    <a:pt x="2416973" y="2045454"/>
                    <a:pt x="2415577" y="2044057"/>
                    <a:pt x="2415577" y="2042660"/>
                  </a:cubicBezTo>
                  <a:cubicBezTo>
                    <a:pt x="2415577" y="2042660"/>
                    <a:pt x="2415577" y="2041264"/>
                    <a:pt x="2415577" y="2041264"/>
                  </a:cubicBezTo>
                  <a:cubicBezTo>
                    <a:pt x="2415577" y="2041264"/>
                    <a:pt x="2415577" y="2039867"/>
                    <a:pt x="2415577" y="2039867"/>
                  </a:cubicBezTo>
                  <a:cubicBezTo>
                    <a:pt x="2415577" y="2041264"/>
                    <a:pt x="2415577" y="2041264"/>
                    <a:pt x="2415577" y="2039867"/>
                  </a:cubicBezTo>
                  <a:cubicBezTo>
                    <a:pt x="2415577" y="2041264"/>
                    <a:pt x="2415577" y="2041264"/>
                    <a:pt x="2415577" y="2039867"/>
                  </a:cubicBezTo>
                  <a:close/>
                  <a:moveTo>
                    <a:pt x="2425353" y="1546835"/>
                  </a:moveTo>
                  <a:cubicBezTo>
                    <a:pt x="2425353" y="1546835"/>
                    <a:pt x="2425353" y="1545438"/>
                    <a:pt x="2425353" y="1545438"/>
                  </a:cubicBezTo>
                  <a:cubicBezTo>
                    <a:pt x="2425353" y="1544042"/>
                    <a:pt x="2425353" y="1541248"/>
                    <a:pt x="2426750" y="1539851"/>
                  </a:cubicBezTo>
                  <a:cubicBezTo>
                    <a:pt x="2428147" y="1538455"/>
                    <a:pt x="2428147" y="1535662"/>
                    <a:pt x="2429544" y="1535662"/>
                  </a:cubicBezTo>
                  <a:cubicBezTo>
                    <a:pt x="2430940" y="1538455"/>
                    <a:pt x="2430940" y="1541248"/>
                    <a:pt x="2432337" y="1542645"/>
                  </a:cubicBezTo>
                  <a:cubicBezTo>
                    <a:pt x="2432337" y="1544042"/>
                    <a:pt x="2432337" y="1544042"/>
                    <a:pt x="2432337" y="1544042"/>
                  </a:cubicBezTo>
                  <a:cubicBezTo>
                    <a:pt x="2432337" y="1544042"/>
                    <a:pt x="2432337" y="1544042"/>
                    <a:pt x="2432337" y="1544042"/>
                  </a:cubicBezTo>
                  <a:cubicBezTo>
                    <a:pt x="2432337" y="1544042"/>
                    <a:pt x="2432337" y="1544042"/>
                    <a:pt x="2432337" y="1544042"/>
                  </a:cubicBezTo>
                  <a:cubicBezTo>
                    <a:pt x="2432337" y="1544042"/>
                    <a:pt x="2432337" y="1545438"/>
                    <a:pt x="2432337" y="1545438"/>
                  </a:cubicBezTo>
                  <a:cubicBezTo>
                    <a:pt x="2432337" y="1546835"/>
                    <a:pt x="2430940" y="1548232"/>
                    <a:pt x="2430940" y="1551025"/>
                  </a:cubicBezTo>
                  <a:cubicBezTo>
                    <a:pt x="2429544" y="1552422"/>
                    <a:pt x="2429544" y="1553818"/>
                    <a:pt x="2428147" y="1555215"/>
                  </a:cubicBezTo>
                  <a:cubicBezTo>
                    <a:pt x="2428147" y="1555215"/>
                    <a:pt x="2428147" y="1553818"/>
                    <a:pt x="2426750" y="1553818"/>
                  </a:cubicBezTo>
                  <a:cubicBezTo>
                    <a:pt x="2426750" y="1552422"/>
                    <a:pt x="2425353" y="1551025"/>
                    <a:pt x="2425353" y="1549628"/>
                  </a:cubicBezTo>
                  <a:cubicBezTo>
                    <a:pt x="2425353" y="1549628"/>
                    <a:pt x="2425353" y="1548232"/>
                    <a:pt x="2425353" y="1548232"/>
                  </a:cubicBezTo>
                  <a:cubicBezTo>
                    <a:pt x="2425353" y="1548232"/>
                    <a:pt x="2425353" y="1546835"/>
                    <a:pt x="2425353" y="1546835"/>
                  </a:cubicBezTo>
                  <a:cubicBezTo>
                    <a:pt x="2425353" y="1548232"/>
                    <a:pt x="2425353" y="1548232"/>
                    <a:pt x="2425353" y="1546835"/>
                  </a:cubicBezTo>
                  <a:cubicBezTo>
                    <a:pt x="2425353" y="1548232"/>
                    <a:pt x="2425353" y="1548232"/>
                    <a:pt x="2425353" y="1546835"/>
                  </a:cubicBezTo>
                  <a:close/>
                  <a:moveTo>
                    <a:pt x="2443511" y="1052406"/>
                  </a:moveTo>
                  <a:cubicBezTo>
                    <a:pt x="2443511" y="1052406"/>
                    <a:pt x="2443511" y="1051010"/>
                    <a:pt x="2443511" y="1051010"/>
                  </a:cubicBezTo>
                  <a:cubicBezTo>
                    <a:pt x="2443511" y="1049613"/>
                    <a:pt x="2443511" y="1046820"/>
                    <a:pt x="2444907" y="1045423"/>
                  </a:cubicBezTo>
                  <a:cubicBezTo>
                    <a:pt x="2444907" y="1044026"/>
                    <a:pt x="2446304" y="1042630"/>
                    <a:pt x="2447700" y="1041233"/>
                  </a:cubicBezTo>
                  <a:cubicBezTo>
                    <a:pt x="2449097" y="1044026"/>
                    <a:pt x="2449097" y="1046820"/>
                    <a:pt x="2450494" y="1048216"/>
                  </a:cubicBezTo>
                  <a:cubicBezTo>
                    <a:pt x="2450494" y="1049613"/>
                    <a:pt x="2450494" y="1049613"/>
                    <a:pt x="2450494" y="1049613"/>
                  </a:cubicBezTo>
                  <a:cubicBezTo>
                    <a:pt x="2450494" y="1049613"/>
                    <a:pt x="2450494" y="1049613"/>
                    <a:pt x="2450494" y="1049613"/>
                  </a:cubicBezTo>
                  <a:cubicBezTo>
                    <a:pt x="2450494" y="1049613"/>
                    <a:pt x="2450494" y="1049613"/>
                    <a:pt x="2450494" y="1049613"/>
                  </a:cubicBezTo>
                  <a:cubicBezTo>
                    <a:pt x="2450494" y="1049613"/>
                    <a:pt x="2450494" y="1051010"/>
                    <a:pt x="2450494" y="1051010"/>
                  </a:cubicBezTo>
                  <a:cubicBezTo>
                    <a:pt x="2450494" y="1052406"/>
                    <a:pt x="2449097" y="1053803"/>
                    <a:pt x="2449097" y="1056597"/>
                  </a:cubicBezTo>
                  <a:cubicBezTo>
                    <a:pt x="2449097" y="1057993"/>
                    <a:pt x="2447700" y="1059390"/>
                    <a:pt x="2446304" y="1060787"/>
                  </a:cubicBezTo>
                  <a:cubicBezTo>
                    <a:pt x="2446304" y="1060787"/>
                    <a:pt x="2446304" y="1059390"/>
                    <a:pt x="2444907" y="1059390"/>
                  </a:cubicBezTo>
                  <a:cubicBezTo>
                    <a:pt x="2444907" y="1057993"/>
                    <a:pt x="2443511" y="1056597"/>
                    <a:pt x="2443511" y="1055200"/>
                  </a:cubicBezTo>
                  <a:cubicBezTo>
                    <a:pt x="2443511" y="1055200"/>
                    <a:pt x="2443511" y="1053803"/>
                    <a:pt x="2443511" y="1053803"/>
                  </a:cubicBezTo>
                  <a:cubicBezTo>
                    <a:pt x="2443511" y="1053803"/>
                    <a:pt x="2443511" y="1052406"/>
                    <a:pt x="2443511" y="1052406"/>
                  </a:cubicBezTo>
                  <a:cubicBezTo>
                    <a:pt x="2443511" y="1053803"/>
                    <a:pt x="2443511" y="1053803"/>
                    <a:pt x="2443511" y="1052406"/>
                  </a:cubicBezTo>
                  <a:cubicBezTo>
                    <a:pt x="2443511" y="1053803"/>
                    <a:pt x="2443511" y="1053803"/>
                    <a:pt x="2443511" y="1052406"/>
                  </a:cubicBezTo>
                  <a:close/>
                  <a:moveTo>
                    <a:pt x="2443511" y="1039836"/>
                  </a:moveTo>
                  <a:cubicBezTo>
                    <a:pt x="2443511" y="1039836"/>
                    <a:pt x="2443511" y="1039836"/>
                    <a:pt x="2443511" y="1039836"/>
                  </a:cubicBezTo>
                  <a:cubicBezTo>
                    <a:pt x="2443511" y="1039836"/>
                    <a:pt x="2443511" y="1039836"/>
                    <a:pt x="2443511" y="1039836"/>
                  </a:cubicBezTo>
                  <a:cubicBezTo>
                    <a:pt x="2443511" y="1039836"/>
                    <a:pt x="2443511" y="1039836"/>
                    <a:pt x="2443511" y="1039836"/>
                  </a:cubicBezTo>
                  <a:close/>
                  <a:moveTo>
                    <a:pt x="98467" y="601275"/>
                  </a:moveTo>
                  <a:cubicBezTo>
                    <a:pt x="91483" y="594292"/>
                    <a:pt x="85896" y="588705"/>
                    <a:pt x="78913" y="581722"/>
                  </a:cubicBezTo>
                  <a:cubicBezTo>
                    <a:pt x="74723" y="577532"/>
                    <a:pt x="71929" y="573341"/>
                    <a:pt x="67740" y="570548"/>
                  </a:cubicBezTo>
                  <a:cubicBezTo>
                    <a:pt x="69136" y="569151"/>
                    <a:pt x="70533" y="566358"/>
                    <a:pt x="71929" y="562168"/>
                  </a:cubicBezTo>
                  <a:cubicBezTo>
                    <a:pt x="73326" y="559375"/>
                    <a:pt x="74723" y="555185"/>
                    <a:pt x="74723" y="552391"/>
                  </a:cubicBezTo>
                  <a:cubicBezTo>
                    <a:pt x="74723" y="550994"/>
                    <a:pt x="74723" y="549598"/>
                    <a:pt x="74723" y="549598"/>
                  </a:cubicBezTo>
                  <a:cubicBezTo>
                    <a:pt x="74723" y="548201"/>
                    <a:pt x="74723" y="548201"/>
                    <a:pt x="74723" y="548201"/>
                  </a:cubicBezTo>
                  <a:cubicBezTo>
                    <a:pt x="74723" y="548201"/>
                    <a:pt x="74723" y="548201"/>
                    <a:pt x="74723" y="546804"/>
                  </a:cubicBezTo>
                  <a:cubicBezTo>
                    <a:pt x="74723" y="545408"/>
                    <a:pt x="74723" y="544011"/>
                    <a:pt x="74723" y="542614"/>
                  </a:cubicBezTo>
                  <a:cubicBezTo>
                    <a:pt x="74723" y="538424"/>
                    <a:pt x="73326" y="531441"/>
                    <a:pt x="67740" y="523061"/>
                  </a:cubicBezTo>
                  <a:lnTo>
                    <a:pt x="97070" y="495127"/>
                  </a:lnTo>
                  <a:lnTo>
                    <a:pt x="232549" y="362441"/>
                  </a:lnTo>
                  <a:lnTo>
                    <a:pt x="232549" y="362441"/>
                  </a:lnTo>
                  <a:lnTo>
                    <a:pt x="257690" y="337301"/>
                  </a:lnTo>
                  <a:lnTo>
                    <a:pt x="257690" y="337301"/>
                  </a:lnTo>
                  <a:lnTo>
                    <a:pt x="259086" y="335904"/>
                  </a:lnTo>
                  <a:cubicBezTo>
                    <a:pt x="263276" y="340094"/>
                    <a:pt x="267466" y="344284"/>
                    <a:pt x="271657" y="348474"/>
                  </a:cubicBezTo>
                  <a:cubicBezTo>
                    <a:pt x="328921" y="407135"/>
                    <a:pt x="386185" y="464400"/>
                    <a:pt x="442053" y="523061"/>
                  </a:cubicBezTo>
                  <a:cubicBezTo>
                    <a:pt x="442053" y="523061"/>
                    <a:pt x="440656" y="524457"/>
                    <a:pt x="440656" y="524457"/>
                  </a:cubicBezTo>
                  <a:cubicBezTo>
                    <a:pt x="439259" y="527251"/>
                    <a:pt x="436466" y="530044"/>
                    <a:pt x="435069" y="534234"/>
                  </a:cubicBezTo>
                  <a:cubicBezTo>
                    <a:pt x="433673" y="538424"/>
                    <a:pt x="432276" y="541218"/>
                    <a:pt x="432276" y="545408"/>
                  </a:cubicBezTo>
                  <a:cubicBezTo>
                    <a:pt x="432276" y="546804"/>
                    <a:pt x="432276" y="548201"/>
                    <a:pt x="432276" y="549598"/>
                  </a:cubicBezTo>
                  <a:cubicBezTo>
                    <a:pt x="432276" y="550994"/>
                    <a:pt x="432276" y="550994"/>
                    <a:pt x="432276" y="550994"/>
                  </a:cubicBezTo>
                  <a:cubicBezTo>
                    <a:pt x="432276" y="550994"/>
                    <a:pt x="432276" y="550994"/>
                    <a:pt x="432276" y="552391"/>
                  </a:cubicBezTo>
                  <a:cubicBezTo>
                    <a:pt x="432276" y="552391"/>
                    <a:pt x="432276" y="553788"/>
                    <a:pt x="432276" y="553788"/>
                  </a:cubicBezTo>
                  <a:cubicBezTo>
                    <a:pt x="432276" y="555185"/>
                    <a:pt x="432276" y="555185"/>
                    <a:pt x="432276" y="556581"/>
                  </a:cubicBezTo>
                  <a:cubicBezTo>
                    <a:pt x="432276" y="557978"/>
                    <a:pt x="433673" y="560771"/>
                    <a:pt x="433673" y="563565"/>
                  </a:cubicBezTo>
                  <a:cubicBezTo>
                    <a:pt x="435069" y="566358"/>
                    <a:pt x="436466" y="569151"/>
                    <a:pt x="437863" y="570548"/>
                  </a:cubicBezTo>
                  <a:lnTo>
                    <a:pt x="412722" y="594292"/>
                  </a:lnTo>
                  <a:lnTo>
                    <a:pt x="412722" y="594292"/>
                  </a:lnTo>
                  <a:lnTo>
                    <a:pt x="247913" y="754911"/>
                  </a:lnTo>
                  <a:cubicBezTo>
                    <a:pt x="200425" y="706027"/>
                    <a:pt x="150144" y="654350"/>
                    <a:pt x="98467" y="601275"/>
                  </a:cubicBezTo>
                  <a:close/>
                  <a:moveTo>
                    <a:pt x="254896" y="303780"/>
                  </a:moveTo>
                  <a:cubicBezTo>
                    <a:pt x="254896" y="303780"/>
                    <a:pt x="254896" y="303780"/>
                    <a:pt x="254896" y="303780"/>
                  </a:cubicBezTo>
                  <a:cubicBezTo>
                    <a:pt x="254896" y="302384"/>
                    <a:pt x="254896" y="302384"/>
                    <a:pt x="254896" y="300987"/>
                  </a:cubicBezTo>
                  <a:cubicBezTo>
                    <a:pt x="254896" y="299590"/>
                    <a:pt x="254896" y="296797"/>
                    <a:pt x="256293" y="295400"/>
                  </a:cubicBezTo>
                  <a:cubicBezTo>
                    <a:pt x="256293" y="294003"/>
                    <a:pt x="257690" y="292607"/>
                    <a:pt x="257690" y="292607"/>
                  </a:cubicBezTo>
                  <a:cubicBezTo>
                    <a:pt x="259086" y="295400"/>
                    <a:pt x="259086" y="298193"/>
                    <a:pt x="259086" y="299590"/>
                  </a:cubicBezTo>
                  <a:cubicBezTo>
                    <a:pt x="259086" y="300987"/>
                    <a:pt x="259086" y="300987"/>
                    <a:pt x="259086" y="300987"/>
                  </a:cubicBezTo>
                  <a:cubicBezTo>
                    <a:pt x="259086" y="300987"/>
                    <a:pt x="259086" y="300987"/>
                    <a:pt x="259086" y="300987"/>
                  </a:cubicBezTo>
                  <a:cubicBezTo>
                    <a:pt x="259086" y="300987"/>
                    <a:pt x="259086" y="300987"/>
                    <a:pt x="259086" y="300987"/>
                  </a:cubicBezTo>
                  <a:cubicBezTo>
                    <a:pt x="259086" y="300987"/>
                    <a:pt x="259086" y="302384"/>
                    <a:pt x="259086" y="302384"/>
                  </a:cubicBezTo>
                  <a:cubicBezTo>
                    <a:pt x="259086" y="303780"/>
                    <a:pt x="257690" y="305177"/>
                    <a:pt x="257690" y="307970"/>
                  </a:cubicBezTo>
                  <a:cubicBezTo>
                    <a:pt x="257690" y="309367"/>
                    <a:pt x="256293" y="309367"/>
                    <a:pt x="256293" y="310764"/>
                  </a:cubicBezTo>
                  <a:cubicBezTo>
                    <a:pt x="256293" y="310764"/>
                    <a:pt x="256293" y="310764"/>
                    <a:pt x="256293" y="309367"/>
                  </a:cubicBezTo>
                  <a:cubicBezTo>
                    <a:pt x="256293" y="307970"/>
                    <a:pt x="254896" y="306574"/>
                    <a:pt x="254896" y="305177"/>
                  </a:cubicBezTo>
                  <a:cubicBezTo>
                    <a:pt x="254896" y="305177"/>
                    <a:pt x="254896" y="303780"/>
                    <a:pt x="254896" y="303780"/>
                  </a:cubicBezTo>
                  <a:cubicBezTo>
                    <a:pt x="254896" y="305177"/>
                    <a:pt x="254896" y="305177"/>
                    <a:pt x="254896" y="303780"/>
                  </a:cubicBezTo>
                  <a:cubicBezTo>
                    <a:pt x="254896" y="305177"/>
                    <a:pt x="254896" y="303780"/>
                    <a:pt x="254896" y="303780"/>
                  </a:cubicBezTo>
                  <a:close/>
                  <a:moveTo>
                    <a:pt x="450433" y="585912"/>
                  </a:moveTo>
                  <a:lnTo>
                    <a:pt x="450433" y="585912"/>
                  </a:lnTo>
                  <a:lnTo>
                    <a:pt x="450433" y="585912"/>
                  </a:lnTo>
                  <a:cubicBezTo>
                    <a:pt x="456019" y="590102"/>
                    <a:pt x="460210" y="594292"/>
                    <a:pt x="464400" y="598482"/>
                  </a:cubicBezTo>
                  <a:cubicBezTo>
                    <a:pt x="521664" y="657143"/>
                    <a:pt x="577532" y="714407"/>
                    <a:pt x="634796" y="773068"/>
                  </a:cubicBezTo>
                  <a:cubicBezTo>
                    <a:pt x="634796" y="773068"/>
                    <a:pt x="633399" y="774465"/>
                    <a:pt x="633399" y="774465"/>
                  </a:cubicBezTo>
                  <a:cubicBezTo>
                    <a:pt x="632003" y="777258"/>
                    <a:pt x="629209" y="780052"/>
                    <a:pt x="627813" y="784242"/>
                  </a:cubicBezTo>
                  <a:cubicBezTo>
                    <a:pt x="626416" y="788432"/>
                    <a:pt x="625019" y="791225"/>
                    <a:pt x="625019" y="795415"/>
                  </a:cubicBezTo>
                  <a:cubicBezTo>
                    <a:pt x="625019" y="796812"/>
                    <a:pt x="625019" y="798209"/>
                    <a:pt x="625019" y="799605"/>
                  </a:cubicBezTo>
                  <a:cubicBezTo>
                    <a:pt x="625019" y="801002"/>
                    <a:pt x="625019" y="801002"/>
                    <a:pt x="625019" y="801002"/>
                  </a:cubicBezTo>
                  <a:cubicBezTo>
                    <a:pt x="625019" y="801002"/>
                    <a:pt x="625019" y="801002"/>
                    <a:pt x="625019" y="802399"/>
                  </a:cubicBezTo>
                  <a:cubicBezTo>
                    <a:pt x="625019" y="802399"/>
                    <a:pt x="625019" y="803795"/>
                    <a:pt x="625019" y="803795"/>
                  </a:cubicBezTo>
                  <a:cubicBezTo>
                    <a:pt x="625019" y="805192"/>
                    <a:pt x="625019" y="805192"/>
                    <a:pt x="625019" y="806589"/>
                  </a:cubicBezTo>
                  <a:cubicBezTo>
                    <a:pt x="625019" y="807986"/>
                    <a:pt x="626416" y="810779"/>
                    <a:pt x="626416" y="813572"/>
                  </a:cubicBezTo>
                  <a:cubicBezTo>
                    <a:pt x="627813" y="816366"/>
                    <a:pt x="629209" y="819159"/>
                    <a:pt x="630606" y="820556"/>
                  </a:cubicBezTo>
                  <a:lnTo>
                    <a:pt x="605465" y="844300"/>
                  </a:lnTo>
                  <a:lnTo>
                    <a:pt x="605465" y="844300"/>
                  </a:lnTo>
                  <a:lnTo>
                    <a:pt x="440656" y="1004919"/>
                  </a:lnTo>
                  <a:cubicBezTo>
                    <a:pt x="383392" y="946258"/>
                    <a:pt x="326127" y="887597"/>
                    <a:pt x="268863" y="828936"/>
                  </a:cubicBezTo>
                  <a:cubicBezTo>
                    <a:pt x="264673" y="824746"/>
                    <a:pt x="261879" y="820556"/>
                    <a:pt x="257690" y="817762"/>
                  </a:cubicBezTo>
                  <a:cubicBezTo>
                    <a:pt x="259086" y="816366"/>
                    <a:pt x="260483" y="813572"/>
                    <a:pt x="261879" y="809382"/>
                  </a:cubicBezTo>
                  <a:cubicBezTo>
                    <a:pt x="263276" y="806589"/>
                    <a:pt x="264673" y="802399"/>
                    <a:pt x="264673" y="799605"/>
                  </a:cubicBezTo>
                  <a:cubicBezTo>
                    <a:pt x="264673" y="798209"/>
                    <a:pt x="264673" y="796812"/>
                    <a:pt x="264673" y="796812"/>
                  </a:cubicBezTo>
                  <a:cubicBezTo>
                    <a:pt x="264673" y="795415"/>
                    <a:pt x="264673" y="795415"/>
                    <a:pt x="264673" y="795415"/>
                  </a:cubicBezTo>
                  <a:cubicBezTo>
                    <a:pt x="264673" y="795415"/>
                    <a:pt x="264673" y="795415"/>
                    <a:pt x="264673" y="794019"/>
                  </a:cubicBezTo>
                  <a:cubicBezTo>
                    <a:pt x="264673" y="792622"/>
                    <a:pt x="264673" y="791225"/>
                    <a:pt x="264673" y="789829"/>
                  </a:cubicBezTo>
                  <a:cubicBezTo>
                    <a:pt x="264673" y="785639"/>
                    <a:pt x="263276" y="778655"/>
                    <a:pt x="257690" y="770275"/>
                  </a:cubicBezTo>
                  <a:lnTo>
                    <a:pt x="422499" y="609656"/>
                  </a:lnTo>
                  <a:lnTo>
                    <a:pt x="422499" y="609656"/>
                  </a:lnTo>
                  <a:lnTo>
                    <a:pt x="450433" y="585912"/>
                  </a:lnTo>
                  <a:close/>
                  <a:moveTo>
                    <a:pt x="449036" y="550994"/>
                  </a:moveTo>
                  <a:cubicBezTo>
                    <a:pt x="449036" y="550994"/>
                    <a:pt x="449036" y="550994"/>
                    <a:pt x="449036" y="550994"/>
                  </a:cubicBezTo>
                  <a:cubicBezTo>
                    <a:pt x="449036" y="549598"/>
                    <a:pt x="449036" y="549598"/>
                    <a:pt x="449036" y="548201"/>
                  </a:cubicBezTo>
                  <a:cubicBezTo>
                    <a:pt x="449036" y="546804"/>
                    <a:pt x="449036" y="544011"/>
                    <a:pt x="450433" y="542614"/>
                  </a:cubicBezTo>
                  <a:cubicBezTo>
                    <a:pt x="450433" y="541218"/>
                    <a:pt x="451830" y="539821"/>
                    <a:pt x="451830" y="539821"/>
                  </a:cubicBezTo>
                  <a:cubicBezTo>
                    <a:pt x="453226" y="542614"/>
                    <a:pt x="453226" y="545408"/>
                    <a:pt x="453226" y="546804"/>
                  </a:cubicBezTo>
                  <a:cubicBezTo>
                    <a:pt x="453226" y="548201"/>
                    <a:pt x="453226" y="548201"/>
                    <a:pt x="453226" y="548201"/>
                  </a:cubicBezTo>
                  <a:cubicBezTo>
                    <a:pt x="453226" y="548201"/>
                    <a:pt x="453226" y="548201"/>
                    <a:pt x="453226" y="548201"/>
                  </a:cubicBezTo>
                  <a:cubicBezTo>
                    <a:pt x="453226" y="548201"/>
                    <a:pt x="453226" y="548201"/>
                    <a:pt x="453226" y="548201"/>
                  </a:cubicBezTo>
                  <a:cubicBezTo>
                    <a:pt x="453226" y="548201"/>
                    <a:pt x="453226" y="549598"/>
                    <a:pt x="453226" y="549598"/>
                  </a:cubicBezTo>
                  <a:cubicBezTo>
                    <a:pt x="453226" y="550994"/>
                    <a:pt x="451830" y="552391"/>
                    <a:pt x="451830" y="555185"/>
                  </a:cubicBezTo>
                  <a:cubicBezTo>
                    <a:pt x="451830" y="556581"/>
                    <a:pt x="450433" y="557978"/>
                    <a:pt x="450433" y="557978"/>
                  </a:cubicBezTo>
                  <a:cubicBezTo>
                    <a:pt x="450433" y="557978"/>
                    <a:pt x="450433" y="557978"/>
                    <a:pt x="450433" y="556581"/>
                  </a:cubicBezTo>
                  <a:cubicBezTo>
                    <a:pt x="450433" y="555185"/>
                    <a:pt x="449036" y="553788"/>
                    <a:pt x="449036" y="552391"/>
                  </a:cubicBezTo>
                  <a:cubicBezTo>
                    <a:pt x="449036" y="552391"/>
                    <a:pt x="449036" y="550994"/>
                    <a:pt x="449036" y="550994"/>
                  </a:cubicBezTo>
                  <a:cubicBezTo>
                    <a:pt x="449036" y="553788"/>
                    <a:pt x="449036" y="552391"/>
                    <a:pt x="449036" y="550994"/>
                  </a:cubicBezTo>
                  <a:cubicBezTo>
                    <a:pt x="449036" y="552391"/>
                    <a:pt x="449036" y="550994"/>
                    <a:pt x="449036" y="550994"/>
                  </a:cubicBezTo>
                  <a:close/>
                  <a:moveTo>
                    <a:pt x="471383" y="544011"/>
                  </a:moveTo>
                  <a:cubicBezTo>
                    <a:pt x="471383" y="539821"/>
                    <a:pt x="469986" y="532838"/>
                    <a:pt x="464400" y="524457"/>
                  </a:cubicBezTo>
                  <a:lnTo>
                    <a:pt x="630606" y="362441"/>
                  </a:lnTo>
                  <a:lnTo>
                    <a:pt x="630606" y="362441"/>
                  </a:lnTo>
                  <a:lnTo>
                    <a:pt x="655746" y="337301"/>
                  </a:lnTo>
                  <a:lnTo>
                    <a:pt x="655746" y="337301"/>
                  </a:lnTo>
                  <a:lnTo>
                    <a:pt x="655746" y="337301"/>
                  </a:lnTo>
                  <a:cubicBezTo>
                    <a:pt x="659936" y="341491"/>
                    <a:pt x="664127" y="345681"/>
                    <a:pt x="668317" y="351268"/>
                  </a:cubicBezTo>
                  <a:cubicBezTo>
                    <a:pt x="725581" y="409929"/>
                    <a:pt x="782845" y="468590"/>
                    <a:pt x="840109" y="527251"/>
                  </a:cubicBezTo>
                  <a:cubicBezTo>
                    <a:pt x="840109" y="527251"/>
                    <a:pt x="840109" y="527251"/>
                    <a:pt x="840109" y="527251"/>
                  </a:cubicBezTo>
                  <a:cubicBezTo>
                    <a:pt x="840109" y="527251"/>
                    <a:pt x="838713" y="528647"/>
                    <a:pt x="837316" y="530044"/>
                  </a:cubicBezTo>
                  <a:cubicBezTo>
                    <a:pt x="835919" y="532838"/>
                    <a:pt x="833126" y="535631"/>
                    <a:pt x="831730" y="539821"/>
                  </a:cubicBezTo>
                  <a:cubicBezTo>
                    <a:pt x="830333" y="544011"/>
                    <a:pt x="828936" y="546804"/>
                    <a:pt x="828936" y="550994"/>
                  </a:cubicBezTo>
                  <a:cubicBezTo>
                    <a:pt x="828936" y="552391"/>
                    <a:pt x="828936" y="553788"/>
                    <a:pt x="828936" y="555185"/>
                  </a:cubicBezTo>
                  <a:cubicBezTo>
                    <a:pt x="828936" y="556581"/>
                    <a:pt x="828936" y="556581"/>
                    <a:pt x="828936" y="556581"/>
                  </a:cubicBezTo>
                  <a:cubicBezTo>
                    <a:pt x="828936" y="556581"/>
                    <a:pt x="828936" y="556581"/>
                    <a:pt x="828936" y="557978"/>
                  </a:cubicBezTo>
                  <a:cubicBezTo>
                    <a:pt x="828936" y="557978"/>
                    <a:pt x="828936" y="559375"/>
                    <a:pt x="828936" y="559375"/>
                  </a:cubicBezTo>
                  <a:cubicBezTo>
                    <a:pt x="828936" y="560771"/>
                    <a:pt x="828936" y="560771"/>
                    <a:pt x="828936" y="562168"/>
                  </a:cubicBezTo>
                  <a:cubicBezTo>
                    <a:pt x="828936" y="563565"/>
                    <a:pt x="830333" y="566358"/>
                    <a:pt x="830333" y="569151"/>
                  </a:cubicBezTo>
                  <a:cubicBezTo>
                    <a:pt x="830333" y="570548"/>
                    <a:pt x="831730" y="571945"/>
                    <a:pt x="833126" y="574738"/>
                  </a:cubicBezTo>
                  <a:lnTo>
                    <a:pt x="809382" y="598482"/>
                  </a:lnTo>
                  <a:lnTo>
                    <a:pt x="809382" y="598482"/>
                  </a:lnTo>
                  <a:lnTo>
                    <a:pt x="643176" y="760498"/>
                  </a:lnTo>
                  <a:cubicBezTo>
                    <a:pt x="585912" y="701837"/>
                    <a:pt x="530044" y="644573"/>
                    <a:pt x="472780" y="585912"/>
                  </a:cubicBezTo>
                  <a:cubicBezTo>
                    <a:pt x="468590" y="581722"/>
                    <a:pt x="464400" y="577532"/>
                    <a:pt x="460210" y="571945"/>
                  </a:cubicBezTo>
                  <a:cubicBezTo>
                    <a:pt x="461607" y="570548"/>
                    <a:pt x="464400" y="566358"/>
                    <a:pt x="465796" y="563565"/>
                  </a:cubicBezTo>
                  <a:cubicBezTo>
                    <a:pt x="467193" y="560771"/>
                    <a:pt x="468590" y="556581"/>
                    <a:pt x="468590" y="553788"/>
                  </a:cubicBezTo>
                  <a:cubicBezTo>
                    <a:pt x="468590" y="552391"/>
                    <a:pt x="468590" y="550994"/>
                    <a:pt x="468590" y="550994"/>
                  </a:cubicBezTo>
                  <a:cubicBezTo>
                    <a:pt x="468590" y="549598"/>
                    <a:pt x="468590" y="549598"/>
                    <a:pt x="468590" y="549598"/>
                  </a:cubicBezTo>
                  <a:cubicBezTo>
                    <a:pt x="468590" y="549598"/>
                    <a:pt x="468590" y="549598"/>
                    <a:pt x="468590" y="548201"/>
                  </a:cubicBezTo>
                  <a:cubicBezTo>
                    <a:pt x="472780" y="548201"/>
                    <a:pt x="472780" y="546804"/>
                    <a:pt x="471383" y="544011"/>
                  </a:cubicBezTo>
                  <a:close/>
                  <a:moveTo>
                    <a:pt x="655746" y="307970"/>
                  </a:moveTo>
                  <a:cubicBezTo>
                    <a:pt x="655746" y="307970"/>
                    <a:pt x="655746" y="307970"/>
                    <a:pt x="655746" y="307970"/>
                  </a:cubicBezTo>
                  <a:cubicBezTo>
                    <a:pt x="655746" y="306574"/>
                    <a:pt x="655746" y="306574"/>
                    <a:pt x="655746" y="305177"/>
                  </a:cubicBezTo>
                  <a:cubicBezTo>
                    <a:pt x="655746" y="303780"/>
                    <a:pt x="655746" y="300987"/>
                    <a:pt x="657143" y="299590"/>
                  </a:cubicBezTo>
                  <a:cubicBezTo>
                    <a:pt x="657143" y="298193"/>
                    <a:pt x="658540" y="296797"/>
                    <a:pt x="659936" y="295400"/>
                  </a:cubicBezTo>
                  <a:cubicBezTo>
                    <a:pt x="659936" y="296797"/>
                    <a:pt x="661333" y="298193"/>
                    <a:pt x="661333" y="299590"/>
                  </a:cubicBezTo>
                  <a:cubicBezTo>
                    <a:pt x="661333" y="300987"/>
                    <a:pt x="661333" y="300987"/>
                    <a:pt x="661333" y="300987"/>
                  </a:cubicBezTo>
                  <a:cubicBezTo>
                    <a:pt x="661333" y="300987"/>
                    <a:pt x="661333" y="300987"/>
                    <a:pt x="661333" y="300987"/>
                  </a:cubicBezTo>
                  <a:cubicBezTo>
                    <a:pt x="661333" y="300987"/>
                    <a:pt x="661333" y="300987"/>
                    <a:pt x="661333" y="300987"/>
                  </a:cubicBezTo>
                  <a:cubicBezTo>
                    <a:pt x="661333" y="300987"/>
                    <a:pt x="661333" y="302384"/>
                    <a:pt x="661333" y="302384"/>
                  </a:cubicBezTo>
                  <a:cubicBezTo>
                    <a:pt x="661333" y="303780"/>
                    <a:pt x="659936" y="305177"/>
                    <a:pt x="659936" y="307970"/>
                  </a:cubicBezTo>
                  <a:cubicBezTo>
                    <a:pt x="658540" y="309367"/>
                    <a:pt x="658540" y="310764"/>
                    <a:pt x="657143" y="312160"/>
                  </a:cubicBezTo>
                  <a:cubicBezTo>
                    <a:pt x="657143" y="310764"/>
                    <a:pt x="657143" y="310764"/>
                    <a:pt x="657143" y="309367"/>
                  </a:cubicBezTo>
                  <a:cubicBezTo>
                    <a:pt x="657143" y="309367"/>
                    <a:pt x="657143" y="307970"/>
                    <a:pt x="657143" y="307970"/>
                  </a:cubicBezTo>
                  <a:cubicBezTo>
                    <a:pt x="655746" y="309367"/>
                    <a:pt x="655746" y="309367"/>
                    <a:pt x="655746" y="307970"/>
                  </a:cubicBezTo>
                  <a:cubicBezTo>
                    <a:pt x="655746" y="309367"/>
                    <a:pt x="655746" y="307970"/>
                    <a:pt x="655746" y="307970"/>
                  </a:cubicBezTo>
                  <a:close/>
                  <a:moveTo>
                    <a:pt x="855473" y="601275"/>
                  </a:moveTo>
                  <a:cubicBezTo>
                    <a:pt x="912737" y="659936"/>
                    <a:pt x="970002" y="717201"/>
                    <a:pt x="1025869" y="775862"/>
                  </a:cubicBezTo>
                  <a:cubicBezTo>
                    <a:pt x="1025869" y="775862"/>
                    <a:pt x="1025869" y="775862"/>
                    <a:pt x="1025869" y="775862"/>
                  </a:cubicBezTo>
                  <a:cubicBezTo>
                    <a:pt x="1025869" y="775862"/>
                    <a:pt x="1024473" y="777258"/>
                    <a:pt x="1023076" y="778655"/>
                  </a:cubicBezTo>
                  <a:cubicBezTo>
                    <a:pt x="1021679" y="781448"/>
                    <a:pt x="1018886" y="784242"/>
                    <a:pt x="1017489" y="788432"/>
                  </a:cubicBezTo>
                  <a:cubicBezTo>
                    <a:pt x="1016092" y="792622"/>
                    <a:pt x="1014696" y="795415"/>
                    <a:pt x="1014696" y="799605"/>
                  </a:cubicBezTo>
                  <a:cubicBezTo>
                    <a:pt x="1014696" y="801002"/>
                    <a:pt x="1014696" y="802399"/>
                    <a:pt x="1014696" y="803795"/>
                  </a:cubicBezTo>
                  <a:cubicBezTo>
                    <a:pt x="1014696" y="805192"/>
                    <a:pt x="1014696" y="805192"/>
                    <a:pt x="1014696" y="805192"/>
                  </a:cubicBezTo>
                  <a:cubicBezTo>
                    <a:pt x="1014696" y="805192"/>
                    <a:pt x="1014696" y="805192"/>
                    <a:pt x="1014696" y="806589"/>
                  </a:cubicBezTo>
                  <a:cubicBezTo>
                    <a:pt x="1014696" y="806589"/>
                    <a:pt x="1014696" y="807986"/>
                    <a:pt x="1014696" y="807986"/>
                  </a:cubicBezTo>
                  <a:cubicBezTo>
                    <a:pt x="1014696" y="809382"/>
                    <a:pt x="1014696" y="809382"/>
                    <a:pt x="1014696" y="810779"/>
                  </a:cubicBezTo>
                  <a:cubicBezTo>
                    <a:pt x="1014696" y="812176"/>
                    <a:pt x="1016092" y="814969"/>
                    <a:pt x="1016092" y="817762"/>
                  </a:cubicBezTo>
                  <a:cubicBezTo>
                    <a:pt x="1016092" y="819159"/>
                    <a:pt x="1017489" y="820556"/>
                    <a:pt x="1018886" y="823349"/>
                  </a:cubicBezTo>
                  <a:lnTo>
                    <a:pt x="995142" y="845696"/>
                  </a:lnTo>
                  <a:lnTo>
                    <a:pt x="995142" y="845696"/>
                  </a:lnTo>
                  <a:lnTo>
                    <a:pt x="830333" y="1006316"/>
                  </a:lnTo>
                  <a:cubicBezTo>
                    <a:pt x="774465" y="949051"/>
                    <a:pt x="717201" y="890390"/>
                    <a:pt x="661333" y="833126"/>
                  </a:cubicBezTo>
                  <a:cubicBezTo>
                    <a:pt x="657143" y="828936"/>
                    <a:pt x="652953" y="824746"/>
                    <a:pt x="648763" y="819159"/>
                  </a:cubicBezTo>
                  <a:cubicBezTo>
                    <a:pt x="650160" y="817762"/>
                    <a:pt x="652953" y="813572"/>
                    <a:pt x="654350" y="810779"/>
                  </a:cubicBezTo>
                  <a:cubicBezTo>
                    <a:pt x="655746" y="807986"/>
                    <a:pt x="657143" y="803795"/>
                    <a:pt x="657143" y="801002"/>
                  </a:cubicBezTo>
                  <a:cubicBezTo>
                    <a:pt x="657143" y="799605"/>
                    <a:pt x="657143" y="798209"/>
                    <a:pt x="657143" y="798209"/>
                  </a:cubicBezTo>
                  <a:cubicBezTo>
                    <a:pt x="657143" y="796812"/>
                    <a:pt x="657143" y="796812"/>
                    <a:pt x="657143" y="796812"/>
                  </a:cubicBezTo>
                  <a:cubicBezTo>
                    <a:pt x="657143" y="796812"/>
                    <a:pt x="657143" y="796812"/>
                    <a:pt x="657143" y="795415"/>
                  </a:cubicBezTo>
                  <a:cubicBezTo>
                    <a:pt x="657143" y="794019"/>
                    <a:pt x="657143" y="792622"/>
                    <a:pt x="657143" y="791225"/>
                  </a:cubicBezTo>
                  <a:cubicBezTo>
                    <a:pt x="657143" y="787035"/>
                    <a:pt x="655746" y="780052"/>
                    <a:pt x="650160" y="773068"/>
                  </a:cubicBezTo>
                  <a:lnTo>
                    <a:pt x="814969" y="612449"/>
                  </a:lnTo>
                  <a:lnTo>
                    <a:pt x="814969" y="612449"/>
                  </a:lnTo>
                  <a:lnTo>
                    <a:pt x="840109" y="588705"/>
                  </a:lnTo>
                  <a:lnTo>
                    <a:pt x="840109" y="588705"/>
                  </a:lnTo>
                  <a:lnTo>
                    <a:pt x="840109" y="588705"/>
                  </a:lnTo>
                  <a:cubicBezTo>
                    <a:pt x="847093" y="591499"/>
                    <a:pt x="851283" y="597085"/>
                    <a:pt x="855473" y="601275"/>
                  </a:cubicBezTo>
                  <a:close/>
                  <a:moveTo>
                    <a:pt x="849886" y="556581"/>
                  </a:moveTo>
                  <a:cubicBezTo>
                    <a:pt x="849886" y="556581"/>
                    <a:pt x="849886" y="555185"/>
                    <a:pt x="849886" y="556581"/>
                  </a:cubicBezTo>
                  <a:cubicBezTo>
                    <a:pt x="849886" y="555185"/>
                    <a:pt x="849886" y="555185"/>
                    <a:pt x="849886" y="553788"/>
                  </a:cubicBezTo>
                  <a:cubicBezTo>
                    <a:pt x="849886" y="552391"/>
                    <a:pt x="849886" y="549598"/>
                    <a:pt x="851283" y="548201"/>
                  </a:cubicBezTo>
                  <a:cubicBezTo>
                    <a:pt x="852680" y="546804"/>
                    <a:pt x="852680" y="545408"/>
                    <a:pt x="854076" y="544011"/>
                  </a:cubicBezTo>
                  <a:cubicBezTo>
                    <a:pt x="854076" y="545408"/>
                    <a:pt x="855473" y="546804"/>
                    <a:pt x="855473" y="548201"/>
                  </a:cubicBezTo>
                  <a:cubicBezTo>
                    <a:pt x="855473" y="549598"/>
                    <a:pt x="855473" y="549598"/>
                    <a:pt x="855473" y="549598"/>
                  </a:cubicBezTo>
                  <a:cubicBezTo>
                    <a:pt x="855473" y="549598"/>
                    <a:pt x="855473" y="549598"/>
                    <a:pt x="855473" y="549598"/>
                  </a:cubicBezTo>
                  <a:cubicBezTo>
                    <a:pt x="855473" y="549598"/>
                    <a:pt x="855473" y="549598"/>
                    <a:pt x="855473" y="549598"/>
                  </a:cubicBezTo>
                  <a:cubicBezTo>
                    <a:pt x="855473" y="549598"/>
                    <a:pt x="855473" y="550994"/>
                    <a:pt x="855473" y="550994"/>
                  </a:cubicBezTo>
                  <a:cubicBezTo>
                    <a:pt x="855473" y="552391"/>
                    <a:pt x="854076" y="553788"/>
                    <a:pt x="854076" y="556581"/>
                  </a:cubicBezTo>
                  <a:cubicBezTo>
                    <a:pt x="852680" y="557978"/>
                    <a:pt x="852680" y="559375"/>
                    <a:pt x="851283" y="560771"/>
                  </a:cubicBezTo>
                  <a:cubicBezTo>
                    <a:pt x="851283" y="559375"/>
                    <a:pt x="851283" y="559375"/>
                    <a:pt x="851283" y="557978"/>
                  </a:cubicBezTo>
                  <a:cubicBezTo>
                    <a:pt x="851283" y="557978"/>
                    <a:pt x="851283" y="556581"/>
                    <a:pt x="851283" y="556581"/>
                  </a:cubicBezTo>
                  <a:cubicBezTo>
                    <a:pt x="849886" y="557978"/>
                    <a:pt x="849886" y="556581"/>
                    <a:pt x="849886" y="556581"/>
                  </a:cubicBezTo>
                  <a:cubicBezTo>
                    <a:pt x="849886" y="556581"/>
                    <a:pt x="849886" y="556581"/>
                    <a:pt x="849886" y="556581"/>
                  </a:cubicBezTo>
                  <a:close/>
                  <a:moveTo>
                    <a:pt x="865250" y="549598"/>
                  </a:moveTo>
                  <a:cubicBezTo>
                    <a:pt x="865250" y="548201"/>
                    <a:pt x="865250" y="546804"/>
                    <a:pt x="865250" y="545408"/>
                  </a:cubicBezTo>
                  <a:cubicBezTo>
                    <a:pt x="865250" y="542614"/>
                    <a:pt x="863853" y="535631"/>
                    <a:pt x="859663" y="528647"/>
                  </a:cubicBezTo>
                  <a:lnTo>
                    <a:pt x="1024473" y="368028"/>
                  </a:lnTo>
                  <a:lnTo>
                    <a:pt x="1024473" y="368028"/>
                  </a:lnTo>
                  <a:lnTo>
                    <a:pt x="1049613" y="344284"/>
                  </a:lnTo>
                  <a:lnTo>
                    <a:pt x="1049613" y="344284"/>
                  </a:lnTo>
                  <a:lnTo>
                    <a:pt x="1051010" y="342888"/>
                  </a:lnTo>
                  <a:cubicBezTo>
                    <a:pt x="1055200" y="347078"/>
                    <a:pt x="1059390" y="351268"/>
                    <a:pt x="1063580" y="355458"/>
                  </a:cubicBezTo>
                  <a:cubicBezTo>
                    <a:pt x="1119448" y="412722"/>
                    <a:pt x="1176712" y="471383"/>
                    <a:pt x="1232580" y="528647"/>
                  </a:cubicBezTo>
                  <a:cubicBezTo>
                    <a:pt x="1232580" y="528647"/>
                    <a:pt x="1231183" y="530044"/>
                    <a:pt x="1231183" y="530044"/>
                  </a:cubicBezTo>
                  <a:cubicBezTo>
                    <a:pt x="1229786" y="532838"/>
                    <a:pt x="1226993" y="535631"/>
                    <a:pt x="1225596" y="539821"/>
                  </a:cubicBezTo>
                  <a:cubicBezTo>
                    <a:pt x="1224199" y="544011"/>
                    <a:pt x="1222803" y="546804"/>
                    <a:pt x="1222803" y="550994"/>
                  </a:cubicBezTo>
                  <a:cubicBezTo>
                    <a:pt x="1222803" y="552391"/>
                    <a:pt x="1222803" y="553788"/>
                    <a:pt x="1222803" y="555185"/>
                  </a:cubicBezTo>
                  <a:cubicBezTo>
                    <a:pt x="1222803" y="556581"/>
                    <a:pt x="1222803" y="556581"/>
                    <a:pt x="1222803" y="556581"/>
                  </a:cubicBezTo>
                  <a:cubicBezTo>
                    <a:pt x="1222803" y="556581"/>
                    <a:pt x="1222803" y="556581"/>
                    <a:pt x="1222803" y="557978"/>
                  </a:cubicBezTo>
                  <a:cubicBezTo>
                    <a:pt x="1222803" y="557978"/>
                    <a:pt x="1222803" y="559375"/>
                    <a:pt x="1222803" y="559375"/>
                  </a:cubicBezTo>
                  <a:cubicBezTo>
                    <a:pt x="1222803" y="560771"/>
                    <a:pt x="1222803" y="560771"/>
                    <a:pt x="1222803" y="562168"/>
                  </a:cubicBezTo>
                  <a:cubicBezTo>
                    <a:pt x="1222803" y="563565"/>
                    <a:pt x="1224199" y="566358"/>
                    <a:pt x="1224199" y="569151"/>
                  </a:cubicBezTo>
                  <a:cubicBezTo>
                    <a:pt x="1225596" y="571945"/>
                    <a:pt x="1226993" y="574738"/>
                    <a:pt x="1228390" y="576135"/>
                  </a:cubicBezTo>
                  <a:lnTo>
                    <a:pt x="1203249" y="599879"/>
                  </a:lnTo>
                  <a:lnTo>
                    <a:pt x="1203249" y="599879"/>
                  </a:lnTo>
                  <a:lnTo>
                    <a:pt x="1039836" y="759101"/>
                  </a:lnTo>
                  <a:cubicBezTo>
                    <a:pt x="982572" y="700440"/>
                    <a:pt x="925308" y="641779"/>
                    <a:pt x="868043" y="583118"/>
                  </a:cubicBezTo>
                  <a:cubicBezTo>
                    <a:pt x="863853" y="578928"/>
                    <a:pt x="859663" y="574738"/>
                    <a:pt x="855473" y="569151"/>
                  </a:cubicBezTo>
                  <a:cubicBezTo>
                    <a:pt x="856870" y="567755"/>
                    <a:pt x="859663" y="563565"/>
                    <a:pt x="861060" y="560771"/>
                  </a:cubicBezTo>
                  <a:cubicBezTo>
                    <a:pt x="862456" y="557978"/>
                    <a:pt x="863853" y="553788"/>
                    <a:pt x="863853" y="550994"/>
                  </a:cubicBezTo>
                  <a:cubicBezTo>
                    <a:pt x="863853" y="549598"/>
                    <a:pt x="863853" y="548201"/>
                    <a:pt x="863853" y="548201"/>
                  </a:cubicBezTo>
                  <a:cubicBezTo>
                    <a:pt x="865250" y="550994"/>
                    <a:pt x="865250" y="550994"/>
                    <a:pt x="865250" y="549598"/>
                  </a:cubicBezTo>
                  <a:cubicBezTo>
                    <a:pt x="865250" y="550994"/>
                    <a:pt x="865250" y="549598"/>
                    <a:pt x="865250" y="549598"/>
                  </a:cubicBezTo>
                  <a:close/>
                  <a:moveTo>
                    <a:pt x="1048217" y="309367"/>
                  </a:moveTo>
                  <a:cubicBezTo>
                    <a:pt x="1048217" y="309367"/>
                    <a:pt x="1048217" y="309367"/>
                    <a:pt x="1048217" y="309367"/>
                  </a:cubicBezTo>
                  <a:cubicBezTo>
                    <a:pt x="1048217" y="307970"/>
                    <a:pt x="1048217" y="307970"/>
                    <a:pt x="1048217" y="306574"/>
                  </a:cubicBezTo>
                  <a:cubicBezTo>
                    <a:pt x="1048217" y="305177"/>
                    <a:pt x="1048217" y="302384"/>
                    <a:pt x="1049613" y="300987"/>
                  </a:cubicBezTo>
                  <a:cubicBezTo>
                    <a:pt x="1049613" y="299590"/>
                    <a:pt x="1051010" y="298193"/>
                    <a:pt x="1051010" y="298193"/>
                  </a:cubicBezTo>
                  <a:cubicBezTo>
                    <a:pt x="1052407" y="300987"/>
                    <a:pt x="1052407" y="303780"/>
                    <a:pt x="1052407" y="305177"/>
                  </a:cubicBezTo>
                  <a:cubicBezTo>
                    <a:pt x="1052407" y="306574"/>
                    <a:pt x="1052407" y="306574"/>
                    <a:pt x="1052407" y="306574"/>
                  </a:cubicBezTo>
                  <a:cubicBezTo>
                    <a:pt x="1052407" y="306574"/>
                    <a:pt x="1052407" y="306574"/>
                    <a:pt x="1052407" y="306574"/>
                  </a:cubicBezTo>
                  <a:cubicBezTo>
                    <a:pt x="1052407" y="306574"/>
                    <a:pt x="1052407" y="306574"/>
                    <a:pt x="1052407" y="306574"/>
                  </a:cubicBezTo>
                  <a:cubicBezTo>
                    <a:pt x="1052407" y="306574"/>
                    <a:pt x="1052407" y="307970"/>
                    <a:pt x="1052407" y="307970"/>
                  </a:cubicBezTo>
                  <a:cubicBezTo>
                    <a:pt x="1052407" y="309367"/>
                    <a:pt x="1051010" y="310764"/>
                    <a:pt x="1051010" y="313557"/>
                  </a:cubicBezTo>
                  <a:cubicBezTo>
                    <a:pt x="1051010" y="314954"/>
                    <a:pt x="1049613" y="314954"/>
                    <a:pt x="1049613" y="316350"/>
                  </a:cubicBezTo>
                  <a:cubicBezTo>
                    <a:pt x="1049613" y="316350"/>
                    <a:pt x="1049613" y="316350"/>
                    <a:pt x="1049613" y="314954"/>
                  </a:cubicBezTo>
                  <a:cubicBezTo>
                    <a:pt x="1049613" y="313557"/>
                    <a:pt x="1048217" y="312160"/>
                    <a:pt x="1048217" y="310764"/>
                  </a:cubicBezTo>
                  <a:cubicBezTo>
                    <a:pt x="1048217" y="310764"/>
                    <a:pt x="1048217" y="309367"/>
                    <a:pt x="1048217" y="309367"/>
                  </a:cubicBezTo>
                  <a:cubicBezTo>
                    <a:pt x="1048217" y="310764"/>
                    <a:pt x="1048217" y="310764"/>
                    <a:pt x="1048217" y="309367"/>
                  </a:cubicBezTo>
                  <a:cubicBezTo>
                    <a:pt x="1048217" y="309367"/>
                    <a:pt x="1048217" y="309367"/>
                    <a:pt x="1048217" y="309367"/>
                  </a:cubicBezTo>
                  <a:close/>
                  <a:moveTo>
                    <a:pt x="1254927" y="590102"/>
                  </a:moveTo>
                  <a:lnTo>
                    <a:pt x="1254927" y="590102"/>
                  </a:lnTo>
                  <a:lnTo>
                    <a:pt x="1254927" y="590102"/>
                  </a:lnTo>
                  <a:cubicBezTo>
                    <a:pt x="1260513" y="594292"/>
                    <a:pt x="1264704" y="598482"/>
                    <a:pt x="1268894" y="602672"/>
                  </a:cubicBezTo>
                  <a:cubicBezTo>
                    <a:pt x="1326158" y="661333"/>
                    <a:pt x="1382026" y="718597"/>
                    <a:pt x="1439290" y="777258"/>
                  </a:cubicBezTo>
                  <a:cubicBezTo>
                    <a:pt x="1439290" y="777258"/>
                    <a:pt x="1437893" y="778655"/>
                    <a:pt x="1437893" y="778655"/>
                  </a:cubicBezTo>
                  <a:cubicBezTo>
                    <a:pt x="1436496" y="781448"/>
                    <a:pt x="1433703" y="784242"/>
                    <a:pt x="1432307" y="788432"/>
                  </a:cubicBezTo>
                  <a:cubicBezTo>
                    <a:pt x="1430910" y="792622"/>
                    <a:pt x="1429513" y="795415"/>
                    <a:pt x="1429513" y="799605"/>
                  </a:cubicBezTo>
                  <a:cubicBezTo>
                    <a:pt x="1429513" y="801002"/>
                    <a:pt x="1429513" y="802399"/>
                    <a:pt x="1429513" y="803795"/>
                  </a:cubicBezTo>
                  <a:cubicBezTo>
                    <a:pt x="1429513" y="805192"/>
                    <a:pt x="1429513" y="805192"/>
                    <a:pt x="1429513" y="805192"/>
                  </a:cubicBezTo>
                  <a:cubicBezTo>
                    <a:pt x="1429513" y="805192"/>
                    <a:pt x="1429513" y="805192"/>
                    <a:pt x="1429513" y="806589"/>
                  </a:cubicBezTo>
                  <a:cubicBezTo>
                    <a:pt x="1429513" y="806589"/>
                    <a:pt x="1429513" y="807986"/>
                    <a:pt x="1429513" y="807986"/>
                  </a:cubicBezTo>
                  <a:cubicBezTo>
                    <a:pt x="1429513" y="809382"/>
                    <a:pt x="1429513" y="809382"/>
                    <a:pt x="1429513" y="810779"/>
                  </a:cubicBezTo>
                  <a:cubicBezTo>
                    <a:pt x="1429513" y="812176"/>
                    <a:pt x="1430910" y="814969"/>
                    <a:pt x="1430910" y="817762"/>
                  </a:cubicBezTo>
                  <a:cubicBezTo>
                    <a:pt x="1432307" y="820556"/>
                    <a:pt x="1433703" y="823349"/>
                    <a:pt x="1435100" y="824746"/>
                  </a:cubicBezTo>
                  <a:lnTo>
                    <a:pt x="1409959" y="848490"/>
                  </a:lnTo>
                  <a:lnTo>
                    <a:pt x="1409959" y="848490"/>
                  </a:lnTo>
                  <a:lnTo>
                    <a:pt x="1246546" y="1010506"/>
                  </a:lnTo>
                  <a:cubicBezTo>
                    <a:pt x="1189282" y="951845"/>
                    <a:pt x="1132018" y="893184"/>
                    <a:pt x="1073357" y="834523"/>
                  </a:cubicBezTo>
                  <a:cubicBezTo>
                    <a:pt x="1069167" y="830333"/>
                    <a:pt x="1064977" y="826143"/>
                    <a:pt x="1060787" y="820556"/>
                  </a:cubicBezTo>
                  <a:cubicBezTo>
                    <a:pt x="1062184" y="817762"/>
                    <a:pt x="1064977" y="814969"/>
                    <a:pt x="1066373" y="812176"/>
                  </a:cubicBezTo>
                  <a:cubicBezTo>
                    <a:pt x="1067770" y="809382"/>
                    <a:pt x="1069167" y="805192"/>
                    <a:pt x="1069167" y="802399"/>
                  </a:cubicBezTo>
                  <a:cubicBezTo>
                    <a:pt x="1069167" y="801002"/>
                    <a:pt x="1069167" y="799605"/>
                    <a:pt x="1069167" y="799605"/>
                  </a:cubicBezTo>
                  <a:cubicBezTo>
                    <a:pt x="1069167" y="798209"/>
                    <a:pt x="1069167" y="798209"/>
                    <a:pt x="1069167" y="798209"/>
                  </a:cubicBezTo>
                  <a:cubicBezTo>
                    <a:pt x="1069167" y="798209"/>
                    <a:pt x="1069167" y="798209"/>
                    <a:pt x="1069167" y="796812"/>
                  </a:cubicBezTo>
                  <a:cubicBezTo>
                    <a:pt x="1069167" y="795415"/>
                    <a:pt x="1069167" y="794019"/>
                    <a:pt x="1069167" y="792622"/>
                  </a:cubicBezTo>
                  <a:cubicBezTo>
                    <a:pt x="1069167" y="789829"/>
                    <a:pt x="1067770" y="782845"/>
                    <a:pt x="1063580" y="775862"/>
                  </a:cubicBezTo>
                  <a:lnTo>
                    <a:pt x="1228390" y="615242"/>
                  </a:lnTo>
                  <a:lnTo>
                    <a:pt x="1228390" y="615242"/>
                  </a:lnTo>
                  <a:lnTo>
                    <a:pt x="1254927" y="590102"/>
                  </a:lnTo>
                  <a:close/>
                  <a:moveTo>
                    <a:pt x="1254927" y="556581"/>
                  </a:moveTo>
                  <a:cubicBezTo>
                    <a:pt x="1254927" y="556581"/>
                    <a:pt x="1254927" y="556581"/>
                    <a:pt x="1254927" y="556581"/>
                  </a:cubicBezTo>
                  <a:cubicBezTo>
                    <a:pt x="1254927" y="555185"/>
                    <a:pt x="1254927" y="555185"/>
                    <a:pt x="1254927" y="553788"/>
                  </a:cubicBezTo>
                  <a:cubicBezTo>
                    <a:pt x="1254927" y="552391"/>
                    <a:pt x="1254927" y="549598"/>
                    <a:pt x="1256323" y="548201"/>
                  </a:cubicBezTo>
                  <a:cubicBezTo>
                    <a:pt x="1256323" y="546804"/>
                    <a:pt x="1257720" y="545408"/>
                    <a:pt x="1257720" y="545408"/>
                  </a:cubicBezTo>
                  <a:cubicBezTo>
                    <a:pt x="1259117" y="548201"/>
                    <a:pt x="1259117" y="550994"/>
                    <a:pt x="1259117" y="552391"/>
                  </a:cubicBezTo>
                  <a:cubicBezTo>
                    <a:pt x="1259117" y="553788"/>
                    <a:pt x="1259117" y="553788"/>
                    <a:pt x="1259117" y="553788"/>
                  </a:cubicBezTo>
                  <a:cubicBezTo>
                    <a:pt x="1259117" y="553788"/>
                    <a:pt x="1259117" y="553788"/>
                    <a:pt x="1259117" y="553788"/>
                  </a:cubicBezTo>
                  <a:cubicBezTo>
                    <a:pt x="1259117" y="553788"/>
                    <a:pt x="1259117" y="553788"/>
                    <a:pt x="1259117" y="553788"/>
                  </a:cubicBezTo>
                  <a:cubicBezTo>
                    <a:pt x="1259117" y="553788"/>
                    <a:pt x="1259117" y="555185"/>
                    <a:pt x="1259117" y="555185"/>
                  </a:cubicBezTo>
                  <a:cubicBezTo>
                    <a:pt x="1259117" y="556581"/>
                    <a:pt x="1257720" y="557978"/>
                    <a:pt x="1257720" y="560771"/>
                  </a:cubicBezTo>
                  <a:cubicBezTo>
                    <a:pt x="1257720" y="562168"/>
                    <a:pt x="1256323" y="563565"/>
                    <a:pt x="1256323" y="563565"/>
                  </a:cubicBezTo>
                  <a:cubicBezTo>
                    <a:pt x="1256323" y="563565"/>
                    <a:pt x="1256323" y="563565"/>
                    <a:pt x="1256323" y="562168"/>
                  </a:cubicBezTo>
                  <a:cubicBezTo>
                    <a:pt x="1256323" y="560771"/>
                    <a:pt x="1254927" y="559375"/>
                    <a:pt x="1254927" y="557978"/>
                  </a:cubicBezTo>
                  <a:cubicBezTo>
                    <a:pt x="1254927" y="557978"/>
                    <a:pt x="1254927" y="556581"/>
                    <a:pt x="1254927" y="556581"/>
                  </a:cubicBezTo>
                  <a:cubicBezTo>
                    <a:pt x="1254927" y="557978"/>
                    <a:pt x="1254927" y="557978"/>
                    <a:pt x="1254927" y="556581"/>
                  </a:cubicBezTo>
                  <a:cubicBezTo>
                    <a:pt x="1254927" y="556581"/>
                    <a:pt x="1254927" y="556581"/>
                    <a:pt x="1254927" y="556581"/>
                  </a:cubicBezTo>
                  <a:close/>
                  <a:moveTo>
                    <a:pt x="1274480" y="553788"/>
                  </a:moveTo>
                  <a:cubicBezTo>
                    <a:pt x="1274480" y="552391"/>
                    <a:pt x="1274480" y="550994"/>
                    <a:pt x="1274480" y="549598"/>
                  </a:cubicBezTo>
                  <a:cubicBezTo>
                    <a:pt x="1274480" y="545408"/>
                    <a:pt x="1273083" y="538424"/>
                    <a:pt x="1267497" y="530044"/>
                  </a:cubicBezTo>
                  <a:lnTo>
                    <a:pt x="1433703" y="368028"/>
                  </a:lnTo>
                  <a:lnTo>
                    <a:pt x="1433703" y="368028"/>
                  </a:lnTo>
                  <a:lnTo>
                    <a:pt x="1458844" y="342888"/>
                  </a:lnTo>
                  <a:lnTo>
                    <a:pt x="1458844" y="342888"/>
                  </a:lnTo>
                  <a:lnTo>
                    <a:pt x="1460240" y="341491"/>
                  </a:lnTo>
                  <a:cubicBezTo>
                    <a:pt x="1464430" y="345681"/>
                    <a:pt x="1468620" y="349871"/>
                    <a:pt x="1472810" y="354061"/>
                  </a:cubicBezTo>
                  <a:cubicBezTo>
                    <a:pt x="1530075" y="412722"/>
                    <a:pt x="1585943" y="469986"/>
                    <a:pt x="1643206" y="528647"/>
                  </a:cubicBezTo>
                  <a:lnTo>
                    <a:pt x="1643206" y="528647"/>
                  </a:lnTo>
                  <a:cubicBezTo>
                    <a:pt x="1643206" y="528647"/>
                    <a:pt x="1641810" y="530044"/>
                    <a:pt x="1640413" y="531441"/>
                  </a:cubicBezTo>
                  <a:cubicBezTo>
                    <a:pt x="1639017" y="534234"/>
                    <a:pt x="1636223" y="537028"/>
                    <a:pt x="1634827" y="541218"/>
                  </a:cubicBezTo>
                  <a:cubicBezTo>
                    <a:pt x="1633430" y="545408"/>
                    <a:pt x="1632033" y="548201"/>
                    <a:pt x="1632033" y="552391"/>
                  </a:cubicBezTo>
                  <a:cubicBezTo>
                    <a:pt x="1632033" y="553788"/>
                    <a:pt x="1632033" y="555185"/>
                    <a:pt x="1632033" y="556581"/>
                  </a:cubicBezTo>
                  <a:cubicBezTo>
                    <a:pt x="1632033" y="557978"/>
                    <a:pt x="1632033" y="557978"/>
                    <a:pt x="1632033" y="557978"/>
                  </a:cubicBezTo>
                  <a:cubicBezTo>
                    <a:pt x="1632033" y="557978"/>
                    <a:pt x="1632033" y="557978"/>
                    <a:pt x="1632033" y="559375"/>
                  </a:cubicBezTo>
                  <a:cubicBezTo>
                    <a:pt x="1632033" y="559375"/>
                    <a:pt x="1632033" y="560771"/>
                    <a:pt x="1632033" y="560771"/>
                  </a:cubicBezTo>
                  <a:cubicBezTo>
                    <a:pt x="1632033" y="562168"/>
                    <a:pt x="1632033" y="562168"/>
                    <a:pt x="1632033" y="563565"/>
                  </a:cubicBezTo>
                  <a:cubicBezTo>
                    <a:pt x="1632033" y="564961"/>
                    <a:pt x="1633430" y="567755"/>
                    <a:pt x="1633430" y="570548"/>
                  </a:cubicBezTo>
                  <a:cubicBezTo>
                    <a:pt x="1634827" y="573341"/>
                    <a:pt x="1636223" y="576135"/>
                    <a:pt x="1637620" y="578928"/>
                  </a:cubicBezTo>
                  <a:lnTo>
                    <a:pt x="1613876" y="602672"/>
                  </a:lnTo>
                  <a:lnTo>
                    <a:pt x="1613876" y="602672"/>
                  </a:lnTo>
                  <a:lnTo>
                    <a:pt x="1447670" y="764688"/>
                  </a:lnTo>
                  <a:cubicBezTo>
                    <a:pt x="1390406" y="706027"/>
                    <a:pt x="1334538" y="648763"/>
                    <a:pt x="1277274" y="590102"/>
                  </a:cubicBezTo>
                  <a:cubicBezTo>
                    <a:pt x="1273083" y="585912"/>
                    <a:pt x="1268894" y="581722"/>
                    <a:pt x="1264704" y="576135"/>
                  </a:cubicBezTo>
                  <a:cubicBezTo>
                    <a:pt x="1266100" y="573341"/>
                    <a:pt x="1268894" y="570548"/>
                    <a:pt x="1270290" y="567755"/>
                  </a:cubicBezTo>
                  <a:cubicBezTo>
                    <a:pt x="1271687" y="564961"/>
                    <a:pt x="1273083" y="560771"/>
                    <a:pt x="1273083" y="557978"/>
                  </a:cubicBezTo>
                  <a:cubicBezTo>
                    <a:pt x="1273083" y="556581"/>
                    <a:pt x="1273083" y="555185"/>
                    <a:pt x="1273083" y="555185"/>
                  </a:cubicBezTo>
                  <a:cubicBezTo>
                    <a:pt x="1274480" y="555185"/>
                    <a:pt x="1274480" y="555185"/>
                    <a:pt x="1274480" y="553788"/>
                  </a:cubicBezTo>
                  <a:cubicBezTo>
                    <a:pt x="1274480" y="555185"/>
                    <a:pt x="1274480" y="553788"/>
                    <a:pt x="1274480" y="553788"/>
                  </a:cubicBezTo>
                  <a:close/>
                  <a:moveTo>
                    <a:pt x="1456050" y="310764"/>
                  </a:moveTo>
                  <a:cubicBezTo>
                    <a:pt x="1456050" y="310764"/>
                    <a:pt x="1456050" y="310764"/>
                    <a:pt x="1456050" y="310764"/>
                  </a:cubicBezTo>
                  <a:cubicBezTo>
                    <a:pt x="1456050" y="309367"/>
                    <a:pt x="1456050" y="309367"/>
                    <a:pt x="1456050" y="307970"/>
                  </a:cubicBezTo>
                  <a:cubicBezTo>
                    <a:pt x="1456050" y="306574"/>
                    <a:pt x="1456050" y="303780"/>
                    <a:pt x="1457447" y="302384"/>
                  </a:cubicBezTo>
                  <a:cubicBezTo>
                    <a:pt x="1458844" y="300987"/>
                    <a:pt x="1458844" y="298193"/>
                    <a:pt x="1460240" y="298193"/>
                  </a:cubicBezTo>
                  <a:cubicBezTo>
                    <a:pt x="1461637" y="300987"/>
                    <a:pt x="1461637" y="303780"/>
                    <a:pt x="1463033" y="305177"/>
                  </a:cubicBezTo>
                  <a:cubicBezTo>
                    <a:pt x="1463033" y="306574"/>
                    <a:pt x="1463033" y="306574"/>
                    <a:pt x="1463033" y="306574"/>
                  </a:cubicBezTo>
                  <a:cubicBezTo>
                    <a:pt x="1463033" y="306574"/>
                    <a:pt x="1463033" y="306574"/>
                    <a:pt x="1463033" y="306574"/>
                  </a:cubicBezTo>
                  <a:cubicBezTo>
                    <a:pt x="1463033" y="306574"/>
                    <a:pt x="1463033" y="306574"/>
                    <a:pt x="1463033" y="306574"/>
                  </a:cubicBezTo>
                  <a:cubicBezTo>
                    <a:pt x="1463033" y="306574"/>
                    <a:pt x="1463033" y="307970"/>
                    <a:pt x="1463033" y="307970"/>
                  </a:cubicBezTo>
                  <a:cubicBezTo>
                    <a:pt x="1463033" y="309367"/>
                    <a:pt x="1461637" y="310764"/>
                    <a:pt x="1461637" y="313557"/>
                  </a:cubicBezTo>
                  <a:cubicBezTo>
                    <a:pt x="1460240" y="314954"/>
                    <a:pt x="1460240" y="316350"/>
                    <a:pt x="1458844" y="317747"/>
                  </a:cubicBezTo>
                  <a:cubicBezTo>
                    <a:pt x="1458844" y="317747"/>
                    <a:pt x="1458844" y="316350"/>
                    <a:pt x="1457447" y="316350"/>
                  </a:cubicBezTo>
                  <a:cubicBezTo>
                    <a:pt x="1457447" y="314954"/>
                    <a:pt x="1456050" y="313557"/>
                    <a:pt x="1456050" y="312160"/>
                  </a:cubicBezTo>
                  <a:cubicBezTo>
                    <a:pt x="1456050" y="312160"/>
                    <a:pt x="1456050" y="310764"/>
                    <a:pt x="1456050" y="310764"/>
                  </a:cubicBezTo>
                  <a:cubicBezTo>
                    <a:pt x="1456050" y="312160"/>
                    <a:pt x="1456050" y="312160"/>
                    <a:pt x="1456050" y="310764"/>
                  </a:cubicBezTo>
                  <a:cubicBezTo>
                    <a:pt x="1456050" y="310764"/>
                    <a:pt x="1456050" y="310764"/>
                    <a:pt x="1456050" y="310764"/>
                  </a:cubicBezTo>
                  <a:close/>
                  <a:moveTo>
                    <a:pt x="1483984" y="302384"/>
                  </a:moveTo>
                  <a:cubicBezTo>
                    <a:pt x="1483984" y="298193"/>
                    <a:pt x="1482587" y="291210"/>
                    <a:pt x="1477000" y="282830"/>
                  </a:cubicBezTo>
                  <a:lnTo>
                    <a:pt x="1641810" y="122210"/>
                  </a:lnTo>
                  <a:lnTo>
                    <a:pt x="1641810" y="122210"/>
                  </a:lnTo>
                  <a:lnTo>
                    <a:pt x="1666950" y="97070"/>
                  </a:lnTo>
                  <a:lnTo>
                    <a:pt x="1666950" y="97070"/>
                  </a:lnTo>
                  <a:lnTo>
                    <a:pt x="1668347" y="95673"/>
                  </a:lnTo>
                  <a:cubicBezTo>
                    <a:pt x="1672537" y="99863"/>
                    <a:pt x="1676727" y="104053"/>
                    <a:pt x="1680917" y="108244"/>
                  </a:cubicBezTo>
                  <a:cubicBezTo>
                    <a:pt x="1738182" y="166905"/>
                    <a:pt x="1794049" y="224169"/>
                    <a:pt x="1851314" y="282830"/>
                  </a:cubicBezTo>
                  <a:cubicBezTo>
                    <a:pt x="1851314" y="282830"/>
                    <a:pt x="1849917" y="284227"/>
                    <a:pt x="1849917" y="284227"/>
                  </a:cubicBezTo>
                  <a:cubicBezTo>
                    <a:pt x="1848520" y="287020"/>
                    <a:pt x="1845727" y="289813"/>
                    <a:pt x="1844330" y="294003"/>
                  </a:cubicBezTo>
                  <a:cubicBezTo>
                    <a:pt x="1842933" y="298193"/>
                    <a:pt x="1841537" y="300987"/>
                    <a:pt x="1841537" y="305177"/>
                  </a:cubicBezTo>
                  <a:cubicBezTo>
                    <a:pt x="1841537" y="306574"/>
                    <a:pt x="1841537" y="307970"/>
                    <a:pt x="1841537" y="309367"/>
                  </a:cubicBezTo>
                  <a:cubicBezTo>
                    <a:pt x="1841537" y="310764"/>
                    <a:pt x="1841537" y="310764"/>
                    <a:pt x="1841537" y="310764"/>
                  </a:cubicBezTo>
                  <a:cubicBezTo>
                    <a:pt x="1841537" y="310764"/>
                    <a:pt x="1841537" y="310764"/>
                    <a:pt x="1841537" y="312160"/>
                  </a:cubicBezTo>
                  <a:cubicBezTo>
                    <a:pt x="1841537" y="312160"/>
                    <a:pt x="1841537" y="313557"/>
                    <a:pt x="1841537" y="313557"/>
                  </a:cubicBezTo>
                  <a:cubicBezTo>
                    <a:pt x="1841537" y="314954"/>
                    <a:pt x="1841537" y="314954"/>
                    <a:pt x="1841537" y="316350"/>
                  </a:cubicBezTo>
                  <a:cubicBezTo>
                    <a:pt x="1841537" y="317747"/>
                    <a:pt x="1842933" y="320540"/>
                    <a:pt x="1842933" y="323334"/>
                  </a:cubicBezTo>
                  <a:cubicBezTo>
                    <a:pt x="1844330" y="326127"/>
                    <a:pt x="1845727" y="328921"/>
                    <a:pt x="1847123" y="330317"/>
                  </a:cubicBezTo>
                  <a:lnTo>
                    <a:pt x="1821983" y="354061"/>
                  </a:lnTo>
                  <a:lnTo>
                    <a:pt x="1821983" y="354061"/>
                  </a:lnTo>
                  <a:lnTo>
                    <a:pt x="1659967" y="517474"/>
                  </a:lnTo>
                  <a:cubicBezTo>
                    <a:pt x="1602703" y="458813"/>
                    <a:pt x="1545438" y="400152"/>
                    <a:pt x="1488174" y="341491"/>
                  </a:cubicBezTo>
                  <a:cubicBezTo>
                    <a:pt x="1483984" y="337301"/>
                    <a:pt x="1481191" y="333111"/>
                    <a:pt x="1477000" y="330317"/>
                  </a:cubicBezTo>
                  <a:cubicBezTo>
                    <a:pt x="1478397" y="328921"/>
                    <a:pt x="1479794" y="326127"/>
                    <a:pt x="1481191" y="321937"/>
                  </a:cubicBezTo>
                  <a:cubicBezTo>
                    <a:pt x="1482587" y="319144"/>
                    <a:pt x="1483984" y="314954"/>
                    <a:pt x="1483984" y="312160"/>
                  </a:cubicBezTo>
                  <a:cubicBezTo>
                    <a:pt x="1483984" y="310764"/>
                    <a:pt x="1483984" y="309367"/>
                    <a:pt x="1483984" y="309367"/>
                  </a:cubicBezTo>
                  <a:cubicBezTo>
                    <a:pt x="1483984" y="307970"/>
                    <a:pt x="1483984" y="307970"/>
                    <a:pt x="1483984" y="307970"/>
                  </a:cubicBezTo>
                  <a:cubicBezTo>
                    <a:pt x="1483984" y="307970"/>
                    <a:pt x="1483984" y="307970"/>
                    <a:pt x="1483984" y="306574"/>
                  </a:cubicBezTo>
                  <a:cubicBezTo>
                    <a:pt x="1483984" y="306574"/>
                    <a:pt x="1483984" y="305177"/>
                    <a:pt x="1483984" y="302384"/>
                  </a:cubicBezTo>
                  <a:close/>
                  <a:moveTo>
                    <a:pt x="1855504" y="345681"/>
                  </a:moveTo>
                  <a:lnTo>
                    <a:pt x="1855504" y="345681"/>
                  </a:lnTo>
                  <a:lnTo>
                    <a:pt x="1855504" y="345681"/>
                  </a:lnTo>
                  <a:cubicBezTo>
                    <a:pt x="1861090" y="349871"/>
                    <a:pt x="1865281" y="354061"/>
                    <a:pt x="1869471" y="358251"/>
                  </a:cubicBezTo>
                  <a:cubicBezTo>
                    <a:pt x="1926735" y="416912"/>
                    <a:pt x="1982603" y="474176"/>
                    <a:pt x="2039867" y="532838"/>
                  </a:cubicBezTo>
                  <a:cubicBezTo>
                    <a:pt x="2039867" y="532838"/>
                    <a:pt x="2038470" y="534234"/>
                    <a:pt x="2038470" y="534234"/>
                  </a:cubicBezTo>
                  <a:cubicBezTo>
                    <a:pt x="2037073" y="537028"/>
                    <a:pt x="2034280" y="539821"/>
                    <a:pt x="2032884" y="544011"/>
                  </a:cubicBezTo>
                  <a:cubicBezTo>
                    <a:pt x="2031487" y="548201"/>
                    <a:pt x="2030090" y="550994"/>
                    <a:pt x="2030090" y="555185"/>
                  </a:cubicBezTo>
                  <a:cubicBezTo>
                    <a:pt x="2030090" y="556581"/>
                    <a:pt x="2030090" y="557978"/>
                    <a:pt x="2030090" y="559375"/>
                  </a:cubicBezTo>
                  <a:cubicBezTo>
                    <a:pt x="2030090" y="560771"/>
                    <a:pt x="2030090" y="560771"/>
                    <a:pt x="2030090" y="560771"/>
                  </a:cubicBezTo>
                  <a:cubicBezTo>
                    <a:pt x="2030090" y="560771"/>
                    <a:pt x="2030090" y="560771"/>
                    <a:pt x="2030090" y="562168"/>
                  </a:cubicBezTo>
                  <a:cubicBezTo>
                    <a:pt x="2030090" y="562168"/>
                    <a:pt x="2030090" y="563565"/>
                    <a:pt x="2030090" y="563565"/>
                  </a:cubicBezTo>
                  <a:cubicBezTo>
                    <a:pt x="2030090" y="564961"/>
                    <a:pt x="2030090" y="564961"/>
                    <a:pt x="2030090" y="566358"/>
                  </a:cubicBezTo>
                  <a:cubicBezTo>
                    <a:pt x="2030090" y="567755"/>
                    <a:pt x="2031487" y="570548"/>
                    <a:pt x="2031487" y="573341"/>
                  </a:cubicBezTo>
                  <a:cubicBezTo>
                    <a:pt x="2032884" y="576135"/>
                    <a:pt x="2034280" y="578928"/>
                    <a:pt x="2035677" y="580325"/>
                  </a:cubicBezTo>
                  <a:lnTo>
                    <a:pt x="2010536" y="604069"/>
                  </a:lnTo>
                  <a:lnTo>
                    <a:pt x="2010536" y="604069"/>
                  </a:lnTo>
                  <a:lnTo>
                    <a:pt x="1845727" y="764688"/>
                  </a:lnTo>
                  <a:cubicBezTo>
                    <a:pt x="1788463" y="706027"/>
                    <a:pt x="1731198" y="647366"/>
                    <a:pt x="1673934" y="588705"/>
                  </a:cubicBezTo>
                  <a:cubicBezTo>
                    <a:pt x="1669744" y="584515"/>
                    <a:pt x="1666950" y="580325"/>
                    <a:pt x="1662760" y="577532"/>
                  </a:cubicBezTo>
                  <a:cubicBezTo>
                    <a:pt x="1664157" y="576135"/>
                    <a:pt x="1665554" y="573341"/>
                    <a:pt x="1666950" y="569151"/>
                  </a:cubicBezTo>
                  <a:cubicBezTo>
                    <a:pt x="1668347" y="566358"/>
                    <a:pt x="1669744" y="562168"/>
                    <a:pt x="1669744" y="559375"/>
                  </a:cubicBezTo>
                  <a:cubicBezTo>
                    <a:pt x="1669744" y="557978"/>
                    <a:pt x="1669744" y="556581"/>
                    <a:pt x="1669744" y="556581"/>
                  </a:cubicBezTo>
                  <a:cubicBezTo>
                    <a:pt x="1669744" y="555185"/>
                    <a:pt x="1669744" y="555185"/>
                    <a:pt x="1669744" y="555185"/>
                  </a:cubicBezTo>
                  <a:cubicBezTo>
                    <a:pt x="1669744" y="555185"/>
                    <a:pt x="1669744" y="555185"/>
                    <a:pt x="1669744" y="553788"/>
                  </a:cubicBezTo>
                  <a:cubicBezTo>
                    <a:pt x="1669744" y="552391"/>
                    <a:pt x="1669744" y="550994"/>
                    <a:pt x="1669744" y="549598"/>
                  </a:cubicBezTo>
                  <a:cubicBezTo>
                    <a:pt x="1669744" y="545408"/>
                    <a:pt x="1668347" y="538424"/>
                    <a:pt x="1662760" y="530044"/>
                  </a:cubicBezTo>
                  <a:lnTo>
                    <a:pt x="1827570" y="369425"/>
                  </a:lnTo>
                  <a:lnTo>
                    <a:pt x="1827570" y="369425"/>
                  </a:lnTo>
                  <a:lnTo>
                    <a:pt x="1855504" y="345681"/>
                  </a:lnTo>
                  <a:close/>
                  <a:moveTo>
                    <a:pt x="1855504" y="310764"/>
                  </a:moveTo>
                  <a:cubicBezTo>
                    <a:pt x="1855504" y="310764"/>
                    <a:pt x="1855504" y="310764"/>
                    <a:pt x="1855504" y="310764"/>
                  </a:cubicBezTo>
                  <a:cubicBezTo>
                    <a:pt x="1855504" y="309367"/>
                    <a:pt x="1855504" y="309367"/>
                    <a:pt x="1855504" y="307970"/>
                  </a:cubicBezTo>
                  <a:cubicBezTo>
                    <a:pt x="1855504" y="306574"/>
                    <a:pt x="1855504" y="303780"/>
                    <a:pt x="1856900" y="302384"/>
                  </a:cubicBezTo>
                  <a:cubicBezTo>
                    <a:pt x="1856900" y="300987"/>
                    <a:pt x="1858297" y="299590"/>
                    <a:pt x="1858297" y="299590"/>
                  </a:cubicBezTo>
                  <a:cubicBezTo>
                    <a:pt x="1859694" y="302384"/>
                    <a:pt x="1859694" y="305177"/>
                    <a:pt x="1859694" y="306574"/>
                  </a:cubicBezTo>
                  <a:cubicBezTo>
                    <a:pt x="1859694" y="307970"/>
                    <a:pt x="1859694" y="307970"/>
                    <a:pt x="1859694" y="307970"/>
                  </a:cubicBezTo>
                  <a:cubicBezTo>
                    <a:pt x="1859694" y="307970"/>
                    <a:pt x="1859694" y="307970"/>
                    <a:pt x="1859694" y="307970"/>
                  </a:cubicBezTo>
                  <a:cubicBezTo>
                    <a:pt x="1859694" y="307970"/>
                    <a:pt x="1859694" y="307970"/>
                    <a:pt x="1859694" y="307970"/>
                  </a:cubicBezTo>
                  <a:cubicBezTo>
                    <a:pt x="1859694" y="307970"/>
                    <a:pt x="1859694" y="309367"/>
                    <a:pt x="1859694" y="309367"/>
                  </a:cubicBezTo>
                  <a:cubicBezTo>
                    <a:pt x="1859694" y="310764"/>
                    <a:pt x="1858297" y="312160"/>
                    <a:pt x="1858297" y="314954"/>
                  </a:cubicBezTo>
                  <a:cubicBezTo>
                    <a:pt x="1858297" y="316350"/>
                    <a:pt x="1856900" y="316350"/>
                    <a:pt x="1856900" y="317747"/>
                  </a:cubicBezTo>
                  <a:cubicBezTo>
                    <a:pt x="1856900" y="317747"/>
                    <a:pt x="1856900" y="317747"/>
                    <a:pt x="1856900" y="316350"/>
                  </a:cubicBezTo>
                  <a:cubicBezTo>
                    <a:pt x="1856900" y="314954"/>
                    <a:pt x="1855504" y="313557"/>
                    <a:pt x="1855504" y="312160"/>
                  </a:cubicBezTo>
                  <a:cubicBezTo>
                    <a:pt x="1855504" y="312160"/>
                    <a:pt x="1855504" y="310764"/>
                    <a:pt x="1855504" y="310764"/>
                  </a:cubicBezTo>
                  <a:cubicBezTo>
                    <a:pt x="1855504" y="312160"/>
                    <a:pt x="1855504" y="312160"/>
                    <a:pt x="1855504" y="310764"/>
                  </a:cubicBezTo>
                  <a:cubicBezTo>
                    <a:pt x="1855504" y="312160"/>
                    <a:pt x="1855504" y="310764"/>
                    <a:pt x="1855504" y="310764"/>
                  </a:cubicBezTo>
                  <a:close/>
                  <a:moveTo>
                    <a:pt x="2044057" y="592895"/>
                  </a:moveTo>
                  <a:lnTo>
                    <a:pt x="2044057" y="592895"/>
                  </a:lnTo>
                  <a:lnTo>
                    <a:pt x="2044057" y="592895"/>
                  </a:lnTo>
                  <a:cubicBezTo>
                    <a:pt x="2049644" y="597085"/>
                    <a:pt x="2053834" y="601275"/>
                    <a:pt x="2058024" y="605465"/>
                  </a:cubicBezTo>
                  <a:cubicBezTo>
                    <a:pt x="2115288" y="664126"/>
                    <a:pt x="2171156" y="721391"/>
                    <a:pt x="2228420" y="780052"/>
                  </a:cubicBezTo>
                  <a:cubicBezTo>
                    <a:pt x="2228420" y="780052"/>
                    <a:pt x="2227023" y="781448"/>
                    <a:pt x="2227023" y="781448"/>
                  </a:cubicBezTo>
                  <a:cubicBezTo>
                    <a:pt x="2225627" y="784242"/>
                    <a:pt x="2222833" y="787035"/>
                    <a:pt x="2221437" y="791225"/>
                  </a:cubicBezTo>
                  <a:cubicBezTo>
                    <a:pt x="2220040" y="795415"/>
                    <a:pt x="2218643" y="798209"/>
                    <a:pt x="2218643" y="802399"/>
                  </a:cubicBezTo>
                  <a:cubicBezTo>
                    <a:pt x="2218643" y="803795"/>
                    <a:pt x="2218643" y="805192"/>
                    <a:pt x="2218643" y="806589"/>
                  </a:cubicBezTo>
                  <a:cubicBezTo>
                    <a:pt x="2218643" y="807986"/>
                    <a:pt x="2218643" y="807986"/>
                    <a:pt x="2218643" y="807986"/>
                  </a:cubicBezTo>
                  <a:cubicBezTo>
                    <a:pt x="2218643" y="807986"/>
                    <a:pt x="2218643" y="807986"/>
                    <a:pt x="2218643" y="809382"/>
                  </a:cubicBezTo>
                  <a:cubicBezTo>
                    <a:pt x="2218643" y="809382"/>
                    <a:pt x="2218643" y="810779"/>
                    <a:pt x="2218643" y="810779"/>
                  </a:cubicBezTo>
                  <a:cubicBezTo>
                    <a:pt x="2218643" y="812176"/>
                    <a:pt x="2218643" y="812176"/>
                    <a:pt x="2218643" y="813572"/>
                  </a:cubicBezTo>
                  <a:cubicBezTo>
                    <a:pt x="2218643" y="814969"/>
                    <a:pt x="2220040" y="817762"/>
                    <a:pt x="2220040" y="820556"/>
                  </a:cubicBezTo>
                  <a:cubicBezTo>
                    <a:pt x="2221437" y="823349"/>
                    <a:pt x="2222833" y="826143"/>
                    <a:pt x="2224230" y="827539"/>
                  </a:cubicBezTo>
                  <a:lnTo>
                    <a:pt x="2199090" y="851283"/>
                  </a:lnTo>
                  <a:lnTo>
                    <a:pt x="2199090" y="851283"/>
                  </a:lnTo>
                  <a:lnTo>
                    <a:pt x="2034280" y="1011902"/>
                  </a:lnTo>
                  <a:cubicBezTo>
                    <a:pt x="1977016" y="953241"/>
                    <a:pt x="1919751" y="894580"/>
                    <a:pt x="1862487" y="835919"/>
                  </a:cubicBezTo>
                  <a:cubicBezTo>
                    <a:pt x="1858297" y="831729"/>
                    <a:pt x="1855504" y="827539"/>
                    <a:pt x="1851314" y="824746"/>
                  </a:cubicBezTo>
                  <a:cubicBezTo>
                    <a:pt x="1852710" y="823349"/>
                    <a:pt x="1854107" y="820556"/>
                    <a:pt x="1855504" y="816366"/>
                  </a:cubicBezTo>
                  <a:cubicBezTo>
                    <a:pt x="1856900" y="813572"/>
                    <a:pt x="1858297" y="809382"/>
                    <a:pt x="1858297" y="806589"/>
                  </a:cubicBezTo>
                  <a:cubicBezTo>
                    <a:pt x="1858297" y="805192"/>
                    <a:pt x="1858297" y="803795"/>
                    <a:pt x="1858297" y="803795"/>
                  </a:cubicBezTo>
                  <a:cubicBezTo>
                    <a:pt x="1858297" y="802399"/>
                    <a:pt x="1858297" y="802399"/>
                    <a:pt x="1858297" y="802399"/>
                  </a:cubicBezTo>
                  <a:cubicBezTo>
                    <a:pt x="1858297" y="802399"/>
                    <a:pt x="1858297" y="802399"/>
                    <a:pt x="1858297" y="801002"/>
                  </a:cubicBezTo>
                  <a:cubicBezTo>
                    <a:pt x="1858297" y="799605"/>
                    <a:pt x="1858297" y="798209"/>
                    <a:pt x="1858297" y="796812"/>
                  </a:cubicBezTo>
                  <a:cubicBezTo>
                    <a:pt x="1858297" y="792622"/>
                    <a:pt x="1856900" y="785639"/>
                    <a:pt x="1851314" y="777258"/>
                  </a:cubicBezTo>
                  <a:lnTo>
                    <a:pt x="2016123" y="616639"/>
                  </a:lnTo>
                  <a:lnTo>
                    <a:pt x="2016123" y="616639"/>
                  </a:lnTo>
                  <a:lnTo>
                    <a:pt x="2044057" y="592895"/>
                  </a:lnTo>
                  <a:close/>
                  <a:moveTo>
                    <a:pt x="2044057" y="559375"/>
                  </a:moveTo>
                  <a:cubicBezTo>
                    <a:pt x="2044057" y="559375"/>
                    <a:pt x="2044057" y="557978"/>
                    <a:pt x="2044057" y="559375"/>
                  </a:cubicBezTo>
                  <a:cubicBezTo>
                    <a:pt x="2044057" y="557978"/>
                    <a:pt x="2044057" y="557978"/>
                    <a:pt x="2044057" y="556581"/>
                  </a:cubicBezTo>
                  <a:cubicBezTo>
                    <a:pt x="2044057" y="555185"/>
                    <a:pt x="2044057" y="552391"/>
                    <a:pt x="2045454" y="550994"/>
                  </a:cubicBezTo>
                  <a:cubicBezTo>
                    <a:pt x="2045454" y="549598"/>
                    <a:pt x="2046850" y="548201"/>
                    <a:pt x="2046850" y="548201"/>
                  </a:cubicBezTo>
                  <a:cubicBezTo>
                    <a:pt x="2048247" y="550994"/>
                    <a:pt x="2048247" y="553788"/>
                    <a:pt x="2048247" y="555185"/>
                  </a:cubicBezTo>
                  <a:cubicBezTo>
                    <a:pt x="2048247" y="556581"/>
                    <a:pt x="2048247" y="556581"/>
                    <a:pt x="2048247" y="556581"/>
                  </a:cubicBezTo>
                  <a:cubicBezTo>
                    <a:pt x="2048247" y="556581"/>
                    <a:pt x="2048247" y="556581"/>
                    <a:pt x="2048247" y="556581"/>
                  </a:cubicBezTo>
                  <a:cubicBezTo>
                    <a:pt x="2048247" y="556581"/>
                    <a:pt x="2048247" y="556581"/>
                    <a:pt x="2048247" y="556581"/>
                  </a:cubicBezTo>
                  <a:cubicBezTo>
                    <a:pt x="2048247" y="556581"/>
                    <a:pt x="2048247" y="557978"/>
                    <a:pt x="2048247" y="557978"/>
                  </a:cubicBezTo>
                  <a:cubicBezTo>
                    <a:pt x="2048247" y="559375"/>
                    <a:pt x="2046850" y="560771"/>
                    <a:pt x="2046850" y="563565"/>
                  </a:cubicBezTo>
                  <a:cubicBezTo>
                    <a:pt x="2046850" y="564961"/>
                    <a:pt x="2045454" y="566358"/>
                    <a:pt x="2045454" y="566358"/>
                  </a:cubicBezTo>
                  <a:cubicBezTo>
                    <a:pt x="2045454" y="566358"/>
                    <a:pt x="2045454" y="566358"/>
                    <a:pt x="2045454" y="564961"/>
                  </a:cubicBezTo>
                  <a:cubicBezTo>
                    <a:pt x="2045454" y="563565"/>
                    <a:pt x="2044057" y="562168"/>
                    <a:pt x="2044057" y="560771"/>
                  </a:cubicBezTo>
                  <a:cubicBezTo>
                    <a:pt x="2044057" y="560771"/>
                    <a:pt x="2044057" y="559375"/>
                    <a:pt x="2044057" y="559375"/>
                  </a:cubicBezTo>
                  <a:cubicBezTo>
                    <a:pt x="2044057" y="560771"/>
                    <a:pt x="2044057" y="559375"/>
                    <a:pt x="2044057" y="559375"/>
                  </a:cubicBezTo>
                  <a:cubicBezTo>
                    <a:pt x="2044057" y="559375"/>
                    <a:pt x="2044057" y="559375"/>
                    <a:pt x="2044057" y="559375"/>
                  </a:cubicBezTo>
                  <a:close/>
                  <a:moveTo>
                    <a:pt x="2218643" y="1302414"/>
                  </a:moveTo>
                  <a:cubicBezTo>
                    <a:pt x="2218643" y="1302414"/>
                    <a:pt x="2218643" y="1303811"/>
                    <a:pt x="2218643" y="1303811"/>
                  </a:cubicBezTo>
                  <a:cubicBezTo>
                    <a:pt x="2218643" y="1305208"/>
                    <a:pt x="2218643" y="1305208"/>
                    <a:pt x="2218643" y="1306604"/>
                  </a:cubicBezTo>
                  <a:cubicBezTo>
                    <a:pt x="2218643" y="1308001"/>
                    <a:pt x="2220040" y="1310794"/>
                    <a:pt x="2220040" y="1313588"/>
                  </a:cubicBezTo>
                  <a:cubicBezTo>
                    <a:pt x="2221437" y="1316381"/>
                    <a:pt x="2222833" y="1319174"/>
                    <a:pt x="2224230" y="1321968"/>
                  </a:cubicBezTo>
                  <a:lnTo>
                    <a:pt x="2200486" y="1345712"/>
                  </a:lnTo>
                  <a:lnTo>
                    <a:pt x="2200486" y="1345712"/>
                  </a:lnTo>
                  <a:lnTo>
                    <a:pt x="2034280" y="1507728"/>
                  </a:lnTo>
                  <a:cubicBezTo>
                    <a:pt x="1977016" y="1449067"/>
                    <a:pt x="1921148" y="1391802"/>
                    <a:pt x="1863884" y="1333141"/>
                  </a:cubicBezTo>
                  <a:cubicBezTo>
                    <a:pt x="1859694" y="1328951"/>
                    <a:pt x="1855504" y="1324761"/>
                    <a:pt x="1851314" y="1319174"/>
                  </a:cubicBezTo>
                  <a:cubicBezTo>
                    <a:pt x="1852710" y="1316381"/>
                    <a:pt x="1855504" y="1313588"/>
                    <a:pt x="1856900" y="1310794"/>
                  </a:cubicBezTo>
                  <a:cubicBezTo>
                    <a:pt x="1858297" y="1308001"/>
                    <a:pt x="1859694" y="1303811"/>
                    <a:pt x="1859694" y="1301017"/>
                  </a:cubicBezTo>
                  <a:cubicBezTo>
                    <a:pt x="1859694" y="1299621"/>
                    <a:pt x="1859694" y="1298224"/>
                    <a:pt x="1859694" y="1298224"/>
                  </a:cubicBezTo>
                  <a:cubicBezTo>
                    <a:pt x="1859694" y="1296827"/>
                    <a:pt x="1859694" y="1296827"/>
                    <a:pt x="1859694" y="1296827"/>
                  </a:cubicBezTo>
                  <a:cubicBezTo>
                    <a:pt x="1859694" y="1296827"/>
                    <a:pt x="1859694" y="1296827"/>
                    <a:pt x="1859694" y="1295431"/>
                  </a:cubicBezTo>
                  <a:cubicBezTo>
                    <a:pt x="1859694" y="1294034"/>
                    <a:pt x="1859694" y="1292637"/>
                    <a:pt x="1859694" y="1291241"/>
                  </a:cubicBezTo>
                  <a:cubicBezTo>
                    <a:pt x="1859694" y="1287051"/>
                    <a:pt x="1858297" y="1280067"/>
                    <a:pt x="1852710" y="1271687"/>
                  </a:cubicBezTo>
                  <a:lnTo>
                    <a:pt x="2018917" y="1109671"/>
                  </a:lnTo>
                  <a:lnTo>
                    <a:pt x="2018917" y="1109671"/>
                  </a:lnTo>
                  <a:lnTo>
                    <a:pt x="2044057" y="1084530"/>
                  </a:lnTo>
                  <a:lnTo>
                    <a:pt x="2044057" y="1084530"/>
                  </a:lnTo>
                  <a:lnTo>
                    <a:pt x="2045454" y="1083134"/>
                  </a:lnTo>
                  <a:cubicBezTo>
                    <a:pt x="2049644" y="1087324"/>
                    <a:pt x="2052437" y="1090117"/>
                    <a:pt x="2056627" y="1094307"/>
                  </a:cubicBezTo>
                  <a:cubicBezTo>
                    <a:pt x="2113891" y="1152968"/>
                    <a:pt x="2171156" y="1211629"/>
                    <a:pt x="2229817" y="1270290"/>
                  </a:cubicBezTo>
                  <a:cubicBezTo>
                    <a:pt x="2229817" y="1270290"/>
                    <a:pt x="2228420" y="1271687"/>
                    <a:pt x="2227023" y="1273084"/>
                  </a:cubicBezTo>
                  <a:cubicBezTo>
                    <a:pt x="2225627" y="1275877"/>
                    <a:pt x="2222833" y="1278670"/>
                    <a:pt x="2221437" y="1282860"/>
                  </a:cubicBezTo>
                  <a:cubicBezTo>
                    <a:pt x="2220040" y="1287051"/>
                    <a:pt x="2218643" y="1289844"/>
                    <a:pt x="2218643" y="1294034"/>
                  </a:cubicBezTo>
                  <a:cubicBezTo>
                    <a:pt x="2218643" y="1295431"/>
                    <a:pt x="2218643" y="1296827"/>
                    <a:pt x="2218643" y="1298224"/>
                  </a:cubicBezTo>
                  <a:cubicBezTo>
                    <a:pt x="2218643" y="1299621"/>
                    <a:pt x="2218643" y="1299621"/>
                    <a:pt x="2218643" y="1299621"/>
                  </a:cubicBezTo>
                  <a:cubicBezTo>
                    <a:pt x="2218643" y="1299621"/>
                    <a:pt x="2218643" y="1301017"/>
                    <a:pt x="2218643" y="1302414"/>
                  </a:cubicBezTo>
                  <a:close/>
                  <a:moveTo>
                    <a:pt x="2203280" y="1795446"/>
                  </a:moveTo>
                  <a:cubicBezTo>
                    <a:pt x="2203280" y="1795446"/>
                    <a:pt x="2203280" y="1796843"/>
                    <a:pt x="2203280" y="1796843"/>
                  </a:cubicBezTo>
                  <a:cubicBezTo>
                    <a:pt x="2203280" y="1798239"/>
                    <a:pt x="2203280" y="1798239"/>
                    <a:pt x="2203280" y="1799636"/>
                  </a:cubicBezTo>
                  <a:cubicBezTo>
                    <a:pt x="2203280" y="1801033"/>
                    <a:pt x="2204676" y="1803826"/>
                    <a:pt x="2206073" y="1806619"/>
                  </a:cubicBezTo>
                  <a:cubicBezTo>
                    <a:pt x="2207470" y="1809413"/>
                    <a:pt x="2208866" y="1812206"/>
                    <a:pt x="2210263" y="1813603"/>
                  </a:cubicBezTo>
                  <a:lnTo>
                    <a:pt x="2185123" y="1837347"/>
                  </a:lnTo>
                  <a:lnTo>
                    <a:pt x="2185123" y="1837347"/>
                  </a:lnTo>
                  <a:lnTo>
                    <a:pt x="2020313" y="1997966"/>
                  </a:lnTo>
                  <a:cubicBezTo>
                    <a:pt x="1963049" y="1939305"/>
                    <a:pt x="1905785" y="1880644"/>
                    <a:pt x="1847123" y="1821983"/>
                  </a:cubicBezTo>
                  <a:cubicBezTo>
                    <a:pt x="1842933" y="1817793"/>
                    <a:pt x="1838743" y="1813603"/>
                    <a:pt x="1834553" y="1808016"/>
                  </a:cubicBezTo>
                  <a:cubicBezTo>
                    <a:pt x="1835950" y="1806619"/>
                    <a:pt x="1838743" y="1802429"/>
                    <a:pt x="1840140" y="1799636"/>
                  </a:cubicBezTo>
                  <a:cubicBezTo>
                    <a:pt x="1841537" y="1796843"/>
                    <a:pt x="1842933" y="1792653"/>
                    <a:pt x="1842933" y="1789859"/>
                  </a:cubicBezTo>
                  <a:cubicBezTo>
                    <a:pt x="1842933" y="1788462"/>
                    <a:pt x="1842933" y="1787066"/>
                    <a:pt x="1842933" y="1787066"/>
                  </a:cubicBezTo>
                  <a:cubicBezTo>
                    <a:pt x="1842933" y="1785669"/>
                    <a:pt x="1842933" y="1785669"/>
                    <a:pt x="1842933" y="1785669"/>
                  </a:cubicBezTo>
                  <a:cubicBezTo>
                    <a:pt x="1842933" y="1785669"/>
                    <a:pt x="1842933" y="1785669"/>
                    <a:pt x="1842933" y="1784272"/>
                  </a:cubicBezTo>
                  <a:cubicBezTo>
                    <a:pt x="1842933" y="1782876"/>
                    <a:pt x="1842933" y="1781479"/>
                    <a:pt x="1842933" y="1780082"/>
                  </a:cubicBezTo>
                  <a:cubicBezTo>
                    <a:pt x="1842933" y="1777289"/>
                    <a:pt x="1841537" y="1770305"/>
                    <a:pt x="1837347" y="1763322"/>
                  </a:cubicBezTo>
                  <a:lnTo>
                    <a:pt x="2002156" y="1602703"/>
                  </a:lnTo>
                  <a:lnTo>
                    <a:pt x="2002156" y="1602703"/>
                  </a:lnTo>
                  <a:lnTo>
                    <a:pt x="2027296" y="1577562"/>
                  </a:lnTo>
                  <a:lnTo>
                    <a:pt x="2027296" y="1577562"/>
                  </a:lnTo>
                  <a:lnTo>
                    <a:pt x="2028693" y="1576165"/>
                  </a:lnTo>
                  <a:cubicBezTo>
                    <a:pt x="2032884" y="1580356"/>
                    <a:pt x="2037073" y="1584546"/>
                    <a:pt x="2041263" y="1588736"/>
                  </a:cubicBezTo>
                  <a:cubicBezTo>
                    <a:pt x="2098528" y="1647397"/>
                    <a:pt x="2154395" y="1704661"/>
                    <a:pt x="2211660" y="1763322"/>
                  </a:cubicBezTo>
                  <a:cubicBezTo>
                    <a:pt x="2211660" y="1763322"/>
                    <a:pt x="2210263" y="1764719"/>
                    <a:pt x="2210263" y="1764719"/>
                  </a:cubicBezTo>
                  <a:cubicBezTo>
                    <a:pt x="2208866" y="1767512"/>
                    <a:pt x="2206073" y="1770305"/>
                    <a:pt x="2204676" y="1774496"/>
                  </a:cubicBezTo>
                  <a:cubicBezTo>
                    <a:pt x="2203280" y="1778686"/>
                    <a:pt x="2201883" y="1781479"/>
                    <a:pt x="2201883" y="1785669"/>
                  </a:cubicBezTo>
                  <a:cubicBezTo>
                    <a:pt x="2201883" y="1787066"/>
                    <a:pt x="2201883" y="1788462"/>
                    <a:pt x="2201883" y="1789859"/>
                  </a:cubicBezTo>
                  <a:cubicBezTo>
                    <a:pt x="2201883" y="1791256"/>
                    <a:pt x="2201883" y="1791256"/>
                    <a:pt x="2201883" y="1791256"/>
                  </a:cubicBezTo>
                  <a:cubicBezTo>
                    <a:pt x="2201883" y="1791256"/>
                    <a:pt x="2203280" y="1794049"/>
                    <a:pt x="2203280" y="1795446"/>
                  </a:cubicBezTo>
                  <a:close/>
                  <a:moveTo>
                    <a:pt x="2210263" y="2260544"/>
                  </a:moveTo>
                  <a:cubicBezTo>
                    <a:pt x="2210263" y="2260544"/>
                    <a:pt x="2208866" y="2261941"/>
                    <a:pt x="2207470" y="2263337"/>
                  </a:cubicBezTo>
                  <a:cubicBezTo>
                    <a:pt x="2206073" y="2266131"/>
                    <a:pt x="2203280" y="2268924"/>
                    <a:pt x="2201883" y="2273114"/>
                  </a:cubicBezTo>
                  <a:cubicBezTo>
                    <a:pt x="2200486" y="2277304"/>
                    <a:pt x="2199090" y="2280098"/>
                    <a:pt x="2199090" y="2284288"/>
                  </a:cubicBezTo>
                  <a:cubicBezTo>
                    <a:pt x="2199090" y="2285684"/>
                    <a:pt x="2199090" y="2287081"/>
                    <a:pt x="2199090" y="2288478"/>
                  </a:cubicBezTo>
                  <a:cubicBezTo>
                    <a:pt x="2199090" y="2289875"/>
                    <a:pt x="2199090" y="2289875"/>
                    <a:pt x="2199090" y="2289875"/>
                  </a:cubicBezTo>
                  <a:cubicBezTo>
                    <a:pt x="2199090" y="2289875"/>
                    <a:pt x="2199090" y="2289875"/>
                    <a:pt x="2199090" y="2291271"/>
                  </a:cubicBezTo>
                  <a:cubicBezTo>
                    <a:pt x="2199090" y="2291271"/>
                    <a:pt x="2199090" y="2292668"/>
                    <a:pt x="2199090" y="2292668"/>
                  </a:cubicBezTo>
                  <a:cubicBezTo>
                    <a:pt x="2199090" y="2294064"/>
                    <a:pt x="2199090" y="2294064"/>
                    <a:pt x="2199090" y="2295461"/>
                  </a:cubicBezTo>
                  <a:cubicBezTo>
                    <a:pt x="2199090" y="2296858"/>
                    <a:pt x="2200486" y="2299651"/>
                    <a:pt x="2200486" y="2302445"/>
                  </a:cubicBezTo>
                  <a:cubicBezTo>
                    <a:pt x="2200486" y="2303841"/>
                    <a:pt x="2201883" y="2305238"/>
                    <a:pt x="2203280" y="2308031"/>
                  </a:cubicBezTo>
                  <a:lnTo>
                    <a:pt x="2179536" y="2331775"/>
                  </a:lnTo>
                  <a:lnTo>
                    <a:pt x="2179536" y="2331775"/>
                  </a:lnTo>
                  <a:lnTo>
                    <a:pt x="2013329" y="2493791"/>
                  </a:lnTo>
                  <a:cubicBezTo>
                    <a:pt x="1956066" y="2435130"/>
                    <a:pt x="1900198" y="2377866"/>
                    <a:pt x="1842933" y="2319205"/>
                  </a:cubicBezTo>
                  <a:cubicBezTo>
                    <a:pt x="1838743" y="2315015"/>
                    <a:pt x="1834553" y="2310825"/>
                    <a:pt x="1830363" y="2305238"/>
                  </a:cubicBezTo>
                  <a:cubicBezTo>
                    <a:pt x="1831760" y="2302445"/>
                    <a:pt x="1834553" y="2299651"/>
                    <a:pt x="1835950" y="2296858"/>
                  </a:cubicBezTo>
                  <a:cubicBezTo>
                    <a:pt x="1837347" y="2294064"/>
                    <a:pt x="1838743" y="2289875"/>
                    <a:pt x="1838743" y="2287081"/>
                  </a:cubicBezTo>
                  <a:cubicBezTo>
                    <a:pt x="1838743" y="2285684"/>
                    <a:pt x="1838743" y="2284288"/>
                    <a:pt x="1838743" y="2284288"/>
                  </a:cubicBezTo>
                  <a:cubicBezTo>
                    <a:pt x="1838743" y="2282891"/>
                    <a:pt x="1838743" y="2282891"/>
                    <a:pt x="1838743" y="2282891"/>
                  </a:cubicBezTo>
                  <a:cubicBezTo>
                    <a:pt x="1838743" y="2282891"/>
                    <a:pt x="1838743" y="2282891"/>
                    <a:pt x="1838743" y="2281494"/>
                  </a:cubicBezTo>
                  <a:cubicBezTo>
                    <a:pt x="1838743" y="2280098"/>
                    <a:pt x="1838743" y="2278701"/>
                    <a:pt x="1838743" y="2277304"/>
                  </a:cubicBezTo>
                  <a:cubicBezTo>
                    <a:pt x="1838743" y="2273114"/>
                    <a:pt x="1837347" y="2266131"/>
                    <a:pt x="1831760" y="2257751"/>
                  </a:cubicBezTo>
                  <a:lnTo>
                    <a:pt x="1997966" y="2095734"/>
                  </a:lnTo>
                  <a:lnTo>
                    <a:pt x="1997966" y="2095734"/>
                  </a:lnTo>
                  <a:lnTo>
                    <a:pt x="2023106" y="2070594"/>
                  </a:lnTo>
                  <a:lnTo>
                    <a:pt x="2023106" y="2070594"/>
                  </a:lnTo>
                  <a:lnTo>
                    <a:pt x="2023106" y="2070594"/>
                  </a:lnTo>
                  <a:cubicBezTo>
                    <a:pt x="2027296" y="2074784"/>
                    <a:pt x="2031487" y="2078974"/>
                    <a:pt x="2035677" y="2084561"/>
                  </a:cubicBezTo>
                  <a:cubicBezTo>
                    <a:pt x="2095735" y="2143222"/>
                    <a:pt x="2152999" y="2201883"/>
                    <a:pt x="2210263" y="2260544"/>
                  </a:cubicBezTo>
                  <a:cubicBezTo>
                    <a:pt x="2210263" y="2260544"/>
                    <a:pt x="2210263" y="2260544"/>
                    <a:pt x="2210263" y="2260544"/>
                  </a:cubicBezTo>
                  <a:close/>
                  <a:moveTo>
                    <a:pt x="2210263" y="2280098"/>
                  </a:moveTo>
                  <a:cubicBezTo>
                    <a:pt x="2210263" y="2278701"/>
                    <a:pt x="2211660" y="2277304"/>
                    <a:pt x="2213057" y="2275908"/>
                  </a:cubicBezTo>
                  <a:cubicBezTo>
                    <a:pt x="2213057" y="2277304"/>
                    <a:pt x="2214453" y="2278701"/>
                    <a:pt x="2214453" y="2280098"/>
                  </a:cubicBezTo>
                  <a:cubicBezTo>
                    <a:pt x="2214453" y="2281494"/>
                    <a:pt x="2214453" y="2281494"/>
                    <a:pt x="2214453" y="2281494"/>
                  </a:cubicBezTo>
                  <a:cubicBezTo>
                    <a:pt x="2214453" y="2281494"/>
                    <a:pt x="2214453" y="2281494"/>
                    <a:pt x="2214453" y="2281494"/>
                  </a:cubicBezTo>
                  <a:cubicBezTo>
                    <a:pt x="2214453" y="2281494"/>
                    <a:pt x="2214453" y="2281494"/>
                    <a:pt x="2214453" y="2281494"/>
                  </a:cubicBezTo>
                  <a:cubicBezTo>
                    <a:pt x="2214453" y="2281494"/>
                    <a:pt x="2214453" y="2282891"/>
                    <a:pt x="2214453" y="2282891"/>
                  </a:cubicBezTo>
                  <a:cubicBezTo>
                    <a:pt x="2214453" y="2284288"/>
                    <a:pt x="2213057" y="2285684"/>
                    <a:pt x="2213057" y="2288478"/>
                  </a:cubicBezTo>
                  <a:cubicBezTo>
                    <a:pt x="2211660" y="2289875"/>
                    <a:pt x="2211660" y="2291271"/>
                    <a:pt x="2210263" y="2292668"/>
                  </a:cubicBezTo>
                  <a:cubicBezTo>
                    <a:pt x="2210263" y="2291271"/>
                    <a:pt x="2210263" y="2291271"/>
                    <a:pt x="2210263" y="2289875"/>
                  </a:cubicBezTo>
                  <a:cubicBezTo>
                    <a:pt x="2210263" y="2289875"/>
                    <a:pt x="2210263" y="2288478"/>
                    <a:pt x="2210263" y="2288478"/>
                  </a:cubicBezTo>
                  <a:cubicBezTo>
                    <a:pt x="2210263" y="2288478"/>
                    <a:pt x="2210263" y="2287081"/>
                    <a:pt x="2210263" y="2287081"/>
                  </a:cubicBezTo>
                  <a:cubicBezTo>
                    <a:pt x="2210263" y="2287081"/>
                    <a:pt x="2210263" y="2285684"/>
                    <a:pt x="2210263" y="2285684"/>
                  </a:cubicBezTo>
                  <a:cubicBezTo>
                    <a:pt x="2210263" y="2285684"/>
                    <a:pt x="2210263" y="2285684"/>
                    <a:pt x="2210263" y="2284288"/>
                  </a:cubicBezTo>
                  <a:cubicBezTo>
                    <a:pt x="2210263" y="2284288"/>
                    <a:pt x="2210263" y="2282891"/>
                    <a:pt x="2210263" y="2282891"/>
                  </a:cubicBezTo>
                  <a:cubicBezTo>
                    <a:pt x="2208866" y="2282891"/>
                    <a:pt x="2210263" y="2281494"/>
                    <a:pt x="2210263" y="2280098"/>
                  </a:cubicBezTo>
                  <a:close/>
                  <a:moveTo>
                    <a:pt x="2178139" y="2780113"/>
                  </a:moveTo>
                  <a:cubicBezTo>
                    <a:pt x="2178139" y="2780113"/>
                    <a:pt x="2178139" y="2781509"/>
                    <a:pt x="2178139" y="2781509"/>
                  </a:cubicBezTo>
                  <a:cubicBezTo>
                    <a:pt x="2178139" y="2782906"/>
                    <a:pt x="2178139" y="2782906"/>
                    <a:pt x="2178139" y="2784303"/>
                  </a:cubicBezTo>
                  <a:cubicBezTo>
                    <a:pt x="2178139" y="2785700"/>
                    <a:pt x="2179536" y="2788493"/>
                    <a:pt x="2180932" y="2791286"/>
                  </a:cubicBezTo>
                  <a:cubicBezTo>
                    <a:pt x="2182329" y="2794080"/>
                    <a:pt x="2183726" y="2796873"/>
                    <a:pt x="2185123" y="2798270"/>
                  </a:cubicBezTo>
                  <a:lnTo>
                    <a:pt x="2159982" y="2822014"/>
                  </a:lnTo>
                  <a:lnTo>
                    <a:pt x="2159982" y="2822014"/>
                  </a:lnTo>
                  <a:lnTo>
                    <a:pt x="1995173" y="2985426"/>
                  </a:lnTo>
                  <a:cubicBezTo>
                    <a:pt x="1937908" y="2926766"/>
                    <a:pt x="1880644" y="2868104"/>
                    <a:pt x="1823380" y="2809443"/>
                  </a:cubicBezTo>
                  <a:cubicBezTo>
                    <a:pt x="1819190" y="2805253"/>
                    <a:pt x="1816396" y="2801063"/>
                    <a:pt x="1812206" y="2798270"/>
                  </a:cubicBezTo>
                  <a:cubicBezTo>
                    <a:pt x="1813603" y="2796873"/>
                    <a:pt x="1815000" y="2794080"/>
                    <a:pt x="1816396" y="2789890"/>
                  </a:cubicBezTo>
                  <a:cubicBezTo>
                    <a:pt x="1817793" y="2787097"/>
                    <a:pt x="1819190" y="2782906"/>
                    <a:pt x="1819190" y="2780113"/>
                  </a:cubicBezTo>
                  <a:cubicBezTo>
                    <a:pt x="1819190" y="2778716"/>
                    <a:pt x="1819190" y="2777320"/>
                    <a:pt x="1819190" y="2777320"/>
                  </a:cubicBezTo>
                  <a:cubicBezTo>
                    <a:pt x="1819190" y="2775923"/>
                    <a:pt x="1819190" y="2775923"/>
                    <a:pt x="1819190" y="2775923"/>
                  </a:cubicBezTo>
                  <a:cubicBezTo>
                    <a:pt x="1819190" y="2775923"/>
                    <a:pt x="1819190" y="2775923"/>
                    <a:pt x="1819190" y="2774526"/>
                  </a:cubicBezTo>
                  <a:cubicBezTo>
                    <a:pt x="1819190" y="2773130"/>
                    <a:pt x="1819190" y="2771733"/>
                    <a:pt x="1819190" y="2770336"/>
                  </a:cubicBezTo>
                  <a:cubicBezTo>
                    <a:pt x="1819190" y="2766146"/>
                    <a:pt x="1817793" y="2759163"/>
                    <a:pt x="1812206" y="2750782"/>
                  </a:cubicBezTo>
                  <a:lnTo>
                    <a:pt x="1977016" y="2590163"/>
                  </a:lnTo>
                  <a:lnTo>
                    <a:pt x="1977016" y="2590163"/>
                  </a:lnTo>
                  <a:lnTo>
                    <a:pt x="2002156" y="2565023"/>
                  </a:lnTo>
                  <a:lnTo>
                    <a:pt x="2002156" y="2565023"/>
                  </a:lnTo>
                  <a:lnTo>
                    <a:pt x="2003553" y="2563626"/>
                  </a:lnTo>
                  <a:cubicBezTo>
                    <a:pt x="2007743" y="2567816"/>
                    <a:pt x="2011933" y="2572006"/>
                    <a:pt x="2016123" y="2576196"/>
                  </a:cubicBezTo>
                  <a:cubicBezTo>
                    <a:pt x="2073387" y="2634857"/>
                    <a:pt x="2129255" y="2692121"/>
                    <a:pt x="2186520" y="2750782"/>
                  </a:cubicBezTo>
                  <a:cubicBezTo>
                    <a:pt x="2186520" y="2750782"/>
                    <a:pt x="2185123" y="2752179"/>
                    <a:pt x="2185123" y="2752179"/>
                  </a:cubicBezTo>
                  <a:cubicBezTo>
                    <a:pt x="2183726" y="2754972"/>
                    <a:pt x="2180932" y="2757766"/>
                    <a:pt x="2179536" y="2761956"/>
                  </a:cubicBezTo>
                  <a:cubicBezTo>
                    <a:pt x="2178139" y="2766146"/>
                    <a:pt x="2176743" y="2768939"/>
                    <a:pt x="2176743" y="2773130"/>
                  </a:cubicBezTo>
                  <a:cubicBezTo>
                    <a:pt x="2176743" y="2774526"/>
                    <a:pt x="2176743" y="2775923"/>
                    <a:pt x="2176743" y="2777320"/>
                  </a:cubicBezTo>
                  <a:cubicBezTo>
                    <a:pt x="2176743" y="2778716"/>
                    <a:pt x="2176743" y="2778716"/>
                    <a:pt x="2176743" y="2778716"/>
                  </a:cubicBezTo>
                  <a:cubicBezTo>
                    <a:pt x="2176743" y="2778716"/>
                    <a:pt x="2178139" y="2778716"/>
                    <a:pt x="2178139" y="2780113"/>
                  </a:cubicBezTo>
                  <a:close/>
                  <a:moveTo>
                    <a:pt x="1996569" y="3018947"/>
                  </a:moveTo>
                  <a:cubicBezTo>
                    <a:pt x="1996569" y="3020344"/>
                    <a:pt x="1996569" y="3020344"/>
                    <a:pt x="1996569" y="3020344"/>
                  </a:cubicBezTo>
                  <a:cubicBezTo>
                    <a:pt x="1996569" y="3020344"/>
                    <a:pt x="1996569" y="3020344"/>
                    <a:pt x="1996569" y="3020344"/>
                  </a:cubicBezTo>
                  <a:cubicBezTo>
                    <a:pt x="1996569" y="3020344"/>
                    <a:pt x="1996569" y="3020344"/>
                    <a:pt x="1996569" y="3020344"/>
                  </a:cubicBezTo>
                  <a:cubicBezTo>
                    <a:pt x="1996569" y="3020344"/>
                    <a:pt x="1996569" y="3021740"/>
                    <a:pt x="1996569" y="3021740"/>
                  </a:cubicBezTo>
                  <a:cubicBezTo>
                    <a:pt x="1996569" y="3023137"/>
                    <a:pt x="1995173" y="3024534"/>
                    <a:pt x="1995173" y="3027327"/>
                  </a:cubicBezTo>
                  <a:cubicBezTo>
                    <a:pt x="1993776" y="3028724"/>
                    <a:pt x="1993776" y="3030121"/>
                    <a:pt x="1992379" y="3031517"/>
                  </a:cubicBezTo>
                  <a:cubicBezTo>
                    <a:pt x="1992379" y="3031517"/>
                    <a:pt x="1992379" y="3031517"/>
                    <a:pt x="1992379" y="3031517"/>
                  </a:cubicBezTo>
                  <a:cubicBezTo>
                    <a:pt x="1992379" y="3031517"/>
                    <a:pt x="1990983" y="3030121"/>
                    <a:pt x="1990983" y="3030121"/>
                  </a:cubicBezTo>
                  <a:cubicBezTo>
                    <a:pt x="1990983" y="3028724"/>
                    <a:pt x="1989586" y="3027327"/>
                    <a:pt x="1989586" y="3025930"/>
                  </a:cubicBezTo>
                  <a:cubicBezTo>
                    <a:pt x="1989586" y="3025930"/>
                    <a:pt x="1989586" y="3024534"/>
                    <a:pt x="1989586" y="3024534"/>
                  </a:cubicBezTo>
                  <a:cubicBezTo>
                    <a:pt x="1989586" y="3024534"/>
                    <a:pt x="1989586" y="3023137"/>
                    <a:pt x="1989586" y="3023137"/>
                  </a:cubicBezTo>
                  <a:cubicBezTo>
                    <a:pt x="1989586" y="3023137"/>
                    <a:pt x="1989586" y="3021740"/>
                    <a:pt x="1989586" y="3021740"/>
                  </a:cubicBezTo>
                  <a:cubicBezTo>
                    <a:pt x="1989586" y="3021740"/>
                    <a:pt x="1989586" y="3021740"/>
                    <a:pt x="1989586" y="3020344"/>
                  </a:cubicBezTo>
                  <a:cubicBezTo>
                    <a:pt x="1989586" y="3020344"/>
                    <a:pt x="1989586" y="3018947"/>
                    <a:pt x="1989586" y="3018947"/>
                  </a:cubicBezTo>
                  <a:cubicBezTo>
                    <a:pt x="1989586" y="3017550"/>
                    <a:pt x="1989586" y="3014757"/>
                    <a:pt x="1990983" y="3013360"/>
                  </a:cubicBezTo>
                  <a:cubicBezTo>
                    <a:pt x="1992379" y="3011963"/>
                    <a:pt x="1992379" y="3009170"/>
                    <a:pt x="1993776" y="3007773"/>
                  </a:cubicBezTo>
                  <a:cubicBezTo>
                    <a:pt x="1993776" y="3007773"/>
                    <a:pt x="1995173" y="3006377"/>
                    <a:pt x="1995173" y="3006377"/>
                  </a:cubicBezTo>
                  <a:cubicBezTo>
                    <a:pt x="1995173" y="3006377"/>
                    <a:pt x="1995173" y="3006377"/>
                    <a:pt x="1995173" y="3006377"/>
                  </a:cubicBezTo>
                  <a:lnTo>
                    <a:pt x="1995173" y="3006377"/>
                  </a:lnTo>
                  <a:lnTo>
                    <a:pt x="1995173" y="3006377"/>
                  </a:lnTo>
                  <a:cubicBezTo>
                    <a:pt x="1995173" y="3006377"/>
                    <a:pt x="1993776" y="3007773"/>
                    <a:pt x="1993776" y="3009170"/>
                  </a:cubicBezTo>
                  <a:cubicBezTo>
                    <a:pt x="1996569" y="3014757"/>
                    <a:pt x="1996569" y="3017550"/>
                    <a:pt x="1996569" y="3018947"/>
                  </a:cubicBezTo>
                  <a:close/>
                  <a:moveTo>
                    <a:pt x="1971429" y="3027327"/>
                  </a:moveTo>
                  <a:cubicBezTo>
                    <a:pt x="1971429" y="3027327"/>
                    <a:pt x="1971429" y="3028724"/>
                    <a:pt x="1971429" y="3028724"/>
                  </a:cubicBezTo>
                  <a:cubicBezTo>
                    <a:pt x="1971429" y="3030121"/>
                    <a:pt x="1971429" y="3030121"/>
                    <a:pt x="1971429" y="3031517"/>
                  </a:cubicBezTo>
                  <a:cubicBezTo>
                    <a:pt x="1971429" y="3032914"/>
                    <a:pt x="1972826" y="3035707"/>
                    <a:pt x="1972826" y="3038501"/>
                  </a:cubicBezTo>
                  <a:cubicBezTo>
                    <a:pt x="1974222" y="3041294"/>
                    <a:pt x="1975619" y="3044088"/>
                    <a:pt x="1977016" y="3046881"/>
                  </a:cubicBezTo>
                  <a:lnTo>
                    <a:pt x="1953272" y="3069228"/>
                  </a:lnTo>
                  <a:lnTo>
                    <a:pt x="1953272" y="3069228"/>
                  </a:lnTo>
                  <a:lnTo>
                    <a:pt x="1787066" y="3231244"/>
                  </a:lnTo>
                  <a:cubicBezTo>
                    <a:pt x="1729801" y="3172583"/>
                    <a:pt x="1673934" y="3115319"/>
                    <a:pt x="1616669" y="3056658"/>
                  </a:cubicBezTo>
                  <a:cubicBezTo>
                    <a:pt x="1612480" y="3052468"/>
                    <a:pt x="1608289" y="3048277"/>
                    <a:pt x="1604099" y="3042691"/>
                  </a:cubicBezTo>
                  <a:cubicBezTo>
                    <a:pt x="1605496" y="3041294"/>
                    <a:pt x="1608289" y="3037104"/>
                    <a:pt x="1609686" y="3034311"/>
                  </a:cubicBezTo>
                  <a:cubicBezTo>
                    <a:pt x="1611083" y="3031517"/>
                    <a:pt x="1612480" y="3027327"/>
                    <a:pt x="1612480" y="3024534"/>
                  </a:cubicBezTo>
                  <a:cubicBezTo>
                    <a:pt x="1612480" y="3023137"/>
                    <a:pt x="1612480" y="3021740"/>
                    <a:pt x="1612480" y="3021740"/>
                  </a:cubicBezTo>
                  <a:cubicBezTo>
                    <a:pt x="1612480" y="3020344"/>
                    <a:pt x="1612480" y="3020344"/>
                    <a:pt x="1612480" y="3020344"/>
                  </a:cubicBezTo>
                  <a:cubicBezTo>
                    <a:pt x="1612480" y="3020344"/>
                    <a:pt x="1612480" y="3020344"/>
                    <a:pt x="1612480" y="3018947"/>
                  </a:cubicBezTo>
                  <a:cubicBezTo>
                    <a:pt x="1612480" y="3017550"/>
                    <a:pt x="1612480" y="3016154"/>
                    <a:pt x="1612480" y="3014757"/>
                  </a:cubicBezTo>
                  <a:cubicBezTo>
                    <a:pt x="1612480" y="3010567"/>
                    <a:pt x="1611083" y="3002187"/>
                    <a:pt x="1605496" y="2995203"/>
                  </a:cubicBezTo>
                  <a:lnTo>
                    <a:pt x="1771702" y="2833187"/>
                  </a:lnTo>
                  <a:lnTo>
                    <a:pt x="1771702" y="2833187"/>
                  </a:lnTo>
                  <a:lnTo>
                    <a:pt x="1796842" y="2808047"/>
                  </a:lnTo>
                  <a:lnTo>
                    <a:pt x="1796842" y="2808047"/>
                  </a:lnTo>
                  <a:lnTo>
                    <a:pt x="1798239" y="2806650"/>
                  </a:lnTo>
                  <a:cubicBezTo>
                    <a:pt x="1802430" y="2810840"/>
                    <a:pt x="1806619" y="2815030"/>
                    <a:pt x="1810809" y="2819220"/>
                  </a:cubicBezTo>
                  <a:cubicBezTo>
                    <a:pt x="1868074" y="2877881"/>
                    <a:pt x="1923941" y="2935145"/>
                    <a:pt x="1981206" y="2993807"/>
                  </a:cubicBezTo>
                  <a:lnTo>
                    <a:pt x="1981206" y="2993807"/>
                  </a:lnTo>
                  <a:cubicBezTo>
                    <a:pt x="1981206" y="2993807"/>
                    <a:pt x="1979809" y="2995203"/>
                    <a:pt x="1978412" y="2996600"/>
                  </a:cubicBezTo>
                  <a:cubicBezTo>
                    <a:pt x="1977016" y="2999393"/>
                    <a:pt x="1974222" y="3002187"/>
                    <a:pt x="1972826" y="3006377"/>
                  </a:cubicBezTo>
                  <a:cubicBezTo>
                    <a:pt x="1971429" y="3010567"/>
                    <a:pt x="1970032" y="3013360"/>
                    <a:pt x="1970032" y="3017550"/>
                  </a:cubicBezTo>
                  <a:cubicBezTo>
                    <a:pt x="1970032" y="3018947"/>
                    <a:pt x="1970032" y="3020344"/>
                    <a:pt x="1970032" y="3021740"/>
                  </a:cubicBezTo>
                  <a:cubicBezTo>
                    <a:pt x="1970032" y="3023137"/>
                    <a:pt x="1970032" y="3023137"/>
                    <a:pt x="1970032" y="3023137"/>
                  </a:cubicBezTo>
                  <a:cubicBezTo>
                    <a:pt x="1970032" y="3023137"/>
                    <a:pt x="1971429" y="3025930"/>
                    <a:pt x="1971429" y="3027327"/>
                  </a:cubicBezTo>
                  <a:close/>
                  <a:moveTo>
                    <a:pt x="1785669" y="3268955"/>
                  </a:moveTo>
                  <a:cubicBezTo>
                    <a:pt x="1785669" y="3268955"/>
                    <a:pt x="1785669" y="3268955"/>
                    <a:pt x="1785669" y="3268955"/>
                  </a:cubicBezTo>
                  <a:cubicBezTo>
                    <a:pt x="1785669" y="3270351"/>
                    <a:pt x="1785669" y="3270351"/>
                    <a:pt x="1785669" y="3271748"/>
                  </a:cubicBezTo>
                  <a:cubicBezTo>
                    <a:pt x="1785669" y="3273145"/>
                    <a:pt x="1784272" y="3274541"/>
                    <a:pt x="1784272" y="3277335"/>
                  </a:cubicBezTo>
                  <a:cubicBezTo>
                    <a:pt x="1784272" y="3278731"/>
                    <a:pt x="1782876" y="3278731"/>
                    <a:pt x="1782876" y="3280128"/>
                  </a:cubicBezTo>
                  <a:cubicBezTo>
                    <a:pt x="1782876" y="3280128"/>
                    <a:pt x="1782876" y="3280128"/>
                    <a:pt x="1782876" y="3278731"/>
                  </a:cubicBezTo>
                  <a:cubicBezTo>
                    <a:pt x="1782876" y="3277335"/>
                    <a:pt x="1781479" y="3275938"/>
                    <a:pt x="1781479" y="3274541"/>
                  </a:cubicBezTo>
                  <a:cubicBezTo>
                    <a:pt x="1781479" y="3274541"/>
                    <a:pt x="1781479" y="3273145"/>
                    <a:pt x="1781479" y="3273145"/>
                  </a:cubicBezTo>
                  <a:cubicBezTo>
                    <a:pt x="1781479" y="3273145"/>
                    <a:pt x="1781479" y="3271748"/>
                    <a:pt x="1781479" y="3271748"/>
                  </a:cubicBezTo>
                  <a:cubicBezTo>
                    <a:pt x="1781479" y="3271748"/>
                    <a:pt x="1781479" y="3270351"/>
                    <a:pt x="1781479" y="3270351"/>
                  </a:cubicBezTo>
                  <a:cubicBezTo>
                    <a:pt x="1781479" y="3270351"/>
                    <a:pt x="1781479" y="3270351"/>
                    <a:pt x="1781479" y="3268955"/>
                  </a:cubicBezTo>
                  <a:cubicBezTo>
                    <a:pt x="1781479" y="3268955"/>
                    <a:pt x="1781479" y="3267558"/>
                    <a:pt x="1781479" y="3267558"/>
                  </a:cubicBezTo>
                  <a:cubicBezTo>
                    <a:pt x="1781479" y="3266161"/>
                    <a:pt x="1781479" y="3263368"/>
                    <a:pt x="1782876" y="3261971"/>
                  </a:cubicBezTo>
                  <a:cubicBezTo>
                    <a:pt x="1782876" y="3260575"/>
                    <a:pt x="1784272" y="3259178"/>
                    <a:pt x="1784272" y="3259178"/>
                  </a:cubicBezTo>
                  <a:cubicBezTo>
                    <a:pt x="1785669" y="3261971"/>
                    <a:pt x="1785669" y="3264764"/>
                    <a:pt x="1785669" y="3266161"/>
                  </a:cubicBezTo>
                  <a:cubicBezTo>
                    <a:pt x="1785669" y="3267558"/>
                    <a:pt x="1785669" y="3267558"/>
                    <a:pt x="1785669" y="3268955"/>
                  </a:cubicBezTo>
                  <a:cubicBezTo>
                    <a:pt x="1785669" y="3268955"/>
                    <a:pt x="1785669" y="3268955"/>
                    <a:pt x="1785669" y="3268955"/>
                  </a:cubicBezTo>
                  <a:close/>
                  <a:moveTo>
                    <a:pt x="1595719" y="3018947"/>
                  </a:moveTo>
                  <a:cubicBezTo>
                    <a:pt x="1595719" y="3020344"/>
                    <a:pt x="1595719" y="3020344"/>
                    <a:pt x="1595719" y="3020344"/>
                  </a:cubicBezTo>
                  <a:cubicBezTo>
                    <a:pt x="1595719" y="3020344"/>
                    <a:pt x="1595719" y="3020344"/>
                    <a:pt x="1595719" y="3020344"/>
                  </a:cubicBezTo>
                  <a:cubicBezTo>
                    <a:pt x="1595719" y="3020344"/>
                    <a:pt x="1595719" y="3020344"/>
                    <a:pt x="1595719" y="3020344"/>
                  </a:cubicBezTo>
                  <a:cubicBezTo>
                    <a:pt x="1595719" y="3020344"/>
                    <a:pt x="1595719" y="3021740"/>
                    <a:pt x="1595719" y="3021740"/>
                  </a:cubicBezTo>
                  <a:cubicBezTo>
                    <a:pt x="1595719" y="3023137"/>
                    <a:pt x="1594322" y="3024534"/>
                    <a:pt x="1594322" y="3027327"/>
                  </a:cubicBezTo>
                  <a:cubicBezTo>
                    <a:pt x="1594322" y="3028724"/>
                    <a:pt x="1592926" y="3030121"/>
                    <a:pt x="1591529" y="3031517"/>
                  </a:cubicBezTo>
                  <a:cubicBezTo>
                    <a:pt x="1591529" y="3031517"/>
                    <a:pt x="1591529" y="3030121"/>
                    <a:pt x="1590132" y="3030121"/>
                  </a:cubicBezTo>
                  <a:cubicBezTo>
                    <a:pt x="1590132" y="3028724"/>
                    <a:pt x="1588736" y="3027327"/>
                    <a:pt x="1588736" y="3025930"/>
                  </a:cubicBezTo>
                  <a:cubicBezTo>
                    <a:pt x="1588736" y="3025930"/>
                    <a:pt x="1588736" y="3024534"/>
                    <a:pt x="1588736" y="3024534"/>
                  </a:cubicBezTo>
                  <a:cubicBezTo>
                    <a:pt x="1588736" y="3024534"/>
                    <a:pt x="1588736" y="3023137"/>
                    <a:pt x="1588736" y="3023137"/>
                  </a:cubicBezTo>
                  <a:cubicBezTo>
                    <a:pt x="1588736" y="3023137"/>
                    <a:pt x="1588736" y="3021740"/>
                    <a:pt x="1588736" y="3021740"/>
                  </a:cubicBezTo>
                  <a:cubicBezTo>
                    <a:pt x="1588736" y="3021740"/>
                    <a:pt x="1588736" y="3021740"/>
                    <a:pt x="1588736" y="3020344"/>
                  </a:cubicBezTo>
                  <a:cubicBezTo>
                    <a:pt x="1588736" y="3020344"/>
                    <a:pt x="1588736" y="3018947"/>
                    <a:pt x="1588736" y="3018947"/>
                  </a:cubicBezTo>
                  <a:cubicBezTo>
                    <a:pt x="1588736" y="3017550"/>
                    <a:pt x="1588736" y="3014757"/>
                    <a:pt x="1590132" y="3013360"/>
                  </a:cubicBezTo>
                  <a:cubicBezTo>
                    <a:pt x="1590132" y="3011963"/>
                    <a:pt x="1591529" y="3010567"/>
                    <a:pt x="1592926" y="3009170"/>
                  </a:cubicBezTo>
                  <a:cubicBezTo>
                    <a:pt x="1595719" y="3013360"/>
                    <a:pt x="1595719" y="3017550"/>
                    <a:pt x="1595719" y="3018947"/>
                  </a:cubicBezTo>
                  <a:close/>
                  <a:moveTo>
                    <a:pt x="1594322" y="3010567"/>
                  </a:moveTo>
                  <a:cubicBezTo>
                    <a:pt x="1594322" y="3010567"/>
                    <a:pt x="1594322" y="3010567"/>
                    <a:pt x="1594322" y="3010567"/>
                  </a:cubicBezTo>
                  <a:cubicBezTo>
                    <a:pt x="1594322" y="3010567"/>
                    <a:pt x="1594322" y="3010567"/>
                    <a:pt x="1594322" y="3010567"/>
                  </a:cubicBezTo>
                  <a:cubicBezTo>
                    <a:pt x="1594322" y="3010567"/>
                    <a:pt x="1594322" y="3010567"/>
                    <a:pt x="1594322" y="3010567"/>
                  </a:cubicBezTo>
                  <a:close/>
                  <a:moveTo>
                    <a:pt x="1433703" y="2809443"/>
                  </a:moveTo>
                  <a:cubicBezTo>
                    <a:pt x="1429513" y="2805253"/>
                    <a:pt x="1425323" y="2801063"/>
                    <a:pt x="1421133" y="2795476"/>
                  </a:cubicBezTo>
                  <a:cubicBezTo>
                    <a:pt x="1422530" y="2794080"/>
                    <a:pt x="1425323" y="2789890"/>
                    <a:pt x="1426719" y="2787097"/>
                  </a:cubicBezTo>
                  <a:cubicBezTo>
                    <a:pt x="1428116" y="2784303"/>
                    <a:pt x="1429513" y="2780113"/>
                    <a:pt x="1429513" y="2777320"/>
                  </a:cubicBezTo>
                  <a:cubicBezTo>
                    <a:pt x="1429513" y="2775923"/>
                    <a:pt x="1429513" y="2774526"/>
                    <a:pt x="1429513" y="2774526"/>
                  </a:cubicBezTo>
                  <a:cubicBezTo>
                    <a:pt x="1429513" y="2773130"/>
                    <a:pt x="1429513" y="2773130"/>
                    <a:pt x="1429513" y="2773130"/>
                  </a:cubicBezTo>
                  <a:cubicBezTo>
                    <a:pt x="1429513" y="2773130"/>
                    <a:pt x="1429513" y="2773130"/>
                    <a:pt x="1429513" y="2771733"/>
                  </a:cubicBezTo>
                  <a:cubicBezTo>
                    <a:pt x="1429513" y="2770336"/>
                    <a:pt x="1429513" y="2768939"/>
                    <a:pt x="1429513" y="2767543"/>
                  </a:cubicBezTo>
                  <a:cubicBezTo>
                    <a:pt x="1429513" y="2763353"/>
                    <a:pt x="1428116" y="2756369"/>
                    <a:pt x="1422530" y="2749386"/>
                  </a:cubicBezTo>
                  <a:lnTo>
                    <a:pt x="1588736" y="2587369"/>
                  </a:lnTo>
                  <a:lnTo>
                    <a:pt x="1588736" y="2587369"/>
                  </a:lnTo>
                  <a:lnTo>
                    <a:pt x="1613876" y="2563626"/>
                  </a:lnTo>
                  <a:lnTo>
                    <a:pt x="1613876" y="2563626"/>
                  </a:lnTo>
                  <a:lnTo>
                    <a:pt x="1615273" y="2562229"/>
                  </a:lnTo>
                  <a:cubicBezTo>
                    <a:pt x="1619463" y="2566419"/>
                    <a:pt x="1623653" y="2570609"/>
                    <a:pt x="1627843" y="2574799"/>
                  </a:cubicBezTo>
                  <a:cubicBezTo>
                    <a:pt x="1685107" y="2632064"/>
                    <a:pt x="1740975" y="2690725"/>
                    <a:pt x="1798239" y="2747989"/>
                  </a:cubicBezTo>
                  <a:cubicBezTo>
                    <a:pt x="1798239" y="2747989"/>
                    <a:pt x="1798239" y="2747989"/>
                    <a:pt x="1798239" y="2747989"/>
                  </a:cubicBezTo>
                  <a:cubicBezTo>
                    <a:pt x="1798239" y="2747989"/>
                    <a:pt x="1796842" y="2749386"/>
                    <a:pt x="1795446" y="2750782"/>
                  </a:cubicBezTo>
                  <a:cubicBezTo>
                    <a:pt x="1794049" y="2753576"/>
                    <a:pt x="1791256" y="2756369"/>
                    <a:pt x="1789859" y="2760559"/>
                  </a:cubicBezTo>
                  <a:cubicBezTo>
                    <a:pt x="1788463" y="2764749"/>
                    <a:pt x="1787066" y="2767543"/>
                    <a:pt x="1787066" y="2771733"/>
                  </a:cubicBezTo>
                  <a:cubicBezTo>
                    <a:pt x="1787066" y="2773130"/>
                    <a:pt x="1787066" y="2774526"/>
                    <a:pt x="1787066" y="2775923"/>
                  </a:cubicBezTo>
                  <a:cubicBezTo>
                    <a:pt x="1787066" y="2777320"/>
                    <a:pt x="1787066" y="2777320"/>
                    <a:pt x="1787066" y="2777320"/>
                  </a:cubicBezTo>
                  <a:cubicBezTo>
                    <a:pt x="1787066" y="2777320"/>
                    <a:pt x="1787066" y="2777320"/>
                    <a:pt x="1787066" y="2778716"/>
                  </a:cubicBezTo>
                  <a:cubicBezTo>
                    <a:pt x="1787066" y="2778716"/>
                    <a:pt x="1787066" y="2780113"/>
                    <a:pt x="1787066" y="2780113"/>
                  </a:cubicBezTo>
                  <a:cubicBezTo>
                    <a:pt x="1787066" y="2781509"/>
                    <a:pt x="1787066" y="2781509"/>
                    <a:pt x="1787066" y="2782906"/>
                  </a:cubicBezTo>
                  <a:cubicBezTo>
                    <a:pt x="1787066" y="2784303"/>
                    <a:pt x="1788463" y="2787097"/>
                    <a:pt x="1788463" y="2789890"/>
                  </a:cubicBezTo>
                  <a:cubicBezTo>
                    <a:pt x="1789859" y="2792683"/>
                    <a:pt x="1791256" y="2795476"/>
                    <a:pt x="1792653" y="2798270"/>
                  </a:cubicBezTo>
                  <a:lnTo>
                    <a:pt x="1768909" y="2822014"/>
                  </a:lnTo>
                  <a:lnTo>
                    <a:pt x="1768909" y="2822014"/>
                  </a:lnTo>
                  <a:lnTo>
                    <a:pt x="1604099" y="2984030"/>
                  </a:lnTo>
                  <a:cubicBezTo>
                    <a:pt x="1546835" y="2925369"/>
                    <a:pt x="1490967" y="2868104"/>
                    <a:pt x="1433703" y="2809443"/>
                  </a:cubicBezTo>
                  <a:close/>
                  <a:moveTo>
                    <a:pt x="1571976" y="3025930"/>
                  </a:moveTo>
                  <a:cubicBezTo>
                    <a:pt x="1571976" y="3025930"/>
                    <a:pt x="1571976" y="3027327"/>
                    <a:pt x="1571976" y="3027327"/>
                  </a:cubicBezTo>
                  <a:cubicBezTo>
                    <a:pt x="1571976" y="3028724"/>
                    <a:pt x="1571976" y="3028724"/>
                    <a:pt x="1571976" y="3030121"/>
                  </a:cubicBezTo>
                  <a:cubicBezTo>
                    <a:pt x="1571976" y="3031517"/>
                    <a:pt x="1573372" y="3034311"/>
                    <a:pt x="1573372" y="3037104"/>
                  </a:cubicBezTo>
                  <a:cubicBezTo>
                    <a:pt x="1574769" y="3039897"/>
                    <a:pt x="1576166" y="3042691"/>
                    <a:pt x="1577562" y="3045484"/>
                  </a:cubicBezTo>
                  <a:lnTo>
                    <a:pt x="1552422" y="3069228"/>
                  </a:lnTo>
                  <a:lnTo>
                    <a:pt x="1552422" y="3069228"/>
                  </a:lnTo>
                  <a:lnTo>
                    <a:pt x="1390406" y="3231244"/>
                  </a:lnTo>
                  <a:cubicBezTo>
                    <a:pt x="1333141" y="3172583"/>
                    <a:pt x="1275877" y="3113922"/>
                    <a:pt x="1217216" y="3055261"/>
                  </a:cubicBezTo>
                  <a:cubicBezTo>
                    <a:pt x="1213026" y="3051071"/>
                    <a:pt x="1210232" y="3048277"/>
                    <a:pt x="1206042" y="3044088"/>
                  </a:cubicBezTo>
                  <a:cubicBezTo>
                    <a:pt x="1206042" y="3044088"/>
                    <a:pt x="1206042" y="3044088"/>
                    <a:pt x="1206042" y="3044088"/>
                  </a:cubicBezTo>
                  <a:cubicBezTo>
                    <a:pt x="1207439" y="3041294"/>
                    <a:pt x="1210232" y="3038501"/>
                    <a:pt x="1211629" y="3035707"/>
                  </a:cubicBezTo>
                  <a:cubicBezTo>
                    <a:pt x="1213026" y="3032914"/>
                    <a:pt x="1214423" y="3028724"/>
                    <a:pt x="1214423" y="3025930"/>
                  </a:cubicBezTo>
                  <a:cubicBezTo>
                    <a:pt x="1214423" y="3024534"/>
                    <a:pt x="1214423" y="3023137"/>
                    <a:pt x="1214423" y="3023137"/>
                  </a:cubicBezTo>
                  <a:cubicBezTo>
                    <a:pt x="1214423" y="3021740"/>
                    <a:pt x="1214423" y="3021740"/>
                    <a:pt x="1214423" y="3021740"/>
                  </a:cubicBezTo>
                  <a:cubicBezTo>
                    <a:pt x="1214423" y="3021740"/>
                    <a:pt x="1214423" y="3021740"/>
                    <a:pt x="1214423" y="3020344"/>
                  </a:cubicBezTo>
                  <a:cubicBezTo>
                    <a:pt x="1214423" y="3018947"/>
                    <a:pt x="1214423" y="3017550"/>
                    <a:pt x="1214423" y="3016154"/>
                  </a:cubicBezTo>
                  <a:cubicBezTo>
                    <a:pt x="1214423" y="3011963"/>
                    <a:pt x="1213026" y="3003584"/>
                    <a:pt x="1207439" y="2996600"/>
                  </a:cubicBezTo>
                  <a:lnTo>
                    <a:pt x="1370852" y="2837377"/>
                  </a:lnTo>
                  <a:lnTo>
                    <a:pt x="1370852" y="2837377"/>
                  </a:lnTo>
                  <a:lnTo>
                    <a:pt x="1395992" y="2812237"/>
                  </a:lnTo>
                  <a:lnTo>
                    <a:pt x="1395992" y="2812237"/>
                  </a:lnTo>
                  <a:lnTo>
                    <a:pt x="1397389" y="2810840"/>
                  </a:lnTo>
                  <a:cubicBezTo>
                    <a:pt x="1401579" y="2815030"/>
                    <a:pt x="1405769" y="2819220"/>
                    <a:pt x="1409959" y="2823410"/>
                  </a:cubicBezTo>
                  <a:cubicBezTo>
                    <a:pt x="1467224" y="2882071"/>
                    <a:pt x="1523091" y="2939336"/>
                    <a:pt x="1580355" y="2997996"/>
                  </a:cubicBezTo>
                  <a:cubicBezTo>
                    <a:pt x="1580355" y="2997996"/>
                    <a:pt x="1578959" y="2999393"/>
                    <a:pt x="1578959" y="2999393"/>
                  </a:cubicBezTo>
                  <a:cubicBezTo>
                    <a:pt x="1577562" y="3002187"/>
                    <a:pt x="1574769" y="3004980"/>
                    <a:pt x="1573372" y="3009170"/>
                  </a:cubicBezTo>
                  <a:cubicBezTo>
                    <a:pt x="1571976" y="3013360"/>
                    <a:pt x="1570579" y="3016154"/>
                    <a:pt x="1570579" y="3020344"/>
                  </a:cubicBezTo>
                  <a:cubicBezTo>
                    <a:pt x="1570579" y="3021740"/>
                    <a:pt x="1570579" y="3023137"/>
                    <a:pt x="1570579" y="3024534"/>
                  </a:cubicBezTo>
                  <a:cubicBezTo>
                    <a:pt x="1570579" y="3025930"/>
                    <a:pt x="1570579" y="3025930"/>
                    <a:pt x="1570579" y="3025930"/>
                  </a:cubicBezTo>
                  <a:cubicBezTo>
                    <a:pt x="1570579" y="3025930"/>
                    <a:pt x="1571976" y="3024534"/>
                    <a:pt x="1571976" y="3025930"/>
                  </a:cubicBezTo>
                  <a:close/>
                  <a:moveTo>
                    <a:pt x="1391802" y="3263368"/>
                  </a:moveTo>
                  <a:cubicBezTo>
                    <a:pt x="1391802" y="3264764"/>
                    <a:pt x="1391802" y="3264764"/>
                    <a:pt x="1391802" y="3264764"/>
                  </a:cubicBezTo>
                  <a:cubicBezTo>
                    <a:pt x="1391802" y="3264764"/>
                    <a:pt x="1391802" y="3264764"/>
                    <a:pt x="1391802" y="3264764"/>
                  </a:cubicBezTo>
                  <a:cubicBezTo>
                    <a:pt x="1391802" y="3264764"/>
                    <a:pt x="1391802" y="3264764"/>
                    <a:pt x="1391802" y="3264764"/>
                  </a:cubicBezTo>
                  <a:cubicBezTo>
                    <a:pt x="1391802" y="3264764"/>
                    <a:pt x="1391802" y="3266161"/>
                    <a:pt x="1391802" y="3266161"/>
                  </a:cubicBezTo>
                  <a:cubicBezTo>
                    <a:pt x="1391802" y="3267558"/>
                    <a:pt x="1390406" y="3268955"/>
                    <a:pt x="1390406" y="3271748"/>
                  </a:cubicBezTo>
                  <a:cubicBezTo>
                    <a:pt x="1389009" y="3273145"/>
                    <a:pt x="1389009" y="3274541"/>
                    <a:pt x="1387612" y="3275938"/>
                  </a:cubicBezTo>
                  <a:cubicBezTo>
                    <a:pt x="1387612" y="3275938"/>
                    <a:pt x="1387612" y="3275938"/>
                    <a:pt x="1386215" y="3277335"/>
                  </a:cubicBezTo>
                  <a:cubicBezTo>
                    <a:pt x="1386215" y="3277335"/>
                    <a:pt x="1384819" y="3275938"/>
                    <a:pt x="1384819" y="3275938"/>
                  </a:cubicBezTo>
                  <a:cubicBezTo>
                    <a:pt x="1384819" y="3274541"/>
                    <a:pt x="1383422" y="3273145"/>
                    <a:pt x="1383422" y="3271748"/>
                  </a:cubicBezTo>
                  <a:cubicBezTo>
                    <a:pt x="1383422" y="3271748"/>
                    <a:pt x="1383422" y="3270351"/>
                    <a:pt x="1383422" y="3270351"/>
                  </a:cubicBezTo>
                  <a:cubicBezTo>
                    <a:pt x="1383422" y="3270351"/>
                    <a:pt x="1383422" y="3268955"/>
                    <a:pt x="1383422" y="3268955"/>
                  </a:cubicBezTo>
                  <a:cubicBezTo>
                    <a:pt x="1383422" y="3268955"/>
                    <a:pt x="1383422" y="3267558"/>
                    <a:pt x="1383422" y="3267558"/>
                  </a:cubicBezTo>
                  <a:cubicBezTo>
                    <a:pt x="1383422" y="3267558"/>
                    <a:pt x="1383422" y="3267558"/>
                    <a:pt x="1383422" y="3266161"/>
                  </a:cubicBezTo>
                  <a:cubicBezTo>
                    <a:pt x="1383422" y="3266161"/>
                    <a:pt x="1383422" y="3264764"/>
                    <a:pt x="1383422" y="3264764"/>
                  </a:cubicBezTo>
                  <a:cubicBezTo>
                    <a:pt x="1383422" y="3263368"/>
                    <a:pt x="1383422" y="3260575"/>
                    <a:pt x="1384819" y="3259178"/>
                  </a:cubicBezTo>
                  <a:cubicBezTo>
                    <a:pt x="1386215" y="3257781"/>
                    <a:pt x="1386215" y="3254988"/>
                    <a:pt x="1387612" y="3253591"/>
                  </a:cubicBezTo>
                  <a:cubicBezTo>
                    <a:pt x="1387612" y="3253591"/>
                    <a:pt x="1389009" y="3252194"/>
                    <a:pt x="1389009" y="3252194"/>
                  </a:cubicBezTo>
                  <a:cubicBezTo>
                    <a:pt x="1389009" y="3252194"/>
                    <a:pt x="1389009" y="3252194"/>
                    <a:pt x="1389009" y="3252194"/>
                  </a:cubicBezTo>
                  <a:cubicBezTo>
                    <a:pt x="1389009" y="3252194"/>
                    <a:pt x="1389009" y="3252194"/>
                    <a:pt x="1389009" y="3253591"/>
                  </a:cubicBezTo>
                  <a:cubicBezTo>
                    <a:pt x="1390406" y="3259178"/>
                    <a:pt x="1391802" y="3261971"/>
                    <a:pt x="1391802" y="3263368"/>
                  </a:cubicBezTo>
                  <a:close/>
                  <a:moveTo>
                    <a:pt x="1197662" y="3016154"/>
                  </a:moveTo>
                  <a:cubicBezTo>
                    <a:pt x="1197662" y="3017550"/>
                    <a:pt x="1197662" y="3017550"/>
                    <a:pt x="1197662" y="3017550"/>
                  </a:cubicBezTo>
                  <a:cubicBezTo>
                    <a:pt x="1197662" y="3017550"/>
                    <a:pt x="1197662" y="3017550"/>
                    <a:pt x="1197662" y="3017550"/>
                  </a:cubicBezTo>
                  <a:cubicBezTo>
                    <a:pt x="1197662" y="3017550"/>
                    <a:pt x="1197662" y="3017550"/>
                    <a:pt x="1197662" y="3017550"/>
                  </a:cubicBezTo>
                  <a:cubicBezTo>
                    <a:pt x="1197662" y="3017550"/>
                    <a:pt x="1197662" y="3018947"/>
                    <a:pt x="1197662" y="3018947"/>
                  </a:cubicBezTo>
                  <a:cubicBezTo>
                    <a:pt x="1197662" y="3020344"/>
                    <a:pt x="1196265" y="3021740"/>
                    <a:pt x="1196265" y="3024534"/>
                  </a:cubicBezTo>
                  <a:cubicBezTo>
                    <a:pt x="1194869" y="3025930"/>
                    <a:pt x="1194869" y="3027327"/>
                    <a:pt x="1193472" y="3028724"/>
                  </a:cubicBezTo>
                  <a:cubicBezTo>
                    <a:pt x="1193472" y="3028724"/>
                    <a:pt x="1192076" y="3030121"/>
                    <a:pt x="1192076" y="3030121"/>
                  </a:cubicBezTo>
                  <a:lnTo>
                    <a:pt x="1192076" y="3030121"/>
                  </a:lnTo>
                  <a:cubicBezTo>
                    <a:pt x="1192076" y="3028724"/>
                    <a:pt x="1190679" y="3028724"/>
                    <a:pt x="1190679" y="3027327"/>
                  </a:cubicBezTo>
                  <a:cubicBezTo>
                    <a:pt x="1190679" y="3025930"/>
                    <a:pt x="1189282" y="3024534"/>
                    <a:pt x="1189282" y="3023137"/>
                  </a:cubicBezTo>
                  <a:cubicBezTo>
                    <a:pt x="1189282" y="3023137"/>
                    <a:pt x="1189282" y="3021740"/>
                    <a:pt x="1189282" y="3021740"/>
                  </a:cubicBezTo>
                  <a:cubicBezTo>
                    <a:pt x="1189282" y="3021740"/>
                    <a:pt x="1189282" y="3020344"/>
                    <a:pt x="1189282" y="3020344"/>
                  </a:cubicBezTo>
                  <a:cubicBezTo>
                    <a:pt x="1189282" y="3020344"/>
                    <a:pt x="1189282" y="3018947"/>
                    <a:pt x="1189282" y="3018947"/>
                  </a:cubicBezTo>
                  <a:cubicBezTo>
                    <a:pt x="1189282" y="3018947"/>
                    <a:pt x="1189282" y="3018947"/>
                    <a:pt x="1189282" y="3017550"/>
                  </a:cubicBezTo>
                  <a:cubicBezTo>
                    <a:pt x="1189282" y="3017550"/>
                    <a:pt x="1189282" y="3016154"/>
                    <a:pt x="1189282" y="3016154"/>
                  </a:cubicBezTo>
                  <a:cubicBezTo>
                    <a:pt x="1189282" y="3014757"/>
                    <a:pt x="1189282" y="3011963"/>
                    <a:pt x="1190679" y="3010567"/>
                  </a:cubicBezTo>
                  <a:cubicBezTo>
                    <a:pt x="1192076" y="3009170"/>
                    <a:pt x="1192076" y="3006377"/>
                    <a:pt x="1193472" y="3004980"/>
                  </a:cubicBezTo>
                  <a:cubicBezTo>
                    <a:pt x="1193472" y="3004980"/>
                    <a:pt x="1194869" y="3003584"/>
                    <a:pt x="1194869" y="3003584"/>
                  </a:cubicBezTo>
                  <a:cubicBezTo>
                    <a:pt x="1194869" y="3003584"/>
                    <a:pt x="1194869" y="3003584"/>
                    <a:pt x="1194869" y="3003584"/>
                  </a:cubicBezTo>
                  <a:lnTo>
                    <a:pt x="1194869" y="3003584"/>
                  </a:lnTo>
                  <a:lnTo>
                    <a:pt x="1197662" y="3002187"/>
                  </a:lnTo>
                  <a:cubicBezTo>
                    <a:pt x="1197662" y="3002187"/>
                    <a:pt x="1196265" y="3003584"/>
                    <a:pt x="1194869" y="3004980"/>
                  </a:cubicBezTo>
                  <a:cubicBezTo>
                    <a:pt x="1196265" y="3011963"/>
                    <a:pt x="1197662" y="3014757"/>
                    <a:pt x="1197662" y="3016154"/>
                  </a:cubicBezTo>
                  <a:close/>
                  <a:moveTo>
                    <a:pt x="1194869" y="2982633"/>
                  </a:moveTo>
                  <a:cubicBezTo>
                    <a:pt x="1137605" y="2923972"/>
                    <a:pt x="1080340" y="2865311"/>
                    <a:pt x="1023076" y="2806650"/>
                  </a:cubicBezTo>
                  <a:cubicBezTo>
                    <a:pt x="1018886" y="2802460"/>
                    <a:pt x="1016092" y="2799667"/>
                    <a:pt x="1011903" y="2795476"/>
                  </a:cubicBezTo>
                  <a:cubicBezTo>
                    <a:pt x="1011903" y="2795476"/>
                    <a:pt x="1011903" y="2795476"/>
                    <a:pt x="1011903" y="2795476"/>
                  </a:cubicBezTo>
                  <a:cubicBezTo>
                    <a:pt x="1013299" y="2792683"/>
                    <a:pt x="1016092" y="2789890"/>
                    <a:pt x="1017489" y="2787097"/>
                  </a:cubicBezTo>
                  <a:cubicBezTo>
                    <a:pt x="1018886" y="2784303"/>
                    <a:pt x="1020283" y="2780113"/>
                    <a:pt x="1020283" y="2777320"/>
                  </a:cubicBezTo>
                  <a:cubicBezTo>
                    <a:pt x="1020283" y="2775923"/>
                    <a:pt x="1020283" y="2774526"/>
                    <a:pt x="1020283" y="2774526"/>
                  </a:cubicBezTo>
                  <a:cubicBezTo>
                    <a:pt x="1020283" y="2773130"/>
                    <a:pt x="1020283" y="2773130"/>
                    <a:pt x="1020283" y="2773130"/>
                  </a:cubicBezTo>
                  <a:cubicBezTo>
                    <a:pt x="1020283" y="2773130"/>
                    <a:pt x="1020283" y="2773130"/>
                    <a:pt x="1020283" y="2771733"/>
                  </a:cubicBezTo>
                  <a:cubicBezTo>
                    <a:pt x="1020283" y="2770336"/>
                    <a:pt x="1020283" y="2768939"/>
                    <a:pt x="1020283" y="2767543"/>
                  </a:cubicBezTo>
                  <a:cubicBezTo>
                    <a:pt x="1020283" y="2763353"/>
                    <a:pt x="1018886" y="2754972"/>
                    <a:pt x="1013299" y="2747989"/>
                  </a:cubicBezTo>
                  <a:lnTo>
                    <a:pt x="1176712" y="2588766"/>
                  </a:lnTo>
                  <a:lnTo>
                    <a:pt x="1176712" y="2588766"/>
                  </a:lnTo>
                  <a:lnTo>
                    <a:pt x="1201853" y="2563626"/>
                  </a:lnTo>
                  <a:lnTo>
                    <a:pt x="1201853" y="2563626"/>
                  </a:lnTo>
                  <a:lnTo>
                    <a:pt x="1203249" y="2562229"/>
                  </a:lnTo>
                  <a:cubicBezTo>
                    <a:pt x="1207439" y="2566419"/>
                    <a:pt x="1211629" y="2570609"/>
                    <a:pt x="1215819" y="2574799"/>
                  </a:cubicBezTo>
                  <a:cubicBezTo>
                    <a:pt x="1273083" y="2633460"/>
                    <a:pt x="1328951" y="2690725"/>
                    <a:pt x="1386215" y="2749386"/>
                  </a:cubicBezTo>
                  <a:cubicBezTo>
                    <a:pt x="1386215" y="2749386"/>
                    <a:pt x="1384819" y="2750782"/>
                    <a:pt x="1384819" y="2750782"/>
                  </a:cubicBezTo>
                  <a:cubicBezTo>
                    <a:pt x="1383422" y="2753576"/>
                    <a:pt x="1380629" y="2756369"/>
                    <a:pt x="1379232" y="2760559"/>
                  </a:cubicBezTo>
                  <a:cubicBezTo>
                    <a:pt x="1377835" y="2764749"/>
                    <a:pt x="1376439" y="2767543"/>
                    <a:pt x="1376439" y="2771733"/>
                  </a:cubicBezTo>
                  <a:cubicBezTo>
                    <a:pt x="1376439" y="2773130"/>
                    <a:pt x="1376439" y="2774526"/>
                    <a:pt x="1376439" y="2775923"/>
                  </a:cubicBezTo>
                  <a:cubicBezTo>
                    <a:pt x="1376439" y="2777320"/>
                    <a:pt x="1376439" y="2777320"/>
                    <a:pt x="1376439" y="2777320"/>
                  </a:cubicBezTo>
                  <a:cubicBezTo>
                    <a:pt x="1376439" y="2777320"/>
                    <a:pt x="1376439" y="2777320"/>
                    <a:pt x="1376439" y="2778716"/>
                  </a:cubicBezTo>
                  <a:cubicBezTo>
                    <a:pt x="1376439" y="2778716"/>
                    <a:pt x="1376439" y="2780113"/>
                    <a:pt x="1376439" y="2780113"/>
                  </a:cubicBezTo>
                  <a:cubicBezTo>
                    <a:pt x="1376439" y="2781509"/>
                    <a:pt x="1376439" y="2781509"/>
                    <a:pt x="1376439" y="2782906"/>
                  </a:cubicBezTo>
                  <a:cubicBezTo>
                    <a:pt x="1376439" y="2784303"/>
                    <a:pt x="1377835" y="2787097"/>
                    <a:pt x="1377835" y="2789890"/>
                  </a:cubicBezTo>
                  <a:cubicBezTo>
                    <a:pt x="1379232" y="2792683"/>
                    <a:pt x="1380629" y="2795476"/>
                    <a:pt x="1382026" y="2796873"/>
                  </a:cubicBezTo>
                  <a:lnTo>
                    <a:pt x="1356885" y="2820617"/>
                  </a:lnTo>
                  <a:lnTo>
                    <a:pt x="1356885" y="2820617"/>
                  </a:lnTo>
                  <a:lnTo>
                    <a:pt x="1194869" y="2982633"/>
                  </a:lnTo>
                  <a:close/>
                  <a:moveTo>
                    <a:pt x="1171125" y="3024534"/>
                  </a:moveTo>
                  <a:cubicBezTo>
                    <a:pt x="1171125" y="3024534"/>
                    <a:pt x="1171125" y="3025930"/>
                    <a:pt x="1171125" y="3025930"/>
                  </a:cubicBezTo>
                  <a:cubicBezTo>
                    <a:pt x="1171125" y="3027327"/>
                    <a:pt x="1171125" y="3027327"/>
                    <a:pt x="1171125" y="3028724"/>
                  </a:cubicBezTo>
                  <a:cubicBezTo>
                    <a:pt x="1171125" y="3030121"/>
                    <a:pt x="1172522" y="3032914"/>
                    <a:pt x="1173919" y="3035707"/>
                  </a:cubicBezTo>
                  <a:cubicBezTo>
                    <a:pt x="1175315" y="3038501"/>
                    <a:pt x="1176712" y="3041294"/>
                    <a:pt x="1178109" y="3044088"/>
                  </a:cubicBezTo>
                  <a:lnTo>
                    <a:pt x="1155762" y="3066435"/>
                  </a:lnTo>
                  <a:lnTo>
                    <a:pt x="1155762" y="3066435"/>
                  </a:lnTo>
                  <a:lnTo>
                    <a:pt x="989555" y="3228450"/>
                  </a:lnTo>
                  <a:cubicBezTo>
                    <a:pt x="932291" y="3169790"/>
                    <a:pt x="876423" y="3112525"/>
                    <a:pt x="819159" y="3053864"/>
                  </a:cubicBezTo>
                  <a:cubicBezTo>
                    <a:pt x="814969" y="3049674"/>
                    <a:pt x="810779" y="3045484"/>
                    <a:pt x="806589" y="3039897"/>
                  </a:cubicBezTo>
                  <a:cubicBezTo>
                    <a:pt x="807986" y="3037104"/>
                    <a:pt x="810779" y="3034311"/>
                    <a:pt x="812176" y="3031517"/>
                  </a:cubicBezTo>
                  <a:cubicBezTo>
                    <a:pt x="813572" y="3028724"/>
                    <a:pt x="814969" y="3024534"/>
                    <a:pt x="814969" y="3021740"/>
                  </a:cubicBezTo>
                  <a:cubicBezTo>
                    <a:pt x="814969" y="3020344"/>
                    <a:pt x="814969" y="3018947"/>
                    <a:pt x="814969" y="3018947"/>
                  </a:cubicBezTo>
                  <a:cubicBezTo>
                    <a:pt x="814969" y="3017550"/>
                    <a:pt x="814969" y="3017550"/>
                    <a:pt x="814969" y="3017550"/>
                  </a:cubicBezTo>
                  <a:cubicBezTo>
                    <a:pt x="814969" y="3017550"/>
                    <a:pt x="814969" y="3017550"/>
                    <a:pt x="814969" y="3016154"/>
                  </a:cubicBezTo>
                  <a:cubicBezTo>
                    <a:pt x="814969" y="3014757"/>
                    <a:pt x="814969" y="3013360"/>
                    <a:pt x="814969" y="3011963"/>
                  </a:cubicBezTo>
                  <a:cubicBezTo>
                    <a:pt x="814969" y="3007773"/>
                    <a:pt x="813572" y="3000790"/>
                    <a:pt x="807986" y="2992410"/>
                  </a:cubicBezTo>
                  <a:lnTo>
                    <a:pt x="974192" y="2830394"/>
                  </a:lnTo>
                  <a:lnTo>
                    <a:pt x="974192" y="2830394"/>
                  </a:lnTo>
                  <a:lnTo>
                    <a:pt x="999332" y="2806650"/>
                  </a:lnTo>
                  <a:cubicBezTo>
                    <a:pt x="1003522" y="2810840"/>
                    <a:pt x="1006316" y="2813634"/>
                    <a:pt x="1010506" y="2817823"/>
                  </a:cubicBezTo>
                  <a:cubicBezTo>
                    <a:pt x="1067770" y="2876485"/>
                    <a:pt x="1125035" y="2935145"/>
                    <a:pt x="1182299" y="2993807"/>
                  </a:cubicBezTo>
                  <a:cubicBezTo>
                    <a:pt x="1182299" y="2993807"/>
                    <a:pt x="1182299" y="2993807"/>
                    <a:pt x="1182299" y="2993807"/>
                  </a:cubicBezTo>
                  <a:cubicBezTo>
                    <a:pt x="1182299" y="2993807"/>
                    <a:pt x="1180902" y="2995203"/>
                    <a:pt x="1179505" y="2996600"/>
                  </a:cubicBezTo>
                  <a:cubicBezTo>
                    <a:pt x="1178109" y="2999393"/>
                    <a:pt x="1175315" y="3002187"/>
                    <a:pt x="1173919" y="3006377"/>
                  </a:cubicBezTo>
                  <a:cubicBezTo>
                    <a:pt x="1172522" y="3010567"/>
                    <a:pt x="1171125" y="3013360"/>
                    <a:pt x="1171125" y="3017550"/>
                  </a:cubicBezTo>
                  <a:cubicBezTo>
                    <a:pt x="1171125" y="3018947"/>
                    <a:pt x="1171125" y="3020344"/>
                    <a:pt x="1171125" y="3021740"/>
                  </a:cubicBezTo>
                  <a:cubicBezTo>
                    <a:pt x="1171125" y="3023137"/>
                    <a:pt x="1171125" y="3023137"/>
                    <a:pt x="1171125" y="3023137"/>
                  </a:cubicBezTo>
                  <a:cubicBezTo>
                    <a:pt x="1171125" y="3023137"/>
                    <a:pt x="1171125" y="3024534"/>
                    <a:pt x="1171125" y="3024534"/>
                  </a:cubicBezTo>
                  <a:close/>
                  <a:moveTo>
                    <a:pt x="990952" y="3266161"/>
                  </a:moveTo>
                  <a:cubicBezTo>
                    <a:pt x="990952" y="3266161"/>
                    <a:pt x="990952" y="3266161"/>
                    <a:pt x="990952" y="3266161"/>
                  </a:cubicBezTo>
                  <a:cubicBezTo>
                    <a:pt x="990952" y="3267558"/>
                    <a:pt x="990952" y="3267558"/>
                    <a:pt x="990952" y="3268955"/>
                  </a:cubicBezTo>
                  <a:cubicBezTo>
                    <a:pt x="990952" y="3270351"/>
                    <a:pt x="989555" y="3271748"/>
                    <a:pt x="989555" y="3274541"/>
                  </a:cubicBezTo>
                  <a:cubicBezTo>
                    <a:pt x="989555" y="3275938"/>
                    <a:pt x="988159" y="3277335"/>
                    <a:pt x="988159" y="3277335"/>
                  </a:cubicBezTo>
                  <a:cubicBezTo>
                    <a:pt x="988159" y="3277335"/>
                    <a:pt x="988159" y="3277335"/>
                    <a:pt x="988159" y="3275938"/>
                  </a:cubicBezTo>
                  <a:cubicBezTo>
                    <a:pt x="988159" y="3274541"/>
                    <a:pt x="986762" y="3273145"/>
                    <a:pt x="986762" y="3271748"/>
                  </a:cubicBezTo>
                  <a:cubicBezTo>
                    <a:pt x="986762" y="3271748"/>
                    <a:pt x="986762" y="3270351"/>
                    <a:pt x="986762" y="3270351"/>
                  </a:cubicBezTo>
                  <a:cubicBezTo>
                    <a:pt x="986762" y="3270351"/>
                    <a:pt x="986762" y="3268955"/>
                    <a:pt x="986762" y="3268955"/>
                  </a:cubicBezTo>
                  <a:cubicBezTo>
                    <a:pt x="986762" y="3268955"/>
                    <a:pt x="986762" y="3267558"/>
                    <a:pt x="986762" y="3267558"/>
                  </a:cubicBezTo>
                  <a:cubicBezTo>
                    <a:pt x="986762" y="3267558"/>
                    <a:pt x="986762" y="3267558"/>
                    <a:pt x="986762" y="3266161"/>
                  </a:cubicBezTo>
                  <a:cubicBezTo>
                    <a:pt x="986762" y="3266161"/>
                    <a:pt x="986762" y="3264764"/>
                    <a:pt x="986762" y="3264764"/>
                  </a:cubicBezTo>
                  <a:cubicBezTo>
                    <a:pt x="986762" y="3263368"/>
                    <a:pt x="986762" y="3260575"/>
                    <a:pt x="988159" y="3259178"/>
                  </a:cubicBezTo>
                  <a:cubicBezTo>
                    <a:pt x="988159" y="3257781"/>
                    <a:pt x="989555" y="3256384"/>
                    <a:pt x="989555" y="3256384"/>
                  </a:cubicBezTo>
                  <a:cubicBezTo>
                    <a:pt x="990952" y="3259178"/>
                    <a:pt x="990952" y="3261971"/>
                    <a:pt x="990952" y="3263368"/>
                  </a:cubicBezTo>
                  <a:cubicBezTo>
                    <a:pt x="990952" y="3263368"/>
                    <a:pt x="990952" y="3264764"/>
                    <a:pt x="990952" y="3266161"/>
                  </a:cubicBezTo>
                  <a:cubicBezTo>
                    <a:pt x="990952" y="3266161"/>
                    <a:pt x="990952" y="3266161"/>
                    <a:pt x="990952" y="3266161"/>
                  </a:cubicBezTo>
                  <a:close/>
                  <a:moveTo>
                    <a:pt x="796812" y="2982633"/>
                  </a:moveTo>
                  <a:cubicBezTo>
                    <a:pt x="739548" y="2923972"/>
                    <a:pt x="683680" y="2866708"/>
                    <a:pt x="626416" y="2808047"/>
                  </a:cubicBezTo>
                  <a:cubicBezTo>
                    <a:pt x="622226" y="2803857"/>
                    <a:pt x="618036" y="2799667"/>
                    <a:pt x="613846" y="2794080"/>
                  </a:cubicBezTo>
                  <a:cubicBezTo>
                    <a:pt x="615243" y="2791286"/>
                    <a:pt x="618036" y="2788493"/>
                    <a:pt x="619432" y="2785700"/>
                  </a:cubicBezTo>
                  <a:cubicBezTo>
                    <a:pt x="620829" y="2782906"/>
                    <a:pt x="622226" y="2778716"/>
                    <a:pt x="622226" y="2775923"/>
                  </a:cubicBezTo>
                  <a:cubicBezTo>
                    <a:pt x="622226" y="2774526"/>
                    <a:pt x="622226" y="2773130"/>
                    <a:pt x="622226" y="2773130"/>
                  </a:cubicBezTo>
                  <a:cubicBezTo>
                    <a:pt x="622226" y="2771733"/>
                    <a:pt x="622226" y="2771733"/>
                    <a:pt x="622226" y="2771733"/>
                  </a:cubicBezTo>
                  <a:cubicBezTo>
                    <a:pt x="622226" y="2771733"/>
                    <a:pt x="622226" y="2771733"/>
                    <a:pt x="622226" y="2770336"/>
                  </a:cubicBezTo>
                  <a:cubicBezTo>
                    <a:pt x="622226" y="2768939"/>
                    <a:pt x="622226" y="2767543"/>
                    <a:pt x="622226" y="2766146"/>
                  </a:cubicBezTo>
                  <a:cubicBezTo>
                    <a:pt x="622226" y="2761956"/>
                    <a:pt x="620829" y="2753576"/>
                    <a:pt x="615243" y="2746592"/>
                  </a:cubicBezTo>
                  <a:lnTo>
                    <a:pt x="781449" y="2584576"/>
                  </a:lnTo>
                  <a:lnTo>
                    <a:pt x="781449" y="2584576"/>
                  </a:lnTo>
                  <a:lnTo>
                    <a:pt x="806589" y="2559436"/>
                  </a:lnTo>
                  <a:lnTo>
                    <a:pt x="806589" y="2559436"/>
                  </a:lnTo>
                  <a:lnTo>
                    <a:pt x="806589" y="2559436"/>
                  </a:lnTo>
                  <a:cubicBezTo>
                    <a:pt x="810779" y="2563626"/>
                    <a:pt x="813572" y="2566419"/>
                    <a:pt x="817763" y="2570609"/>
                  </a:cubicBezTo>
                  <a:cubicBezTo>
                    <a:pt x="875027" y="2629270"/>
                    <a:pt x="932291" y="2687931"/>
                    <a:pt x="989555" y="2746592"/>
                  </a:cubicBezTo>
                  <a:cubicBezTo>
                    <a:pt x="989555" y="2746592"/>
                    <a:pt x="989555" y="2746592"/>
                    <a:pt x="989555" y="2746592"/>
                  </a:cubicBezTo>
                  <a:cubicBezTo>
                    <a:pt x="989555" y="2746592"/>
                    <a:pt x="988159" y="2747989"/>
                    <a:pt x="986762" y="2749386"/>
                  </a:cubicBezTo>
                  <a:cubicBezTo>
                    <a:pt x="985366" y="2752179"/>
                    <a:pt x="982572" y="2754972"/>
                    <a:pt x="981175" y="2759163"/>
                  </a:cubicBezTo>
                  <a:cubicBezTo>
                    <a:pt x="979778" y="2763353"/>
                    <a:pt x="978382" y="2766146"/>
                    <a:pt x="978382" y="2770336"/>
                  </a:cubicBezTo>
                  <a:cubicBezTo>
                    <a:pt x="978382" y="2771733"/>
                    <a:pt x="978382" y="2773130"/>
                    <a:pt x="978382" y="2774526"/>
                  </a:cubicBezTo>
                  <a:cubicBezTo>
                    <a:pt x="978382" y="2775923"/>
                    <a:pt x="978382" y="2775923"/>
                    <a:pt x="978382" y="2775923"/>
                  </a:cubicBezTo>
                  <a:cubicBezTo>
                    <a:pt x="978382" y="2775923"/>
                    <a:pt x="978382" y="2775923"/>
                    <a:pt x="978382" y="2777320"/>
                  </a:cubicBezTo>
                  <a:cubicBezTo>
                    <a:pt x="978382" y="2777320"/>
                    <a:pt x="978382" y="2778716"/>
                    <a:pt x="978382" y="2778716"/>
                  </a:cubicBezTo>
                  <a:cubicBezTo>
                    <a:pt x="978382" y="2780113"/>
                    <a:pt x="978382" y="2780113"/>
                    <a:pt x="978382" y="2781509"/>
                  </a:cubicBezTo>
                  <a:cubicBezTo>
                    <a:pt x="978382" y="2782906"/>
                    <a:pt x="979778" y="2785700"/>
                    <a:pt x="979778" y="2788493"/>
                  </a:cubicBezTo>
                  <a:cubicBezTo>
                    <a:pt x="981175" y="2791286"/>
                    <a:pt x="982572" y="2794080"/>
                    <a:pt x="983969" y="2796873"/>
                  </a:cubicBezTo>
                  <a:lnTo>
                    <a:pt x="961622" y="2819220"/>
                  </a:lnTo>
                  <a:lnTo>
                    <a:pt x="961622" y="2819220"/>
                  </a:lnTo>
                  <a:lnTo>
                    <a:pt x="796812" y="2982633"/>
                  </a:lnTo>
                  <a:close/>
                  <a:moveTo>
                    <a:pt x="796812" y="3018947"/>
                  </a:moveTo>
                  <a:cubicBezTo>
                    <a:pt x="796812" y="3018947"/>
                    <a:pt x="796812" y="3018947"/>
                    <a:pt x="796812" y="3018947"/>
                  </a:cubicBezTo>
                  <a:cubicBezTo>
                    <a:pt x="796812" y="3020344"/>
                    <a:pt x="796812" y="3020344"/>
                    <a:pt x="796812" y="3021740"/>
                  </a:cubicBezTo>
                  <a:cubicBezTo>
                    <a:pt x="796812" y="3023137"/>
                    <a:pt x="795416" y="3024534"/>
                    <a:pt x="795416" y="3027327"/>
                  </a:cubicBezTo>
                  <a:cubicBezTo>
                    <a:pt x="795416" y="3028724"/>
                    <a:pt x="794019" y="3028724"/>
                    <a:pt x="794019" y="3030121"/>
                  </a:cubicBezTo>
                  <a:cubicBezTo>
                    <a:pt x="794019" y="3030121"/>
                    <a:pt x="794019" y="3030121"/>
                    <a:pt x="794019" y="3028724"/>
                  </a:cubicBezTo>
                  <a:cubicBezTo>
                    <a:pt x="794019" y="3027327"/>
                    <a:pt x="792622" y="3025930"/>
                    <a:pt x="792622" y="3024534"/>
                  </a:cubicBezTo>
                  <a:cubicBezTo>
                    <a:pt x="792622" y="3024534"/>
                    <a:pt x="792622" y="3023137"/>
                    <a:pt x="792622" y="3023137"/>
                  </a:cubicBezTo>
                  <a:cubicBezTo>
                    <a:pt x="792622" y="3023137"/>
                    <a:pt x="792622" y="3021740"/>
                    <a:pt x="792622" y="3021740"/>
                  </a:cubicBezTo>
                  <a:cubicBezTo>
                    <a:pt x="792622" y="3021740"/>
                    <a:pt x="792622" y="3020344"/>
                    <a:pt x="792622" y="3020344"/>
                  </a:cubicBezTo>
                  <a:cubicBezTo>
                    <a:pt x="792622" y="3020344"/>
                    <a:pt x="792622" y="3020344"/>
                    <a:pt x="792622" y="3018947"/>
                  </a:cubicBezTo>
                  <a:cubicBezTo>
                    <a:pt x="792622" y="3018947"/>
                    <a:pt x="792622" y="3017550"/>
                    <a:pt x="792622" y="3017550"/>
                  </a:cubicBezTo>
                  <a:cubicBezTo>
                    <a:pt x="792622" y="3016154"/>
                    <a:pt x="792622" y="3013360"/>
                    <a:pt x="794019" y="3011963"/>
                  </a:cubicBezTo>
                  <a:cubicBezTo>
                    <a:pt x="794019" y="3010567"/>
                    <a:pt x="795416" y="3009170"/>
                    <a:pt x="795416" y="3009170"/>
                  </a:cubicBezTo>
                  <a:cubicBezTo>
                    <a:pt x="796812" y="3011963"/>
                    <a:pt x="796812" y="3014757"/>
                    <a:pt x="796812" y="3016154"/>
                  </a:cubicBezTo>
                  <a:cubicBezTo>
                    <a:pt x="796812" y="3016154"/>
                    <a:pt x="796812" y="3017550"/>
                    <a:pt x="796812" y="3018947"/>
                  </a:cubicBezTo>
                  <a:cubicBezTo>
                    <a:pt x="796812" y="3017550"/>
                    <a:pt x="796812" y="3018947"/>
                    <a:pt x="796812" y="3018947"/>
                  </a:cubicBezTo>
                  <a:close/>
                  <a:moveTo>
                    <a:pt x="773068" y="3023137"/>
                  </a:moveTo>
                  <a:cubicBezTo>
                    <a:pt x="773068" y="3023137"/>
                    <a:pt x="773068" y="3024534"/>
                    <a:pt x="773068" y="3024534"/>
                  </a:cubicBezTo>
                  <a:cubicBezTo>
                    <a:pt x="773068" y="3025930"/>
                    <a:pt x="773068" y="3025930"/>
                    <a:pt x="773068" y="3027327"/>
                  </a:cubicBezTo>
                  <a:cubicBezTo>
                    <a:pt x="773068" y="3028724"/>
                    <a:pt x="774465" y="3031517"/>
                    <a:pt x="774465" y="3034311"/>
                  </a:cubicBezTo>
                  <a:cubicBezTo>
                    <a:pt x="775862" y="3037104"/>
                    <a:pt x="777258" y="3039897"/>
                    <a:pt x="778655" y="3041294"/>
                  </a:cubicBezTo>
                  <a:lnTo>
                    <a:pt x="753515" y="3065038"/>
                  </a:lnTo>
                  <a:lnTo>
                    <a:pt x="753515" y="3065038"/>
                  </a:lnTo>
                  <a:lnTo>
                    <a:pt x="588705" y="3225657"/>
                  </a:lnTo>
                  <a:cubicBezTo>
                    <a:pt x="531441" y="3166996"/>
                    <a:pt x="474177" y="3108335"/>
                    <a:pt x="416912" y="3049674"/>
                  </a:cubicBezTo>
                  <a:cubicBezTo>
                    <a:pt x="412722" y="3045484"/>
                    <a:pt x="409929" y="3041294"/>
                    <a:pt x="405739" y="3038501"/>
                  </a:cubicBezTo>
                  <a:cubicBezTo>
                    <a:pt x="407135" y="3037104"/>
                    <a:pt x="408532" y="3034311"/>
                    <a:pt x="409929" y="3030121"/>
                  </a:cubicBezTo>
                  <a:cubicBezTo>
                    <a:pt x="411326" y="3027327"/>
                    <a:pt x="412722" y="3023137"/>
                    <a:pt x="412722" y="3020344"/>
                  </a:cubicBezTo>
                  <a:cubicBezTo>
                    <a:pt x="412722" y="3018947"/>
                    <a:pt x="412722" y="3017550"/>
                    <a:pt x="412722" y="3017550"/>
                  </a:cubicBezTo>
                  <a:cubicBezTo>
                    <a:pt x="412722" y="3016154"/>
                    <a:pt x="412722" y="3016154"/>
                    <a:pt x="412722" y="3016154"/>
                  </a:cubicBezTo>
                  <a:cubicBezTo>
                    <a:pt x="412722" y="3016154"/>
                    <a:pt x="412722" y="3016154"/>
                    <a:pt x="412722" y="3014757"/>
                  </a:cubicBezTo>
                  <a:cubicBezTo>
                    <a:pt x="412722" y="3013360"/>
                    <a:pt x="412722" y="3011963"/>
                    <a:pt x="412722" y="3010567"/>
                  </a:cubicBezTo>
                  <a:cubicBezTo>
                    <a:pt x="412722" y="3006377"/>
                    <a:pt x="411326" y="2999393"/>
                    <a:pt x="405739" y="2991013"/>
                  </a:cubicBezTo>
                  <a:lnTo>
                    <a:pt x="570548" y="2830394"/>
                  </a:lnTo>
                  <a:lnTo>
                    <a:pt x="570548" y="2830394"/>
                  </a:lnTo>
                  <a:lnTo>
                    <a:pt x="595688" y="2805253"/>
                  </a:lnTo>
                  <a:lnTo>
                    <a:pt x="595688" y="2805253"/>
                  </a:lnTo>
                  <a:lnTo>
                    <a:pt x="597085" y="2803857"/>
                  </a:lnTo>
                  <a:cubicBezTo>
                    <a:pt x="601276" y="2808047"/>
                    <a:pt x="605465" y="2812237"/>
                    <a:pt x="609655" y="2816427"/>
                  </a:cubicBezTo>
                  <a:cubicBezTo>
                    <a:pt x="666920" y="2875088"/>
                    <a:pt x="724184" y="2932352"/>
                    <a:pt x="780052" y="2991013"/>
                  </a:cubicBezTo>
                  <a:cubicBezTo>
                    <a:pt x="780052" y="2991013"/>
                    <a:pt x="778655" y="2992410"/>
                    <a:pt x="778655" y="2992410"/>
                  </a:cubicBezTo>
                  <a:cubicBezTo>
                    <a:pt x="777258" y="2995203"/>
                    <a:pt x="774465" y="2997996"/>
                    <a:pt x="773068" y="3002187"/>
                  </a:cubicBezTo>
                  <a:cubicBezTo>
                    <a:pt x="771672" y="3006377"/>
                    <a:pt x="770275" y="3009170"/>
                    <a:pt x="770275" y="3013360"/>
                  </a:cubicBezTo>
                  <a:cubicBezTo>
                    <a:pt x="770275" y="3014757"/>
                    <a:pt x="770275" y="3016154"/>
                    <a:pt x="770275" y="3017550"/>
                  </a:cubicBezTo>
                  <a:cubicBezTo>
                    <a:pt x="770275" y="3018947"/>
                    <a:pt x="770275" y="3018947"/>
                    <a:pt x="770275" y="3018947"/>
                  </a:cubicBezTo>
                  <a:cubicBezTo>
                    <a:pt x="770275" y="3018947"/>
                    <a:pt x="773068" y="3021740"/>
                    <a:pt x="773068" y="3023137"/>
                  </a:cubicBezTo>
                  <a:close/>
                  <a:moveTo>
                    <a:pt x="591499" y="3264764"/>
                  </a:moveTo>
                  <a:cubicBezTo>
                    <a:pt x="591499" y="3264764"/>
                    <a:pt x="591499" y="3264764"/>
                    <a:pt x="591499" y="3264764"/>
                  </a:cubicBezTo>
                  <a:cubicBezTo>
                    <a:pt x="591499" y="3266161"/>
                    <a:pt x="591499" y="3266161"/>
                    <a:pt x="591499" y="3267558"/>
                  </a:cubicBezTo>
                  <a:cubicBezTo>
                    <a:pt x="591499" y="3268955"/>
                    <a:pt x="590102" y="3270351"/>
                    <a:pt x="590102" y="3273145"/>
                  </a:cubicBezTo>
                  <a:cubicBezTo>
                    <a:pt x="588705" y="3274541"/>
                    <a:pt x="588705" y="3275938"/>
                    <a:pt x="587309" y="3277335"/>
                  </a:cubicBezTo>
                  <a:cubicBezTo>
                    <a:pt x="587309" y="3277335"/>
                    <a:pt x="587309" y="3275938"/>
                    <a:pt x="585912" y="3275938"/>
                  </a:cubicBezTo>
                  <a:cubicBezTo>
                    <a:pt x="585912" y="3274541"/>
                    <a:pt x="584515" y="3273145"/>
                    <a:pt x="584515" y="3271748"/>
                  </a:cubicBezTo>
                  <a:cubicBezTo>
                    <a:pt x="584515" y="3271748"/>
                    <a:pt x="584515" y="3270351"/>
                    <a:pt x="584515" y="3270351"/>
                  </a:cubicBezTo>
                  <a:cubicBezTo>
                    <a:pt x="584515" y="3270351"/>
                    <a:pt x="584515" y="3268955"/>
                    <a:pt x="584515" y="3268955"/>
                  </a:cubicBezTo>
                  <a:cubicBezTo>
                    <a:pt x="584515" y="3268955"/>
                    <a:pt x="584515" y="3267558"/>
                    <a:pt x="584515" y="3267558"/>
                  </a:cubicBezTo>
                  <a:cubicBezTo>
                    <a:pt x="584515" y="3267558"/>
                    <a:pt x="584515" y="3267558"/>
                    <a:pt x="584515" y="3266161"/>
                  </a:cubicBezTo>
                  <a:cubicBezTo>
                    <a:pt x="584515" y="3266161"/>
                    <a:pt x="584515" y="3264764"/>
                    <a:pt x="584515" y="3264764"/>
                  </a:cubicBezTo>
                  <a:cubicBezTo>
                    <a:pt x="584515" y="3263368"/>
                    <a:pt x="584515" y="3260575"/>
                    <a:pt x="585912" y="3259178"/>
                  </a:cubicBezTo>
                  <a:cubicBezTo>
                    <a:pt x="587309" y="3257781"/>
                    <a:pt x="587309" y="3254988"/>
                    <a:pt x="588705" y="3254988"/>
                  </a:cubicBezTo>
                  <a:cubicBezTo>
                    <a:pt x="590102" y="3257781"/>
                    <a:pt x="590102" y="3260575"/>
                    <a:pt x="591499" y="3261971"/>
                  </a:cubicBezTo>
                  <a:cubicBezTo>
                    <a:pt x="591499" y="3261971"/>
                    <a:pt x="591499" y="3263368"/>
                    <a:pt x="591499" y="3264764"/>
                  </a:cubicBezTo>
                  <a:cubicBezTo>
                    <a:pt x="591499" y="3263368"/>
                    <a:pt x="591499" y="3264764"/>
                    <a:pt x="591499" y="3264764"/>
                  </a:cubicBezTo>
                  <a:close/>
                  <a:moveTo>
                    <a:pt x="425292" y="2518932"/>
                  </a:moveTo>
                  <a:cubicBezTo>
                    <a:pt x="425292" y="2514742"/>
                    <a:pt x="423896" y="2507758"/>
                    <a:pt x="418309" y="2499378"/>
                  </a:cubicBezTo>
                  <a:lnTo>
                    <a:pt x="584515" y="2337362"/>
                  </a:lnTo>
                  <a:lnTo>
                    <a:pt x="584515" y="2337362"/>
                  </a:lnTo>
                  <a:lnTo>
                    <a:pt x="609655" y="2312221"/>
                  </a:lnTo>
                  <a:lnTo>
                    <a:pt x="609655" y="2312221"/>
                  </a:lnTo>
                  <a:lnTo>
                    <a:pt x="609655" y="2312221"/>
                  </a:lnTo>
                  <a:cubicBezTo>
                    <a:pt x="613846" y="2316412"/>
                    <a:pt x="616639" y="2319205"/>
                    <a:pt x="620829" y="2323395"/>
                  </a:cubicBezTo>
                  <a:cubicBezTo>
                    <a:pt x="678094" y="2382056"/>
                    <a:pt x="735358" y="2440717"/>
                    <a:pt x="792622" y="2499378"/>
                  </a:cubicBezTo>
                  <a:cubicBezTo>
                    <a:pt x="792622" y="2499378"/>
                    <a:pt x="792622" y="2499378"/>
                    <a:pt x="792622" y="2499378"/>
                  </a:cubicBezTo>
                  <a:cubicBezTo>
                    <a:pt x="792622" y="2499378"/>
                    <a:pt x="791225" y="2500775"/>
                    <a:pt x="789829" y="2502171"/>
                  </a:cubicBezTo>
                  <a:cubicBezTo>
                    <a:pt x="788432" y="2504965"/>
                    <a:pt x="785639" y="2507758"/>
                    <a:pt x="784242" y="2511948"/>
                  </a:cubicBezTo>
                  <a:cubicBezTo>
                    <a:pt x="782845" y="2516138"/>
                    <a:pt x="781449" y="2518932"/>
                    <a:pt x="781449" y="2523122"/>
                  </a:cubicBezTo>
                  <a:cubicBezTo>
                    <a:pt x="781449" y="2524518"/>
                    <a:pt x="781449" y="2525915"/>
                    <a:pt x="781449" y="2527312"/>
                  </a:cubicBezTo>
                  <a:cubicBezTo>
                    <a:pt x="781449" y="2528709"/>
                    <a:pt x="781449" y="2528709"/>
                    <a:pt x="781449" y="2528709"/>
                  </a:cubicBezTo>
                  <a:cubicBezTo>
                    <a:pt x="781449" y="2528709"/>
                    <a:pt x="781449" y="2528709"/>
                    <a:pt x="781449" y="2530105"/>
                  </a:cubicBezTo>
                  <a:cubicBezTo>
                    <a:pt x="781449" y="2530105"/>
                    <a:pt x="781449" y="2531502"/>
                    <a:pt x="781449" y="2531502"/>
                  </a:cubicBezTo>
                  <a:cubicBezTo>
                    <a:pt x="781449" y="2532899"/>
                    <a:pt x="781449" y="2532899"/>
                    <a:pt x="781449" y="2534295"/>
                  </a:cubicBezTo>
                  <a:cubicBezTo>
                    <a:pt x="781449" y="2535692"/>
                    <a:pt x="782845" y="2538485"/>
                    <a:pt x="782845" y="2541279"/>
                  </a:cubicBezTo>
                  <a:cubicBezTo>
                    <a:pt x="784242" y="2544072"/>
                    <a:pt x="785639" y="2546866"/>
                    <a:pt x="787035" y="2549659"/>
                  </a:cubicBezTo>
                  <a:lnTo>
                    <a:pt x="764688" y="2572006"/>
                  </a:lnTo>
                  <a:lnTo>
                    <a:pt x="764688" y="2572006"/>
                  </a:lnTo>
                  <a:lnTo>
                    <a:pt x="598482" y="2734022"/>
                  </a:lnTo>
                  <a:cubicBezTo>
                    <a:pt x="541218" y="2675361"/>
                    <a:pt x="485350" y="2618097"/>
                    <a:pt x="428086" y="2559436"/>
                  </a:cubicBezTo>
                  <a:cubicBezTo>
                    <a:pt x="423896" y="2555246"/>
                    <a:pt x="419706" y="2551056"/>
                    <a:pt x="415515" y="2545469"/>
                  </a:cubicBezTo>
                  <a:cubicBezTo>
                    <a:pt x="416912" y="2542675"/>
                    <a:pt x="419706" y="2539882"/>
                    <a:pt x="421102" y="2537089"/>
                  </a:cubicBezTo>
                  <a:cubicBezTo>
                    <a:pt x="422499" y="2534295"/>
                    <a:pt x="423896" y="2530105"/>
                    <a:pt x="423896" y="2527312"/>
                  </a:cubicBezTo>
                  <a:cubicBezTo>
                    <a:pt x="423896" y="2525915"/>
                    <a:pt x="423896" y="2524518"/>
                    <a:pt x="423896" y="2524518"/>
                  </a:cubicBezTo>
                  <a:cubicBezTo>
                    <a:pt x="423896" y="2523122"/>
                    <a:pt x="423896" y="2523122"/>
                    <a:pt x="423896" y="2523122"/>
                  </a:cubicBezTo>
                  <a:cubicBezTo>
                    <a:pt x="423896" y="2523122"/>
                    <a:pt x="423896" y="2523122"/>
                    <a:pt x="423896" y="2521725"/>
                  </a:cubicBezTo>
                  <a:cubicBezTo>
                    <a:pt x="426689" y="2521725"/>
                    <a:pt x="426689" y="2520329"/>
                    <a:pt x="425292" y="2518932"/>
                  </a:cubicBezTo>
                  <a:close/>
                  <a:moveTo>
                    <a:pt x="421102" y="2027297"/>
                  </a:moveTo>
                  <a:cubicBezTo>
                    <a:pt x="421102" y="2028693"/>
                    <a:pt x="421102" y="2028693"/>
                    <a:pt x="421102" y="2028693"/>
                  </a:cubicBezTo>
                  <a:cubicBezTo>
                    <a:pt x="421102" y="2028693"/>
                    <a:pt x="421102" y="2028693"/>
                    <a:pt x="421102" y="2028693"/>
                  </a:cubicBezTo>
                  <a:cubicBezTo>
                    <a:pt x="421102" y="2028693"/>
                    <a:pt x="421102" y="2028693"/>
                    <a:pt x="421102" y="2028693"/>
                  </a:cubicBezTo>
                  <a:cubicBezTo>
                    <a:pt x="421102" y="2028693"/>
                    <a:pt x="421102" y="2030090"/>
                    <a:pt x="421102" y="2030090"/>
                  </a:cubicBezTo>
                  <a:cubicBezTo>
                    <a:pt x="421102" y="2031487"/>
                    <a:pt x="419706" y="2032883"/>
                    <a:pt x="419706" y="2035677"/>
                  </a:cubicBezTo>
                  <a:cubicBezTo>
                    <a:pt x="418309" y="2037073"/>
                    <a:pt x="418309" y="2038470"/>
                    <a:pt x="416912" y="2039867"/>
                  </a:cubicBezTo>
                  <a:cubicBezTo>
                    <a:pt x="416912" y="2039867"/>
                    <a:pt x="416912" y="2039867"/>
                    <a:pt x="415515" y="2041264"/>
                  </a:cubicBezTo>
                  <a:cubicBezTo>
                    <a:pt x="415515" y="2041264"/>
                    <a:pt x="414119" y="2039867"/>
                    <a:pt x="414119" y="2039867"/>
                  </a:cubicBezTo>
                  <a:cubicBezTo>
                    <a:pt x="414119" y="2038470"/>
                    <a:pt x="412722" y="2037073"/>
                    <a:pt x="412722" y="2035677"/>
                  </a:cubicBezTo>
                  <a:cubicBezTo>
                    <a:pt x="412722" y="2035677"/>
                    <a:pt x="412722" y="2034280"/>
                    <a:pt x="412722" y="2034280"/>
                  </a:cubicBezTo>
                  <a:cubicBezTo>
                    <a:pt x="412722" y="2034280"/>
                    <a:pt x="412722" y="2032883"/>
                    <a:pt x="412722" y="2032883"/>
                  </a:cubicBezTo>
                  <a:cubicBezTo>
                    <a:pt x="412722" y="2032883"/>
                    <a:pt x="412722" y="2031487"/>
                    <a:pt x="412722" y="2031487"/>
                  </a:cubicBezTo>
                  <a:cubicBezTo>
                    <a:pt x="412722" y="2031487"/>
                    <a:pt x="412722" y="2031487"/>
                    <a:pt x="412722" y="2030090"/>
                  </a:cubicBezTo>
                  <a:cubicBezTo>
                    <a:pt x="412722" y="2030090"/>
                    <a:pt x="412722" y="2028693"/>
                    <a:pt x="412722" y="2028693"/>
                  </a:cubicBezTo>
                  <a:cubicBezTo>
                    <a:pt x="412722" y="2027297"/>
                    <a:pt x="412722" y="2024503"/>
                    <a:pt x="414119" y="2023106"/>
                  </a:cubicBezTo>
                  <a:cubicBezTo>
                    <a:pt x="415515" y="2021710"/>
                    <a:pt x="415515" y="2018916"/>
                    <a:pt x="416912" y="2017520"/>
                  </a:cubicBezTo>
                  <a:cubicBezTo>
                    <a:pt x="416912" y="2017520"/>
                    <a:pt x="418309" y="2016123"/>
                    <a:pt x="418309" y="2016123"/>
                  </a:cubicBezTo>
                  <a:cubicBezTo>
                    <a:pt x="418309" y="2016123"/>
                    <a:pt x="418309" y="2016123"/>
                    <a:pt x="418309" y="2016123"/>
                  </a:cubicBezTo>
                  <a:cubicBezTo>
                    <a:pt x="418309" y="2016123"/>
                    <a:pt x="418309" y="2016123"/>
                    <a:pt x="418309" y="2017520"/>
                  </a:cubicBezTo>
                  <a:cubicBezTo>
                    <a:pt x="419706" y="2021710"/>
                    <a:pt x="421102" y="2024503"/>
                    <a:pt x="421102" y="2027297"/>
                  </a:cubicBezTo>
                  <a:close/>
                  <a:moveTo>
                    <a:pt x="419706" y="1993776"/>
                  </a:moveTo>
                  <a:cubicBezTo>
                    <a:pt x="362441" y="1935115"/>
                    <a:pt x="305177" y="1876454"/>
                    <a:pt x="247913" y="1817793"/>
                  </a:cubicBezTo>
                  <a:cubicBezTo>
                    <a:pt x="243723" y="1813603"/>
                    <a:pt x="240929" y="1810810"/>
                    <a:pt x="236739" y="1806619"/>
                  </a:cubicBezTo>
                  <a:cubicBezTo>
                    <a:pt x="236739" y="1806619"/>
                    <a:pt x="236739" y="1806619"/>
                    <a:pt x="236739" y="1806619"/>
                  </a:cubicBezTo>
                  <a:cubicBezTo>
                    <a:pt x="238136" y="1803826"/>
                    <a:pt x="240929" y="1801033"/>
                    <a:pt x="242326" y="1798239"/>
                  </a:cubicBezTo>
                  <a:cubicBezTo>
                    <a:pt x="243723" y="1795446"/>
                    <a:pt x="245119" y="1791256"/>
                    <a:pt x="245119" y="1788462"/>
                  </a:cubicBezTo>
                  <a:cubicBezTo>
                    <a:pt x="245119" y="1787066"/>
                    <a:pt x="245119" y="1785669"/>
                    <a:pt x="245119" y="1785669"/>
                  </a:cubicBezTo>
                  <a:cubicBezTo>
                    <a:pt x="245119" y="1784272"/>
                    <a:pt x="245119" y="1784272"/>
                    <a:pt x="245119" y="1784272"/>
                  </a:cubicBezTo>
                  <a:cubicBezTo>
                    <a:pt x="245119" y="1784272"/>
                    <a:pt x="245119" y="1784272"/>
                    <a:pt x="245119" y="1782876"/>
                  </a:cubicBezTo>
                  <a:cubicBezTo>
                    <a:pt x="245119" y="1781479"/>
                    <a:pt x="245119" y="1780082"/>
                    <a:pt x="245119" y="1778686"/>
                  </a:cubicBezTo>
                  <a:cubicBezTo>
                    <a:pt x="245119" y="1774496"/>
                    <a:pt x="243723" y="1767512"/>
                    <a:pt x="238136" y="1759132"/>
                  </a:cubicBezTo>
                  <a:lnTo>
                    <a:pt x="402945" y="1598513"/>
                  </a:lnTo>
                  <a:lnTo>
                    <a:pt x="402945" y="1598513"/>
                  </a:lnTo>
                  <a:lnTo>
                    <a:pt x="428086" y="1573372"/>
                  </a:lnTo>
                  <a:lnTo>
                    <a:pt x="428086" y="1573372"/>
                  </a:lnTo>
                  <a:lnTo>
                    <a:pt x="429482" y="1571975"/>
                  </a:lnTo>
                  <a:cubicBezTo>
                    <a:pt x="433673" y="1576165"/>
                    <a:pt x="437863" y="1580356"/>
                    <a:pt x="442053" y="1584546"/>
                  </a:cubicBezTo>
                  <a:cubicBezTo>
                    <a:pt x="499317" y="1643207"/>
                    <a:pt x="555185" y="1700471"/>
                    <a:pt x="612449" y="1759132"/>
                  </a:cubicBezTo>
                  <a:cubicBezTo>
                    <a:pt x="612449" y="1759132"/>
                    <a:pt x="611052" y="1760529"/>
                    <a:pt x="611052" y="1760529"/>
                  </a:cubicBezTo>
                  <a:cubicBezTo>
                    <a:pt x="609655" y="1763322"/>
                    <a:pt x="606862" y="1766115"/>
                    <a:pt x="605465" y="1770305"/>
                  </a:cubicBezTo>
                  <a:cubicBezTo>
                    <a:pt x="604069" y="1774496"/>
                    <a:pt x="602672" y="1777289"/>
                    <a:pt x="602672" y="1781479"/>
                  </a:cubicBezTo>
                  <a:cubicBezTo>
                    <a:pt x="602672" y="1782876"/>
                    <a:pt x="602672" y="1784272"/>
                    <a:pt x="602672" y="1785669"/>
                  </a:cubicBezTo>
                  <a:cubicBezTo>
                    <a:pt x="602672" y="1787066"/>
                    <a:pt x="602672" y="1787066"/>
                    <a:pt x="602672" y="1787066"/>
                  </a:cubicBezTo>
                  <a:cubicBezTo>
                    <a:pt x="602672" y="1787066"/>
                    <a:pt x="602672" y="1787066"/>
                    <a:pt x="602672" y="1788462"/>
                  </a:cubicBezTo>
                  <a:cubicBezTo>
                    <a:pt x="602672" y="1788462"/>
                    <a:pt x="602672" y="1789859"/>
                    <a:pt x="602672" y="1789859"/>
                  </a:cubicBezTo>
                  <a:cubicBezTo>
                    <a:pt x="602672" y="1791256"/>
                    <a:pt x="602672" y="1791256"/>
                    <a:pt x="602672" y="1792653"/>
                  </a:cubicBezTo>
                  <a:cubicBezTo>
                    <a:pt x="602672" y="1794049"/>
                    <a:pt x="604069" y="1796843"/>
                    <a:pt x="604069" y="1799636"/>
                  </a:cubicBezTo>
                  <a:cubicBezTo>
                    <a:pt x="605465" y="1802429"/>
                    <a:pt x="606862" y="1805223"/>
                    <a:pt x="608259" y="1806619"/>
                  </a:cubicBezTo>
                  <a:lnTo>
                    <a:pt x="583118" y="1830363"/>
                  </a:lnTo>
                  <a:lnTo>
                    <a:pt x="583118" y="1830363"/>
                  </a:lnTo>
                  <a:lnTo>
                    <a:pt x="419706" y="1993776"/>
                  </a:lnTo>
                  <a:close/>
                  <a:moveTo>
                    <a:pt x="263276" y="1284257"/>
                  </a:moveTo>
                  <a:cubicBezTo>
                    <a:pt x="263276" y="1280067"/>
                    <a:pt x="261879" y="1273084"/>
                    <a:pt x="256293" y="1264703"/>
                  </a:cubicBezTo>
                  <a:lnTo>
                    <a:pt x="422499" y="1102687"/>
                  </a:lnTo>
                  <a:lnTo>
                    <a:pt x="422499" y="1102687"/>
                  </a:lnTo>
                  <a:lnTo>
                    <a:pt x="447640" y="1077547"/>
                  </a:lnTo>
                  <a:lnTo>
                    <a:pt x="447640" y="1077547"/>
                  </a:lnTo>
                  <a:lnTo>
                    <a:pt x="449036" y="1076150"/>
                  </a:lnTo>
                  <a:cubicBezTo>
                    <a:pt x="453226" y="1080340"/>
                    <a:pt x="456019" y="1083134"/>
                    <a:pt x="460210" y="1087324"/>
                  </a:cubicBezTo>
                  <a:cubicBezTo>
                    <a:pt x="517474" y="1145985"/>
                    <a:pt x="574738" y="1204646"/>
                    <a:pt x="633399" y="1263307"/>
                  </a:cubicBezTo>
                  <a:cubicBezTo>
                    <a:pt x="633399" y="1263307"/>
                    <a:pt x="632003" y="1264703"/>
                    <a:pt x="630606" y="1266100"/>
                  </a:cubicBezTo>
                  <a:cubicBezTo>
                    <a:pt x="629209" y="1268894"/>
                    <a:pt x="626416" y="1271687"/>
                    <a:pt x="625019" y="1275877"/>
                  </a:cubicBezTo>
                  <a:cubicBezTo>
                    <a:pt x="623622" y="1280067"/>
                    <a:pt x="622226" y="1282860"/>
                    <a:pt x="622226" y="1287051"/>
                  </a:cubicBezTo>
                  <a:cubicBezTo>
                    <a:pt x="622226" y="1288447"/>
                    <a:pt x="622226" y="1289844"/>
                    <a:pt x="622226" y="1291241"/>
                  </a:cubicBezTo>
                  <a:cubicBezTo>
                    <a:pt x="622226" y="1292637"/>
                    <a:pt x="622226" y="1292637"/>
                    <a:pt x="622226" y="1292637"/>
                  </a:cubicBezTo>
                  <a:cubicBezTo>
                    <a:pt x="622226" y="1292637"/>
                    <a:pt x="622226" y="1292637"/>
                    <a:pt x="622226" y="1294034"/>
                  </a:cubicBezTo>
                  <a:cubicBezTo>
                    <a:pt x="622226" y="1294034"/>
                    <a:pt x="622226" y="1295431"/>
                    <a:pt x="622226" y="1295431"/>
                  </a:cubicBezTo>
                  <a:cubicBezTo>
                    <a:pt x="622226" y="1296827"/>
                    <a:pt x="622226" y="1296827"/>
                    <a:pt x="622226" y="1298224"/>
                  </a:cubicBezTo>
                  <a:cubicBezTo>
                    <a:pt x="622226" y="1299621"/>
                    <a:pt x="623622" y="1302414"/>
                    <a:pt x="623622" y="1305208"/>
                  </a:cubicBezTo>
                  <a:cubicBezTo>
                    <a:pt x="625019" y="1308001"/>
                    <a:pt x="626416" y="1310794"/>
                    <a:pt x="627813" y="1313588"/>
                  </a:cubicBezTo>
                  <a:lnTo>
                    <a:pt x="604069" y="1337331"/>
                  </a:lnTo>
                  <a:lnTo>
                    <a:pt x="604069" y="1337331"/>
                  </a:lnTo>
                  <a:lnTo>
                    <a:pt x="437863" y="1499347"/>
                  </a:lnTo>
                  <a:cubicBezTo>
                    <a:pt x="380598" y="1440687"/>
                    <a:pt x="324731" y="1383422"/>
                    <a:pt x="267466" y="1324761"/>
                  </a:cubicBezTo>
                  <a:cubicBezTo>
                    <a:pt x="263276" y="1320571"/>
                    <a:pt x="259086" y="1316381"/>
                    <a:pt x="254896" y="1310794"/>
                  </a:cubicBezTo>
                  <a:cubicBezTo>
                    <a:pt x="256293" y="1308001"/>
                    <a:pt x="259086" y="1305208"/>
                    <a:pt x="260483" y="1302414"/>
                  </a:cubicBezTo>
                  <a:cubicBezTo>
                    <a:pt x="261879" y="1299621"/>
                    <a:pt x="263276" y="1295431"/>
                    <a:pt x="263276" y="1292637"/>
                  </a:cubicBezTo>
                  <a:cubicBezTo>
                    <a:pt x="263276" y="1291241"/>
                    <a:pt x="263276" y="1289844"/>
                    <a:pt x="263276" y="1289844"/>
                  </a:cubicBezTo>
                  <a:cubicBezTo>
                    <a:pt x="263276" y="1288447"/>
                    <a:pt x="263276" y="1288447"/>
                    <a:pt x="263276" y="1288447"/>
                  </a:cubicBezTo>
                  <a:cubicBezTo>
                    <a:pt x="263276" y="1288447"/>
                    <a:pt x="263276" y="1288447"/>
                    <a:pt x="263276" y="1287051"/>
                  </a:cubicBezTo>
                  <a:cubicBezTo>
                    <a:pt x="264673" y="1288447"/>
                    <a:pt x="264673" y="1287051"/>
                    <a:pt x="263276" y="1284257"/>
                  </a:cubicBezTo>
                  <a:close/>
                  <a:moveTo>
                    <a:pt x="451830" y="1039836"/>
                  </a:moveTo>
                  <a:cubicBezTo>
                    <a:pt x="451830" y="1041233"/>
                    <a:pt x="451830" y="1041233"/>
                    <a:pt x="451830" y="1041233"/>
                  </a:cubicBezTo>
                  <a:cubicBezTo>
                    <a:pt x="451830" y="1041233"/>
                    <a:pt x="451830" y="1041233"/>
                    <a:pt x="451830" y="1041233"/>
                  </a:cubicBezTo>
                  <a:cubicBezTo>
                    <a:pt x="451830" y="1041233"/>
                    <a:pt x="451830" y="1041233"/>
                    <a:pt x="451830" y="1041233"/>
                  </a:cubicBezTo>
                  <a:cubicBezTo>
                    <a:pt x="451830" y="1041233"/>
                    <a:pt x="451830" y="1042630"/>
                    <a:pt x="451830" y="1042630"/>
                  </a:cubicBezTo>
                  <a:cubicBezTo>
                    <a:pt x="451830" y="1044026"/>
                    <a:pt x="450433" y="1045423"/>
                    <a:pt x="450433" y="1048216"/>
                  </a:cubicBezTo>
                  <a:cubicBezTo>
                    <a:pt x="449036" y="1049613"/>
                    <a:pt x="449036" y="1051010"/>
                    <a:pt x="447640" y="1052406"/>
                  </a:cubicBezTo>
                  <a:cubicBezTo>
                    <a:pt x="447640" y="1052406"/>
                    <a:pt x="447640" y="1052406"/>
                    <a:pt x="447640" y="1052406"/>
                  </a:cubicBezTo>
                  <a:cubicBezTo>
                    <a:pt x="447640" y="1052406"/>
                    <a:pt x="446243" y="1051010"/>
                    <a:pt x="446243" y="1051010"/>
                  </a:cubicBezTo>
                  <a:cubicBezTo>
                    <a:pt x="446243" y="1049613"/>
                    <a:pt x="444846" y="1048216"/>
                    <a:pt x="444846" y="1046820"/>
                  </a:cubicBezTo>
                  <a:cubicBezTo>
                    <a:pt x="444846" y="1046820"/>
                    <a:pt x="444846" y="1045423"/>
                    <a:pt x="444846" y="1045423"/>
                  </a:cubicBezTo>
                  <a:cubicBezTo>
                    <a:pt x="444846" y="1045423"/>
                    <a:pt x="444846" y="1044026"/>
                    <a:pt x="444846" y="1044026"/>
                  </a:cubicBezTo>
                  <a:cubicBezTo>
                    <a:pt x="444846" y="1044026"/>
                    <a:pt x="444846" y="1042630"/>
                    <a:pt x="444846" y="1042630"/>
                  </a:cubicBezTo>
                  <a:cubicBezTo>
                    <a:pt x="444846" y="1042630"/>
                    <a:pt x="444846" y="1042630"/>
                    <a:pt x="444846" y="1041233"/>
                  </a:cubicBezTo>
                  <a:cubicBezTo>
                    <a:pt x="444846" y="1041233"/>
                    <a:pt x="444846" y="1039836"/>
                    <a:pt x="444846" y="1039836"/>
                  </a:cubicBezTo>
                  <a:cubicBezTo>
                    <a:pt x="444846" y="1038440"/>
                    <a:pt x="444846" y="1035646"/>
                    <a:pt x="446243" y="1034249"/>
                  </a:cubicBezTo>
                  <a:cubicBezTo>
                    <a:pt x="447640" y="1032853"/>
                    <a:pt x="447640" y="1030059"/>
                    <a:pt x="449036" y="1028663"/>
                  </a:cubicBezTo>
                  <a:cubicBezTo>
                    <a:pt x="449036" y="1028663"/>
                    <a:pt x="450433" y="1027266"/>
                    <a:pt x="450433" y="1027266"/>
                  </a:cubicBezTo>
                  <a:cubicBezTo>
                    <a:pt x="450433" y="1027266"/>
                    <a:pt x="450433" y="1027266"/>
                    <a:pt x="450433" y="1027266"/>
                  </a:cubicBezTo>
                  <a:lnTo>
                    <a:pt x="450433" y="1027266"/>
                  </a:lnTo>
                  <a:lnTo>
                    <a:pt x="450433" y="1027266"/>
                  </a:lnTo>
                  <a:cubicBezTo>
                    <a:pt x="450433" y="1027266"/>
                    <a:pt x="449036" y="1028663"/>
                    <a:pt x="449036" y="1030059"/>
                  </a:cubicBezTo>
                  <a:cubicBezTo>
                    <a:pt x="450433" y="1035646"/>
                    <a:pt x="451830" y="1038440"/>
                    <a:pt x="451830" y="1039836"/>
                  </a:cubicBezTo>
                  <a:close/>
                  <a:moveTo>
                    <a:pt x="469986" y="1038440"/>
                  </a:moveTo>
                  <a:cubicBezTo>
                    <a:pt x="469986" y="1034249"/>
                    <a:pt x="468590" y="1025869"/>
                    <a:pt x="463003" y="1018886"/>
                  </a:cubicBezTo>
                  <a:lnTo>
                    <a:pt x="627813" y="858266"/>
                  </a:lnTo>
                  <a:lnTo>
                    <a:pt x="627813" y="858266"/>
                  </a:lnTo>
                  <a:lnTo>
                    <a:pt x="652953" y="833126"/>
                  </a:lnTo>
                  <a:lnTo>
                    <a:pt x="652953" y="833126"/>
                  </a:lnTo>
                  <a:lnTo>
                    <a:pt x="654350" y="831729"/>
                  </a:lnTo>
                  <a:cubicBezTo>
                    <a:pt x="658540" y="835919"/>
                    <a:pt x="662730" y="840109"/>
                    <a:pt x="666920" y="844300"/>
                  </a:cubicBezTo>
                  <a:cubicBezTo>
                    <a:pt x="724184" y="902961"/>
                    <a:pt x="780052" y="960225"/>
                    <a:pt x="837316" y="1018886"/>
                  </a:cubicBezTo>
                  <a:cubicBezTo>
                    <a:pt x="837316" y="1018886"/>
                    <a:pt x="835919" y="1020283"/>
                    <a:pt x="835919" y="1020283"/>
                  </a:cubicBezTo>
                  <a:cubicBezTo>
                    <a:pt x="834523" y="1023076"/>
                    <a:pt x="831730" y="1025869"/>
                    <a:pt x="830333" y="1030059"/>
                  </a:cubicBezTo>
                  <a:cubicBezTo>
                    <a:pt x="828936" y="1034249"/>
                    <a:pt x="827539" y="1037043"/>
                    <a:pt x="827539" y="1041233"/>
                  </a:cubicBezTo>
                  <a:cubicBezTo>
                    <a:pt x="827539" y="1042630"/>
                    <a:pt x="827539" y="1044026"/>
                    <a:pt x="827539" y="1045423"/>
                  </a:cubicBezTo>
                  <a:cubicBezTo>
                    <a:pt x="827539" y="1046820"/>
                    <a:pt x="827539" y="1046820"/>
                    <a:pt x="827539" y="1046820"/>
                  </a:cubicBezTo>
                  <a:cubicBezTo>
                    <a:pt x="827539" y="1046820"/>
                    <a:pt x="827539" y="1046820"/>
                    <a:pt x="827539" y="1048216"/>
                  </a:cubicBezTo>
                  <a:cubicBezTo>
                    <a:pt x="827539" y="1048216"/>
                    <a:pt x="827539" y="1049613"/>
                    <a:pt x="827539" y="1049613"/>
                  </a:cubicBezTo>
                  <a:cubicBezTo>
                    <a:pt x="827539" y="1051010"/>
                    <a:pt x="827539" y="1051010"/>
                    <a:pt x="827539" y="1052406"/>
                  </a:cubicBezTo>
                  <a:cubicBezTo>
                    <a:pt x="827539" y="1053803"/>
                    <a:pt x="828936" y="1056597"/>
                    <a:pt x="830333" y="1059390"/>
                  </a:cubicBezTo>
                  <a:cubicBezTo>
                    <a:pt x="831730" y="1062183"/>
                    <a:pt x="833126" y="1064977"/>
                    <a:pt x="834523" y="1067770"/>
                  </a:cubicBezTo>
                  <a:lnTo>
                    <a:pt x="809382" y="1091514"/>
                  </a:lnTo>
                  <a:lnTo>
                    <a:pt x="809382" y="1091514"/>
                  </a:lnTo>
                  <a:lnTo>
                    <a:pt x="644573" y="1252133"/>
                  </a:lnTo>
                  <a:cubicBezTo>
                    <a:pt x="587309" y="1193472"/>
                    <a:pt x="531441" y="1136208"/>
                    <a:pt x="474177" y="1077547"/>
                  </a:cubicBezTo>
                  <a:cubicBezTo>
                    <a:pt x="469986" y="1073357"/>
                    <a:pt x="465796" y="1069167"/>
                    <a:pt x="461607" y="1063580"/>
                  </a:cubicBezTo>
                  <a:cubicBezTo>
                    <a:pt x="463003" y="1060787"/>
                    <a:pt x="465796" y="1057993"/>
                    <a:pt x="467193" y="1055200"/>
                  </a:cubicBezTo>
                  <a:cubicBezTo>
                    <a:pt x="468590" y="1052406"/>
                    <a:pt x="469986" y="1048216"/>
                    <a:pt x="469986" y="1045423"/>
                  </a:cubicBezTo>
                  <a:cubicBezTo>
                    <a:pt x="469986" y="1044026"/>
                    <a:pt x="469986" y="1042630"/>
                    <a:pt x="469986" y="1042630"/>
                  </a:cubicBezTo>
                  <a:cubicBezTo>
                    <a:pt x="469986" y="1041233"/>
                    <a:pt x="469986" y="1041233"/>
                    <a:pt x="469986" y="1041233"/>
                  </a:cubicBezTo>
                  <a:cubicBezTo>
                    <a:pt x="469986" y="1041233"/>
                    <a:pt x="469986" y="1041233"/>
                    <a:pt x="469986" y="1039836"/>
                  </a:cubicBezTo>
                  <a:cubicBezTo>
                    <a:pt x="469986" y="1041233"/>
                    <a:pt x="469986" y="1039836"/>
                    <a:pt x="469986" y="1038440"/>
                  </a:cubicBezTo>
                  <a:close/>
                  <a:moveTo>
                    <a:pt x="643176" y="799605"/>
                  </a:moveTo>
                  <a:cubicBezTo>
                    <a:pt x="643176" y="799605"/>
                    <a:pt x="643176" y="798209"/>
                    <a:pt x="643176" y="799605"/>
                  </a:cubicBezTo>
                  <a:cubicBezTo>
                    <a:pt x="643176" y="798209"/>
                    <a:pt x="643176" y="798209"/>
                    <a:pt x="643176" y="796812"/>
                  </a:cubicBezTo>
                  <a:cubicBezTo>
                    <a:pt x="643176" y="795415"/>
                    <a:pt x="643176" y="792622"/>
                    <a:pt x="644573" y="791225"/>
                  </a:cubicBezTo>
                  <a:cubicBezTo>
                    <a:pt x="644573" y="789829"/>
                    <a:pt x="645969" y="788432"/>
                    <a:pt x="645969" y="788432"/>
                  </a:cubicBezTo>
                  <a:cubicBezTo>
                    <a:pt x="647366" y="791225"/>
                    <a:pt x="647366" y="794019"/>
                    <a:pt x="647366" y="795415"/>
                  </a:cubicBezTo>
                  <a:cubicBezTo>
                    <a:pt x="647366" y="796812"/>
                    <a:pt x="647366" y="796812"/>
                    <a:pt x="647366" y="796812"/>
                  </a:cubicBezTo>
                  <a:cubicBezTo>
                    <a:pt x="647366" y="796812"/>
                    <a:pt x="647366" y="796812"/>
                    <a:pt x="647366" y="796812"/>
                  </a:cubicBezTo>
                  <a:cubicBezTo>
                    <a:pt x="647366" y="796812"/>
                    <a:pt x="647366" y="796812"/>
                    <a:pt x="647366" y="796812"/>
                  </a:cubicBezTo>
                  <a:cubicBezTo>
                    <a:pt x="647366" y="796812"/>
                    <a:pt x="647366" y="798209"/>
                    <a:pt x="647366" y="798209"/>
                  </a:cubicBezTo>
                  <a:cubicBezTo>
                    <a:pt x="647366" y="799605"/>
                    <a:pt x="645969" y="801002"/>
                    <a:pt x="645969" y="803795"/>
                  </a:cubicBezTo>
                  <a:cubicBezTo>
                    <a:pt x="645969" y="805192"/>
                    <a:pt x="644573" y="805192"/>
                    <a:pt x="644573" y="806589"/>
                  </a:cubicBezTo>
                  <a:cubicBezTo>
                    <a:pt x="644573" y="806589"/>
                    <a:pt x="644573" y="806589"/>
                    <a:pt x="644573" y="805192"/>
                  </a:cubicBezTo>
                  <a:cubicBezTo>
                    <a:pt x="644573" y="803795"/>
                    <a:pt x="643176" y="802399"/>
                    <a:pt x="643176" y="801002"/>
                  </a:cubicBezTo>
                  <a:cubicBezTo>
                    <a:pt x="643176" y="801002"/>
                    <a:pt x="643176" y="799605"/>
                    <a:pt x="643176" y="799605"/>
                  </a:cubicBezTo>
                  <a:cubicBezTo>
                    <a:pt x="643176" y="801002"/>
                    <a:pt x="643176" y="799605"/>
                    <a:pt x="643176" y="799605"/>
                  </a:cubicBezTo>
                  <a:cubicBezTo>
                    <a:pt x="643176" y="799605"/>
                    <a:pt x="643176" y="799605"/>
                    <a:pt x="643176" y="799605"/>
                  </a:cubicBezTo>
                  <a:close/>
                  <a:moveTo>
                    <a:pt x="842903" y="1041233"/>
                  </a:moveTo>
                  <a:cubicBezTo>
                    <a:pt x="842903" y="1042630"/>
                    <a:pt x="842903" y="1042630"/>
                    <a:pt x="842903" y="1042630"/>
                  </a:cubicBezTo>
                  <a:cubicBezTo>
                    <a:pt x="842903" y="1042630"/>
                    <a:pt x="842903" y="1042630"/>
                    <a:pt x="842903" y="1042630"/>
                  </a:cubicBezTo>
                  <a:cubicBezTo>
                    <a:pt x="842903" y="1042630"/>
                    <a:pt x="842903" y="1042630"/>
                    <a:pt x="842903" y="1042630"/>
                  </a:cubicBezTo>
                  <a:cubicBezTo>
                    <a:pt x="842903" y="1042630"/>
                    <a:pt x="842903" y="1044026"/>
                    <a:pt x="842903" y="1044026"/>
                  </a:cubicBezTo>
                  <a:cubicBezTo>
                    <a:pt x="842903" y="1045423"/>
                    <a:pt x="841506" y="1046820"/>
                    <a:pt x="841506" y="1049613"/>
                  </a:cubicBezTo>
                  <a:cubicBezTo>
                    <a:pt x="841506" y="1051010"/>
                    <a:pt x="840109" y="1052406"/>
                    <a:pt x="838713" y="1053803"/>
                  </a:cubicBezTo>
                  <a:cubicBezTo>
                    <a:pt x="838713" y="1053803"/>
                    <a:pt x="838713" y="1052406"/>
                    <a:pt x="837316" y="1052406"/>
                  </a:cubicBezTo>
                  <a:cubicBezTo>
                    <a:pt x="837316" y="1051010"/>
                    <a:pt x="835919" y="1049613"/>
                    <a:pt x="835919" y="1048216"/>
                  </a:cubicBezTo>
                  <a:cubicBezTo>
                    <a:pt x="835919" y="1048216"/>
                    <a:pt x="835919" y="1046820"/>
                    <a:pt x="835919" y="1046820"/>
                  </a:cubicBezTo>
                  <a:cubicBezTo>
                    <a:pt x="835919" y="1046820"/>
                    <a:pt x="835919" y="1045423"/>
                    <a:pt x="835919" y="1045423"/>
                  </a:cubicBezTo>
                  <a:cubicBezTo>
                    <a:pt x="835919" y="1045423"/>
                    <a:pt x="835919" y="1044026"/>
                    <a:pt x="835919" y="1044026"/>
                  </a:cubicBezTo>
                  <a:cubicBezTo>
                    <a:pt x="835919" y="1044026"/>
                    <a:pt x="835919" y="1044026"/>
                    <a:pt x="835919" y="1042630"/>
                  </a:cubicBezTo>
                  <a:cubicBezTo>
                    <a:pt x="835919" y="1042630"/>
                    <a:pt x="835919" y="1041233"/>
                    <a:pt x="835919" y="1041233"/>
                  </a:cubicBezTo>
                  <a:cubicBezTo>
                    <a:pt x="835919" y="1039836"/>
                    <a:pt x="835919" y="1037043"/>
                    <a:pt x="837316" y="1035646"/>
                  </a:cubicBezTo>
                  <a:cubicBezTo>
                    <a:pt x="837316" y="1034249"/>
                    <a:pt x="838713" y="1032853"/>
                    <a:pt x="840109" y="1031456"/>
                  </a:cubicBezTo>
                  <a:cubicBezTo>
                    <a:pt x="841506" y="1037043"/>
                    <a:pt x="842903" y="1039836"/>
                    <a:pt x="842903" y="1041233"/>
                  </a:cubicBezTo>
                  <a:close/>
                  <a:moveTo>
                    <a:pt x="841506" y="1032853"/>
                  </a:moveTo>
                  <a:cubicBezTo>
                    <a:pt x="841506" y="1032853"/>
                    <a:pt x="841506" y="1032853"/>
                    <a:pt x="841506" y="1032853"/>
                  </a:cubicBezTo>
                  <a:cubicBezTo>
                    <a:pt x="841506" y="1032853"/>
                    <a:pt x="841506" y="1032853"/>
                    <a:pt x="841506" y="1032853"/>
                  </a:cubicBezTo>
                  <a:cubicBezTo>
                    <a:pt x="841506" y="1032853"/>
                    <a:pt x="841506" y="1032853"/>
                    <a:pt x="841506" y="1032853"/>
                  </a:cubicBezTo>
                  <a:close/>
                  <a:moveTo>
                    <a:pt x="865250" y="1044026"/>
                  </a:moveTo>
                  <a:cubicBezTo>
                    <a:pt x="865250" y="1042630"/>
                    <a:pt x="865250" y="1041233"/>
                    <a:pt x="865250" y="1039836"/>
                  </a:cubicBezTo>
                  <a:cubicBezTo>
                    <a:pt x="865250" y="1035646"/>
                    <a:pt x="863853" y="1027266"/>
                    <a:pt x="858267" y="1020283"/>
                  </a:cubicBezTo>
                  <a:lnTo>
                    <a:pt x="1024473" y="858266"/>
                  </a:lnTo>
                  <a:lnTo>
                    <a:pt x="1024473" y="858266"/>
                  </a:lnTo>
                  <a:lnTo>
                    <a:pt x="1049613" y="833126"/>
                  </a:lnTo>
                  <a:lnTo>
                    <a:pt x="1049613" y="833126"/>
                  </a:lnTo>
                  <a:lnTo>
                    <a:pt x="1049613" y="833126"/>
                  </a:lnTo>
                  <a:cubicBezTo>
                    <a:pt x="1053803" y="837316"/>
                    <a:pt x="1057993" y="841506"/>
                    <a:pt x="1062184" y="847093"/>
                  </a:cubicBezTo>
                  <a:cubicBezTo>
                    <a:pt x="1119448" y="905754"/>
                    <a:pt x="1176712" y="964415"/>
                    <a:pt x="1233976" y="1023076"/>
                  </a:cubicBezTo>
                  <a:cubicBezTo>
                    <a:pt x="1233976" y="1023076"/>
                    <a:pt x="1233976" y="1023076"/>
                    <a:pt x="1233976" y="1023076"/>
                  </a:cubicBezTo>
                  <a:cubicBezTo>
                    <a:pt x="1233976" y="1023076"/>
                    <a:pt x="1232580" y="1024473"/>
                    <a:pt x="1231183" y="1025869"/>
                  </a:cubicBezTo>
                  <a:cubicBezTo>
                    <a:pt x="1229786" y="1028663"/>
                    <a:pt x="1226993" y="1031456"/>
                    <a:pt x="1225596" y="1035646"/>
                  </a:cubicBezTo>
                  <a:cubicBezTo>
                    <a:pt x="1224199" y="1039836"/>
                    <a:pt x="1222803" y="1042630"/>
                    <a:pt x="1222803" y="1046820"/>
                  </a:cubicBezTo>
                  <a:cubicBezTo>
                    <a:pt x="1222803" y="1048216"/>
                    <a:pt x="1222803" y="1049613"/>
                    <a:pt x="1222803" y="1051010"/>
                  </a:cubicBezTo>
                  <a:cubicBezTo>
                    <a:pt x="1222803" y="1052406"/>
                    <a:pt x="1222803" y="1052406"/>
                    <a:pt x="1222803" y="1052406"/>
                  </a:cubicBezTo>
                  <a:cubicBezTo>
                    <a:pt x="1222803" y="1052406"/>
                    <a:pt x="1222803" y="1052406"/>
                    <a:pt x="1222803" y="1053803"/>
                  </a:cubicBezTo>
                  <a:cubicBezTo>
                    <a:pt x="1222803" y="1053803"/>
                    <a:pt x="1222803" y="1055200"/>
                    <a:pt x="1222803" y="1055200"/>
                  </a:cubicBezTo>
                  <a:cubicBezTo>
                    <a:pt x="1222803" y="1056597"/>
                    <a:pt x="1222803" y="1056597"/>
                    <a:pt x="1222803" y="1057993"/>
                  </a:cubicBezTo>
                  <a:cubicBezTo>
                    <a:pt x="1222803" y="1059390"/>
                    <a:pt x="1224199" y="1062183"/>
                    <a:pt x="1224199" y="1064977"/>
                  </a:cubicBezTo>
                  <a:cubicBezTo>
                    <a:pt x="1225596" y="1066373"/>
                    <a:pt x="1225596" y="1069167"/>
                    <a:pt x="1226993" y="1070563"/>
                  </a:cubicBezTo>
                  <a:lnTo>
                    <a:pt x="1203249" y="1092910"/>
                  </a:lnTo>
                  <a:lnTo>
                    <a:pt x="1203249" y="1092910"/>
                  </a:lnTo>
                  <a:lnTo>
                    <a:pt x="1037043" y="1254927"/>
                  </a:lnTo>
                  <a:cubicBezTo>
                    <a:pt x="979778" y="1196266"/>
                    <a:pt x="923911" y="1139001"/>
                    <a:pt x="866647" y="1080340"/>
                  </a:cubicBezTo>
                  <a:cubicBezTo>
                    <a:pt x="862456" y="1076150"/>
                    <a:pt x="858267" y="1071960"/>
                    <a:pt x="854076" y="1066373"/>
                  </a:cubicBezTo>
                  <a:cubicBezTo>
                    <a:pt x="855473" y="1063580"/>
                    <a:pt x="858267" y="1060787"/>
                    <a:pt x="859663" y="1057993"/>
                  </a:cubicBezTo>
                  <a:cubicBezTo>
                    <a:pt x="861060" y="1055200"/>
                    <a:pt x="862456" y="1051010"/>
                    <a:pt x="862456" y="1048216"/>
                  </a:cubicBezTo>
                  <a:cubicBezTo>
                    <a:pt x="862456" y="1046820"/>
                    <a:pt x="862456" y="1045423"/>
                    <a:pt x="862456" y="1045423"/>
                  </a:cubicBezTo>
                  <a:cubicBezTo>
                    <a:pt x="865250" y="1045423"/>
                    <a:pt x="865250" y="1045423"/>
                    <a:pt x="865250" y="1044026"/>
                  </a:cubicBezTo>
                  <a:cubicBezTo>
                    <a:pt x="865250" y="1045423"/>
                    <a:pt x="865250" y="1044026"/>
                    <a:pt x="865250" y="1044026"/>
                  </a:cubicBezTo>
                  <a:close/>
                  <a:moveTo>
                    <a:pt x="1044026" y="803795"/>
                  </a:moveTo>
                  <a:cubicBezTo>
                    <a:pt x="1044026" y="803795"/>
                    <a:pt x="1044026" y="802399"/>
                    <a:pt x="1044026" y="803795"/>
                  </a:cubicBezTo>
                  <a:cubicBezTo>
                    <a:pt x="1044026" y="802399"/>
                    <a:pt x="1044026" y="802399"/>
                    <a:pt x="1044026" y="801002"/>
                  </a:cubicBezTo>
                  <a:cubicBezTo>
                    <a:pt x="1044026" y="799605"/>
                    <a:pt x="1044026" y="796812"/>
                    <a:pt x="1045423" y="795415"/>
                  </a:cubicBezTo>
                  <a:cubicBezTo>
                    <a:pt x="1045423" y="794019"/>
                    <a:pt x="1046820" y="792622"/>
                    <a:pt x="1048217" y="791225"/>
                  </a:cubicBezTo>
                  <a:cubicBezTo>
                    <a:pt x="1048217" y="792622"/>
                    <a:pt x="1049613" y="794019"/>
                    <a:pt x="1049613" y="795415"/>
                  </a:cubicBezTo>
                  <a:cubicBezTo>
                    <a:pt x="1049613" y="796812"/>
                    <a:pt x="1049613" y="796812"/>
                    <a:pt x="1049613" y="796812"/>
                  </a:cubicBezTo>
                  <a:cubicBezTo>
                    <a:pt x="1049613" y="796812"/>
                    <a:pt x="1049613" y="796812"/>
                    <a:pt x="1049613" y="796812"/>
                  </a:cubicBezTo>
                  <a:cubicBezTo>
                    <a:pt x="1049613" y="796812"/>
                    <a:pt x="1049613" y="796812"/>
                    <a:pt x="1049613" y="796812"/>
                  </a:cubicBezTo>
                  <a:cubicBezTo>
                    <a:pt x="1049613" y="796812"/>
                    <a:pt x="1049613" y="798209"/>
                    <a:pt x="1049613" y="798209"/>
                  </a:cubicBezTo>
                  <a:cubicBezTo>
                    <a:pt x="1049613" y="799605"/>
                    <a:pt x="1048217" y="801002"/>
                    <a:pt x="1048217" y="803795"/>
                  </a:cubicBezTo>
                  <a:cubicBezTo>
                    <a:pt x="1046820" y="805192"/>
                    <a:pt x="1046820" y="806589"/>
                    <a:pt x="1045423" y="807986"/>
                  </a:cubicBezTo>
                  <a:cubicBezTo>
                    <a:pt x="1045423" y="806589"/>
                    <a:pt x="1045423" y="806589"/>
                    <a:pt x="1045423" y="805192"/>
                  </a:cubicBezTo>
                  <a:cubicBezTo>
                    <a:pt x="1045423" y="805192"/>
                    <a:pt x="1045423" y="803795"/>
                    <a:pt x="1045423" y="803795"/>
                  </a:cubicBezTo>
                  <a:cubicBezTo>
                    <a:pt x="1044026" y="805192"/>
                    <a:pt x="1044026" y="803795"/>
                    <a:pt x="1044026" y="803795"/>
                  </a:cubicBezTo>
                  <a:cubicBezTo>
                    <a:pt x="1044026" y="803795"/>
                    <a:pt x="1044026" y="803795"/>
                    <a:pt x="1044026" y="803795"/>
                  </a:cubicBezTo>
                  <a:close/>
                  <a:moveTo>
                    <a:pt x="1239563" y="1081737"/>
                  </a:moveTo>
                  <a:lnTo>
                    <a:pt x="1239563" y="1081737"/>
                  </a:lnTo>
                  <a:lnTo>
                    <a:pt x="1239563" y="1081737"/>
                  </a:lnTo>
                  <a:cubicBezTo>
                    <a:pt x="1243753" y="1085927"/>
                    <a:pt x="1247943" y="1090117"/>
                    <a:pt x="1252133" y="1094307"/>
                  </a:cubicBezTo>
                  <a:cubicBezTo>
                    <a:pt x="1309398" y="1152968"/>
                    <a:pt x="1366662" y="1211629"/>
                    <a:pt x="1425323" y="1270290"/>
                  </a:cubicBezTo>
                  <a:cubicBezTo>
                    <a:pt x="1425323" y="1270290"/>
                    <a:pt x="1423926" y="1271687"/>
                    <a:pt x="1422530" y="1273084"/>
                  </a:cubicBezTo>
                  <a:cubicBezTo>
                    <a:pt x="1421133" y="1275877"/>
                    <a:pt x="1418340" y="1278670"/>
                    <a:pt x="1416943" y="1282860"/>
                  </a:cubicBezTo>
                  <a:cubicBezTo>
                    <a:pt x="1415546" y="1287051"/>
                    <a:pt x="1414149" y="1289844"/>
                    <a:pt x="1414149" y="1294034"/>
                  </a:cubicBezTo>
                  <a:cubicBezTo>
                    <a:pt x="1414149" y="1295431"/>
                    <a:pt x="1414149" y="1296827"/>
                    <a:pt x="1414149" y="1298224"/>
                  </a:cubicBezTo>
                  <a:cubicBezTo>
                    <a:pt x="1414149" y="1299621"/>
                    <a:pt x="1414149" y="1299621"/>
                    <a:pt x="1414149" y="1299621"/>
                  </a:cubicBezTo>
                  <a:cubicBezTo>
                    <a:pt x="1414149" y="1299621"/>
                    <a:pt x="1414149" y="1299621"/>
                    <a:pt x="1414149" y="1301017"/>
                  </a:cubicBezTo>
                  <a:cubicBezTo>
                    <a:pt x="1414149" y="1301017"/>
                    <a:pt x="1414149" y="1302414"/>
                    <a:pt x="1414149" y="1302414"/>
                  </a:cubicBezTo>
                  <a:cubicBezTo>
                    <a:pt x="1414149" y="1303811"/>
                    <a:pt x="1414149" y="1303811"/>
                    <a:pt x="1414149" y="1305208"/>
                  </a:cubicBezTo>
                  <a:cubicBezTo>
                    <a:pt x="1414149" y="1306604"/>
                    <a:pt x="1415546" y="1309397"/>
                    <a:pt x="1415546" y="1312191"/>
                  </a:cubicBezTo>
                  <a:cubicBezTo>
                    <a:pt x="1415546" y="1313588"/>
                    <a:pt x="1416943" y="1314984"/>
                    <a:pt x="1418340" y="1317778"/>
                  </a:cubicBezTo>
                  <a:lnTo>
                    <a:pt x="1394596" y="1341521"/>
                  </a:lnTo>
                  <a:lnTo>
                    <a:pt x="1394596" y="1341521"/>
                  </a:lnTo>
                  <a:lnTo>
                    <a:pt x="1228390" y="1503538"/>
                  </a:lnTo>
                  <a:cubicBezTo>
                    <a:pt x="1171125" y="1444877"/>
                    <a:pt x="1115258" y="1387612"/>
                    <a:pt x="1057993" y="1328951"/>
                  </a:cubicBezTo>
                  <a:cubicBezTo>
                    <a:pt x="1053803" y="1324761"/>
                    <a:pt x="1049613" y="1320571"/>
                    <a:pt x="1045423" y="1314984"/>
                  </a:cubicBezTo>
                  <a:cubicBezTo>
                    <a:pt x="1046820" y="1312191"/>
                    <a:pt x="1049613" y="1309397"/>
                    <a:pt x="1051010" y="1306604"/>
                  </a:cubicBezTo>
                  <a:cubicBezTo>
                    <a:pt x="1052407" y="1303811"/>
                    <a:pt x="1053803" y="1299621"/>
                    <a:pt x="1053803" y="1296827"/>
                  </a:cubicBezTo>
                  <a:cubicBezTo>
                    <a:pt x="1053803" y="1295431"/>
                    <a:pt x="1053803" y="1294034"/>
                    <a:pt x="1053803" y="1294034"/>
                  </a:cubicBezTo>
                  <a:cubicBezTo>
                    <a:pt x="1053803" y="1292637"/>
                    <a:pt x="1053803" y="1292637"/>
                    <a:pt x="1053803" y="1292637"/>
                  </a:cubicBezTo>
                  <a:cubicBezTo>
                    <a:pt x="1053803" y="1292637"/>
                    <a:pt x="1053803" y="1292637"/>
                    <a:pt x="1053803" y="1291241"/>
                  </a:cubicBezTo>
                  <a:cubicBezTo>
                    <a:pt x="1053803" y="1289844"/>
                    <a:pt x="1053803" y="1288447"/>
                    <a:pt x="1053803" y="1287051"/>
                  </a:cubicBezTo>
                  <a:cubicBezTo>
                    <a:pt x="1053803" y="1282860"/>
                    <a:pt x="1052407" y="1275877"/>
                    <a:pt x="1046820" y="1267497"/>
                  </a:cubicBezTo>
                  <a:lnTo>
                    <a:pt x="1213026" y="1105481"/>
                  </a:lnTo>
                  <a:lnTo>
                    <a:pt x="1213026" y="1105481"/>
                  </a:lnTo>
                  <a:lnTo>
                    <a:pt x="1239563" y="1081737"/>
                  </a:lnTo>
                  <a:close/>
                  <a:moveTo>
                    <a:pt x="1238166" y="1051010"/>
                  </a:moveTo>
                  <a:cubicBezTo>
                    <a:pt x="1238166" y="1051010"/>
                    <a:pt x="1238166" y="1051010"/>
                    <a:pt x="1238166" y="1051010"/>
                  </a:cubicBezTo>
                  <a:cubicBezTo>
                    <a:pt x="1238166" y="1049613"/>
                    <a:pt x="1238166" y="1049613"/>
                    <a:pt x="1238166" y="1048216"/>
                  </a:cubicBezTo>
                  <a:cubicBezTo>
                    <a:pt x="1238166" y="1046820"/>
                    <a:pt x="1238166" y="1044026"/>
                    <a:pt x="1239563" y="1042630"/>
                  </a:cubicBezTo>
                  <a:cubicBezTo>
                    <a:pt x="1240960" y="1041233"/>
                    <a:pt x="1240960" y="1038440"/>
                    <a:pt x="1242357" y="1037043"/>
                  </a:cubicBezTo>
                  <a:lnTo>
                    <a:pt x="1242357" y="1037043"/>
                  </a:lnTo>
                  <a:cubicBezTo>
                    <a:pt x="1242357" y="1038440"/>
                    <a:pt x="1243753" y="1041233"/>
                    <a:pt x="1243753" y="1042630"/>
                  </a:cubicBezTo>
                  <a:cubicBezTo>
                    <a:pt x="1243753" y="1044026"/>
                    <a:pt x="1243753" y="1044026"/>
                    <a:pt x="1243753" y="1044026"/>
                  </a:cubicBezTo>
                  <a:cubicBezTo>
                    <a:pt x="1243753" y="1044026"/>
                    <a:pt x="1243753" y="1044026"/>
                    <a:pt x="1243753" y="1044026"/>
                  </a:cubicBezTo>
                  <a:cubicBezTo>
                    <a:pt x="1243753" y="1044026"/>
                    <a:pt x="1243753" y="1044026"/>
                    <a:pt x="1243753" y="1044026"/>
                  </a:cubicBezTo>
                  <a:cubicBezTo>
                    <a:pt x="1243753" y="1044026"/>
                    <a:pt x="1243753" y="1045423"/>
                    <a:pt x="1243753" y="1045423"/>
                  </a:cubicBezTo>
                  <a:cubicBezTo>
                    <a:pt x="1243753" y="1046820"/>
                    <a:pt x="1242357" y="1048216"/>
                    <a:pt x="1242357" y="1051010"/>
                  </a:cubicBezTo>
                  <a:cubicBezTo>
                    <a:pt x="1240960" y="1052406"/>
                    <a:pt x="1240960" y="1053803"/>
                    <a:pt x="1239563" y="1055200"/>
                  </a:cubicBezTo>
                  <a:cubicBezTo>
                    <a:pt x="1239563" y="1055200"/>
                    <a:pt x="1239563" y="1055200"/>
                    <a:pt x="1239563" y="1055200"/>
                  </a:cubicBezTo>
                  <a:cubicBezTo>
                    <a:pt x="1239563" y="1053803"/>
                    <a:pt x="1238166" y="1052406"/>
                    <a:pt x="1238166" y="1052406"/>
                  </a:cubicBezTo>
                  <a:cubicBezTo>
                    <a:pt x="1238166" y="1052406"/>
                    <a:pt x="1238166" y="1051010"/>
                    <a:pt x="1238166" y="1051010"/>
                  </a:cubicBezTo>
                  <a:cubicBezTo>
                    <a:pt x="1238166" y="1052406"/>
                    <a:pt x="1238166" y="1052406"/>
                    <a:pt x="1238166" y="1051010"/>
                  </a:cubicBezTo>
                  <a:cubicBezTo>
                    <a:pt x="1238166" y="1051010"/>
                    <a:pt x="1238166" y="1051010"/>
                    <a:pt x="1238166" y="1051010"/>
                  </a:cubicBezTo>
                  <a:close/>
                  <a:moveTo>
                    <a:pt x="1261910" y="1039836"/>
                  </a:moveTo>
                  <a:cubicBezTo>
                    <a:pt x="1261910" y="1037043"/>
                    <a:pt x="1260513" y="1030059"/>
                    <a:pt x="1256323" y="1023076"/>
                  </a:cubicBezTo>
                  <a:lnTo>
                    <a:pt x="1421133" y="862457"/>
                  </a:lnTo>
                  <a:lnTo>
                    <a:pt x="1421133" y="862457"/>
                  </a:lnTo>
                  <a:lnTo>
                    <a:pt x="1446273" y="837316"/>
                  </a:lnTo>
                  <a:lnTo>
                    <a:pt x="1446273" y="837316"/>
                  </a:lnTo>
                  <a:lnTo>
                    <a:pt x="1447670" y="835919"/>
                  </a:lnTo>
                  <a:cubicBezTo>
                    <a:pt x="1451860" y="840109"/>
                    <a:pt x="1456050" y="844300"/>
                    <a:pt x="1460240" y="848490"/>
                  </a:cubicBezTo>
                  <a:cubicBezTo>
                    <a:pt x="1517504" y="907151"/>
                    <a:pt x="1573372" y="964415"/>
                    <a:pt x="1630636" y="1023076"/>
                  </a:cubicBezTo>
                  <a:cubicBezTo>
                    <a:pt x="1630636" y="1023076"/>
                    <a:pt x="1629240" y="1024473"/>
                    <a:pt x="1629240" y="1024473"/>
                  </a:cubicBezTo>
                  <a:cubicBezTo>
                    <a:pt x="1627843" y="1027266"/>
                    <a:pt x="1625050" y="1030059"/>
                    <a:pt x="1623653" y="1034249"/>
                  </a:cubicBezTo>
                  <a:cubicBezTo>
                    <a:pt x="1622256" y="1038440"/>
                    <a:pt x="1620860" y="1041233"/>
                    <a:pt x="1620860" y="1045423"/>
                  </a:cubicBezTo>
                  <a:cubicBezTo>
                    <a:pt x="1620860" y="1046820"/>
                    <a:pt x="1620860" y="1048216"/>
                    <a:pt x="1620860" y="1049613"/>
                  </a:cubicBezTo>
                  <a:cubicBezTo>
                    <a:pt x="1620860" y="1051010"/>
                    <a:pt x="1620860" y="1051010"/>
                    <a:pt x="1620860" y="1051010"/>
                  </a:cubicBezTo>
                  <a:cubicBezTo>
                    <a:pt x="1620860" y="1051010"/>
                    <a:pt x="1620860" y="1051010"/>
                    <a:pt x="1620860" y="1052406"/>
                  </a:cubicBezTo>
                  <a:cubicBezTo>
                    <a:pt x="1620860" y="1052406"/>
                    <a:pt x="1620860" y="1053803"/>
                    <a:pt x="1620860" y="1053803"/>
                  </a:cubicBezTo>
                  <a:cubicBezTo>
                    <a:pt x="1620860" y="1055200"/>
                    <a:pt x="1620860" y="1055200"/>
                    <a:pt x="1620860" y="1056597"/>
                  </a:cubicBezTo>
                  <a:cubicBezTo>
                    <a:pt x="1620860" y="1057993"/>
                    <a:pt x="1622256" y="1060787"/>
                    <a:pt x="1622256" y="1063580"/>
                  </a:cubicBezTo>
                  <a:cubicBezTo>
                    <a:pt x="1623653" y="1066373"/>
                    <a:pt x="1625050" y="1069167"/>
                    <a:pt x="1626446" y="1071960"/>
                  </a:cubicBezTo>
                  <a:lnTo>
                    <a:pt x="1601306" y="1095704"/>
                  </a:lnTo>
                  <a:lnTo>
                    <a:pt x="1601306" y="1095704"/>
                  </a:lnTo>
                  <a:lnTo>
                    <a:pt x="1436496" y="1256323"/>
                  </a:lnTo>
                  <a:cubicBezTo>
                    <a:pt x="1379232" y="1197662"/>
                    <a:pt x="1321968" y="1139001"/>
                    <a:pt x="1263307" y="1080340"/>
                  </a:cubicBezTo>
                  <a:cubicBezTo>
                    <a:pt x="1259117" y="1076150"/>
                    <a:pt x="1254927" y="1071960"/>
                    <a:pt x="1250737" y="1066373"/>
                  </a:cubicBezTo>
                  <a:cubicBezTo>
                    <a:pt x="1252133" y="1063580"/>
                    <a:pt x="1254927" y="1060787"/>
                    <a:pt x="1256323" y="1057993"/>
                  </a:cubicBezTo>
                  <a:cubicBezTo>
                    <a:pt x="1257720" y="1055200"/>
                    <a:pt x="1259117" y="1051010"/>
                    <a:pt x="1259117" y="1048216"/>
                  </a:cubicBezTo>
                  <a:cubicBezTo>
                    <a:pt x="1259117" y="1046820"/>
                    <a:pt x="1259117" y="1045423"/>
                    <a:pt x="1259117" y="1045423"/>
                  </a:cubicBezTo>
                  <a:cubicBezTo>
                    <a:pt x="1259117" y="1044026"/>
                    <a:pt x="1259117" y="1044026"/>
                    <a:pt x="1259117" y="1044026"/>
                  </a:cubicBezTo>
                  <a:cubicBezTo>
                    <a:pt x="1259117" y="1044026"/>
                    <a:pt x="1259117" y="1044026"/>
                    <a:pt x="1259117" y="1042630"/>
                  </a:cubicBezTo>
                  <a:cubicBezTo>
                    <a:pt x="1261910" y="1044026"/>
                    <a:pt x="1261910" y="1042630"/>
                    <a:pt x="1261910" y="1039836"/>
                  </a:cubicBezTo>
                  <a:close/>
                  <a:moveTo>
                    <a:pt x="1442083" y="803795"/>
                  </a:moveTo>
                  <a:cubicBezTo>
                    <a:pt x="1442083" y="803795"/>
                    <a:pt x="1442083" y="803795"/>
                    <a:pt x="1442083" y="803795"/>
                  </a:cubicBezTo>
                  <a:cubicBezTo>
                    <a:pt x="1442083" y="802399"/>
                    <a:pt x="1442083" y="802399"/>
                    <a:pt x="1442083" y="801002"/>
                  </a:cubicBezTo>
                  <a:cubicBezTo>
                    <a:pt x="1442083" y="799605"/>
                    <a:pt x="1442083" y="796812"/>
                    <a:pt x="1443480" y="795415"/>
                  </a:cubicBezTo>
                  <a:cubicBezTo>
                    <a:pt x="1443480" y="794019"/>
                    <a:pt x="1444877" y="792622"/>
                    <a:pt x="1444877" y="792622"/>
                  </a:cubicBezTo>
                  <a:cubicBezTo>
                    <a:pt x="1446273" y="795415"/>
                    <a:pt x="1446273" y="798209"/>
                    <a:pt x="1446273" y="799605"/>
                  </a:cubicBezTo>
                  <a:cubicBezTo>
                    <a:pt x="1446273" y="801002"/>
                    <a:pt x="1446273" y="801002"/>
                    <a:pt x="1446273" y="801002"/>
                  </a:cubicBezTo>
                  <a:cubicBezTo>
                    <a:pt x="1446273" y="801002"/>
                    <a:pt x="1446273" y="801002"/>
                    <a:pt x="1446273" y="801002"/>
                  </a:cubicBezTo>
                  <a:cubicBezTo>
                    <a:pt x="1446273" y="801002"/>
                    <a:pt x="1446273" y="801002"/>
                    <a:pt x="1446273" y="801002"/>
                  </a:cubicBezTo>
                  <a:cubicBezTo>
                    <a:pt x="1446273" y="801002"/>
                    <a:pt x="1446273" y="802399"/>
                    <a:pt x="1446273" y="802399"/>
                  </a:cubicBezTo>
                  <a:cubicBezTo>
                    <a:pt x="1446273" y="803795"/>
                    <a:pt x="1444877" y="805192"/>
                    <a:pt x="1444877" y="807986"/>
                  </a:cubicBezTo>
                  <a:cubicBezTo>
                    <a:pt x="1444877" y="809382"/>
                    <a:pt x="1443480" y="809382"/>
                    <a:pt x="1443480" y="810779"/>
                  </a:cubicBezTo>
                  <a:cubicBezTo>
                    <a:pt x="1443480" y="810779"/>
                    <a:pt x="1443480" y="810779"/>
                    <a:pt x="1443480" y="809382"/>
                  </a:cubicBezTo>
                  <a:cubicBezTo>
                    <a:pt x="1443480" y="807986"/>
                    <a:pt x="1442083" y="806589"/>
                    <a:pt x="1442083" y="805192"/>
                  </a:cubicBezTo>
                  <a:cubicBezTo>
                    <a:pt x="1442083" y="805192"/>
                    <a:pt x="1442083" y="803795"/>
                    <a:pt x="1442083" y="803795"/>
                  </a:cubicBezTo>
                  <a:cubicBezTo>
                    <a:pt x="1442083" y="805192"/>
                    <a:pt x="1442083" y="805192"/>
                    <a:pt x="1442083" y="803795"/>
                  </a:cubicBezTo>
                  <a:cubicBezTo>
                    <a:pt x="1442083" y="803795"/>
                    <a:pt x="1442083" y="803795"/>
                    <a:pt x="1442083" y="803795"/>
                  </a:cubicBezTo>
                  <a:close/>
                  <a:moveTo>
                    <a:pt x="1468620" y="801002"/>
                  </a:moveTo>
                  <a:cubicBezTo>
                    <a:pt x="1468620" y="799605"/>
                    <a:pt x="1468620" y="798209"/>
                    <a:pt x="1468620" y="796812"/>
                  </a:cubicBezTo>
                  <a:cubicBezTo>
                    <a:pt x="1468620" y="792622"/>
                    <a:pt x="1467224" y="785639"/>
                    <a:pt x="1461637" y="777258"/>
                  </a:cubicBezTo>
                  <a:lnTo>
                    <a:pt x="1627843" y="615242"/>
                  </a:lnTo>
                  <a:lnTo>
                    <a:pt x="1627843" y="615242"/>
                  </a:lnTo>
                  <a:lnTo>
                    <a:pt x="1652983" y="590102"/>
                  </a:lnTo>
                  <a:lnTo>
                    <a:pt x="1652983" y="590102"/>
                  </a:lnTo>
                  <a:lnTo>
                    <a:pt x="1654380" y="588705"/>
                  </a:lnTo>
                  <a:cubicBezTo>
                    <a:pt x="1658570" y="592895"/>
                    <a:pt x="1662760" y="597085"/>
                    <a:pt x="1666950" y="601275"/>
                  </a:cubicBezTo>
                  <a:cubicBezTo>
                    <a:pt x="1724215" y="659936"/>
                    <a:pt x="1780082" y="717201"/>
                    <a:pt x="1837347" y="775862"/>
                  </a:cubicBezTo>
                  <a:cubicBezTo>
                    <a:pt x="1837347" y="775862"/>
                    <a:pt x="1837347" y="775862"/>
                    <a:pt x="1837347" y="775862"/>
                  </a:cubicBezTo>
                  <a:cubicBezTo>
                    <a:pt x="1837347" y="775862"/>
                    <a:pt x="1835950" y="777258"/>
                    <a:pt x="1834553" y="778655"/>
                  </a:cubicBezTo>
                  <a:cubicBezTo>
                    <a:pt x="1833156" y="781448"/>
                    <a:pt x="1830363" y="784242"/>
                    <a:pt x="1828967" y="788432"/>
                  </a:cubicBezTo>
                  <a:cubicBezTo>
                    <a:pt x="1827570" y="792622"/>
                    <a:pt x="1826173" y="795415"/>
                    <a:pt x="1826173" y="799605"/>
                  </a:cubicBezTo>
                  <a:cubicBezTo>
                    <a:pt x="1826173" y="801002"/>
                    <a:pt x="1826173" y="802399"/>
                    <a:pt x="1826173" y="803795"/>
                  </a:cubicBezTo>
                  <a:cubicBezTo>
                    <a:pt x="1826173" y="805192"/>
                    <a:pt x="1826173" y="805192"/>
                    <a:pt x="1826173" y="805192"/>
                  </a:cubicBezTo>
                  <a:cubicBezTo>
                    <a:pt x="1826173" y="805192"/>
                    <a:pt x="1826173" y="805192"/>
                    <a:pt x="1826173" y="806589"/>
                  </a:cubicBezTo>
                  <a:cubicBezTo>
                    <a:pt x="1826173" y="806589"/>
                    <a:pt x="1826173" y="807986"/>
                    <a:pt x="1826173" y="807986"/>
                  </a:cubicBezTo>
                  <a:cubicBezTo>
                    <a:pt x="1826173" y="809382"/>
                    <a:pt x="1826173" y="809382"/>
                    <a:pt x="1826173" y="810779"/>
                  </a:cubicBezTo>
                  <a:cubicBezTo>
                    <a:pt x="1826173" y="812176"/>
                    <a:pt x="1827570" y="814969"/>
                    <a:pt x="1827570" y="817762"/>
                  </a:cubicBezTo>
                  <a:cubicBezTo>
                    <a:pt x="1828967" y="820556"/>
                    <a:pt x="1830363" y="823349"/>
                    <a:pt x="1831760" y="826143"/>
                  </a:cubicBezTo>
                  <a:lnTo>
                    <a:pt x="1808016" y="849886"/>
                  </a:lnTo>
                  <a:lnTo>
                    <a:pt x="1808016" y="849886"/>
                  </a:lnTo>
                  <a:lnTo>
                    <a:pt x="1641810" y="1011902"/>
                  </a:lnTo>
                  <a:cubicBezTo>
                    <a:pt x="1584546" y="953241"/>
                    <a:pt x="1528678" y="895977"/>
                    <a:pt x="1471414" y="837316"/>
                  </a:cubicBezTo>
                  <a:cubicBezTo>
                    <a:pt x="1467224" y="833126"/>
                    <a:pt x="1463033" y="828936"/>
                    <a:pt x="1458844" y="823349"/>
                  </a:cubicBezTo>
                  <a:cubicBezTo>
                    <a:pt x="1460240" y="820556"/>
                    <a:pt x="1463033" y="817762"/>
                    <a:pt x="1464430" y="814969"/>
                  </a:cubicBezTo>
                  <a:cubicBezTo>
                    <a:pt x="1465827" y="812176"/>
                    <a:pt x="1467224" y="807986"/>
                    <a:pt x="1467224" y="805192"/>
                  </a:cubicBezTo>
                  <a:cubicBezTo>
                    <a:pt x="1467224" y="803795"/>
                    <a:pt x="1467224" y="802399"/>
                    <a:pt x="1467224" y="802399"/>
                  </a:cubicBezTo>
                  <a:cubicBezTo>
                    <a:pt x="1468620" y="802399"/>
                    <a:pt x="1468620" y="802399"/>
                    <a:pt x="1468620" y="801002"/>
                  </a:cubicBezTo>
                  <a:cubicBezTo>
                    <a:pt x="1468620" y="802399"/>
                    <a:pt x="1468620" y="802399"/>
                    <a:pt x="1468620" y="801002"/>
                  </a:cubicBezTo>
                  <a:close/>
                  <a:moveTo>
                    <a:pt x="1650190" y="557978"/>
                  </a:moveTo>
                  <a:cubicBezTo>
                    <a:pt x="1650190" y="557978"/>
                    <a:pt x="1650190" y="557978"/>
                    <a:pt x="1650190" y="557978"/>
                  </a:cubicBezTo>
                  <a:cubicBezTo>
                    <a:pt x="1650190" y="556581"/>
                    <a:pt x="1650190" y="556581"/>
                    <a:pt x="1650190" y="555185"/>
                  </a:cubicBezTo>
                  <a:cubicBezTo>
                    <a:pt x="1650190" y="553788"/>
                    <a:pt x="1650190" y="550994"/>
                    <a:pt x="1651587" y="549598"/>
                  </a:cubicBezTo>
                  <a:cubicBezTo>
                    <a:pt x="1652983" y="548201"/>
                    <a:pt x="1652983" y="545408"/>
                    <a:pt x="1654380" y="545408"/>
                  </a:cubicBezTo>
                  <a:cubicBezTo>
                    <a:pt x="1655777" y="548201"/>
                    <a:pt x="1655777" y="550994"/>
                    <a:pt x="1657173" y="552391"/>
                  </a:cubicBezTo>
                  <a:cubicBezTo>
                    <a:pt x="1657173" y="553788"/>
                    <a:pt x="1657173" y="553788"/>
                    <a:pt x="1657173" y="553788"/>
                  </a:cubicBezTo>
                  <a:cubicBezTo>
                    <a:pt x="1657173" y="553788"/>
                    <a:pt x="1657173" y="553788"/>
                    <a:pt x="1657173" y="553788"/>
                  </a:cubicBezTo>
                  <a:cubicBezTo>
                    <a:pt x="1657173" y="553788"/>
                    <a:pt x="1657173" y="553788"/>
                    <a:pt x="1657173" y="553788"/>
                  </a:cubicBezTo>
                  <a:cubicBezTo>
                    <a:pt x="1657173" y="553788"/>
                    <a:pt x="1657173" y="555185"/>
                    <a:pt x="1657173" y="555185"/>
                  </a:cubicBezTo>
                  <a:cubicBezTo>
                    <a:pt x="1657173" y="556581"/>
                    <a:pt x="1655777" y="557978"/>
                    <a:pt x="1655777" y="560771"/>
                  </a:cubicBezTo>
                  <a:cubicBezTo>
                    <a:pt x="1654380" y="562168"/>
                    <a:pt x="1654380" y="563565"/>
                    <a:pt x="1652983" y="564961"/>
                  </a:cubicBezTo>
                  <a:cubicBezTo>
                    <a:pt x="1652983" y="564961"/>
                    <a:pt x="1652983" y="563565"/>
                    <a:pt x="1651587" y="563565"/>
                  </a:cubicBezTo>
                  <a:cubicBezTo>
                    <a:pt x="1651587" y="562168"/>
                    <a:pt x="1650190" y="560771"/>
                    <a:pt x="1650190" y="559375"/>
                  </a:cubicBezTo>
                  <a:cubicBezTo>
                    <a:pt x="1650190" y="559375"/>
                    <a:pt x="1650190" y="557978"/>
                    <a:pt x="1650190" y="557978"/>
                  </a:cubicBezTo>
                  <a:cubicBezTo>
                    <a:pt x="1650190" y="559375"/>
                    <a:pt x="1650190" y="559375"/>
                    <a:pt x="1650190" y="557978"/>
                  </a:cubicBezTo>
                  <a:cubicBezTo>
                    <a:pt x="1650190" y="557978"/>
                    <a:pt x="1650190" y="557978"/>
                    <a:pt x="1650190" y="557978"/>
                  </a:cubicBezTo>
                  <a:close/>
                  <a:moveTo>
                    <a:pt x="1851314" y="851283"/>
                  </a:moveTo>
                  <a:cubicBezTo>
                    <a:pt x="1908578" y="909944"/>
                    <a:pt x="1964445" y="967208"/>
                    <a:pt x="2021710" y="1025869"/>
                  </a:cubicBezTo>
                  <a:lnTo>
                    <a:pt x="2021710" y="1025869"/>
                  </a:lnTo>
                  <a:cubicBezTo>
                    <a:pt x="2021710" y="1025869"/>
                    <a:pt x="2020313" y="1027266"/>
                    <a:pt x="2018917" y="1028663"/>
                  </a:cubicBezTo>
                  <a:cubicBezTo>
                    <a:pt x="2017520" y="1031456"/>
                    <a:pt x="2014726" y="1034249"/>
                    <a:pt x="2013329" y="1038440"/>
                  </a:cubicBezTo>
                  <a:cubicBezTo>
                    <a:pt x="2011933" y="1042630"/>
                    <a:pt x="2010536" y="1045423"/>
                    <a:pt x="2010536" y="1049613"/>
                  </a:cubicBezTo>
                  <a:cubicBezTo>
                    <a:pt x="2010536" y="1051010"/>
                    <a:pt x="2010536" y="1052406"/>
                    <a:pt x="2010536" y="1053803"/>
                  </a:cubicBezTo>
                  <a:cubicBezTo>
                    <a:pt x="2010536" y="1055200"/>
                    <a:pt x="2010536" y="1055200"/>
                    <a:pt x="2010536" y="1055200"/>
                  </a:cubicBezTo>
                  <a:cubicBezTo>
                    <a:pt x="2010536" y="1055200"/>
                    <a:pt x="2010536" y="1055200"/>
                    <a:pt x="2010536" y="1056597"/>
                  </a:cubicBezTo>
                  <a:cubicBezTo>
                    <a:pt x="2010536" y="1056597"/>
                    <a:pt x="2010536" y="1057993"/>
                    <a:pt x="2010536" y="1057993"/>
                  </a:cubicBezTo>
                  <a:cubicBezTo>
                    <a:pt x="2010536" y="1059390"/>
                    <a:pt x="2010536" y="1059390"/>
                    <a:pt x="2010536" y="1060787"/>
                  </a:cubicBezTo>
                  <a:cubicBezTo>
                    <a:pt x="2010536" y="1062183"/>
                    <a:pt x="2011933" y="1064977"/>
                    <a:pt x="2011933" y="1067770"/>
                  </a:cubicBezTo>
                  <a:cubicBezTo>
                    <a:pt x="2013329" y="1070563"/>
                    <a:pt x="2014726" y="1073357"/>
                    <a:pt x="2016123" y="1076150"/>
                  </a:cubicBezTo>
                  <a:lnTo>
                    <a:pt x="1992379" y="1098497"/>
                  </a:lnTo>
                  <a:lnTo>
                    <a:pt x="1992379" y="1098497"/>
                  </a:lnTo>
                  <a:lnTo>
                    <a:pt x="1826173" y="1260513"/>
                  </a:lnTo>
                  <a:cubicBezTo>
                    <a:pt x="1768909" y="1201852"/>
                    <a:pt x="1713041" y="1144588"/>
                    <a:pt x="1655777" y="1085927"/>
                  </a:cubicBezTo>
                  <a:cubicBezTo>
                    <a:pt x="1651587" y="1081737"/>
                    <a:pt x="1647397" y="1077547"/>
                    <a:pt x="1643206" y="1071960"/>
                  </a:cubicBezTo>
                  <a:cubicBezTo>
                    <a:pt x="1644603" y="1069167"/>
                    <a:pt x="1647397" y="1066373"/>
                    <a:pt x="1648794" y="1063580"/>
                  </a:cubicBezTo>
                  <a:cubicBezTo>
                    <a:pt x="1650190" y="1060787"/>
                    <a:pt x="1651587" y="1056597"/>
                    <a:pt x="1651587" y="1053803"/>
                  </a:cubicBezTo>
                  <a:cubicBezTo>
                    <a:pt x="1651587" y="1052406"/>
                    <a:pt x="1651587" y="1051010"/>
                    <a:pt x="1651587" y="1051010"/>
                  </a:cubicBezTo>
                  <a:cubicBezTo>
                    <a:pt x="1651587" y="1049613"/>
                    <a:pt x="1651587" y="1049613"/>
                    <a:pt x="1651587" y="1049613"/>
                  </a:cubicBezTo>
                  <a:cubicBezTo>
                    <a:pt x="1651587" y="1049613"/>
                    <a:pt x="1651587" y="1049613"/>
                    <a:pt x="1651587" y="1048216"/>
                  </a:cubicBezTo>
                  <a:cubicBezTo>
                    <a:pt x="1651587" y="1046820"/>
                    <a:pt x="1651587" y="1045423"/>
                    <a:pt x="1651587" y="1044026"/>
                  </a:cubicBezTo>
                  <a:cubicBezTo>
                    <a:pt x="1651587" y="1039836"/>
                    <a:pt x="1650190" y="1031456"/>
                    <a:pt x="1644603" y="1024473"/>
                  </a:cubicBezTo>
                  <a:lnTo>
                    <a:pt x="1810809" y="862457"/>
                  </a:lnTo>
                  <a:lnTo>
                    <a:pt x="1810809" y="862457"/>
                  </a:lnTo>
                  <a:lnTo>
                    <a:pt x="1835950" y="837316"/>
                  </a:lnTo>
                  <a:lnTo>
                    <a:pt x="1835950" y="837316"/>
                  </a:lnTo>
                  <a:lnTo>
                    <a:pt x="1837347" y="835919"/>
                  </a:lnTo>
                  <a:cubicBezTo>
                    <a:pt x="1842933" y="842903"/>
                    <a:pt x="1847123" y="847093"/>
                    <a:pt x="1851314" y="851283"/>
                  </a:cubicBezTo>
                  <a:close/>
                  <a:moveTo>
                    <a:pt x="1844330" y="805192"/>
                  </a:moveTo>
                  <a:cubicBezTo>
                    <a:pt x="1844330" y="805192"/>
                    <a:pt x="1844330" y="805192"/>
                    <a:pt x="1844330" y="805192"/>
                  </a:cubicBezTo>
                  <a:cubicBezTo>
                    <a:pt x="1844330" y="803795"/>
                    <a:pt x="1844330" y="803795"/>
                    <a:pt x="1844330" y="802399"/>
                  </a:cubicBezTo>
                  <a:cubicBezTo>
                    <a:pt x="1844330" y="801002"/>
                    <a:pt x="1844330" y="798209"/>
                    <a:pt x="1845727" y="796812"/>
                  </a:cubicBezTo>
                  <a:cubicBezTo>
                    <a:pt x="1847123" y="795415"/>
                    <a:pt x="1847123" y="792622"/>
                    <a:pt x="1848520" y="792622"/>
                  </a:cubicBezTo>
                  <a:cubicBezTo>
                    <a:pt x="1849917" y="795415"/>
                    <a:pt x="1849917" y="798209"/>
                    <a:pt x="1851314" y="799605"/>
                  </a:cubicBezTo>
                  <a:cubicBezTo>
                    <a:pt x="1851314" y="801002"/>
                    <a:pt x="1851314" y="801002"/>
                    <a:pt x="1851314" y="801002"/>
                  </a:cubicBezTo>
                  <a:cubicBezTo>
                    <a:pt x="1851314" y="801002"/>
                    <a:pt x="1851314" y="801002"/>
                    <a:pt x="1851314" y="801002"/>
                  </a:cubicBezTo>
                  <a:cubicBezTo>
                    <a:pt x="1851314" y="801002"/>
                    <a:pt x="1851314" y="801002"/>
                    <a:pt x="1851314" y="801002"/>
                  </a:cubicBezTo>
                  <a:cubicBezTo>
                    <a:pt x="1851314" y="801002"/>
                    <a:pt x="1851314" y="802399"/>
                    <a:pt x="1851314" y="802399"/>
                  </a:cubicBezTo>
                  <a:cubicBezTo>
                    <a:pt x="1851314" y="803795"/>
                    <a:pt x="1849917" y="805192"/>
                    <a:pt x="1849917" y="807986"/>
                  </a:cubicBezTo>
                  <a:cubicBezTo>
                    <a:pt x="1848520" y="809382"/>
                    <a:pt x="1848520" y="810779"/>
                    <a:pt x="1847123" y="812176"/>
                  </a:cubicBezTo>
                  <a:cubicBezTo>
                    <a:pt x="1847123" y="812176"/>
                    <a:pt x="1847123" y="810779"/>
                    <a:pt x="1845727" y="810779"/>
                  </a:cubicBezTo>
                  <a:cubicBezTo>
                    <a:pt x="1845727" y="809382"/>
                    <a:pt x="1844330" y="807986"/>
                    <a:pt x="1844330" y="806589"/>
                  </a:cubicBezTo>
                  <a:cubicBezTo>
                    <a:pt x="1844330" y="806589"/>
                    <a:pt x="1844330" y="805192"/>
                    <a:pt x="1844330" y="805192"/>
                  </a:cubicBezTo>
                  <a:cubicBezTo>
                    <a:pt x="1844330" y="806589"/>
                    <a:pt x="1844330" y="806589"/>
                    <a:pt x="1844330" y="805192"/>
                  </a:cubicBezTo>
                  <a:cubicBezTo>
                    <a:pt x="1844330" y="805192"/>
                    <a:pt x="1844330" y="805192"/>
                    <a:pt x="1844330" y="805192"/>
                  </a:cubicBezTo>
                  <a:close/>
                  <a:moveTo>
                    <a:pt x="2009140" y="1548232"/>
                  </a:moveTo>
                  <a:cubicBezTo>
                    <a:pt x="2009140" y="1548232"/>
                    <a:pt x="2009140" y="1549628"/>
                    <a:pt x="2009140" y="1549628"/>
                  </a:cubicBezTo>
                  <a:cubicBezTo>
                    <a:pt x="2009140" y="1551025"/>
                    <a:pt x="2009140" y="1551025"/>
                    <a:pt x="2009140" y="1552422"/>
                  </a:cubicBezTo>
                  <a:cubicBezTo>
                    <a:pt x="2009140" y="1553818"/>
                    <a:pt x="2010536" y="1556612"/>
                    <a:pt x="2011933" y="1559405"/>
                  </a:cubicBezTo>
                  <a:cubicBezTo>
                    <a:pt x="2013329" y="1562199"/>
                    <a:pt x="2014726" y="1564992"/>
                    <a:pt x="2016123" y="1566389"/>
                  </a:cubicBezTo>
                  <a:lnTo>
                    <a:pt x="1990983" y="1590132"/>
                  </a:lnTo>
                  <a:lnTo>
                    <a:pt x="1990983" y="1590132"/>
                  </a:lnTo>
                  <a:lnTo>
                    <a:pt x="1827570" y="1752149"/>
                  </a:lnTo>
                  <a:cubicBezTo>
                    <a:pt x="1770305" y="1693487"/>
                    <a:pt x="1713041" y="1634826"/>
                    <a:pt x="1654380" y="1576165"/>
                  </a:cubicBezTo>
                  <a:cubicBezTo>
                    <a:pt x="1650190" y="1571975"/>
                    <a:pt x="1646000" y="1567785"/>
                    <a:pt x="1641810" y="1562199"/>
                  </a:cubicBezTo>
                  <a:cubicBezTo>
                    <a:pt x="1643206" y="1559405"/>
                    <a:pt x="1646000" y="1556612"/>
                    <a:pt x="1647397" y="1553818"/>
                  </a:cubicBezTo>
                  <a:cubicBezTo>
                    <a:pt x="1648794" y="1551025"/>
                    <a:pt x="1650190" y="1546835"/>
                    <a:pt x="1650190" y="1544042"/>
                  </a:cubicBezTo>
                  <a:cubicBezTo>
                    <a:pt x="1650190" y="1542645"/>
                    <a:pt x="1650190" y="1541248"/>
                    <a:pt x="1650190" y="1541248"/>
                  </a:cubicBezTo>
                  <a:cubicBezTo>
                    <a:pt x="1650190" y="1539851"/>
                    <a:pt x="1650190" y="1539851"/>
                    <a:pt x="1650190" y="1539851"/>
                  </a:cubicBezTo>
                  <a:cubicBezTo>
                    <a:pt x="1650190" y="1539851"/>
                    <a:pt x="1650190" y="1539851"/>
                    <a:pt x="1650190" y="1538455"/>
                  </a:cubicBezTo>
                  <a:cubicBezTo>
                    <a:pt x="1650190" y="1537058"/>
                    <a:pt x="1650190" y="1535662"/>
                    <a:pt x="1650190" y="1534265"/>
                  </a:cubicBezTo>
                  <a:cubicBezTo>
                    <a:pt x="1650190" y="1531471"/>
                    <a:pt x="1648794" y="1524488"/>
                    <a:pt x="1644603" y="1517505"/>
                  </a:cubicBezTo>
                  <a:lnTo>
                    <a:pt x="1809413" y="1356885"/>
                  </a:lnTo>
                  <a:lnTo>
                    <a:pt x="1809413" y="1356885"/>
                  </a:lnTo>
                  <a:lnTo>
                    <a:pt x="1834553" y="1331745"/>
                  </a:lnTo>
                  <a:lnTo>
                    <a:pt x="1834553" y="1331745"/>
                  </a:lnTo>
                  <a:lnTo>
                    <a:pt x="1835950" y="1330348"/>
                  </a:lnTo>
                  <a:cubicBezTo>
                    <a:pt x="1840140" y="1334538"/>
                    <a:pt x="1844330" y="1338728"/>
                    <a:pt x="1848520" y="1342918"/>
                  </a:cubicBezTo>
                  <a:cubicBezTo>
                    <a:pt x="1905785" y="1401579"/>
                    <a:pt x="1961652" y="1458844"/>
                    <a:pt x="2018917" y="1517505"/>
                  </a:cubicBezTo>
                  <a:cubicBezTo>
                    <a:pt x="2018917" y="1517505"/>
                    <a:pt x="2017520" y="1518901"/>
                    <a:pt x="2017520" y="1518901"/>
                  </a:cubicBezTo>
                  <a:cubicBezTo>
                    <a:pt x="2016123" y="1521695"/>
                    <a:pt x="2013329" y="1524488"/>
                    <a:pt x="2011933" y="1528678"/>
                  </a:cubicBezTo>
                  <a:cubicBezTo>
                    <a:pt x="2010536" y="1532868"/>
                    <a:pt x="2009140" y="1535662"/>
                    <a:pt x="2009140" y="1539851"/>
                  </a:cubicBezTo>
                  <a:cubicBezTo>
                    <a:pt x="2009140" y="1541248"/>
                    <a:pt x="2009140" y="1542645"/>
                    <a:pt x="2009140" y="1544042"/>
                  </a:cubicBezTo>
                  <a:cubicBezTo>
                    <a:pt x="2009140" y="1545438"/>
                    <a:pt x="2009140" y="1545438"/>
                    <a:pt x="2009140" y="1545438"/>
                  </a:cubicBezTo>
                  <a:cubicBezTo>
                    <a:pt x="2009140" y="1545438"/>
                    <a:pt x="2009140" y="1546835"/>
                    <a:pt x="2009140" y="1548232"/>
                  </a:cubicBezTo>
                  <a:close/>
                  <a:moveTo>
                    <a:pt x="1996569" y="2042660"/>
                  </a:moveTo>
                  <a:cubicBezTo>
                    <a:pt x="1996569" y="2042660"/>
                    <a:pt x="1996569" y="2044057"/>
                    <a:pt x="1996569" y="2044057"/>
                  </a:cubicBezTo>
                  <a:cubicBezTo>
                    <a:pt x="1996569" y="2045454"/>
                    <a:pt x="1996569" y="2045454"/>
                    <a:pt x="1996569" y="2046850"/>
                  </a:cubicBezTo>
                  <a:cubicBezTo>
                    <a:pt x="1996569" y="2048247"/>
                    <a:pt x="1997966" y="2051040"/>
                    <a:pt x="1997966" y="2053834"/>
                  </a:cubicBezTo>
                  <a:cubicBezTo>
                    <a:pt x="1997966" y="2055230"/>
                    <a:pt x="1999363" y="2056627"/>
                    <a:pt x="2000759" y="2059421"/>
                  </a:cubicBezTo>
                  <a:lnTo>
                    <a:pt x="1977016" y="2083164"/>
                  </a:lnTo>
                  <a:lnTo>
                    <a:pt x="1977016" y="2083164"/>
                  </a:lnTo>
                  <a:lnTo>
                    <a:pt x="1810809" y="2245180"/>
                  </a:lnTo>
                  <a:cubicBezTo>
                    <a:pt x="1753545" y="2186519"/>
                    <a:pt x="1697678" y="2129255"/>
                    <a:pt x="1640413" y="2070594"/>
                  </a:cubicBezTo>
                  <a:cubicBezTo>
                    <a:pt x="1636223" y="2066404"/>
                    <a:pt x="1632033" y="2062214"/>
                    <a:pt x="1627843" y="2056627"/>
                  </a:cubicBezTo>
                  <a:cubicBezTo>
                    <a:pt x="1629240" y="2053834"/>
                    <a:pt x="1632033" y="2051040"/>
                    <a:pt x="1633430" y="2048247"/>
                  </a:cubicBezTo>
                  <a:cubicBezTo>
                    <a:pt x="1634827" y="2045454"/>
                    <a:pt x="1636223" y="2041264"/>
                    <a:pt x="1636223" y="2038470"/>
                  </a:cubicBezTo>
                  <a:cubicBezTo>
                    <a:pt x="1636223" y="2037073"/>
                    <a:pt x="1636223" y="2035677"/>
                    <a:pt x="1636223" y="2035677"/>
                  </a:cubicBezTo>
                  <a:cubicBezTo>
                    <a:pt x="1636223" y="2034280"/>
                    <a:pt x="1636223" y="2034280"/>
                    <a:pt x="1636223" y="2034280"/>
                  </a:cubicBezTo>
                  <a:cubicBezTo>
                    <a:pt x="1636223" y="2034280"/>
                    <a:pt x="1636223" y="2034280"/>
                    <a:pt x="1636223" y="2032883"/>
                  </a:cubicBezTo>
                  <a:cubicBezTo>
                    <a:pt x="1636223" y="2031487"/>
                    <a:pt x="1636223" y="2030090"/>
                    <a:pt x="1636223" y="2028693"/>
                  </a:cubicBezTo>
                  <a:cubicBezTo>
                    <a:pt x="1636223" y="2024503"/>
                    <a:pt x="1634827" y="2017520"/>
                    <a:pt x="1629240" y="2010536"/>
                  </a:cubicBezTo>
                  <a:lnTo>
                    <a:pt x="1795446" y="1848520"/>
                  </a:lnTo>
                  <a:lnTo>
                    <a:pt x="1795446" y="1848520"/>
                  </a:lnTo>
                  <a:lnTo>
                    <a:pt x="1820586" y="1823380"/>
                  </a:lnTo>
                  <a:lnTo>
                    <a:pt x="1820586" y="1823380"/>
                  </a:lnTo>
                  <a:lnTo>
                    <a:pt x="1820586" y="1823380"/>
                  </a:lnTo>
                  <a:cubicBezTo>
                    <a:pt x="1824776" y="1827570"/>
                    <a:pt x="1828967" y="1831760"/>
                    <a:pt x="1833156" y="1837347"/>
                  </a:cubicBezTo>
                  <a:cubicBezTo>
                    <a:pt x="1890421" y="1896008"/>
                    <a:pt x="1947685" y="1954669"/>
                    <a:pt x="2004950" y="2013330"/>
                  </a:cubicBezTo>
                  <a:cubicBezTo>
                    <a:pt x="2004950" y="2013330"/>
                    <a:pt x="2004950" y="2013330"/>
                    <a:pt x="2004950" y="2013330"/>
                  </a:cubicBezTo>
                  <a:cubicBezTo>
                    <a:pt x="2004950" y="2013330"/>
                    <a:pt x="2003553" y="2014726"/>
                    <a:pt x="2002156" y="2016123"/>
                  </a:cubicBezTo>
                  <a:cubicBezTo>
                    <a:pt x="2000759" y="2018916"/>
                    <a:pt x="1997966" y="2021710"/>
                    <a:pt x="1996569" y="2025900"/>
                  </a:cubicBezTo>
                  <a:cubicBezTo>
                    <a:pt x="1995173" y="2030090"/>
                    <a:pt x="1993776" y="2032883"/>
                    <a:pt x="1993776" y="2037073"/>
                  </a:cubicBezTo>
                  <a:cubicBezTo>
                    <a:pt x="1993776" y="2038470"/>
                    <a:pt x="1993776" y="2039867"/>
                    <a:pt x="1993776" y="2041264"/>
                  </a:cubicBezTo>
                  <a:cubicBezTo>
                    <a:pt x="1993776" y="2042660"/>
                    <a:pt x="1993776" y="2042660"/>
                    <a:pt x="1993776" y="2042660"/>
                  </a:cubicBezTo>
                  <a:cubicBezTo>
                    <a:pt x="1993776" y="2042660"/>
                    <a:pt x="1996569" y="2041264"/>
                    <a:pt x="1996569" y="2042660"/>
                  </a:cubicBezTo>
                  <a:close/>
                  <a:moveTo>
                    <a:pt x="1983999" y="2532899"/>
                  </a:moveTo>
                  <a:cubicBezTo>
                    <a:pt x="1983999" y="2532899"/>
                    <a:pt x="1983999" y="2534295"/>
                    <a:pt x="1983999" y="2534295"/>
                  </a:cubicBezTo>
                  <a:cubicBezTo>
                    <a:pt x="1983999" y="2535692"/>
                    <a:pt x="1983999" y="2535692"/>
                    <a:pt x="1983999" y="2537089"/>
                  </a:cubicBezTo>
                  <a:cubicBezTo>
                    <a:pt x="1983999" y="2538485"/>
                    <a:pt x="1985396" y="2541279"/>
                    <a:pt x="1985396" y="2544072"/>
                  </a:cubicBezTo>
                  <a:cubicBezTo>
                    <a:pt x="1986792" y="2546866"/>
                    <a:pt x="1988189" y="2549659"/>
                    <a:pt x="1989586" y="2551056"/>
                  </a:cubicBezTo>
                  <a:lnTo>
                    <a:pt x="1964445" y="2574799"/>
                  </a:lnTo>
                  <a:lnTo>
                    <a:pt x="1964445" y="2574799"/>
                  </a:lnTo>
                  <a:lnTo>
                    <a:pt x="1799636" y="2735419"/>
                  </a:lnTo>
                  <a:cubicBezTo>
                    <a:pt x="1742372" y="2676758"/>
                    <a:pt x="1685107" y="2618097"/>
                    <a:pt x="1627843" y="2559436"/>
                  </a:cubicBezTo>
                  <a:cubicBezTo>
                    <a:pt x="1623653" y="2555246"/>
                    <a:pt x="1620860" y="2551056"/>
                    <a:pt x="1616669" y="2548262"/>
                  </a:cubicBezTo>
                  <a:cubicBezTo>
                    <a:pt x="1618066" y="2546866"/>
                    <a:pt x="1619463" y="2544072"/>
                    <a:pt x="1620860" y="2539882"/>
                  </a:cubicBezTo>
                  <a:cubicBezTo>
                    <a:pt x="1622256" y="2537089"/>
                    <a:pt x="1623653" y="2532899"/>
                    <a:pt x="1623653" y="2530105"/>
                  </a:cubicBezTo>
                  <a:cubicBezTo>
                    <a:pt x="1623653" y="2528709"/>
                    <a:pt x="1623653" y="2527312"/>
                    <a:pt x="1623653" y="2527312"/>
                  </a:cubicBezTo>
                  <a:cubicBezTo>
                    <a:pt x="1623653" y="2525915"/>
                    <a:pt x="1623653" y="2525915"/>
                    <a:pt x="1623653" y="2525915"/>
                  </a:cubicBezTo>
                  <a:cubicBezTo>
                    <a:pt x="1623653" y="2525915"/>
                    <a:pt x="1623653" y="2525915"/>
                    <a:pt x="1623653" y="2524518"/>
                  </a:cubicBezTo>
                  <a:cubicBezTo>
                    <a:pt x="1623653" y="2523122"/>
                    <a:pt x="1623653" y="2521725"/>
                    <a:pt x="1623653" y="2520329"/>
                  </a:cubicBezTo>
                  <a:cubicBezTo>
                    <a:pt x="1623653" y="2516138"/>
                    <a:pt x="1622256" y="2509155"/>
                    <a:pt x="1616669" y="2500775"/>
                  </a:cubicBezTo>
                  <a:lnTo>
                    <a:pt x="1781479" y="2340155"/>
                  </a:lnTo>
                  <a:lnTo>
                    <a:pt x="1781479" y="2340155"/>
                  </a:lnTo>
                  <a:lnTo>
                    <a:pt x="1806619" y="2315015"/>
                  </a:lnTo>
                  <a:lnTo>
                    <a:pt x="1806619" y="2315015"/>
                  </a:lnTo>
                  <a:lnTo>
                    <a:pt x="1808016" y="2313618"/>
                  </a:lnTo>
                  <a:cubicBezTo>
                    <a:pt x="1812206" y="2317808"/>
                    <a:pt x="1816396" y="2321998"/>
                    <a:pt x="1820586" y="2326188"/>
                  </a:cubicBezTo>
                  <a:cubicBezTo>
                    <a:pt x="1877851" y="2384849"/>
                    <a:pt x="1933718" y="2442114"/>
                    <a:pt x="1990983" y="2500775"/>
                  </a:cubicBezTo>
                  <a:cubicBezTo>
                    <a:pt x="1990983" y="2500775"/>
                    <a:pt x="1989586" y="2502171"/>
                    <a:pt x="1989586" y="2502171"/>
                  </a:cubicBezTo>
                  <a:cubicBezTo>
                    <a:pt x="1988189" y="2504965"/>
                    <a:pt x="1985396" y="2507758"/>
                    <a:pt x="1983999" y="2511948"/>
                  </a:cubicBezTo>
                  <a:cubicBezTo>
                    <a:pt x="1982603" y="2516138"/>
                    <a:pt x="1981206" y="2518932"/>
                    <a:pt x="1981206" y="2523122"/>
                  </a:cubicBezTo>
                  <a:cubicBezTo>
                    <a:pt x="1981206" y="2524518"/>
                    <a:pt x="1981206" y="2525915"/>
                    <a:pt x="1981206" y="2527312"/>
                  </a:cubicBezTo>
                  <a:cubicBezTo>
                    <a:pt x="1981206" y="2528709"/>
                    <a:pt x="1981206" y="2528709"/>
                    <a:pt x="1981206" y="2528709"/>
                  </a:cubicBezTo>
                  <a:cubicBezTo>
                    <a:pt x="1981206" y="2528709"/>
                    <a:pt x="1983999" y="2531502"/>
                    <a:pt x="1983999" y="2532899"/>
                  </a:cubicBezTo>
                  <a:close/>
                  <a:moveTo>
                    <a:pt x="1805223" y="2773130"/>
                  </a:moveTo>
                  <a:cubicBezTo>
                    <a:pt x="1805223" y="2774526"/>
                    <a:pt x="1805223" y="2774526"/>
                    <a:pt x="1805223" y="2773130"/>
                  </a:cubicBezTo>
                  <a:cubicBezTo>
                    <a:pt x="1805223" y="2774526"/>
                    <a:pt x="1805223" y="2774526"/>
                    <a:pt x="1805223" y="2773130"/>
                  </a:cubicBezTo>
                  <a:cubicBezTo>
                    <a:pt x="1805223" y="2774526"/>
                    <a:pt x="1805223" y="2775923"/>
                    <a:pt x="1805223" y="2775923"/>
                  </a:cubicBezTo>
                  <a:cubicBezTo>
                    <a:pt x="1805223" y="2777320"/>
                    <a:pt x="1803826" y="2778716"/>
                    <a:pt x="1803826" y="2781509"/>
                  </a:cubicBezTo>
                  <a:cubicBezTo>
                    <a:pt x="1802430" y="2782906"/>
                    <a:pt x="1802430" y="2784303"/>
                    <a:pt x="1801033" y="2785700"/>
                  </a:cubicBezTo>
                  <a:cubicBezTo>
                    <a:pt x="1801033" y="2785700"/>
                    <a:pt x="1801033" y="2784303"/>
                    <a:pt x="1799636" y="2784303"/>
                  </a:cubicBezTo>
                  <a:cubicBezTo>
                    <a:pt x="1799636" y="2782906"/>
                    <a:pt x="1798239" y="2781509"/>
                    <a:pt x="1798239" y="2780113"/>
                  </a:cubicBezTo>
                  <a:cubicBezTo>
                    <a:pt x="1798239" y="2780113"/>
                    <a:pt x="1798239" y="2778716"/>
                    <a:pt x="1798239" y="2778716"/>
                  </a:cubicBezTo>
                  <a:cubicBezTo>
                    <a:pt x="1798239" y="2778716"/>
                    <a:pt x="1798239" y="2777320"/>
                    <a:pt x="1798239" y="2777320"/>
                  </a:cubicBezTo>
                  <a:cubicBezTo>
                    <a:pt x="1798239" y="2777320"/>
                    <a:pt x="1798239" y="2775923"/>
                    <a:pt x="1798239" y="2775923"/>
                  </a:cubicBezTo>
                  <a:cubicBezTo>
                    <a:pt x="1798239" y="2775923"/>
                    <a:pt x="1798239" y="2775923"/>
                    <a:pt x="1798239" y="2774526"/>
                  </a:cubicBezTo>
                  <a:cubicBezTo>
                    <a:pt x="1798239" y="2774526"/>
                    <a:pt x="1798239" y="2773130"/>
                    <a:pt x="1798239" y="2773130"/>
                  </a:cubicBezTo>
                  <a:cubicBezTo>
                    <a:pt x="1798239" y="2771733"/>
                    <a:pt x="1798239" y="2768939"/>
                    <a:pt x="1799636" y="2767543"/>
                  </a:cubicBezTo>
                  <a:cubicBezTo>
                    <a:pt x="1801033" y="2766146"/>
                    <a:pt x="1801033" y="2763353"/>
                    <a:pt x="1802430" y="2763353"/>
                  </a:cubicBezTo>
                  <a:cubicBezTo>
                    <a:pt x="1803826" y="2766146"/>
                    <a:pt x="1803826" y="2768939"/>
                    <a:pt x="1805223" y="2770336"/>
                  </a:cubicBezTo>
                  <a:cubicBezTo>
                    <a:pt x="1805223" y="2773130"/>
                    <a:pt x="1805223" y="2773130"/>
                    <a:pt x="1805223" y="2773130"/>
                  </a:cubicBezTo>
                  <a:close/>
                  <a:moveTo>
                    <a:pt x="1606893" y="2489601"/>
                  </a:moveTo>
                  <a:cubicBezTo>
                    <a:pt x="1549628" y="2430940"/>
                    <a:pt x="1492364" y="2372279"/>
                    <a:pt x="1435100" y="2313618"/>
                  </a:cubicBezTo>
                  <a:cubicBezTo>
                    <a:pt x="1430910" y="2309428"/>
                    <a:pt x="1428116" y="2305238"/>
                    <a:pt x="1423926" y="2302445"/>
                  </a:cubicBezTo>
                  <a:cubicBezTo>
                    <a:pt x="1425323" y="2301048"/>
                    <a:pt x="1426719" y="2298255"/>
                    <a:pt x="1428116" y="2294064"/>
                  </a:cubicBezTo>
                  <a:cubicBezTo>
                    <a:pt x="1429513" y="2291271"/>
                    <a:pt x="1430910" y="2287081"/>
                    <a:pt x="1430910" y="2284288"/>
                  </a:cubicBezTo>
                  <a:cubicBezTo>
                    <a:pt x="1430910" y="2282891"/>
                    <a:pt x="1430910" y="2281494"/>
                    <a:pt x="1430910" y="2281494"/>
                  </a:cubicBezTo>
                  <a:cubicBezTo>
                    <a:pt x="1430910" y="2280098"/>
                    <a:pt x="1430910" y="2280098"/>
                    <a:pt x="1430910" y="2280098"/>
                  </a:cubicBezTo>
                  <a:cubicBezTo>
                    <a:pt x="1430910" y="2280098"/>
                    <a:pt x="1430910" y="2280098"/>
                    <a:pt x="1430910" y="2278701"/>
                  </a:cubicBezTo>
                  <a:cubicBezTo>
                    <a:pt x="1430910" y="2277304"/>
                    <a:pt x="1430910" y="2275908"/>
                    <a:pt x="1430910" y="2274511"/>
                  </a:cubicBezTo>
                  <a:cubicBezTo>
                    <a:pt x="1430910" y="2270321"/>
                    <a:pt x="1429513" y="2263337"/>
                    <a:pt x="1423926" y="2254957"/>
                  </a:cubicBezTo>
                  <a:lnTo>
                    <a:pt x="1588736" y="2094338"/>
                  </a:lnTo>
                  <a:lnTo>
                    <a:pt x="1588736" y="2094338"/>
                  </a:lnTo>
                  <a:lnTo>
                    <a:pt x="1613876" y="2069197"/>
                  </a:lnTo>
                  <a:lnTo>
                    <a:pt x="1613876" y="2069197"/>
                  </a:lnTo>
                  <a:lnTo>
                    <a:pt x="1615273" y="2067801"/>
                  </a:lnTo>
                  <a:cubicBezTo>
                    <a:pt x="1619463" y="2071991"/>
                    <a:pt x="1623653" y="2076181"/>
                    <a:pt x="1627843" y="2080371"/>
                  </a:cubicBezTo>
                  <a:cubicBezTo>
                    <a:pt x="1685107" y="2139032"/>
                    <a:pt x="1740975" y="2196296"/>
                    <a:pt x="1798239" y="2254957"/>
                  </a:cubicBezTo>
                  <a:cubicBezTo>
                    <a:pt x="1798239" y="2254957"/>
                    <a:pt x="1796842" y="2256354"/>
                    <a:pt x="1796842" y="2256354"/>
                  </a:cubicBezTo>
                  <a:cubicBezTo>
                    <a:pt x="1795446" y="2259147"/>
                    <a:pt x="1792653" y="2261941"/>
                    <a:pt x="1791256" y="2266131"/>
                  </a:cubicBezTo>
                  <a:cubicBezTo>
                    <a:pt x="1789859" y="2270321"/>
                    <a:pt x="1788463" y="2273114"/>
                    <a:pt x="1788463" y="2277304"/>
                  </a:cubicBezTo>
                  <a:cubicBezTo>
                    <a:pt x="1788463" y="2278701"/>
                    <a:pt x="1788463" y="2280098"/>
                    <a:pt x="1788463" y="2281494"/>
                  </a:cubicBezTo>
                  <a:cubicBezTo>
                    <a:pt x="1788463" y="2282891"/>
                    <a:pt x="1788463" y="2282891"/>
                    <a:pt x="1788463" y="2282891"/>
                  </a:cubicBezTo>
                  <a:cubicBezTo>
                    <a:pt x="1788463" y="2282891"/>
                    <a:pt x="1788463" y="2282891"/>
                    <a:pt x="1788463" y="2284288"/>
                  </a:cubicBezTo>
                  <a:cubicBezTo>
                    <a:pt x="1788463" y="2284288"/>
                    <a:pt x="1788463" y="2285684"/>
                    <a:pt x="1788463" y="2285684"/>
                  </a:cubicBezTo>
                  <a:cubicBezTo>
                    <a:pt x="1788463" y="2287081"/>
                    <a:pt x="1788463" y="2287081"/>
                    <a:pt x="1788463" y="2288478"/>
                  </a:cubicBezTo>
                  <a:cubicBezTo>
                    <a:pt x="1788463" y="2289875"/>
                    <a:pt x="1789859" y="2292668"/>
                    <a:pt x="1789859" y="2295461"/>
                  </a:cubicBezTo>
                  <a:cubicBezTo>
                    <a:pt x="1791256" y="2298255"/>
                    <a:pt x="1792653" y="2301048"/>
                    <a:pt x="1794049" y="2302445"/>
                  </a:cubicBezTo>
                  <a:lnTo>
                    <a:pt x="1768909" y="2326188"/>
                  </a:lnTo>
                  <a:lnTo>
                    <a:pt x="1768909" y="2326188"/>
                  </a:lnTo>
                  <a:lnTo>
                    <a:pt x="1606893" y="2489601"/>
                  </a:lnTo>
                  <a:close/>
                  <a:moveTo>
                    <a:pt x="1608289" y="2527312"/>
                  </a:moveTo>
                  <a:cubicBezTo>
                    <a:pt x="1608289" y="2527312"/>
                    <a:pt x="1608289" y="2527312"/>
                    <a:pt x="1608289" y="2527312"/>
                  </a:cubicBezTo>
                  <a:cubicBezTo>
                    <a:pt x="1608289" y="2528709"/>
                    <a:pt x="1608289" y="2528709"/>
                    <a:pt x="1608289" y="2530105"/>
                  </a:cubicBezTo>
                  <a:cubicBezTo>
                    <a:pt x="1608289" y="2531502"/>
                    <a:pt x="1606893" y="2532899"/>
                    <a:pt x="1606893" y="2535692"/>
                  </a:cubicBezTo>
                  <a:cubicBezTo>
                    <a:pt x="1605496" y="2537089"/>
                    <a:pt x="1605496" y="2538485"/>
                    <a:pt x="1604099" y="2539882"/>
                  </a:cubicBezTo>
                  <a:cubicBezTo>
                    <a:pt x="1604099" y="2539882"/>
                    <a:pt x="1604099" y="2538485"/>
                    <a:pt x="1602703" y="2538485"/>
                  </a:cubicBezTo>
                  <a:cubicBezTo>
                    <a:pt x="1602703" y="2537089"/>
                    <a:pt x="1601306" y="2535692"/>
                    <a:pt x="1601306" y="2534295"/>
                  </a:cubicBezTo>
                  <a:cubicBezTo>
                    <a:pt x="1601306" y="2534295"/>
                    <a:pt x="1601306" y="2532899"/>
                    <a:pt x="1601306" y="2532899"/>
                  </a:cubicBezTo>
                  <a:cubicBezTo>
                    <a:pt x="1601306" y="2532899"/>
                    <a:pt x="1601306" y="2531502"/>
                    <a:pt x="1601306" y="2531502"/>
                  </a:cubicBezTo>
                  <a:cubicBezTo>
                    <a:pt x="1601306" y="2531502"/>
                    <a:pt x="1601306" y="2530105"/>
                    <a:pt x="1601306" y="2530105"/>
                  </a:cubicBezTo>
                  <a:cubicBezTo>
                    <a:pt x="1601306" y="2530105"/>
                    <a:pt x="1601306" y="2530105"/>
                    <a:pt x="1601306" y="2528709"/>
                  </a:cubicBezTo>
                  <a:cubicBezTo>
                    <a:pt x="1601306" y="2528709"/>
                    <a:pt x="1601306" y="2527312"/>
                    <a:pt x="1601306" y="2527312"/>
                  </a:cubicBezTo>
                  <a:cubicBezTo>
                    <a:pt x="1601306" y="2525915"/>
                    <a:pt x="1601306" y="2523122"/>
                    <a:pt x="1602703" y="2521725"/>
                  </a:cubicBezTo>
                  <a:cubicBezTo>
                    <a:pt x="1604099" y="2520329"/>
                    <a:pt x="1604099" y="2517535"/>
                    <a:pt x="1605496" y="2517535"/>
                  </a:cubicBezTo>
                  <a:cubicBezTo>
                    <a:pt x="1606893" y="2520329"/>
                    <a:pt x="1606893" y="2523122"/>
                    <a:pt x="1608289" y="2524518"/>
                  </a:cubicBezTo>
                  <a:cubicBezTo>
                    <a:pt x="1608289" y="2525915"/>
                    <a:pt x="1608289" y="2525915"/>
                    <a:pt x="1608289" y="2527312"/>
                  </a:cubicBezTo>
                  <a:cubicBezTo>
                    <a:pt x="1608289" y="2527312"/>
                    <a:pt x="1608289" y="2527312"/>
                    <a:pt x="1608289" y="2527312"/>
                  </a:cubicBezTo>
                  <a:close/>
                  <a:moveTo>
                    <a:pt x="1578959" y="2532899"/>
                  </a:moveTo>
                  <a:cubicBezTo>
                    <a:pt x="1578959" y="2532899"/>
                    <a:pt x="1578959" y="2534295"/>
                    <a:pt x="1578959" y="2534295"/>
                  </a:cubicBezTo>
                  <a:cubicBezTo>
                    <a:pt x="1578959" y="2535692"/>
                    <a:pt x="1578959" y="2535692"/>
                    <a:pt x="1578959" y="2537089"/>
                  </a:cubicBezTo>
                  <a:cubicBezTo>
                    <a:pt x="1578959" y="2538485"/>
                    <a:pt x="1580355" y="2541279"/>
                    <a:pt x="1580355" y="2544072"/>
                  </a:cubicBezTo>
                  <a:cubicBezTo>
                    <a:pt x="1581752" y="2546866"/>
                    <a:pt x="1583149" y="2549659"/>
                    <a:pt x="1584546" y="2552452"/>
                  </a:cubicBezTo>
                  <a:lnTo>
                    <a:pt x="1562199" y="2574799"/>
                  </a:lnTo>
                  <a:lnTo>
                    <a:pt x="1562199" y="2574799"/>
                  </a:lnTo>
                  <a:lnTo>
                    <a:pt x="1395992" y="2736816"/>
                  </a:lnTo>
                  <a:cubicBezTo>
                    <a:pt x="1338728" y="2678154"/>
                    <a:pt x="1282860" y="2620890"/>
                    <a:pt x="1225596" y="2562229"/>
                  </a:cubicBezTo>
                  <a:cubicBezTo>
                    <a:pt x="1221406" y="2558039"/>
                    <a:pt x="1217216" y="2553849"/>
                    <a:pt x="1213026" y="2548262"/>
                  </a:cubicBezTo>
                  <a:cubicBezTo>
                    <a:pt x="1214423" y="2545469"/>
                    <a:pt x="1217216" y="2542675"/>
                    <a:pt x="1218613" y="2539882"/>
                  </a:cubicBezTo>
                  <a:cubicBezTo>
                    <a:pt x="1220009" y="2537089"/>
                    <a:pt x="1221406" y="2532899"/>
                    <a:pt x="1221406" y="2530105"/>
                  </a:cubicBezTo>
                  <a:cubicBezTo>
                    <a:pt x="1221406" y="2528709"/>
                    <a:pt x="1221406" y="2527312"/>
                    <a:pt x="1221406" y="2527312"/>
                  </a:cubicBezTo>
                  <a:cubicBezTo>
                    <a:pt x="1221406" y="2525915"/>
                    <a:pt x="1221406" y="2525915"/>
                    <a:pt x="1221406" y="2525915"/>
                  </a:cubicBezTo>
                  <a:cubicBezTo>
                    <a:pt x="1221406" y="2525915"/>
                    <a:pt x="1221406" y="2525915"/>
                    <a:pt x="1221406" y="2524518"/>
                  </a:cubicBezTo>
                  <a:cubicBezTo>
                    <a:pt x="1221406" y="2523122"/>
                    <a:pt x="1221406" y="2521725"/>
                    <a:pt x="1221406" y="2520329"/>
                  </a:cubicBezTo>
                  <a:cubicBezTo>
                    <a:pt x="1221406" y="2516138"/>
                    <a:pt x="1220009" y="2509155"/>
                    <a:pt x="1214423" y="2502171"/>
                  </a:cubicBezTo>
                  <a:lnTo>
                    <a:pt x="1380629" y="2340155"/>
                  </a:lnTo>
                  <a:lnTo>
                    <a:pt x="1380629" y="2340155"/>
                  </a:lnTo>
                  <a:lnTo>
                    <a:pt x="1405769" y="2316412"/>
                  </a:lnTo>
                  <a:lnTo>
                    <a:pt x="1405769" y="2316412"/>
                  </a:lnTo>
                  <a:lnTo>
                    <a:pt x="1407166" y="2315015"/>
                  </a:lnTo>
                  <a:cubicBezTo>
                    <a:pt x="1411356" y="2319205"/>
                    <a:pt x="1415546" y="2323395"/>
                    <a:pt x="1419736" y="2327585"/>
                  </a:cubicBezTo>
                  <a:cubicBezTo>
                    <a:pt x="1477000" y="2384849"/>
                    <a:pt x="1532868" y="2443511"/>
                    <a:pt x="1590132" y="2500775"/>
                  </a:cubicBezTo>
                  <a:cubicBezTo>
                    <a:pt x="1590132" y="2500775"/>
                    <a:pt x="1590132" y="2500775"/>
                    <a:pt x="1590132" y="2500775"/>
                  </a:cubicBezTo>
                  <a:cubicBezTo>
                    <a:pt x="1590132" y="2500775"/>
                    <a:pt x="1588736" y="2502171"/>
                    <a:pt x="1587339" y="2503568"/>
                  </a:cubicBezTo>
                  <a:cubicBezTo>
                    <a:pt x="1585943" y="2506362"/>
                    <a:pt x="1583149" y="2509155"/>
                    <a:pt x="1581752" y="2513345"/>
                  </a:cubicBezTo>
                  <a:cubicBezTo>
                    <a:pt x="1580355" y="2517535"/>
                    <a:pt x="1578959" y="2520329"/>
                    <a:pt x="1578959" y="2524518"/>
                  </a:cubicBezTo>
                  <a:cubicBezTo>
                    <a:pt x="1578959" y="2525915"/>
                    <a:pt x="1578959" y="2527312"/>
                    <a:pt x="1578959" y="2528709"/>
                  </a:cubicBezTo>
                  <a:cubicBezTo>
                    <a:pt x="1578959" y="2530105"/>
                    <a:pt x="1578959" y="2530105"/>
                    <a:pt x="1578959" y="2530105"/>
                  </a:cubicBezTo>
                  <a:cubicBezTo>
                    <a:pt x="1578959" y="2530105"/>
                    <a:pt x="1578959" y="2531502"/>
                    <a:pt x="1578959" y="2532899"/>
                  </a:cubicBezTo>
                  <a:close/>
                  <a:moveTo>
                    <a:pt x="1401579" y="2773130"/>
                  </a:moveTo>
                  <a:cubicBezTo>
                    <a:pt x="1401579" y="2773130"/>
                    <a:pt x="1401579" y="2774526"/>
                    <a:pt x="1401579" y="2773130"/>
                  </a:cubicBezTo>
                  <a:cubicBezTo>
                    <a:pt x="1401579" y="2774526"/>
                    <a:pt x="1401579" y="2774526"/>
                    <a:pt x="1401579" y="2775923"/>
                  </a:cubicBezTo>
                  <a:cubicBezTo>
                    <a:pt x="1401579" y="2777320"/>
                    <a:pt x="1400182" y="2778716"/>
                    <a:pt x="1400182" y="2781509"/>
                  </a:cubicBezTo>
                  <a:cubicBezTo>
                    <a:pt x="1400182" y="2782906"/>
                    <a:pt x="1398786" y="2782906"/>
                    <a:pt x="1398786" y="2784303"/>
                  </a:cubicBezTo>
                  <a:cubicBezTo>
                    <a:pt x="1398786" y="2784303"/>
                    <a:pt x="1398786" y="2784303"/>
                    <a:pt x="1398786" y="2782906"/>
                  </a:cubicBezTo>
                  <a:cubicBezTo>
                    <a:pt x="1398786" y="2781509"/>
                    <a:pt x="1397389" y="2780113"/>
                    <a:pt x="1397389" y="2778716"/>
                  </a:cubicBezTo>
                  <a:cubicBezTo>
                    <a:pt x="1397389" y="2778716"/>
                    <a:pt x="1397389" y="2777320"/>
                    <a:pt x="1397389" y="2777320"/>
                  </a:cubicBezTo>
                  <a:cubicBezTo>
                    <a:pt x="1397389" y="2777320"/>
                    <a:pt x="1397389" y="2775923"/>
                    <a:pt x="1397389" y="2775923"/>
                  </a:cubicBezTo>
                  <a:cubicBezTo>
                    <a:pt x="1397389" y="2775923"/>
                    <a:pt x="1397389" y="2774526"/>
                    <a:pt x="1397389" y="2774526"/>
                  </a:cubicBezTo>
                  <a:cubicBezTo>
                    <a:pt x="1397389" y="2774526"/>
                    <a:pt x="1397389" y="2774526"/>
                    <a:pt x="1397389" y="2773130"/>
                  </a:cubicBezTo>
                  <a:cubicBezTo>
                    <a:pt x="1397389" y="2773130"/>
                    <a:pt x="1397389" y="2771733"/>
                    <a:pt x="1397389" y="2771733"/>
                  </a:cubicBezTo>
                  <a:cubicBezTo>
                    <a:pt x="1397389" y="2770336"/>
                    <a:pt x="1397389" y="2767543"/>
                    <a:pt x="1398786" y="2766146"/>
                  </a:cubicBezTo>
                  <a:cubicBezTo>
                    <a:pt x="1398786" y="2764749"/>
                    <a:pt x="1400182" y="2763353"/>
                    <a:pt x="1400182" y="2763353"/>
                  </a:cubicBezTo>
                  <a:cubicBezTo>
                    <a:pt x="1401579" y="2766146"/>
                    <a:pt x="1401579" y="2768939"/>
                    <a:pt x="1401579" y="2770336"/>
                  </a:cubicBezTo>
                  <a:cubicBezTo>
                    <a:pt x="1401579" y="2771733"/>
                    <a:pt x="1401579" y="2773130"/>
                    <a:pt x="1401579" y="2773130"/>
                  </a:cubicBezTo>
                  <a:cubicBezTo>
                    <a:pt x="1401579" y="2773130"/>
                    <a:pt x="1401579" y="2773130"/>
                    <a:pt x="1401579" y="2773130"/>
                  </a:cubicBezTo>
                  <a:close/>
                  <a:moveTo>
                    <a:pt x="1038440" y="2315015"/>
                  </a:moveTo>
                  <a:cubicBezTo>
                    <a:pt x="1034250" y="2310825"/>
                    <a:pt x="1030059" y="2306635"/>
                    <a:pt x="1025869" y="2301048"/>
                  </a:cubicBezTo>
                  <a:cubicBezTo>
                    <a:pt x="1027266" y="2298255"/>
                    <a:pt x="1030059" y="2295461"/>
                    <a:pt x="1031456" y="2292668"/>
                  </a:cubicBezTo>
                  <a:cubicBezTo>
                    <a:pt x="1032853" y="2289875"/>
                    <a:pt x="1034250" y="2285684"/>
                    <a:pt x="1034250" y="2282891"/>
                  </a:cubicBezTo>
                  <a:cubicBezTo>
                    <a:pt x="1034250" y="2281494"/>
                    <a:pt x="1034250" y="2280098"/>
                    <a:pt x="1034250" y="2280098"/>
                  </a:cubicBezTo>
                  <a:cubicBezTo>
                    <a:pt x="1034250" y="2278701"/>
                    <a:pt x="1034250" y="2278701"/>
                    <a:pt x="1034250" y="2278701"/>
                  </a:cubicBezTo>
                  <a:cubicBezTo>
                    <a:pt x="1034250" y="2278701"/>
                    <a:pt x="1034250" y="2278701"/>
                    <a:pt x="1034250" y="2277304"/>
                  </a:cubicBezTo>
                  <a:cubicBezTo>
                    <a:pt x="1034250" y="2275908"/>
                    <a:pt x="1034250" y="2274511"/>
                    <a:pt x="1034250" y="2273114"/>
                  </a:cubicBezTo>
                  <a:cubicBezTo>
                    <a:pt x="1034250" y="2268924"/>
                    <a:pt x="1032853" y="2261941"/>
                    <a:pt x="1027266" y="2253561"/>
                  </a:cubicBezTo>
                  <a:lnTo>
                    <a:pt x="1193472" y="2091544"/>
                  </a:lnTo>
                  <a:lnTo>
                    <a:pt x="1193472" y="2091544"/>
                  </a:lnTo>
                  <a:lnTo>
                    <a:pt x="1218613" y="2066404"/>
                  </a:lnTo>
                  <a:lnTo>
                    <a:pt x="1218613" y="2066404"/>
                  </a:lnTo>
                  <a:lnTo>
                    <a:pt x="1220009" y="2065007"/>
                  </a:lnTo>
                  <a:cubicBezTo>
                    <a:pt x="1224199" y="2069197"/>
                    <a:pt x="1228390" y="2073387"/>
                    <a:pt x="1232580" y="2077577"/>
                  </a:cubicBezTo>
                  <a:cubicBezTo>
                    <a:pt x="1289844" y="2136239"/>
                    <a:pt x="1345712" y="2193503"/>
                    <a:pt x="1402976" y="2252164"/>
                  </a:cubicBezTo>
                  <a:lnTo>
                    <a:pt x="1402976" y="2252164"/>
                  </a:lnTo>
                  <a:cubicBezTo>
                    <a:pt x="1402976" y="2252164"/>
                    <a:pt x="1401579" y="2253561"/>
                    <a:pt x="1400182" y="2254957"/>
                  </a:cubicBezTo>
                  <a:cubicBezTo>
                    <a:pt x="1398786" y="2257751"/>
                    <a:pt x="1395992" y="2260544"/>
                    <a:pt x="1394596" y="2264734"/>
                  </a:cubicBezTo>
                  <a:cubicBezTo>
                    <a:pt x="1393199" y="2268924"/>
                    <a:pt x="1391802" y="2271718"/>
                    <a:pt x="1391802" y="2275908"/>
                  </a:cubicBezTo>
                  <a:cubicBezTo>
                    <a:pt x="1391802" y="2277304"/>
                    <a:pt x="1391802" y="2278701"/>
                    <a:pt x="1391802" y="2280098"/>
                  </a:cubicBezTo>
                  <a:cubicBezTo>
                    <a:pt x="1391802" y="2281494"/>
                    <a:pt x="1391802" y="2281494"/>
                    <a:pt x="1391802" y="2281494"/>
                  </a:cubicBezTo>
                  <a:cubicBezTo>
                    <a:pt x="1391802" y="2281494"/>
                    <a:pt x="1391802" y="2281494"/>
                    <a:pt x="1391802" y="2282891"/>
                  </a:cubicBezTo>
                  <a:cubicBezTo>
                    <a:pt x="1391802" y="2282891"/>
                    <a:pt x="1391802" y="2284288"/>
                    <a:pt x="1391802" y="2284288"/>
                  </a:cubicBezTo>
                  <a:cubicBezTo>
                    <a:pt x="1391802" y="2285684"/>
                    <a:pt x="1391802" y="2285684"/>
                    <a:pt x="1391802" y="2287081"/>
                  </a:cubicBezTo>
                  <a:cubicBezTo>
                    <a:pt x="1391802" y="2288478"/>
                    <a:pt x="1393199" y="2291271"/>
                    <a:pt x="1393199" y="2294064"/>
                  </a:cubicBezTo>
                  <a:cubicBezTo>
                    <a:pt x="1394596" y="2296858"/>
                    <a:pt x="1395992" y="2299651"/>
                    <a:pt x="1397389" y="2302445"/>
                  </a:cubicBezTo>
                  <a:lnTo>
                    <a:pt x="1373645" y="2326188"/>
                  </a:lnTo>
                  <a:lnTo>
                    <a:pt x="1373645" y="2326188"/>
                  </a:lnTo>
                  <a:lnTo>
                    <a:pt x="1207439" y="2488205"/>
                  </a:lnTo>
                  <a:cubicBezTo>
                    <a:pt x="1152968" y="2432337"/>
                    <a:pt x="1095704" y="2373676"/>
                    <a:pt x="1038440" y="2315015"/>
                  </a:cubicBezTo>
                  <a:close/>
                  <a:moveTo>
                    <a:pt x="1207439" y="2525915"/>
                  </a:moveTo>
                  <a:cubicBezTo>
                    <a:pt x="1207439" y="2525915"/>
                    <a:pt x="1207439" y="2525915"/>
                    <a:pt x="1207439" y="2525915"/>
                  </a:cubicBezTo>
                  <a:cubicBezTo>
                    <a:pt x="1207439" y="2527312"/>
                    <a:pt x="1207439" y="2527312"/>
                    <a:pt x="1207439" y="2528709"/>
                  </a:cubicBezTo>
                  <a:cubicBezTo>
                    <a:pt x="1207439" y="2530105"/>
                    <a:pt x="1206042" y="2531502"/>
                    <a:pt x="1206042" y="2534295"/>
                  </a:cubicBezTo>
                  <a:cubicBezTo>
                    <a:pt x="1206042" y="2535692"/>
                    <a:pt x="1204646" y="2537089"/>
                    <a:pt x="1204646" y="2537089"/>
                  </a:cubicBezTo>
                  <a:cubicBezTo>
                    <a:pt x="1204646" y="2537089"/>
                    <a:pt x="1204646" y="2537089"/>
                    <a:pt x="1204646" y="2535692"/>
                  </a:cubicBezTo>
                  <a:cubicBezTo>
                    <a:pt x="1204646" y="2534295"/>
                    <a:pt x="1203249" y="2532899"/>
                    <a:pt x="1203249" y="2531502"/>
                  </a:cubicBezTo>
                  <a:cubicBezTo>
                    <a:pt x="1203249" y="2531502"/>
                    <a:pt x="1203249" y="2530105"/>
                    <a:pt x="1203249" y="2530105"/>
                  </a:cubicBezTo>
                  <a:cubicBezTo>
                    <a:pt x="1203249" y="2530105"/>
                    <a:pt x="1203249" y="2528709"/>
                    <a:pt x="1203249" y="2528709"/>
                  </a:cubicBezTo>
                  <a:cubicBezTo>
                    <a:pt x="1203249" y="2528709"/>
                    <a:pt x="1203249" y="2527312"/>
                    <a:pt x="1203249" y="2527312"/>
                  </a:cubicBezTo>
                  <a:cubicBezTo>
                    <a:pt x="1203249" y="2527312"/>
                    <a:pt x="1203249" y="2527312"/>
                    <a:pt x="1203249" y="2525915"/>
                  </a:cubicBezTo>
                  <a:cubicBezTo>
                    <a:pt x="1203249" y="2525915"/>
                    <a:pt x="1203249" y="2524518"/>
                    <a:pt x="1203249" y="2524518"/>
                  </a:cubicBezTo>
                  <a:cubicBezTo>
                    <a:pt x="1203249" y="2523122"/>
                    <a:pt x="1203249" y="2520329"/>
                    <a:pt x="1204646" y="2518932"/>
                  </a:cubicBezTo>
                  <a:cubicBezTo>
                    <a:pt x="1204646" y="2517535"/>
                    <a:pt x="1206042" y="2516138"/>
                    <a:pt x="1206042" y="2516138"/>
                  </a:cubicBezTo>
                  <a:cubicBezTo>
                    <a:pt x="1207439" y="2518932"/>
                    <a:pt x="1207439" y="2521725"/>
                    <a:pt x="1207439" y="2523122"/>
                  </a:cubicBezTo>
                  <a:cubicBezTo>
                    <a:pt x="1207439" y="2524518"/>
                    <a:pt x="1207439" y="2525915"/>
                    <a:pt x="1207439" y="2525915"/>
                  </a:cubicBezTo>
                  <a:cubicBezTo>
                    <a:pt x="1207439" y="2525915"/>
                    <a:pt x="1207439" y="2525915"/>
                    <a:pt x="1207439" y="2525915"/>
                  </a:cubicBezTo>
                  <a:close/>
                  <a:moveTo>
                    <a:pt x="1185092" y="2530105"/>
                  </a:moveTo>
                  <a:cubicBezTo>
                    <a:pt x="1185092" y="2530105"/>
                    <a:pt x="1185092" y="2531502"/>
                    <a:pt x="1185092" y="2531502"/>
                  </a:cubicBezTo>
                  <a:cubicBezTo>
                    <a:pt x="1185092" y="2532899"/>
                    <a:pt x="1185092" y="2532899"/>
                    <a:pt x="1185092" y="2534295"/>
                  </a:cubicBezTo>
                  <a:cubicBezTo>
                    <a:pt x="1185092" y="2535692"/>
                    <a:pt x="1186489" y="2538485"/>
                    <a:pt x="1186489" y="2541279"/>
                  </a:cubicBezTo>
                  <a:cubicBezTo>
                    <a:pt x="1187886" y="2544072"/>
                    <a:pt x="1189282" y="2546866"/>
                    <a:pt x="1190679" y="2548262"/>
                  </a:cubicBezTo>
                  <a:lnTo>
                    <a:pt x="1165539" y="2572006"/>
                  </a:lnTo>
                  <a:lnTo>
                    <a:pt x="1165539" y="2572006"/>
                  </a:lnTo>
                  <a:lnTo>
                    <a:pt x="1000729" y="2732625"/>
                  </a:lnTo>
                  <a:cubicBezTo>
                    <a:pt x="943465" y="2673964"/>
                    <a:pt x="886200" y="2615303"/>
                    <a:pt x="828936" y="2556642"/>
                  </a:cubicBezTo>
                  <a:cubicBezTo>
                    <a:pt x="824746" y="2552452"/>
                    <a:pt x="821953" y="2549659"/>
                    <a:pt x="817763" y="2545469"/>
                  </a:cubicBezTo>
                  <a:cubicBezTo>
                    <a:pt x="817763" y="2545469"/>
                    <a:pt x="817763" y="2545469"/>
                    <a:pt x="817763" y="2545469"/>
                  </a:cubicBezTo>
                  <a:cubicBezTo>
                    <a:pt x="819159" y="2542675"/>
                    <a:pt x="821953" y="2539882"/>
                    <a:pt x="823349" y="2537089"/>
                  </a:cubicBezTo>
                  <a:cubicBezTo>
                    <a:pt x="824746" y="2534295"/>
                    <a:pt x="826142" y="2530105"/>
                    <a:pt x="826142" y="2527312"/>
                  </a:cubicBezTo>
                  <a:cubicBezTo>
                    <a:pt x="826142" y="2525915"/>
                    <a:pt x="826142" y="2524518"/>
                    <a:pt x="826142" y="2524518"/>
                  </a:cubicBezTo>
                  <a:cubicBezTo>
                    <a:pt x="826142" y="2523122"/>
                    <a:pt x="826142" y="2523122"/>
                    <a:pt x="826142" y="2523122"/>
                  </a:cubicBezTo>
                  <a:cubicBezTo>
                    <a:pt x="826142" y="2523122"/>
                    <a:pt x="826142" y="2523122"/>
                    <a:pt x="826142" y="2521725"/>
                  </a:cubicBezTo>
                  <a:cubicBezTo>
                    <a:pt x="826142" y="2520329"/>
                    <a:pt x="826142" y="2518932"/>
                    <a:pt x="826142" y="2517535"/>
                  </a:cubicBezTo>
                  <a:cubicBezTo>
                    <a:pt x="826142" y="2513345"/>
                    <a:pt x="824746" y="2506362"/>
                    <a:pt x="819159" y="2497981"/>
                  </a:cubicBezTo>
                  <a:lnTo>
                    <a:pt x="983969" y="2337362"/>
                  </a:lnTo>
                  <a:lnTo>
                    <a:pt x="983969" y="2337362"/>
                  </a:lnTo>
                  <a:lnTo>
                    <a:pt x="1009109" y="2312221"/>
                  </a:lnTo>
                  <a:lnTo>
                    <a:pt x="1009109" y="2312221"/>
                  </a:lnTo>
                  <a:lnTo>
                    <a:pt x="1010506" y="2310825"/>
                  </a:lnTo>
                  <a:cubicBezTo>
                    <a:pt x="1014696" y="2315015"/>
                    <a:pt x="1018886" y="2319205"/>
                    <a:pt x="1023076" y="2323395"/>
                  </a:cubicBezTo>
                  <a:cubicBezTo>
                    <a:pt x="1080340" y="2382056"/>
                    <a:pt x="1136208" y="2439320"/>
                    <a:pt x="1193472" y="2497981"/>
                  </a:cubicBezTo>
                  <a:cubicBezTo>
                    <a:pt x="1193472" y="2497981"/>
                    <a:pt x="1192076" y="2499378"/>
                    <a:pt x="1192076" y="2499378"/>
                  </a:cubicBezTo>
                  <a:cubicBezTo>
                    <a:pt x="1190679" y="2502171"/>
                    <a:pt x="1187886" y="2504965"/>
                    <a:pt x="1186489" y="2509155"/>
                  </a:cubicBezTo>
                  <a:cubicBezTo>
                    <a:pt x="1185092" y="2513345"/>
                    <a:pt x="1183695" y="2516138"/>
                    <a:pt x="1183695" y="2520329"/>
                  </a:cubicBezTo>
                  <a:cubicBezTo>
                    <a:pt x="1183695" y="2521725"/>
                    <a:pt x="1183695" y="2523122"/>
                    <a:pt x="1183695" y="2524518"/>
                  </a:cubicBezTo>
                  <a:cubicBezTo>
                    <a:pt x="1183695" y="2525915"/>
                    <a:pt x="1183695" y="2525915"/>
                    <a:pt x="1183695" y="2525915"/>
                  </a:cubicBezTo>
                  <a:cubicBezTo>
                    <a:pt x="1183695" y="2525915"/>
                    <a:pt x="1185092" y="2530105"/>
                    <a:pt x="1185092" y="2530105"/>
                  </a:cubicBezTo>
                  <a:close/>
                  <a:moveTo>
                    <a:pt x="1003522" y="2768939"/>
                  </a:moveTo>
                  <a:cubicBezTo>
                    <a:pt x="1003522" y="2770336"/>
                    <a:pt x="1003522" y="2770336"/>
                    <a:pt x="1003522" y="2770336"/>
                  </a:cubicBezTo>
                  <a:cubicBezTo>
                    <a:pt x="1003522" y="2770336"/>
                    <a:pt x="1003522" y="2770336"/>
                    <a:pt x="1003522" y="2770336"/>
                  </a:cubicBezTo>
                  <a:cubicBezTo>
                    <a:pt x="1003522" y="2770336"/>
                    <a:pt x="1003522" y="2770336"/>
                    <a:pt x="1003522" y="2770336"/>
                  </a:cubicBezTo>
                  <a:cubicBezTo>
                    <a:pt x="1003522" y="2770336"/>
                    <a:pt x="1003522" y="2771733"/>
                    <a:pt x="1003522" y="2771733"/>
                  </a:cubicBezTo>
                  <a:cubicBezTo>
                    <a:pt x="1003522" y="2773130"/>
                    <a:pt x="1002126" y="2774526"/>
                    <a:pt x="1002126" y="2777320"/>
                  </a:cubicBezTo>
                  <a:cubicBezTo>
                    <a:pt x="1000729" y="2778716"/>
                    <a:pt x="1000729" y="2780113"/>
                    <a:pt x="999332" y="2781509"/>
                  </a:cubicBezTo>
                  <a:cubicBezTo>
                    <a:pt x="999332" y="2781509"/>
                    <a:pt x="997936" y="2782906"/>
                    <a:pt x="997936" y="2782906"/>
                  </a:cubicBezTo>
                  <a:lnTo>
                    <a:pt x="997936" y="2782906"/>
                  </a:lnTo>
                  <a:cubicBezTo>
                    <a:pt x="997936" y="2781509"/>
                    <a:pt x="996539" y="2781509"/>
                    <a:pt x="996539" y="2780113"/>
                  </a:cubicBezTo>
                  <a:cubicBezTo>
                    <a:pt x="996539" y="2778716"/>
                    <a:pt x="995142" y="2777320"/>
                    <a:pt x="995142" y="2775923"/>
                  </a:cubicBezTo>
                  <a:cubicBezTo>
                    <a:pt x="995142" y="2775923"/>
                    <a:pt x="995142" y="2774526"/>
                    <a:pt x="995142" y="2774526"/>
                  </a:cubicBezTo>
                  <a:cubicBezTo>
                    <a:pt x="995142" y="2774526"/>
                    <a:pt x="995142" y="2773130"/>
                    <a:pt x="995142" y="2773130"/>
                  </a:cubicBezTo>
                  <a:cubicBezTo>
                    <a:pt x="995142" y="2773130"/>
                    <a:pt x="995142" y="2771733"/>
                    <a:pt x="995142" y="2771733"/>
                  </a:cubicBezTo>
                  <a:cubicBezTo>
                    <a:pt x="995142" y="2771733"/>
                    <a:pt x="995142" y="2771733"/>
                    <a:pt x="995142" y="2770336"/>
                  </a:cubicBezTo>
                  <a:cubicBezTo>
                    <a:pt x="995142" y="2770336"/>
                    <a:pt x="995142" y="2768939"/>
                    <a:pt x="995142" y="2768939"/>
                  </a:cubicBezTo>
                  <a:cubicBezTo>
                    <a:pt x="995142" y="2767543"/>
                    <a:pt x="995142" y="2764749"/>
                    <a:pt x="996539" y="2763353"/>
                  </a:cubicBezTo>
                  <a:cubicBezTo>
                    <a:pt x="997936" y="2761956"/>
                    <a:pt x="997936" y="2759163"/>
                    <a:pt x="999332" y="2757766"/>
                  </a:cubicBezTo>
                  <a:cubicBezTo>
                    <a:pt x="999332" y="2757766"/>
                    <a:pt x="1000729" y="2756369"/>
                    <a:pt x="1000729" y="2756369"/>
                  </a:cubicBezTo>
                  <a:cubicBezTo>
                    <a:pt x="1000729" y="2756369"/>
                    <a:pt x="1000729" y="2756369"/>
                    <a:pt x="1000729" y="2756369"/>
                  </a:cubicBezTo>
                  <a:lnTo>
                    <a:pt x="1000729" y="2756369"/>
                  </a:lnTo>
                  <a:lnTo>
                    <a:pt x="1002126" y="2754972"/>
                  </a:lnTo>
                  <a:cubicBezTo>
                    <a:pt x="1002126" y="2754972"/>
                    <a:pt x="1000729" y="2756369"/>
                    <a:pt x="999332" y="2757766"/>
                  </a:cubicBezTo>
                  <a:cubicBezTo>
                    <a:pt x="1002126" y="2764749"/>
                    <a:pt x="1003522" y="2767543"/>
                    <a:pt x="1003522" y="2768939"/>
                  </a:cubicBezTo>
                  <a:close/>
                  <a:moveTo>
                    <a:pt x="816366" y="2521725"/>
                  </a:moveTo>
                  <a:cubicBezTo>
                    <a:pt x="816366" y="2523122"/>
                    <a:pt x="816366" y="2523122"/>
                    <a:pt x="816366" y="2523122"/>
                  </a:cubicBezTo>
                  <a:cubicBezTo>
                    <a:pt x="816366" y="2523122"/>
                    <a:pt x="816366" y="2523122"/>
                    <a:pt x="816366" y="2523122"/>
                  </a:cubicBezTo>
                  <a:cubicBezTo>
                    <a:pt x="816366" y="2523122"/>
                    <a:pt x="816366" y="2523122"/>
                    <a:pt x="816366" y="2523122"/>
                  </a:cubicBezTo>
                  <a:cubicBezTo>
                    <a:pt x="816366" y="2523122"/>
                    <a:pt x="816366" y="2524518"/>
                    <a:pt x="816366" y="2524518"/>
                  </a:cubicBezTo>
                  <a:cubicBezTo>
                    <a:pt x="816366" y="2525915"/>
                    <a:pt x="814969" y="2527312"/>
                    <a:pt x="814969" y="2530105"/>
                  </a:cubicBezTo>
                  <a:cubicBezTo>
                    <a:pt x="813572" y="2531502"/>
                    <a:pt x="813572" y="2532899"/>
                    <a:pt x="812176" y="2534295"/>
                  </a:cubicBezTo>
                  <a:cubicBezTo>
                    <a:pt x="812176" y="2534295"/>
                    <a:pt x="812176" y="2534295"/>
                    <a:pt x="810779" y="2535692"/>
                  </a:cubicBezTo>
                  <a:cubicBezTo>
                    <a:pt x="810779" y="2535692"/>
                    <a:pt x="809382" y="2534295"/>
                    <a:pt x="809382" y="2534295"/>
                  </a:cubicBezTo>
                  <a:cubicBezTo>
                    <a:pt x="809382" y="2532899"/>
                    <a:pt x="807986" y="2531502"/>
                    <a:pt x="807986" y="2530105"/>
                  </a:cubicBezTo>
                  <a:cubicBezTo>
                    <a:pt x="807986" y="2530105"/>
                    <a:pt x="807986" y="2528709"/>
                    <a:pt x="807986" y="2528709"/>
                  </a:cubicBezTo>
                  <a:cubicBezTo>
                    <a:pt x="807986" y="2528709"/>
                    <a:pt x="807986" y="2527312"/>
                    <a:pt x="807986" y="2527312"/>
                  </a:cubicBezTo>
                  <a:cubicBezTo>
                    <a:pt x="807986" y="2527312"/>
                    <a:pt x="807986" y="2525915"/>
                    <a:pt x="807986" y="2525915"/>
                  </a:cubicBezTo>
                  <a:cubicBezTo>
                    <a:pt x="807986" y="2525915"/>
                    <a:pt x="807986" y="2525915"/>
                    <a:pt x="807986" y="2524518"/>
                  </a:cubicBezTo>
                  <a:cubicBezTo>
                    <a:pt x="807986" y="2524518"/>
                    <a:pt x="807986" y="2523122"/>
                    <a:pt x="807986" y="2523122"/>
                  </a:cubicBezTo>
                  <a:cubicBezTo>
                    <a:pt x="807986" y="2521725"/>
                    <a:pt x="807986" y="2518932"/>
                    <a:pt x="809382" y="2517535"/>
                  </a:cubicBezTo>
                  <a:cubicBezTo>
                    <a:pt x="810779" y="2516138"/>
                    <a:pt x="810779" y="2513345"/>
                    <a:pt x="812176" y="2511948"/>
                  </a:cubicBezTo>
                  <a:cubicBezTo>
                    <a:pt x="812176" y="2511948"/>
                    <a:pt x="813572" y="2510552"/>
                    <a:pt x="813572" y="2510552"/>
                  </a:cubicBezTo>
                  <a:cubicBezTo>
                    <a:pt x="813572" y="2510552"/>
                    <a:pt x="813572" y="2510552"/>
                    <a:pt x="813572" y="2510552"/>
                  </a:cubicBezTo>
                  <a:cubicBezTo>
                    <a:pt x="813572" y="2510552"/>
                    <a:pt x="813572" y="2510552"/>
                    <a:pt x="813572" y="2511948"/>
                  </a:cubicBezTo>
                  <a:cubicBezTo>
                    <a:pt x="814969" y="2517535"/>
                    <a:pt x="816366" y="2520329"/>
                    <a:pt x="816366" y="2521725"/>
                  </a:cubicBezTo>
                  <a:close/>
                  <a:moveTo>
                    <a:pt x="813572" y="2488205"/>
                  </a:moveTo>
                  <a:cubicBezTo>
                    <a:pt x="756308" y="2429544"/>
                    <a:pt x="699044" y="2370882"/>
                    <a:pt x="641780" y="2312221"/>
                  </a:cubicBezTo>
                  <a:cubicBezTo>
                    <a:pt x="637589" y="2308031"/>
                    <a:pt x="634796" y="2305238"/>
                    <a:pt x="630606" y="2301048"/>
                  </a:cubicBezTo>
                  <a:cubicBezTo>
                    <a:pt x="630606" y="2301048"/>
                    <a:pt x="630606" y="2301048"/>
                    <a:pt x="630606" y="2301048"/>
                  </a:cubicBezTo>
                  <a:cubicBezTo>
                    <a:pt x="632003" y="2298255"/>
                    <a:pt x="634796" y="2295461"/>
                    <a:pt x="636193" y="2292668"/>
                  </a:cubicBezTo>
                  <a:cubicBezTo>
                    <a:pt x="637589" y="2289875"/>
                    <a:pt x="638986" y="2285684"/>
                    <a:pt x="638986" y="2282891"/>
                  </a:cubicBezTo>
                  <a:cubicBezTo>
                    <a:pt x="638986" y="2281494"/>
                    <a:pt x="638986" y="2280098"/>
                    <a:pt x="638986" y="2280098"/>
                  </a:cubicBezTo>
                  <a:cubicBezTo>
                    <a:pt x="638986" y="2278701"/>
                    <a:pt x="638986" y="2278701"/>
                    <a:pt x="638986" y="2278701"/>
                  </a:cubicBezTo>
                  <a:cubicBezTo>
                    <a:pt x="638986" y="2278701"/>
                    <a:pt x="638986" y="2278701"/>
                    <a:pt x="638986" y="2277304"/>
                  </a:cubicBezTo>
                  <a:cubicBezTo>
                    <a:pt x="638986" y="2275908"/>
                    <a:pt x="638986" y="2274511"/>
                    <a:pt x="638986" y="2273114"/>
                  </a:cubicBezTo>
                  <a:cubicBezTo>
                    <a:pt x="638986" y="2268924"/>
                    <a:pt x="637589" y="2261941"/>
                    <a:pt x="632003" y="2253561"/>
                  </a:cubicBezTo>
                  <a:lnTo>
                    <a:pt x="796812" y="2092941"/>
                  </a:lnTo>
                  <a:lnTo>
                    <a:pt x="796812" y="2092941"/>
                  </a:lnTo>
                  <a:lnTo>
                    <a:pt x="821953" y="2067801"/>
                  </a:lnTo>
                  <a:lnTo>
                    <a:pt x="821953" y="2067801"/>
                  </a:lnTo>
                  <a:lnTo>
                    <a:pt x="823349" y="2066404"/>
                  </a:lnTo>
                  <a:cubicBezTo>
                    <a:pt x="827539" y="2070594"/>
                    <a:pt x="831730" y="2074784"/>
                    <a:pt x="835919" y="2078974"/>
                  </a:cubicBezTo>
                  <a:cubicBezTo>
                    <a:pt x="893184" y="2137635"/>
                    <a:pt x="949051" y="2194900"/>
                    <a:pt x="1006316" y="2253561"/>
                  </a:cubicBezTo>
                  <a:cubicBezTo>
                    <a:pt x="1006316" y="2253561"/>
                    <a:pt x="1004919" y="2254957"/>
                    <a:pt x="1004919" y="2254957"/>
                  </a:cubicBezTo>
                  <a:cubicBezTo>
                    <a:pt x="1003522" y="2257751"/>
                    <a:pt x="1000729" y="2260544"/>
                    <a:pt x="999332" y="2264734"/>
                  </a:cubicBezTo>
                  <a:cubicBezTo>
                    <a:pt x="997936" y="2268924"/>
                    <a:pt x="996539" y="2271718"/>
                    <a:pt x="996539" y="2275908"/>
                  </a:cubicBezTo>
                  <a:cubicBezTo>
                    <a:pt x="996539" y="2277304"/>
                    <a:pt x="996539" y="2278701"/>
                    <a:pt x="996539" y="2280098"/>
                  </a:cubicBezTo>
                  <a:cubicBezTo>
                    <a:pt x="996539" y="2281494"/>
                    <a:pt x="996539" y="2281494"/>
                    <a:pt x="996539" y="2281494"/>
                  </a:cubicBezTo>
                  <a:cubicBezTo>
                    <a:pt x="996539" y="2281494"/>
                    <a:pt x="996539" y="2281494"/>
                    <a:pt x="996539" y="2282891"/>
                  </a:cubicBezTo>
                  <a:cubicBezTo>
                    <a:pt x="996539" y="2282891"/>
                    <a:pt x="996539" y="2284288"/>
                    <a:pt x="996539" y="2284288"/>
                  </a:cubicBezTo>
                  <a:cubicBezTo>
                    <a:pt x="996539" y="2285684"/>
                    <a:pt x="996539" y="2285684"/>
                    <a:pt x="996539" y="2287081"/>
                  </a:cubicBezTo>
                  <a:cubicBezTo>
                    <a:pt x="996539" y="2288478"/>
                    <a:pt x="997936" y="2291271"/>
                    <a:pt x="997936" y="2294064"/>
                  </a:cubicBezTo>
                  <a:cubicBezTo>
                    <a:pt x="999332" y="2296858"/>
                    <a:pt x="1000729" y="2299651"/>
                    <a:pt x="1002126" y="2301048"/>
                  </a:cubicBezTo>
                  <a:lnTo>
                    <a:pt x="976985" y="2324792"/>
                  </a:lnTo>
                  <a:lnTo>
                    <a:pt x="976985" y="2324792"/>
                  </a:lnTo>
                  <a:lnTo>
                    <a:pt x="813572" y="2488205"/>
                  </a:lnTo>
                  <a:close/>
                  <a:moveTo>
                    <a:pt x="456019" y="1573372"/>
                  </a:moveTo>
                  <a:cubicBezTo>
                    <a:pt x="451830" y="1569182"/>
                    <a:pt x="447640" y="1564992"/>
                    <a:pt x="443449" y="1559405"/>
                  </a:cubicBezTo>
                  <a:cubicBezTo>
                    <a:pt x="444846" y="1556612"/>
                    <a:pt x="447640" y="1553818"/>
                    <a:pt x="449036" y="1551025"/>
                  </a:cubicBezTo>
                  <a:cubicBezTo>
                    <a:pt x="450433" y="1548232"/>
                    <a:pt x="451830" y="1544042"/>
                    <a:pt x="451830" y="1541248"/>
                  </a:cubicBezTo>
                  <a:cubicBezTo>
                    <a:pt x="451830" y="1539851"/>
                    <a:pt x="451830" y="1538455"/>
                    <a:pt x="451830" y="1538455"/>
                  </a:cubicBezTo>
                  <a:cubicBezTo>
                    <a:pt x="451830" y="1537058"/>
                    <a:pt x="451830" y="1537058"/>
                    <a:pt x="451830" y="1537058"/>
                  </a:cubicBezTo>
                  <a:cubicBezTo>
                    <a:pt x="451830" y="1537058"/>
                    <a:pt x="451830" y="1537058"/>
                    <a:pt x="451830" y="1535662"/>
                  </a:cubicBezTo>
                  <a:cubicBezTo>
                    <a:pt x="451830" y="1534265"/>
                    <a:pt x="451830" y="1532868"/>
                    <a:pt x="451830" y="1531471"/>
                  </a:cubicBezTo>
                  <a:cubicBezTo>
                    <a:pt x="451830" y="1527281"/>
                    <a:pt x="450433" y="1520298"/>
                    <a:pt x="444846" y="1511918"/>
                  </a:cubicBezTo>
                  <a:lnTo>
                    <a:pt x="611052" y="1349902"/>
                  </a:lnTo>
                  <a:lnTo>
                    <a:pt x="611052" y="1349902"/>
                  </a:lnTo>
                  <a:lnTo>
                    <a:pt x="636193" y="1324761"/>
                  </a:lnTo>
                  <a:lnTo>
                    <a:pt x="636193" y="1324761"/>
                  </a:lnTo>
                  <a:lnTo>
                    <a:pt x="637589" y="1323364"/>
                  </a:lnTo>
                  <a:cubicBezTo>
                    <a:pt x="641780" y="1327554"/>
                    <a:pt x="645969" y="1331745"/>
                    <a:pt x="650160" y="1335935"/>
                  </a:cubicBezTo>
                  <a:cubicBezTo>
                    <a:pt x="707424" y="1394596"/>
                    <a:pt x="763291" y="1451860"/>
                    <a:pt x="820556" y="1510521"/>
                  </a:cubicBezTo>
                  <a:cubicBezTo>
                    <a:pt x="820556" y="1510521"/>
                    <a:pt x="820556" y="1510521"/>
                    <a:pt x="820556" y="1510521"/>
                  </a:cubicBezTo>
                  <a:cubicBezTo>
                    <a:pt x="820556" y="1510521"/>
                    <a:pt x="819159" y="1511918"/>
                    <a:pt x="817763" y="1513314"/>
                  </a:cubicBezTo>
                  <a:cubicBezTo>
                    <a:pt x="816366" y="1516108"/>
                    <a:pt x="813572" y="1518901"/>
                    <a:pt x="812176" y="1523091"/>
                  </a:cubicBezTo>
                  <a:cubicBezTo>
                    <a:pt x="810779" y="1527281"/>
                    <a:pt x="809382" y="1530075"/>
                    <a:pt x="809382" y="1534265"/>
                  </a:cubicBezTo>
                  <a:cubicBezTo>
                    <a:pt x="809382" y="1535662"/>
                    <a:pt x="809382" y="1537058"/>
                    <a:pt x="809382" y="1538455"/>
                  </a:cubicBezTo>
                  <a:cubicBezTo>
                    <a:pt x="809382" y="1539851"/>
                    <a:pt x="809382" y="1539851"/>
                    <a:pt x="809382" y="1539851"/>
                  </a:cubicBezTo>
                  <a:cubicBezTo>
                    <a:pt x="809382" y="1539851"/>
                    <a:pt x="809382" y="1539851"/>
                    <a:pt x="809382" y="1541248"/>
                  </a:cubicBezTo>
                  <a:cubicBezTo>
                    <a:pt x="809382" y="1541248"/>
                    <a:pt x="809382" y="1542645"/>
                    <a:pt x="809382" y="1542645"/>
                  </a:cubicBezTo>
                  <a:cubicBezTo>
                    <a:pt x="809382" y="1544042"/>
                    <a:pt x="809382" y="1544042"/>
                    <a:pt x="809382" y="1545438"/>
                  </a:cubicBezTo>
                  <a:cubicBezTo>
                    <a:pt x="809382" y="1546835"/>
                    <a:pt x="810779" y="1549628"/>
                    <a:pt x="812176" y="1552422"/>
                  </a:cubicBezTo>
                  <a:cubicBezTo>
                    <a:pt x="813572" y="1555215"/>
                    <a:pt x="814969" y="1558008"/>
                    <a:pt x="816366" y="1560802"/>
                  </a:cubicBezTo>
                  <a:lnTo>
                    <a:pt x="792622" y="1584546"/>
                  </a:lnTo>
                  <a:lnTo>
                    <a:pt x="792622" y="1584546"/>
                  </a:lnTo>
                  <a:lnTo>
                    <a:pt x="626416" y="1747958"/>
                  </a:lnTo>
                  <a:cubicBezTo>
                    <a:pt x="569151" y="1689297"/>
                    <a:pt x="511887" y="1630636"/>
                    <a:pt x="456019" y="1573372"/>
                  </a:cubicBezTo>
                  <a:close/>
                  <a:moveTo>
                    <a:pt x="620829" y="1782876"/>
                  </a:moveTo>
                  <a:cubicBezTo>
                    <a:pt x="620829" y="1784272"/>
                    <a:pt x="620829" y="1784272"/>
                    <a:pt x="620829" y="1782876"/>
                  </a:cubicBezTo>
                  <a:cubicBezTo>
                    <a:pt x="620829" y="1784272"/>
                    <a:pt x="620829" y="1784272"/>
                    <a:pt x="620829" y="1782876"/>
                  </a:cubicBezTo>
                  <a:cubicBezTo>
                    <a:pt x="620829" y="1784272"/>
                    <a:pt x="620829" y="1785669"/>
                    <a:pt x="620829" y="1785669"/>
                  </a:cubicBezTo>
                  <a:cubicBezTo>
                    <a:pt x="620829" y="1787066"/>
                    <a:pt x="619432" y="1788462"/>
                    <a:pt x="619432" y="1791256"/>
                  </a:cubicBezTo>
                  <a:cubicBezTo>
                    <a:pt x="619432" y="1792653"/>
                    <a:pt x="618036" y="1794049"/>
                    <a:pt x="618036" y="1794049"/>
                  </a:cubicBezTo>
                  <a:cubicBezTo>
                    <a:pt x="618036" y="1794049"/>
                    <a:pt x="618036" y="1794049"/>
                    <a:pt x="618036" y="1792653"/>
                  </a:cubicBezTo>
                  <a:cubicBezTo>
                    <a:pt x="618036" y="1791256"/>
                    <a:pt x="616639" y="1789859"/>
                    <a:pt x="616639" y="1788462"/>
                  </a:cubicBezTo>
                  <a:cubicBezTo>
                    <a:pt x="616639" y="1788462"/>
                    <a:pt x="616639" y="1787066"/>
                    <a:pt x="616639" y="1787066"/>
                  </a:cubicBezTo>
                  <a:cubicBezTo>
                    <a:pt x="616639" y="1787066"/>
                    <a:pt x="616639" y="1785669"/>
                    <a:pt x="616639" y="1785669"/>
                  </a:cubicBezTo>
                  <a:cubicBezTo>
                    <a:pt x="616639" y="1785669"/>
                    <a:pt x="616639" y="1784272"/>
                    <a:pt x="616639" y="1784272"/>
                  </a:cubicBezTo>
                  <a:cubicBezTo>
                    <a:pt x="616639" y="1784272"/>
                    <a:pt x="616639" y="1784272"/>
                    <a:pt x="616639" y="1782876"/>
                  </a:cubicBezTo>
                  <a:cubicBezTo>
                    <a:pt x="616639" y="1782876"/>
                    <a:pt x="616639" y="1781479"/>
                    <a:pt x="616639" y="1781479"/>
                  </a:cubicBezTo>
                  <a:cubicBezTo>
                    <a:pt x="616639" y="1780082"/>
                    <a:pt x="616639" y="1777289"/>
                    <a:pt x="618036" y="1775892"/>
                  </a:cubicBezTo>
                  <a:cubicBezTo>
                    <a:pt x="618036" y="1774496"/>
                    <a:pt x="619432" y="1773099"/>
                    <a:pt x="619432" y="1773099"/>
                  </a:cubicBezTo>
                  <a:cubicBezTo>
                    <a:pt x="620829" y="1775892"/>
                    <a:pt x="620829" y="1778686"/>
                    <a:pt x="620829" y="1780082"/>
                  </a:cubicBezTo>
                  <a:cubicBezTo>
                    <a:pt x="620829" y="1782876"/>
                    <a:pt x="620829" y="1782876"/>
                    <a:pt x="620829" y="1782876"/>
                  </a:cubicBezTo>
                  <a:close/>
                  <a:moveTo>
                    <a:pt x="633399" y="1292637"/>
                  </a:moveTo>
                  <a:cubicBezTo>
                    <a:pt x="633399" y="1292637"/>
                    <a:pt x="633399" y="1292637"/>
                    <a:pt x="633399" y="1292637"/>
                  </a:cubicBezTo>
                  <a:cubicBezTo>
                    <a:pt x="633399" y="1291241"/>
                    <a:pt x="633399" y="1291241"/>
                    <a:pt x="633399" y="1289844"/>
                  </a:cubicBezTo>
                  <a:cubicBezTo>
                    <a:pt x="633399" y="1288447"/>
                    <a:pt x="633399" y="1285654"/>
                    <a:pt x="634796" y="1284257"/>
                  </a:cubicBezTo>
                  <a:cubicBezTo>
                    <a:pt x="636193" y="1282860"/>
                    <a:pt x="636193" y="1280067"/>
                    <a:pt x="637589" y="1280067"/>
                  </a:cubicBezTo>
                  <a:cubicBezTo>
                    <a:pt x="638986" y="1282860"/>
                    <a:pt x="638986" y="1285654"/>
                    <a:pt x="640383" y="1287051"/>
                  </a:cubicBezTo>
                  <a:cubicBezTo>
                    <a:pt x="640383" y="1288447"/>
                    <a:pt x="640383" y="1288447"/>
                    <a:pt x="640383" y="1288447"/>
                  </a:cubicBezTo>
                  <a:cubicBezTo>
                    <a:pt x="640383" y="1288447"/>
                    <a:pt x="640383" y="1288447"/>
                    <a:pt x="640383" y="1288447"/>
                  </a:cubicBezTo>
                  <a:cubicBezTo>
                    <a:pt x="640383" y="1288447"/>
                    <a:pt x="640383" y="1288447"/>
                    <a:pt x="640383" y="1288447"/>
                  </a:cubicBezTo>
                  <a:cubicBezTo>
                    <a:pt x="640383" y="1288447"/>
                    <a:pt x="640383" y="1289844"/>
                    <a:pt x="640383" y="1289844"/>
                  </a:cubicBezTo>
                  <a:cubicBezTo>
                    <a:pt x="640383" y="1291241"/>
                    <a:pt x="638986" y="1292637"/>
                    <a:pt x="638986" y="1295431"/>
                  </a:cubicBezTo>
                  <a:cubicBezTo>
                    <a:pt x="637589" y="1296827"/>
                    <a:pt x="637589" y="1298224"/>
                    <a:pt x="636193" y="1299621"/>
                  </a:cubicBezTo>
                  <a:cubicBezTo>
                    <a:pt x="636193" y="1299621"/>
                    <a:pt x="636193" y="1298224"/>
                    <a:pt x="634796" y="1298224"/>
                  </a:cubicBezTo>
                  <a:cubicBezTo>
                    <a:pt x="634796" y="1296827"/>
                    <a:pt x="633399" y="1295431"/>
                    <a:pt x="633399" y="1294034"/>
                  </a:cubicBezTo>
                  <a:cubicBezTo>
                    <a:pt x="633399" y="1294034"/>
                    <a:pt x="633399" y="1292637"/>
                    <a:pt x="633399" y="1292637"/>
                  </a:cubicBezTo>
                  <a:cubicBezTo>
                    <a:pt x="633399" y="1295431"/>
                    <a:pt x="633399" y="1294034"/>
                    <a:pt x="633399" y="1292637"/>
                  </a:cubicBezTo>
                  <a:cubicBezTo>
                    <a:pt x="633399" y="1294034"/>
                    <a:pt x="633399" y="1292637"/>
                    <a:pt x="633399" y="1292637"/>
                  </a:cubicBezTo>
                  <a:close/>
                  <a:moveTo>
                    <a:pt x="643176" y="1784272"/>
                  </a:moveTo>
                  <a:cubicBezTo>
                    <a:pt x="643176" y="1782876"/>
                    <a:pt x="643176" y="1781479"/>
                    <a:pt x="643176" y="1780082"/>
                  </a:cubicBezTo>
                  <a:cubicBezTo>
                    <a:pt x="643176" y="1775892"/>
                    <a:pt x="641780" y="1768909"/>
                    <a:pt x="636193" y="1760529"/>
                  </a:cubicBezTo>
                  <a:lnTo>
                    <a:pt x="802399" y="1598513"/>
                  </a:lnTo>
                  <a:lnTo>
                    <a:pt x="802399" y="1598513"/>
                  </a:lnTo>
                  <a:lnTo>
                    <a:pt x="827539" y="1573372"/>
                  </a:lnTo>
                  <a:lnTo>
                    <a:pt x="827539" y="1573372"/>
                  </a:lnTo>
                  <a:lnTo>
                    <a:pt x="828936" y="1571975"/>
                  </a:lnTo>
                  <a:cubicBezTo>
                    <a:pt x="833126" y="1576165"/>
                    <a:pt x="837316" y="1580356"/>
                    <a:pt x="841506" y="1584546"/>
                  </a:cubicBezTo>
                  <a:cubicBezTo>
                    <a:pt x="898771" y="1643207"/>
                    <a:pt x="954638" y="1700471"/>
                    <a:pt x="1011903" y="1759132"/>
                  </a:cubicBezTo>
                  <a:cubicBezTo>
                    <a:pt x="1011903" y="1759132"/>
                    <a:pt x="1011903" y="1759132"/>
                    <a:pt x="1011903" y="1759132"/>
                  </a:cubicBezTo>
                  <a:cubicBezTo>
                    <a:pt x="1011903" y="1759132"/>
                    <a:pt x="1010506" y="1760529"/>
                    <a:pt x="1009109" y="1761925"/>
                  </a:cubicBezTo>
                  <a:cubicBezTo>
                    <a:pt x="1007712" y="1764719"/>
                    <a:pt x="1004919" y="1767512"/>
                    <a:pt x="1003522" y="1771702"/>
                  </a:cubicBezTo>
                  <a:cubicBezTo>
                    <a:pt x="1002126" y="1775892"/>
                    <a:pt x="1000729" y="1778686"/>
                    <a:pt x="1000729" y="1782876"/>
                  </a:cubicBezTo>
                  <a:cubicBezTo>
                    <a:pt x="1000729" y="1784272"/>
                    <a:pt x="1000729" y="1785669"/>
                    <a:pt x="1000729" y="1787066"/>
                  </a:cubicBezTo>
                  <a:cubicBezTo>
                    <a:pt x="1000729" y="1788462"/>
                    <a:pt x="1000729" y="1788462"/>
                    <a:pt x="1000729" y="1788462"/>
                  </a:cubicBezTo>
                  <a:cubicBezTo>
                    <a:pt x="1000729" y="1788462"/>
                    <a:pt x="1000729" y="1788462"/>
                    <a:pt x="1000729" y="1789859"/>
                  </a:cubicBezTo>
                  <a:cubicBezTo>
                    <a:pt x="1000729" y="1789859"/>
                    <a:pt x="1000729" y="1791256"/>
                    <a:pt x="1000729" y="1791256"/>
                  </a:cubicBezTo>
                  <a:cubicBezTo>
                    <a:pt x="1000729" y="1792653"/>
                    <a:pt x="1000729" y="1792653"/>
                    <a:pt x="1000729" y="1794049"/>
                  </a:cubicBezTo>
                  <a:cubicBezTo>
                    <a:pt x="1000729" y="1795446"/>
                    <a:pt x="1002126" y="1798239"/>
                    <a:pt x="1002126" y="1801033"/>
                  </a:cubicBezTo>
                  <a:cubicBezTo>
                    <a:pt x="1003522" y="1803826"/>
                    <a:pt x="1004919" y="1806619"/>
                    <a:pt x="1006316" y="1809413"/>
                  </a:cubicBezTo>
                  <a:lnTo>
                    <a:pt x="982572" y="1833156"/>
                  </a:lnTo>
                  <a:lnTo>
                    <a:pt x="982572" y="1833156"/>
                  </a:lnTo>
                  <a:lnTo>
                    <a:pt x="816366" y="1995173"/>
                  </a:lnTo>
                  <a:cubicBezTo>
                    <a:pt x="759101" y="1936512"/>
                    <a:pt x="703234" y="1879247"/>
                    <a:pt x="645969" y="1820586"/>
                  </a:cubicBezTo>
                  <a:cubicBezTo>
                    <a:pt x="641780" y="1816396"/>
                    <a:pt x="637589" y="1812206"/>
                    <a:pt x="633399" y="1806619"/>
                  </a:cubicBezTo>
                  <a:cubicBezTo>
                    <a:pt x="634796" y="1803826"/>
                    <a:pt x="637589" y="1801033"/>
                    <a:pt x="638986" y="1798239"/>
                  </a:cubicBezTo>
                  <a:cubicBezTo>
                    <a:pt x="640383" y="1795446"/>
                    <a:pt x="641780" y="1791256"/>
                    <a:pt x="641780" y="1788462"/>
                  </a:cubicBezTo>
                  <a:cubicBezTo>
                    <a:pt x="641780" y="1787066"/>
                    <a:pt x="641780" y="1785669"/>
                    <a:pt x="641780" y="1785669"/>
                  </a:cubicBezTo>
                  <a:cubicBezTo>
                    <a:pt x="643176" y="1785669"/>
                    <a:pt x="643176" y="1784272"/>
                    <a:pt x="643176" y="1784272"/>
                  </a:cubicBezTo>
                  <a:cubicBezTo>
                    <a:pt x="643176" y="1784272"/>
                    <a:pt x="643176" y="1784272"/>
                    <a:pt x="643176" y="1784272"/>
                  </a:cubicBezTo>
                  <a:close/>
                  <a:moveTo>
                    <a:pt x="824746" y="1541248"/>
                  </a:moveTo>
                  <a:cubicBezTo>
                    <a:pt x="824746" y="1541248"/>
                    <a:pt x="824746" y="1539851"/>
                    <a:pt x="824746" y="1541248"/>
                  </a:cubicBezTo>
                  <a:cubicBezTo>
                    <a:pt x="824746" y="1539851"/>
                    <a:pt x="824746" y="1539851"/>
                    <a:pt x="824746" y="1538455"/>
                  </a:cubicBezTo>
                  <a:cubicBezTo>
                    <a:pt x="824746" y="1537058"/>
                    <a:pt x="824746" y="1534265"/>
                    <a:pt x="826142" y="1532868"/>
                  </a:cubicBezTo>
                  <a:cubicBezTo>
                    <a:pt x="827539" y="1531471"/>
                    <a:pt x="827539" y="1528678"/>
                    <a:pt x="828936" y="1528678"/>
                  </a:cubicBezTo>
                  <a:cubicBezTo>
                    <a:pt x="830333" y="1531471"/>
                    <a:pt x="830333" y="1534265"/>
                    <a:pt x="831730" y="1535662"/>
                  </a:cubicBezTo>
                  <a:cubicBezTo>
                    <a:pt x="831730" y="1537058"/>
                    <a:pt x="831730" y="1537058"/>
                    <a:pt x="831730" y="1537058"/>
                  </a:cubicBezTo>
                  <a:cubicBezTo>
                    <a:pt x="831730" y="1537058"/>
                    <a:pt x="831730" y="1537058"/>
                    <a:pt x="831730" y="1537058"/>
                  </a:cubicBezTo>
                  <a:cubicBezTo>
                    <a:pt x="831730" y="1537058"/>
                    <a:pt x="831730" y="1537058"/>
                    <a:pt x="831730" y="1537058"/>
                  </a:cubicBezTo>
                  <a:cubicBezTo>
                    <a:pt x="831730" y="1537058"/>
                    <a:pt x="831730" y="1538455"/>
                    <a:pt x="831730" y="1538455"/>
                  </a:cubicBezTo>
                  <a:cubicBezTo>
                    <a:pt x="831730" y="1539851"/>
                    <a:pt x="830333" y="1541248"/>
                    <a:pt x="830333" y="1544042"/>
                  </a:cubicBezTo>
                  <a:cubicBezTo>
                    <a:pt x="828936" y="1545438"/>
                    <a:pt x="828936" y="1546835"/>
                    <a:pt x="827539" y="1548232"/>
                  </a:cubicBezTo>
                  <a:cubicBezTo>
                    <a:pt x="827539" y="1548232"/>
                    <a:pt x="827539" y="1546835"/>
                    <a:pt x="826142" y="1546835"/>
                  </a:cubicBezTo>
                  <a:cubicBezTo>
                    <a:pt x="826142" y="1545438"/>
                    <a:pt x="824746" y="1544042"/>
                    <a:pt x="824746" y="1542645"/>
                  </a:cubicBezTo>
                  <a:cubicBezTo>
                    <a:pt x="824746" y="1542645"/>
                    <a:pt x="824746" y="1541248"/>
                    <a:pt x="824746" y="1541248"/>
                  </a:cubicBezTo>
                  <a:cubicBezTo>
                    <a:pt x="824746" y="1542645"/>
                    <a:pt x="824746" y="1541248"/>
                    <a:pt x="824746" y="1541248"/>
                  </a:cubicBezTo>
                  <a:cubicBezTo>
                    <a:pt x="824746" y="1541248"/>
                    <a:pt x="824746" y="1541248"/>
                    <a:pt x="824746" y="1541248"/>
                  </a:cubicBezTo>
                  <a:close/>
                  <a:moveTo>
                    <a:pt x="845696" y="1532868"/>
                  </a:moveTo>
                  <a:cubicBezTo>
                    <a:pt x="845696" y="1528678"/>
                    <a:pt x="844300" y="1521695"/>
                    <a:pt x="838713" y="1513314"/>
                  </a:cubicBezTo>
                  <a:lnTo>
                    <a:pt x="1003522" y="1352695"/>
                  </a:lnTo>
                  <a:lnTo>
                    <a:pt x="1003522" y="1352695"/>
                  </a:lnTo>
                  <a:lnTo>
                    <a:pt x="1028663" y="1327554"/>
                  </a:lnTo>
                  <a:lnTo>
                    <a:pt x="1028663" y="1327554"/>
                  </a:lnTo>
                  <a:lnTo>
                    <a:pt x="1030059" y="1326158"/>
                  </a:lnTo>
                  <a:cubicBezTo>
                    <a:pt x="1034250" y="1330348"/>
                    <a:pt x="1038440" y="1334538"/>
                    <a:pt x="1042629" y="1338728"/>
                  </a:cubicBezTo>
                  <a:cubicBezTo>
                    <a:pt x="1099894" y="1397389"/>
                    <a:pt x="1155762" y="1454653"/>
                    <a:pt x="1213026" y="1513314"/>
                  </a:cubicBezTo>
                  <a:cubicBezTo>
                    <a:pt x="1213026" y="1513314"/>
                    <a:pt x="1211629" y="1514711"/>
                    <a:pt x="1211629" y="1514711"/>
                  </a:cubicBezTo>
                  <a:cubicBezTo>
                    <a:pt x="1210232" y="1517505"/>
                    <a:pt x="1207439" y="1520298"/>
                    <a:pt x="1206042" y="1524488"/>
                  </a:cubicBezTo>
                  <a:cubicBezTo>
                    <a:pt x="1204646" y="1528678"/>
                    <a:pt x="1203249" y="1531471"/>
                    <a:pt x="1203249" y="1535662"/>
                  </a:cubicBezTo>
                  <a:cubicBezTo>
                    <a:pt x="1203249" y="1537058"/>
                    <a:pt x="1203249" y="1538455"/>
                    <a:pt x="1203249" y="1539851"/>
                  </a:cubicBezTo>
                  <a:cubicBezTo>
                    <a:pt x="1203249" y="1541248"/>
                    <a:pt x="1203249" y="1541248"/>
                    <a:pt x="1203249" y="1541248"/>
                  </a:cubicBezTo>
                  <a:cubicBezTo>
                    <a:pt x="1203249" y="1541248"/>
                    <a:pt x="1203249" y="1541248"/>
                    <a:pt x="1203249" y="1542645"/>
                  </a:cubicBezTo>
                  <a:cubicBezTo>
                    <a:pt x="1203249" y="1542645"/>
                    <a:pt x="1203249" y="1544042"/>
                    <a:pt x="1203249" y="1544042"/>
                  </a:cubicBezTo>
                  <a:cubicBezTo>
                    <a:pt x="1203249" y="1545438"/>
                    <a:pt x="1203249" y="1545438"/>
                    <a:pt x="1203249" y="1546835"/>
                  </a:cubicBezTo>
                  <a:cubicBezTo>
                    <a:pt x="1203249" y="1548232"/>
                    <a:pt x="1204646" y="1551025"/>
                    <a:pt x="1204646" y="1553818"/>
                  </a:cubicBezTo>
                  <a:cubicBezTo>
                    <a:pt x="1206042" y="1556612"/>
                    <a:pt x="1207439" y="1559405"/>
                    <a:pt x="1208836" y="1560802"/>
                  </a:cubicBezTo>
                  <a:lnTo>
                    <a:pt x="1183695" y="1584546"/>
                  </a:lnTo>
                  <a:lnTo>
                    <a:pt x="1183695" y="1584546"/>
                  </a:lnTo>
                  <a:lnTo>
                    <a:pt x="1018886" y="1745165"/>
                  </a:lnTo>
                  <a:cubicBezTo>
                    <a:pt x="961622" y="1686504"/>
                    <a:pt x="904357" y="1627843"/>
                    <a:pt x="847093" y="1569182"/>
                  </a:cubicBezTo>
                  <a:cubicBezTo>
                    <a:pt x="842903" y="1564992"/>
                    <a:pt x="840109" y="1560802"/>
                    <a:pt x="835919" y="1558008"/>
                  </a:cubicBezTo>
                  <a:cubicBezTo>
                    <a:pt x="837316" y="1556612"/>
                    <a:pt x="838713" y="1553818"/>
                    <a:pt x="840109" y="1549628"/>
                  </a:cubicBezTo>
                  <a:cubicBezTo>
                    <a:pt x="841506" y="1546835"/>
                    <a:pt x="842903" y="1542645"/>
                    <a:pt x="842903" y="1539851"/>
                  </a:cubicBezTo>
                  <a:cubicBezTo>
                    <a:pt x="842903" y="1538455"/>
                    <a:pt x="842903" y="1537058"/>
                    <a:pt x="842903" y="1537058"/>
                  </a:cubicBezTo>
                  <a:cubicBezTo>
                    <a:pt x="842903" y="1535662"/>
                    <a:pt x="842903" y="1535662"/>
                    <a:pt x="842903" y="1535662"/>
                  </a:cubicBezTo>
                  <a:cubicBezTo>
                    <a:pt x="842903" y="1535662"/>
                    <a:pt x="842903" y="1535662"/>
                    <a:pt x="842903" y="1534265"/>
                  </a:cubicBezTo>
                  <a:cubicBezTo>
                    <a:pt x="845696" y="1535662"/>
                    <a:pt x="845696" y="1534265"/>
                    <a:pt x="845696" y="1532868"/>
                  </a:cubicBezTo>
                  <a:close/>
                  <a:moveTo>
                    <a:pt x="1031456" y="1294034"/>
                  </a:moveTo>
                  <a:cubicBezTo>
                    <a:pt x="1031456" y="1294034"/>
                    <a:pt x="1031456" y="1294034"/>
                    <a:pt x="1031456" y="1294034"/>
                  </a:cubicBezTo>
                  <a:cubicBezTo>
                    <a:pt x="1031456" y="1292637"/>
                    <a:pt x="1031456" y="1292637"/>
                    <a:pt x="1031456" y="1291241"/>
                  </a:cubicBezTo>
                  <a:cubicBezTo>
                    <a:pt x="1031456" y="1289844"/>
                    <a:pt x="1031456" y="1287051"/>
                    <a:pt x="1032853" y="1285654"/>
                  </a:cubicBezTo>
                  <a:cubicBezTo>
                    <a:pt x="1032853" y="1284257"/>
                    <a:pt x="1034250" y="1282860"/>
                    <a:pt x="1034250" y="1282860"/>
                  </a:cubicBezTo>
                  <a:cubicBezTo>
                    <a:pt x="1035646" y="1285654"/>
                    <a:pt x="1035646" y="1288447"/>
                    <a:pt x="1035646" y="1289844"/>
                  </a:cubicBezTo>
                  <a:cubicBezTo>
                    <a:pt x="1035646" y="1291241"/>
                    <a:pt x="1035646" y="1291241"/>
                    <a:pt x="1035646" y="1291241"/>
                  </a:cubicBezTo>
                  <a:cubicBezTo>
                    <a:pt x="1035646" y="1291241"/>
                    <a:pt x="1035646" y="1291241"/>
                    <a:pt x="1035646" y="1291241"/>
                  </a:cubicBezTo>
                  <a:cubicBezTo>
                    <a:pt x="1035646" y="1291241"/>
                    <a:pt x="1035646" y="1291241"/>
                    <a:pt x="1035646" y="1291241"/>
                  </a:cubicBezTo>
                  <a:cubicBezTo>
                    <a:pt x="1035646" y="1291241"/>
                    <a:pt x="1035646" y="1292637"/>
                    <a:pt x="1035646" y="1292637"/>
                  </a:cubicBezTo>
                  <a:cubicBezTo>
                    <a:pt x="1035646" y="1294034"/>
                    <a:pt x="1034250" y="1295431"/>
                    <a:pt x="1034250" y="1298224"/>
                  </a:cubicBezTo>
                  <a:cubicBezTo>
                    <a:pt x="1034250" y="1299621"/>
                    <a:pt x="1032853" y="1299621"/>
                    <a:pt x="1032853" y="1301017"/>
                  </a:cubicBezTo>
                  <a:cubicBezTo>
                    <a:pt x="1032853" y="1301017"/>
                    <a:pt x="1032853" y="1301017"/>
                    <a:pt x="1032853" y="1299621"/>
                  </a:cubicBezTo>
                  <a:cubicBezTo>
                    <a:pt x="1032853" y="1298224"/>
                    <a:pt x="1031456" y="1296827"/>
                    <a:pt x="1031456" y="1295431"/>
                  </a:cubicBezTo>
                  <a:cubicBezTo>
                    <a:pt x="1031456" y="1295431"/>
                    <a:pt x="1031456" y="1294034"/>
                    <a:pt x="1031456" y="1294034"/>
                  </a:cubicBezTo>
                  <a:cubicBezTo>
                    <a:pt x="1031456" y="1295431"/>
                    <a:pt x="1031456" y="1295431"/>
                    <a:pt x="1031456" y="1294034"/>
                  </a:cubicBezTo>
                  <a:cubicBezTo>
                    <a:pt x="1031456" y="1294034"/>
                    <a:pt x="1031456" y="1294034"/>
                    <a:pt x="1031456" y="1294034"/>
                  </a:cubicBezTo>
                  <a:close/>
                  <a:moveTo>
                    <a:pt x="1235373" y="1576165"/>
                  </a:moveTo>
                  <a:lnTo>
                    <a:pt x="1235373" y="1576165"/>
                  </a:lnTo>
                  <a:lnTo>
                    <a:pt x="1235373" y="1576165"/>
                  </a:lnTo>
                  <a:cubicBezTo>
                    <a:pt x="1240960" y="1580356"/>
                    <a:pt x="1245150" y="1584546"/>
                    <a:pt x="1249340" y="1588736"/>
                  </a:cubicBezTo>
                  <a:cubicBezTo>
                    <a:pt x="1306604" y="1647397"/>
                    <a:pt x="1362472" y="1704661"/>
                    <a:pt x="1419736" y="1763322"/>
                  </a:cubicBezTo>
                  <a:cubicBezTo>
                    <a:pt x="1419736" y="1763322"/>
                    <a:pt x="1418340" y="1764719"/>
                    <a:pt x="1418340" y="1764719"/>
                  </a:cubicBezTo>
                  <a:cubicBezTo>
                    <a:pt x="1416943" y="1767512"/>
                    <a:pt x="1414149" y="1770305"/>
                    <a:pt x="1412753" y="1774496"/>
                  </a:cubicBezTo>
                  <a:cubicBezTo>
                    <a:pt x="1411356" y="1778686"/>
                    <a:pt x="1409959" y="1781479"/>
                    <a:pt x="1409959" y="1785669"/>
                  </a:cubicBezTo>
                  <a:cubicBezTo>
                    <a:pt x="1409959" y="1787066"/>
                    <a:pt x="1409959" y="1788462"/>
                    <a:pt x="1409959" y="1789859"/>
                  </a:cubicBezTo>
                  <a:cubicBezTo>
                    <a:pt x="1409959" y="1791256"/>
                    <a:pt x="1409959" y="1791256"/>
                    <a:pt x="1409959" y="1791256"/>
                  </a:cubicBezTo>
                  <a:cubicBezTo>
                    <a:pt x="1409959" y="1791256"/>
                    <a:pt x="1409959" y="1791256"/>
                    <a:pt x="1409959" y="1792653"/>
                  </a:cubicBezTo>
                  <a:cubicBezTo>
                    <a:pt x="1409959" y="1792653"/>
                    <a:pt x="1409959" y="1794049"/>
                    <a:pt x="1409959" y="1794049"/>
                  </a:cubicBezTo>
                  <a:cubicBezTo>
                    <a:pt x="1409959" y="1795446"/>
                    <a:pt x="1409959" y="1795446"/>
                    <a:pt x="1409959" y="1796843"/>
                  </a:cubicBezTo>
                  <a:cubicBezTo>
                    <a:pt x="1409959" y="1798239"/>
                    <a:pt x="1411356" y="1801033"/>
                    <a:pt x="1411356" y="1803826"/>
                  </a:cubicBezTo>
                  <a:cubicBezTo>
                    <a:pt x="1412753" y="1806619"/>
                    <a:pt x="1414149" y="1809413"/>
                    <a:pt x="1415546" y="1810810"/>
                  </a:cubicBezTo>
                  <a:lnTo>
                    <a:pt x="1390406" y="1834553"/>
                  </a:lnTo>
                  <a:lnTo>
                    <a:pt x="1390406" y="1834553"/>
                  </a:lnTo>
                  <a:lnTo>
                    <a:pt x="1226993" y="1995173"/>
                  </a:lnTo>
                  <a:cubicBezTo>
                    <a:pt x="1169728" y="1936512"/>
                    <a:pt x="1112464" y="1877851"/>
                    <a:pt x="1055200" y="1819190"/>
                  </a:cubicBezTo>
                  <a:cubicBezTo>
                    <a:pt x="1051010" y="1815000"/>
                    <a:pt x="1048217" y="1810810"/>
                    <a:pt x="1044026" y="1808016"/>
                  </a:cubicBezTo>
                  <a:cubicBezTo>
                    <a:pt x="1045423" y="1806619"/>
                    <a:pt x="1046820" y="1803826"/>
                    <a:pt x="1048217" y="1799636"/>
                  </a:cubicBezTo>
                  <a:cubicBezTo>
                    <a:pt x="1049613" y="1796843"/>
                    <a:pt x="1051010" y="1792653"/>
                    <a:pt x="1051010" y="1789859"/>
                  </a:cubicBezTo>
                  <a:cubicBezTo>
                    <a:pt x="1051010" y="1788462"/>
                    <a:pt x="1051010" y="1787066"/>
                    <a:pt x="1051010" y="1787066"/>
                  </a:cubicBezTo>
                  <a:cubicBezTo>
                    <a:pt x="1051010" y="1785669"/>
                    <a:pt x="1051010" y="1785669"/>
                    <a:pt x="1051010" y="1785669"/>
                  </a:cubicBezTo>
                  <a:cubicBezTo>
                    <a:pt x="1051010" y="1785669"/>
                    <a:pt x="1051010" y="1785669"/>
                    <a:pt x="1051010" y="1784272"/>
                  </a:cubicBezTo>
                  <a:cubicBezTo>
                    <a:pt x="1051010" y="1782876"/>
                    <a:pt x="1051010" y="1781479"/>
                    <a:pt x="1051010" y="1780082"/>
                  </a:cubicBezTo>
                  <a:cubicBezTo>
                    <a:pt x="1051010" y="1775892"/>
                    <a:pt x="1049613" y="1768909"/>
                    <a:pt x="1044026" y="1760529"/>
                  </a:cubicBezTo>
                  <a:lnTo>
                    <a:pt x="1208836" y="1599909"/>
                  </a:lnTo>
                  <a:lnTo>
                    <a:pt x="1208836" y="1599909"/>
                  </a:lnTo>
                  <a:lnTo>
                    <a:pt x="1235373" y="1576165"/>
                  </a:lnTo>
                  <a:close/>
                  <a:moveTo>
                    <a:pt x="1217216" y="1541248"/>
                  </a:moveTo>
                  <a:cubicBezTo>
                    <a:pt x="1217216" y="1541248"/>
                    <a:pt x="1217216" y="1541248"/>
                    <a:pt x="1217216" y="1541248"/>
                  </a:cubicBezTo>
                  <a:cubicBezTo>
                    <a:pt x="1217216" y="1539851"/>
                    <a:pt x="1217216" y="1539851"/>
                    <a:pt x="1217216" y="1538455"/>
                  </a:cubicBezTo>
                  <a:cubicBezTo>
                    <a:pt x="1217216" y="1537058"/>
                    <a:pt x="1217216" y="1534265"/>
                    <a:pt x="1218613" y="1532868"/>
                  </a:cubicBezTo>
                  <a:cubicBezTo>
                    <a:pt x="1218613" y="1531471"/>
                    <a:pt x="1220009" y="1530075"/>
                    <a:pt x="1220009" y="1530075"/>
                  </a:cubicBezTo>
                  <a:cubicBezTo>
                    <a:pt x="1221406" y="1532868"/>
                    <a:pt x="1221406" y="1535662"/>
                    <a:pt x="1221406" y="1537058"/>
                  </a:cubicBezTo>
                  <a:cubicBezTo>
                    <a:pt x="1221406" y="1538455"/>
                    <a:pt x="1221406" y="1538455"/>
                    <a:pt x="1221406" y="1538455"/>
                  </a:cubicBezTo>
                  <a:cubicBezTo>
                    <a:pt x="1221406" y="1538455"/>
                    <a:pt x="1221406" y="1538455"/>
                    <a:pt x="1221406" y="1538455"/>
                  </a:cubicBezTo>
                  <a:cubicBezTo>
                    <a:pt x="1221406" y="1538455"/>
                    <a:pt x="1221406" y="1538455"/>
                    <a:pt x="1221406" y="1538455"/>
                  </a:cubicBezTo>
                  <a:cubicBezTo>
                    <a:pt x="1221406" y="1538455"/>
                    <a:pt x="1221406" y="1539851"/>
                    <a:pt x="1221406" y="1539851"/>
                  </a:cubicBezTo>
                  <a:cubicBezTo>
                    <a:pt x="1221406" y="1541248"/>
                    <a:pt x="1220009" y="1542645"/>
                    <a:pt x="1220009" y="1545438"/>
                  </a:cubicBezTo>
                  <a:cubicBezTo>
                    <a:pt x="1220009" y="1546835"/>
                    <a:pt x="1218613" y="1548232"/>
                    <a:pt x="1218613" y="1548232"/>
                  </a:cubicBezTo>
                  <a:cubicBezTo>
                    <a:pt x="1218613" y="1548232"/>
                    <a:pt x="1218613" y="1548232"/>
                    <a:pt x="1218613" y="1546835"/>
                  </a:cubicBezTo>
                  <a:cubicBezTo>
                    <a:pt x="1218613" y="1545438"/>
                    <a:pt x="1217216" y="1544042"/>
                    <a:pt x="1217216" y="1542645"/>
                  </a:cubicBezTo>
                  <a:cubicBezTo>
                    <a:pt x="1217216" y="1542645"/>
                    <a:pt x="1217216" y="1541248"/>
                    <a:pt x="1217216" y="1541248"/>
                  </a:cubicBezTo>
                  <a:cubicBezTo>
                    <a:pt x="1217216" y="1542645"/>
                    <a:pt x="1217216" y="1542645"/>
                    <a:pt x="1217216" y="1541248"/>
                  </a:cubicBezTo>
                  <a:cubicBezTo>
                    <a:pt x="1217216" y="1541248"/>
                    <a:pt x="1217216" y="1541248"/>
                    <a:pt x="1217216" y="1541248"/>
                  </a:cubicBezTo>
                  <a:close/>
                  <a:moveTo>
                    <a:pt x="1249340" y="1534265"/>
                  </a:moveTo>
                  <a:cubicBezTo>
                    <a:pt x="1249340" y="1530075"/>
                    <a:pt x="1247943" y="1523091"/>
                    <a:pt x="1242357" y="1514711"/>
                  </a:cubicBezTo>
                  <a:lnTo>
                    <a:pt x="1408563" y="1352695"/>
                  </a:lnTo>
                  <a:lnTo>
                    <a:pt x="1408563" y="1352695"/>
                  </a:lnTo>
                  <a:lnTo>
                    <a:pt x="1433703" y="1327554"/>
                  </a:lnTo>
                  <a:lnTo>
                    <a:pt x="1433703" y="1327554"/>
                  </a:lnTo>
                  <a:lnTo>
                    <a:pt x="1433703" y="1327554"/>
                  </a:lnTo>
                  <a:cubicBezTo>
                    <a:pt x="1437893" y="1331745"/>
                    <a:pt x="1442083" y="1335935"/>
                    <a:pt x="1446273" y="1341521"/>
                  </a:cubicBezTo>
                  <a:cubicBezTo>
                    <a:pt x="1503537" y="1400182"/>
                    <a:pt x="1560802" y="1458844"/>
                    <a:pt x="1618066" y="1517505"/>
                  </a:cubicBezTo>
                  <a:cubicBezTo>
                    <a:pt x="1618066" y="1517505"/>
                    <a:pt x="1618066" y="1517505"/>
                    <a:pt x="1618066" y="1517505"/>
                  </a:cubicBezTo>
                  <a:cubicBezTo>
                    <a:pt x="1618066" y="1517505"/>
                    <a:pt x="1616669" y="1518901"/>
                    <a:pt x="1615273" y="1520298"/>
                  </a:cubicBezTo>
                  <a:cubicBezTo>
                    <a:pt x="1613876" y="1523091"/>
                    <a:pt x="1611083" y="1525885"/>
                    <a:pt x="1609686" y="1530075"/>
                  </a:cubicBezTo>
                  <a:cubicBezTo>
                    <a:pt x="1608289" y="1534265"/>
                    <a:pt x="1606893" y="1537058"/>
                    <a:pt x="1606893" y="1541248"/>
                  </a:cubicBezTo>
                  <a:cubicBezTo>
                    <a:pt x="1606893" y="1542645"/>
                    <a:pt x="1606893" y="1544042"/>
                    <a:pt x="1606893" y="1545438"/>
                  </a:cubicBezTo>
                  <a:cubicBezTo>
                    <a:pt x="1606893" y="1546835"/>
                    <a:pt x="1606893" y="1546835"/>
                    <a:pt x="1606893" y="1546835"/>
                  </a:cubicBezTo>
                  <a:cubicBezTo>
                    <a:pt x="1606893" y="1546835"/>
                    <a:pt x="1606893" y="1546835"/>
                    <a:pt x="1606893" y="1548232"/>
                  </a:cubicBezTo>
                  <a:cubicBezTo>
                    <a:pt x="1606893" y="1548232"/>
                    <a:pt x="1606893" y="1549628"/>
                    <a:pt x="1606893" y="1549628"/>
                  </a:cubicBezTo>
                  <a:cubicBezTo>
                    <a:pt x="1606893" y="1551025"/>
                    <a:pt x="1606893" y="1551025"/>
                    <a:pt x="1606893" y="1552422"/>
                  </a:cubicBezTo>
                  <a:cubicBezTo>
                    <a:pt x="1606893" y="1553818"/>
                    <a:pt x="1608289" y="1556612"/>
                    <a:pt x="1608289" y="1559405"/>
                  </a:cubicBezTo>
                  <a:cubicBezTo>
                    <a:pt x="1608289" y="1560802"/>
                    <a:pt x="1609686" y="1562199"/>
                    <a:pt x="1611083" y="1564992"/>
                  </a:cubicBezTo>
                  <a:lnTo>
                    <a:pt x="1587339" y="1588736"/>
                  </a:lnTo>
                  <a:lnTo>
                    <a:pt x="1587339" y="1588736"/>
                  </a:lnTo>
                  <a:lnTo>
                    <a:pt x="1421133" y="1750752"/>
                  </a:lnTo>
                  <a:cubicBezTo>
                    <a:pt x="1363868" y="1692091"/>
                    <a:pt x="1308001" y="1634826"/>
                    <a:pt x="1250737" y="1576165"/>
                  </a:cubicBezTo>
                  <a:cubicBezTo>
                    <a:pt x="1246546" y="1571975"/>
                    <a:pt x="1242357" y="1567785"/>
                    <a:pt x="1238166" y="1562199"/>
                  </a:cubicBezTo>
                  <a:cubicBezTo>
                    <a:pt x="1239563" y="1559405"/>
                    <a:pt x="1242357" y="1556612"/>
                    <a:pt x="1243753" y="1553818"/>
                  </a:cubicBezTo>
                  <a:cubicBezTo>
                    <a:pt x="1245150" y="1551025"/>
                    <a:pt x="1246546" y="1546835"/>
                    <a:pt x="1246546" y="1544042"/>
                  </a:cubicBezTo>
                  <a:cubicBezTo>
                    <a:pt x="1246546" y="1542645"/>
                    <a:pt x="1246546" y="1541248"/>
                    <a:pt x="1246546" y="1541248"/>
                  </a:cubicBezTo>
                  <a:cubicBezTo>
                    <a:pt x="1246546" y="1539851"/>
                    <a:pt x="1246546" y="1539851"/>
                    <a:pt x="1246546" y="1539851"/>
                  </a:cubicBezTo>
                  <a:cubicBezTo>
                    <a:pt x="1246546" y="1539851"/>
                    <a:pt x="1246546" y="1539851"/>
                    <a:pt x="1246546" y="1538455"/>
                  </a:cubicBezTo>
                  <a:cubicBezTo>
                    <a:pt x="1249340" y="1537058"/>
                    <a:pt x="1249340" y="1535662"/>
                    <a:pt x="1249340" y="1534265"/>
                  </a:cubicBezTo>
                  <a:close/>
                  <a:moveTo>
                    <a:pt x="1432307" y="1298224"/>
                  </a:moveTo>
                  <a:cubicBezTo>
                    <a:pt x="1432307" y="1298224"/>
                    <a:pt x="1432307" y="1298224"/>
                    <a:pt x="1432307" y="1298224"/>
                  </a:cubicBezTo>
                  <a:cubicBezTo>
                    <a:pt x="1432307" y="1296827"/>
                    <a:pt x="1432307" y="1296827"/>
                    <a:pt x="1432307" y="1295431"/>
                  </a:cubicBezTo>
                  <a:cubicBezTo>
                    <a:pt x="1432307" y="1294034"/>
                    <a:pt x="1432307" y="1291241"/>
                    <a:pt x="1433703" y="1289844"/>
                  </a:cubicBezTo>
                  <a:cubicBezTo>
                    <a:pt x="1433703" y="1288447"/>
                    <a:pt x="1435100" y="1287051"/>
                    <a:pt x="1436496" y="1285654"/>
                  </a:cubicBezTo>
                  <a:cubicBezTo>
                    <a:pt x="1436496" y="1287051"/>
                    <a:pt x="1437893" y="1288447"/>
                    <a:pt x="1437893" y="1289844"/>
                  </a:cubicBezTo>
                  <a:cubicBezTo>
                    <a:pt x="1437893" y="1291241"/>
                    <a:pt x="1437893" y="1291241"/>
                    <a:pt x="1437893" y="1291241"/>
                  </a:cubicBezTo>
                  <a:cubicBezTo>
                    <a:pt x="1437893" y="1291241"/>
                    <a:pt x="1437893" y="1291241"/>
                    <a:pt x="1437893" y="1291241"/>
                  </a:cubicBezTo>
                  <a:cubicBezTo>
                    <a:pt x="1437893" y="1291241"/>
                    <a:pt x="1437893" y="1291241"/>
                    <a:pt x="1437893" y="1291241"/>
                  </a:cubicBezTo>
                  <a:cubicBezTo>
                    <a:pt x="1437893" y="1291241"/>
                    <a:pt x="1437893" y="1292637"/>
                    <a:pt x="1437893" y="1292637"/>
                  </a:cubicBezTo>
                  <a:cubicBezTo>
                    <a:pt x="1437893" y="1294034"/>
                    <a:pt x="1436496" y="1295431"/>
                    <a:pt x="1436496" y="1298224"/>
                  </a:cubicBezTo>
                  <a:cubicBezTo>
                    <a:pt x="1435100" y="1299621"/>
                    <a:pt x="1435100" y="1301017"/>
                    <a:pt x="1433703" y="1302414"/>
                  </a:cubicBezTo>
                  <a:cubicBezTo>
                    <a:pt x="1433703" y="1301017"/>
                    <a:pt x="1433703" y="1301017"/>
                    <a:pt x="1433703" y="1299621"/>
                  </a:cubicBezTo>
                  <a:cubicBezTo>
                    <a:pt x="1433703" y="1299621"/>
                    <a:pt x="1433703" y="1298224"/>
                    <a:pt x="1433703" y="1298224"/>
                  </a:cubicBezTo>
                  <a:cubicBezTo>
                    <a:pt x="1432307" y="1299621"/>
                    <a:pt x="1432307" y="1299621"/>
                    <a:pt x="1432307" y="1298224"/>
                  </a:cubicBezTo>
                  <a:cubicBezTo>
                    <a:pt x="1432307" y="1298224"/>
                    <a:pt x="1432307" y="1298224"/>
                    <a:pt x="1432307" y="1298224"/>
                  </a:cubicBezTo>
                  <a:close/>
                  <a:moveTo>
                    <a:pt x="1456050" y="1287051"/>
                  </a:moveTo>
                  <a:cubicBezTo>
                    <a:pt x="1456050" y="1284257"/>
                    <a:pt x="1454653" y="1277274"/>
                    <a:pt x="1450463" y="1270290"/>
                  </a:cubicBezTo>
                  <a:lnTo>
                    <a:pt x="1615273" y="1109671"/>
                  </a:lnTo>
                  <a:lnTo>
                    <a:pt x="1615273" y="1109671"/>
                  </a:lnTo>
                  <a:lnTo>
                    <a:pt x="1640413" y="1084530"/>
                  </a:lnTo>
                  <a:lnTo>
                    <a:pt x="1640413" y="1084530"/>
                  </a:lnTo>
                  <a:lnTo>
                    <a:pt x="1641810" y="1083134"/>
                  </a:lnTo>
                  <a:cubicBezTo>
                    <a:pt x="1646000" y="1087324"/>
                    <a:pt x="1650190" y="1091514"/>
                    <a:pt x="1654380" y="1095704"/>
                  </a:cubicBezTo>
                  <a:cubicBezTo>
                    <a:pt x="1711645" y="1154365"/>
                    <a:pt x="1767512" y="1211629"/>
                    <a:pt x="1824776" y="1270290"/>
                  </a:cubicBezTo>
                  <a:cubicBezTo>
                    <a:pt x="1824776" y="1270290"/>
                    <a:pt x="1823380" y="1271687"/>
                    <a:pt x="1823380" y="1271687"/>
                  </a:cubicBezTo>
                  <a:cubicBezTo>
                    <a:pt x="1821983" y="1274480"/>
                    <a:pt x="1819190" y="1277274"/>
                    <a:pt x="1817793" y="1281464"/>
                  </a:cubicBezTo>
                  <a:cubicBezTo>
                    <a:pt x="1816396" y="1285654"/>
                    <a:pt x="1815000" y="1288447"/>
                    <a:pt x="1815000" y="1292637"/>
                  </a:cubicBezTo>
                  <a:cubicBezTo>
                    <a:pt x="1815000" y="1294034"/>
                    <a:pt x="1815000" y="1295431"/>
                    <a:pt x="1815000" y="1296827"/>
                  </a:cubicBezTo>
                  <a:cubicBezTo>
                    <a:pt x="1815000" y="1298224"/>
                    <a:pt x="1815000" y="1298224"/>
                    <a:pt x="1815000" y="1298224"/>
                  </a:cubicBezTo>
                  <a:cubicBezTo>
                    <a:pt x="1815000" y="1298224"/>
                    <a:pt x="1815000" y="1298224"/>
                    <a:pt x="1815000" y="1299621"/>
                  </a:cubicBezTo>
                  <a:cubicBezTo>
                    <a:pt x="1815000" y="1299621"/>
                    <a:pt x="1815000" y="1301017"/>
                    <a:pt x="1815000" y="1301017"/>
                  </a:cubicBezTo>
                  <a:cubicBezTo>
                    <a:pt x="1815000" y="1302414"/>
                    <a:pt x="1815000" y="1302414"/>
                    <a:pt x="1815000" y="1303811"/>
                  </a:cubicBezTo>
                  <a:cubicBezTo>
                    <a:pt x="1815000" y="1305208"/>
                    <a:pt x="1816396" y="1308001"/>
                    <a:pt x="1817793" y="1310794"/>
                  </a:cubicBezTo>
                  <a:cubicBezTo>
                    <a:pt x="1819190" y="1313588"/>
                    <a:pt x="1820586" y="1316381"/>
                    <a:pt x="1821983" y="1317778"/>
                  </a:cubicBezTo>
                  <a:lnTo>
                    <a:pt x="1796842" y="1341521"/>
                  </a:lnTo>
                  <a:lnTo>
                    <a:pt x="1796842" y="1341521"/>
                  </a:lnTo>
                  <a:lnTo>
                    <a:pt x="1632033" y="1502141"/>
                  </a:lnTo>
                  <a:cubicBezTo>
                    <a:pt x="1574769" y="1443480"/>
                    <a:pt x="1517504" y="1384819"/>
                    <a:pt x="1458844" y="1326158"/>
                  </a:cubicBezTo>
                  <a:cubicBezTo>
                    <a:pt x="1454653" y="1321968"/>
                    <a:pt x="1450463" y="1317778"/>
                    <a:pt x="1446273" y="1312191"/>
                  </a:cubicBezTo>
                  <a:cubicBezTo>
                    <a:pt x="1447670" y="1309397"/>
                    <a:pt x="1450463" y="1306604"/>
                    <a:pt x="1451860" y="1303811"/>
                  </a:cubicBezTo>
                  <a:cubicBezTo>
                    <a:pt x="1453257" y="1301017"/>
                    <a:pt x="1454653" y="1296827"/>
                    <a:pt x="1454653" y="1294034"/>
                  </a:cubicBezTo>
                  <a:cubicBezTo>
                    <a:pt x="1454653" y="1292637"/>
                    <a:pt x="1454653" y="1291241"/>
                    <a:pt x="1454653" y="1291241"/>
                  </a:cubicBezTo>
                  <a:cubicBezTo>
                    <a:pt x="1454653" y="1289844"/>
                    <a:pt x="1454653" y="1289844"/>
                    <a:pt x="1454653" y="1289844"/>
                  </a:cubicBezTo>
                  <a:cubicBezTo>
                    <a:pt x="1454653" y="1289844"/>
                    <a:pt x="1454653" y="1289844"/>
                    <a:pt x="1454653" y="1288447"/>
                  </a:cubicBezTo>
                  <a:cubicBezTo>
                    <a:pt x="1456050" y="1291241"/>
                    <a:pt x="1456050" y="1289844"/>
                    <a:pt x="1456050" y="1287051"/>
                  </a:cubicBezTo>
                  <a:close/>
                  <a:moveTo>
                    <a:pt x="1644603" y="1046820"/>
                  </a:moveTo>
                  <a:cubicBezTo>
                    <a:pt x="1644603" y="1048216"/>
                    <a:pt x="1644603" y="1048216"/>
                    <a:pt x="1644603" y="1048216"/>
                  </a:cubicBezTo>
                  <a:cubicBezTo>
                    <a:pt x="1644603" y="1048216"/>
                    <a:pt x="1644603" y="1048216"/>
                    <a:pt x="1644603" y="1048216"/>
                  </a:cubicBezTo>
                  <a:cubicBezTo>
                    <a:pt x="1644603" y="1048216"/>
                    <a:pt x="1644603" y="1048216"/>
                    <a:pt x="1644603" y="1048216"/>
                  </a:cubicBezTo>
                  <a:cubicBezTo>
                    <a:pt x="1644603" y="1048216"/>
                    <a:pt x="1644603" y="1049613"/>
                    <a:pt x="1644603" y="1049613"/>
                  </a:cubicBezTo>
                  <a:cubicBezTo>
                    <a:pt x="1644603" y="1051010"/>
                    <a:pt x="1643206" y="1052406"/>
                    <a:pt x="1643206" y="1055200"/>
                  </a:cubicBezTo>
                  <a:cubicBezTo>
                    <a:pt x="1643206" y="1056597"/>
                    <a:pt x="1641810" y="1057993"/>
                    <a:pt x="1640413" y="1059390"/>
                  </a:cubicBezTo>
                  <a:cubicBezTo>
                    <a:pt x="1640413" y="1059390"/>
                    <a:pt x="1640413" y="1057993"/>
                    <a:pt x="1639017" y="1057993"/>
                  </a:cubicBezTo>
                  <a:cubicBezTo>
                    <a:pt x="1639017" y="1056597"/>
                    <a:pt x="1637620" y="1055200"/>
                    <a:pt x="1637620" y="1053803"/>
                  </a:cubicBezTo>
                  <a:cubicBezTo>
                    <a:pt x="1637620" y="1053803"/>
                    <a:pt x="1637620" y="1052406"/>
                    <a:pt x="1637620" y="1052406"/>
                  </a:cubicBezTo>
                  <a:cubicBezTo>
                    <a:pt x="1637620" y="1052406"/>
                    <a:pt x="1637620" y="1051010"/>
                    <a:pt x="1637620" y="1051010"/>
                  </a:cubicBezTo>
                  <a:cubicBezTo>
                    <a:pt x="1637620" y="1051010"/>
                    <a:pt x="1637620" y="1049613"/>
                    <a:pt x="1637620" y="1049613"/>
                  </a:cubicBezTo>
                  <a:cubicBezTo>
                    <a:pt x="1637620" y="1049613"/>
                    <a:pt x="1637620" y="1049613"/>
                    <a:pt x="1637620" y="1048216"/>
                  </a:cubicBezTo>
                  <a:cubicBezTo>
                    <a:pt x="1637620" y="1048216"/>
                    <a:pt x="1637620" y="1046820"/>
                    <a:pt x="1637620" y="1046820"/>
                  </a:cubicBezTo>
                  <a:cubicBezTo>
                    <a:pt x="1637620" y="1045423"/>
                    <a:pt x="1637620" y="1042630"/>
                    <a:pt x="1639017" y="1041233"/>
                  </a:cubicBezTo>
                  <a:cubicBezTo>
                    <a:pt x="1639017" y="1039836"/>
                    <a:pt x="1640413" y="1038440"/>
                    <a:pt x="1641810" y="1037043"/>
                  </a:cubicBezTo>
                  <a:cubicBezTo>
                    <a:pt x="1643206" y="1041233"/>
                    <a:pt x="1644603" y="1044026"/>
                    <a:pt x="1644603" y="1046820"/>
                  </a:cubicBezTo>
                  <a:close/>
                  <a:moveTo>
                    <a:pt x="1643206" y="1038440"/>
                  </a:moveTo>
                  <a:cubicBezTo>
                    <a:pt x="1643206" y="1038440"/>
                    <a:pt x="1643206" y="1038440"/>
                    <a:pt x="1643206" y="1038440"/>
                  </a:cubicBezTo>
                  <a:cubicBezTo>
                    <a:pt x="1643206" y="1038440"/>
                    <a:pt x="1643206" y="1038440"/>
                    <a:pt x="1643206" y="1038440"/>
                  </a:cubicBezTo>
                  <a:cubicBezTo>
                    <a:pt x="1643206" y="1038440"/>
                    <a:pt x="1643206" y="1038440"/>
                    <a:pt x="1643206" y="1038440"/>
                  </a:cubicBezTo>
                  <a:close/>
                  <a:moveTo>
                    <a:pt x="1805223" y="1795446"/>
                  </a:moveTo>
                  <a:cubicBezTo>
                    <a:pt x="1805223" y="1795446"/>
                    <a:pt x="1805223" y="1796843"/>
                    <a:pt x="1805223" y="1796843"/>
                  </a:cubicBezTo>
                  <a:cubicBezTo>
                    <a:pt x="1805223" y="1798239"/>
                    <a:pt x="1805223" y="1798239"/>
                    <a:pt x="1805223" y="1799636"/>
                  </a:cubicBezTo>
                  <a:cubicBezTo>
                    <a:pt x="1805223" y="1801033"/>
                    <a:pt x="1806619" y="1803826"/>
                    <a:pt x="1806619" y="1806619"/>
                  </a:cubicBezTo>
                  <a:cubicBezTo>
                    <a:pt x="1806619" y="1808016"/>
                    <a:pt x="1808016" y="1809413"/>
                    <a:pt x="1809413" y="1812206"/>
                  </a:cubicBezTo>
                  <a:lnTo>
                    <a:pt x="1785669" y="1835950"/>
                  </a:lnTo>
                  <a:lnTo>
                    <a:pt x="1785669" y="1835950"/>
                  </a:lnTo>
                  <a:lnTo>
                    <a:pt x="1619463" y="1997966"/>
                  </a:lnTo>
                  <a:cubicBezTo>
                    <a:pt x="1562199" y="1939305"/>
                    <a:pt x="1506331" y="1882041"/>
                    <a:pt x="1449067" y="1823380"/>
                  </a:cubicBezTo>
                  <a:cubicBezTo>
                    <a:pt x="1444877" y="1819190"/>
                    <a:pt x="1440686" y="1815000"/>
                    <a:pt x="1436496" y="1809413"/>
                  </a:cubicBezTo>
                  <a:cubicBezTo>
                    <a:pt x="1437893" y="1806619"/>
                    <a:pt x="1440686" y="1803826"/>
                    <a:pt x="1442083" y="1801033"/>
                  </a:cubicBezTo>
                  <a:cubicBezTo>
                    <a:pt x="1443480" y="1798239"/>
                    <a:pt x="1444877" y="1794049"/>
                    <a:pt x="1444877" y="1791256"/>
                  </a:cubicBezTo>
                  <a:cubicBezTo>
                    <a:pt x="1444877" y="1789859"/>
                    <a:pt x="1444877" y="1788462"/>
                    <a:pt x="1444877" y="1788462"/>
                  </a:cubicBezTo>
                  <a:cubicBezTo>
                    <a:pt x="1444877" y="1787066"/>
                    <a:pt x="1444877" y="1787066"/>
                    <a:pt x="1444877" y="1787066"/>
                  </a:cubicBezTo>
                  <a:cubicBezTo>
                    <a:pt x="1444877" y="1787066"/>
                    <a:pt x="1444877" y="1787066"/>
                    <a:pt x="1444877" y="1785669"/>
                  </a:cubicBezTo>
                  <a:cubicBezTo>
                    <a:pt x="1444877" y="1784272"/>
                    <a:pt x="1444877" y="1782876"/>
                    <a:pt x="1444877" y="1781479"/>
                  </a:cubicBezTo>
                  <a:cubicBezTo>
                    <a:pt x="1444877" y="1777289"/>
                    <a:pt x="1443480" y="1770305"/>
                    <a:pt x="1437893" y="1761925"/>
                  </a:cubicBezTo>
                  <a:lnTo>
                    <a:pt x="1604099" y="1599909"/>
                  </a:lnTo>
                  <a:lnTo>
                    <a:pt x="1604099" y="1599909"/>
                  </a:lnTo>
                  <a:lnTo>
                    <a:pt x="1629240" y="1574769"/>
                  </a:lnTo>
                  <a:lnTo>
                    <a:pt x="1629240" y="1574769"/>
                  </a:lnTo>
                  <a:lnTo>
                    <a:pt x="1629240" y="1574769"/>
                  </a:lnTo>
                  <a:cubicBezTo>
                    <a:pt x="1633430" y="1578959"/>
                    <a:pt x="1637620" y="1583149"/>
                    <a:pt x="1641810" y="1588736"/>
                  </a:cubicBezTo>
                  <a:cubicBezTo>
                    <a:pt x="1699074" y="1647397"/>
                    <a:pt x="1756339" y="1706058"/>
                    <a:pt x="1813603" y="1764719"/>
                  </a:cubicBezTo>
                  <a:cubicBezTo>
                    <a:pt x="1813603" y="1764719"/>
                    <a:pt x="1813603" y="1764719"/>
                    <a:pt x="1813603" y="1764719"/>
                  </a:cubicBezTo>
                  <a:cubicBezTo>
                    <a:pt x="1813603" y="1764719"/>
                    <a:pt x="1812206" y="1766115"/>
                    <a:pt x="1810809" y="1767512"/>
                  </a:cubicBezTo>
                  <a:cubicBezTo>
                    <a:pt x="1809413" y="1770305"/>
                    <a:pt x="1806619" y="1773099"/>
                    <a:pt x="1805223" y="1777289"/>
                  </a:cubicBezTo>
                  <a:cubicBezTo>
                    <a:pt x="1803826" y="1781479"/>
                    <a:pt x="1802430" y="1784272"/>
                    <a:pt x="1802430" y="1788462"/>
                  </a:cubicBezTo>
                  <a:cubicBezTo>
                    <a:pt x="1802430" y="1789859"/>
                    <a:pt x="1802430" y="1791256"/>
                    <a:pt x="1802430" y="1792653"/>
                  </a:cubicBezTo>
                  <a:cubicBezTo>
                    <a:pt x="1802430" y="1794049"/>
                    <a:pt x="1802430" y="1794049"/>
                    <a:pt x="1802430" y="1794049"/>
                  </a:cubicBezTo>
                  <a:cubicBezTo>
                    <a:pt x="1802430" y="1794049"/>
                    <a:pt x="1805223" y="1794049"/>
                    <a:pt x="1805223" y="1795446"/>
                  </a:cubicBezTo>
                  <a:close/>
                  <a:moveTo>
                    <a:pt x="1616669" y="2032883"/>
                  </a:moveTo>
                  <a:cubicBezTo>
                    <a:pt x="1616669" y="2032883"/>
                    <a:pt x="1616669" y="2032883"/>
                    <a:pt x="1616669" y="2032883"/>
                  </a:cubicBezTo>
                  <a:cubicBezTo>
                    <a:pt x="1616669" y="2032883"/>
                    <a:pt x="1616669" y="2034280"/>
                    <a:pt x="1616669" y="2032883"/>
                  </a:cubicBezTo>
                  <a:cubicBezTo>
                    <a:pt x="1616669" y="2034280"/>
                    <a:pt x="1616669" y="2035677"/>
                    <a:pt x="1616669" y="2035677"/>
                  </a:cubicBezTo>
                  <a:cubicBezTo>
                    <a:pt x="1616669" y="2037073"/>
                    <a:pt x="1615273" y="2038470"/>
                    <a:pt x="1615273" y="2041264"/>
                  </a:cubicBezTo>
                  <a:cubicBezTo>
                    <a:pt x="1615273" y="2042660"/>
                    <a:pt x="1613876" y="2042660"/>
                    <a:pt x="1613876" y="2044057"/>
                  </a:cubicBezTo>
                  <a:cubicBezTo>
                    <a:pt x="1613876" y="2044057"/>
                    <a:pt x="1613876" y="2044057"/>
                    <a:pt x="1613876" y="2042660"/>
                  </a:cubicBezTo>
                  <a:cubicBezTo>
                    <a:pt x="1613876" y="2041264"/>
                    <a:pt x="1612480" y="2039867"/>
                    <a:pt x="1612480" y="2038470"/>
                  </a:cubicBezTo>
                  <a:cubicBezTo>
                    <a:pt x="1612480" y="2038470"/>
                    <a:pt x="1612480" y="2037073"/>
                    <a:pt x="1612480" y="2037073"/>
                  </a:cubicBezTo>
                  <a:cubicBezTo>
                    <a:pt x="1612480" y="2037073"/>
                    <a:pt x="1612480" y="2035677"/>
                    <a:pt x="1612480" y="2035677"/>
                  </a:cubicBezTo>
                  <a:cubicBezTo>
                    <a:pt x="1612480" y="2035677"/>
                    <a:pt x="1612480" y="2034280"/>
                    <a:pt x="1612480" y="2034280"/>
                  </a:cubicBezTo>
                  <a:cubicBezTo>
                    <a:pt x="1612480" y="2034280"/>
                    <a:pt x="1612480" y="2034280"/>
                    <a:pt x="1612480" y="2032883"/>
                  </a:cubicBezTo>
                  <a:cubicBezTo>
                    <a:pt x="1612480" y="2032883"/>
                    <a:pt x="1612480" y="2031487"/>
                    <a:pt x="1612480" y="2031487"/>
                  </a:cubicBezTo>
                  <a:cubicBezTo>
                    <a:pt x="1612480" y="2030090"/>
                    <a:pt x="1612480" y="2027297"/>
                    <a:pt x="1613876" y="2025900"/>
                  </a:cubicBezTo>
                  <a:cubicBezTo>
                    <a:pt x="1613876" y="2024503"/>
                    <a:pt x="1615273" y="2023106"/>
                    <a:pt x="1615273" y="2023106"/>
                  </a:cubicBezTo>
                  <a:cubicBezTo>
                    <a:pt x="1616669" y="2025900"/>
                    <a:pt x="1616669" y="2028693"/>
                    <a:pt x="1616669" y="2030090"/>
                  </a:cubicBezTo>
                  <a:cubicBezTo>
                    <a:pt x="1616669" y="2031487"/>
                    <a:pt x="1616669" y="2032883"/>
                    <a:pt x="1616669" y="2032883"/>
                  </a:cubicBezTo>
                  <a:close/>
                  <a:moveTo>
                    <a:pt x="1595719" y="2038470"/>
                  </a:moveTo>
                  <a:cubicBezTo>
                    <a:pt x="1595719" y="2038470"/>
                    <a:pt x="1595719" y="2039867"/>
                    <a:pt x="1595719" y="2039867"/>
                  </a:cubicBezTo>
                  <a:cubicBezTo>
                    <a:pt x="1595719" y="2041264"/>
                    <a:pt x="1595719" y="2041264"/>
                    <a:pt x="1595719" y="2042660"/>
                  </a:cubicBezTo>
                  <a:cubicBezTo>
                    <a:pt x="1595719" y="2044057"/>
                    <a:pt x="1597116" y="2046850"/>
                    <a:pt x="1597116" y="2049644"/>
                  </a:cubicBezTo>
                  <a:cubicBezTo>
                    <a:pt x="1598513" y="2052437"/>
                    <a:pt x="1599909" y="2055230"/>
                    <a:pt x="1601306" y="2056627"/>
                  </a:cubicBezTo>
                  <a:lnTo>
                    <a:pt x="1576166" y="2080371"/>
                  </a:lnTo>
                  <a:lnTo>
                    <a:pt x="1576166" y="2080371"/>
                  </a:lnTo>
                  <a:lnTo>
                    <a:pt x="1411356" y="2240990"/>
                  </a:lnTo>
                  <a:cubicBezTo>
                    <a:pt x="1354092" y="2182329"/>
                    <a:pt x="1296827" y="2123668"/>
                    <a:pt x="1239563" y="2065007"/>
                  </a:cubicBezTo>
                  <a:cubicBezTo>
                    <a:pt x="1235373" y="2060817"/>
                    <a:pt x="1232580" y="2056627"/>
                    <a:pt x="1228390" y="2053834"/>
                  </a:cubicBezTo>
                  <a:cubicBezTo>
                    <a:pt x="1229786" y="2052437"/>
                    <a:pt x="1231183" y="2049644"/>
                    <a:pt x="1232580" y="2045454"/>
                  </a:cubicBezTo>
                  <a:cubicBezTo>
                    <a:pt x="1233976" y="2042660"/>
                    <a:pt x="1235373" y="2038470"/>
                    <a:pt x="1235373" y="2035677"/>
                  </a:cubicBezTo>
                  <a:cubicBezTo>
                    <a:pt x="1235373" y="2034280"/>
                    <a:pt x="1235373" y="2032883"/>
                    <a:pt x="1235373" y="2032883"/>
                  </a:cubicBezTo>
                  <a:cubicBezTo>
                    <a:pt x="1235373" y="2031487"/>
                    <a:pt x="1235373" y="2031487"/>
                    <a:pt x="1235373" y="2031487"/>
                  </a:cubicBezTo>
                  <a:cubicBezTo>
                    <a:pt x="1235373" y="2031487"/>
                    <a:pt x="1235373" y="2031487"/>
                    <a:pt x="1235373" y="2030090"/>
                  </a:cubicBezTo>
                  <a:cubicBezTo>
                    <a:pt x="1235373" y="2028693"/>
                    <a:pt x="1235373" y="2027297"/>
                    <a:pt x="1235373" y="2025900"/>
                  </a:cubicBezTo>
                  <a:cubicBezTo>
                    <a:pt x="1235373" y="2021710"/>
                    <a:pt x="1233976" y="2014726"/>
                    <a:pt x="1228390" y="2006346"/>
                  </a:cubicBezTo>
                  <a:lnTo>
                    <a:pt x="1393199" y="1845727"/>
                  </a:lnTo>
                  <a:lnTo>
                    <a:pt x="1393199" y="1845727"/>
                  </a:lnTo>
                  <a:lnTo>
                    <a:pt x="1418340" y="1820586"/>
                  </a:lnTo>
                  <a:lnTo>
                    <a:pt x="1418340" y="1820586"/>
                  </a:lnTo>
                  <a:lnTo>
                    <a:pt x="1419736" y="1819190"/>
                  </a:lnTo>
                  <a:cubicBezTo>
                    <a:pt x="1423926" y="1823380"/>
                    <a:pt x="1428116" y="1827570"/>
                    <a:pt x="1432307" y="1831760"/>
                  </a:cubicBezTo>
                  <a:cubicBezTo>
                    <a:pt x="1489571" y="1890421"/>
                    <a:pt x="1545438" y="1947685"/>
                    <a:pt x="1602703" y="2006346"/>
                  </a:cubicBezTo>
                  <a:cubicBezTo>
                    <a:pt x="1602703" y="2006346"/>
                    <a:pt x="1601306" y="2007743"/>
                    <a:pt x="1601306" y="2007743"/>
                  </a:cubicBezTo>
                  <a:cubicBezTo>
                    <a:pt x="1599909" y="2010536"/>
                    <a:pt x="1597116" y="2013330"/>
                    <a:pt x="1595719" y="2017520"/>
                  </a:cubicBezTo>
                  <a:cubicBezTo>
                    <a:pt x="1594322" y="2021710"/>
                    <a:pt x="1592926" y="2024503"/>
                    <a:pt x="1592926" y="2028693"/>
                  </a:cubicBezTo>
                  <a:cubicBezTo>
                    <a:pt x="1592926" y="2030090"/>
                    <a:pt x="1592926" y="2031487"/>
                    <a:pt x="1592926" y="2032883"/>
                  </a:cubicBezTo>
                  <a:cubicBezTo>
                    <a:pt x="1592926" y="2034280"/>
                    <a:pt x="1592926" y="2034280"/>
                    <a:pt x="1592926" y="2034280"/>
                  </a:cubicBezTo>
                  <a:cubicBezTo>
                    <a:pt x="1592926" y="2034280"/>
                    <a:pt x="1595719" y="2037073"/>
                    <a:pt x="1595719" y="2038470"/>
                  </a:cubicBezTo>
                  <a:close/>
                  <a:moveTo>
                    <a:pt x="1414149" y="2280098"/>
                  </a:moveTo>
                  <a:cubicBezTo>
                    <a:pt x="1414149" y="2280098"/>
                    <a:pt x="1414149" y="2280098"/>
                    <a:pt x="1414149" y="2280098"/>
                  </a:cubicBezTo>
                  <a:cubicBezTo>
                    <a:pt x="1414149" y="2281494"/>
                    <a:pt x="1414149" y="2281494"/>
                    <a:pt x="1414149" y="2282891"/>
                  </a:cubicBezTo>
                  <a:cubicBezTo>
                    <a:pt x="1414149" y="2284288"/>
                    <a:pt x="1412753" y="2285684"/>
                    <a:pt x="1412753" y="2288478"/>
                  </a:cubicBezTo>
                  <a:cubicBezTo>
                    <a:pt x="1411356" y="2289875"/>
                    <a:pt x="1411356" y="2291271"/>
                    <a:pt x="1409959" y="2292668"/>
                  </a:cubicBezTo>
                  <a:cubicBezTo>
                    <a:pt x="1409959" y="2292668"/>
                    <a:pt x="1409959" y="2291271"/>
                    <a:pt x="1408563" y="2291271"/>
                  </a:cubicBezTo>
                  <a:cubicBezTo>
                    <a:pt x="1408563" y="2289875"/>
                    <a:pt x="1407166" y="2288478"/>
                    <a:pt x="1407166" y="2287081"/>
                  </a:cubicBezTo>
                  <a:cubicBezTo>
                    <a:pt x="1407166" y="2287081"/>
                    <a:pt x="1407166" y="2285684"/>
                    <a:pt x="1407166" y="2285684"/>
                  </a:cubicBezTo>
                  <a:cubicBezTo>
                    <a:pt x="1407166" y="2285684"/>
                    <a:pt x="1407166" y="2284288"/>
                    <a:pt x="1407166" y="2284288"/>
                  </a:cubicBezTo>
                  <a:cubicBezTo>
                    <a:pt x="1407166" y="2284288"/>
                    <a:pt x="1407166" y="2282891"/>
                    <a:pt x="1407166" y="2282891"/>
                  </a:cubicBezTo>
                  <a:cubicBezTo>
                    <a:pt x="1407166" y="2282891"/>
                    <a:pt x="1407166" y="2282891"/>
                    <a:pt x="1407166" y="2281494"/>
                  </a:cubicBezTo>
                  <a:cubicBezTo>
                    <a:pt x="1407166" y="2281494"/>
                    <a:pt x="1407166" y="2280098"/>
                    <a:pt x="1407166" y="2280098"/>
                  </a:cubicBezTo>
                  <a:cubicBezTo>
                    <a:pt x="1407166" y="2278701"/>
                    <a:pt x="1407166" y="2275908"/>
                    <a:pt x="1408563" y="2274511"/>
                  </a:cubicBezTo>
                  <a:cubicBezTo>
                    <a:pt x="1409959" y="2273114"/>
                    <a:pt x="1409959" y="2270321"/>
                    <a:pt x="1411356" y="2270321"/>
                  </a:cubicBezTo>
                  <a:cubicBezTo>
                    <a:pt x="1412753" y="2273114"/>
                    <a:pt x="1412753" y="2275908"/>
                    <a:pt x="1414149" y="2277304"/>
                  </a:cubicBezTo>
                  <a:cubicBezTo>
                    <a:pt x="1414149" y="2277304"/>
                    <a:pt x="1414149" y="2278701"/>
                    <a:pt x="1414149" y="2280098"/>
                  </a:cubicBezTo>
                  <a:cubicBezTo>
                    <a:pt x="1414149" y="2278701"/>
                    <a:pt x="1414149" y="2280098"/>
                    <a:pt x="1414149" y="2280098"/>
                  </a:cubicBezTo>
                  <a:close/>
                  <a:moveTo>
                    <a:pt x="1423926" y="1788462"/>
                  </a:moveTo>
                  <a:cubicBezTo>
                    <a:pt x="1423926" y="1788462"/>
                    <a:pt x="1423926" y="1788462"/>
                    <a:pt x="1423926" y="1788462"/>
                  </a:cubicBezTo>
                  <a:cubicBezTo>
                    <a:pt x="1423926" y="1787066"/>
                    <a:pt x="1423926" y="1787066"/>
                    <a:pt x="1423926" y="1785669"/>
                  </a:cubicBezTo>
                  <a:cubicBezTo>
                    <a:pt x="1423926" y="1784272"/>
                    <a:pt x="1423926" y="1781479"/>
                    <a:pt x="1425323" y="1780082"/>
                  </a:cubicBezTo>
                  <a:cubicBezTo>
                    <a:pt x="1425323" y="1778686"/>
                    <a:pt x="1426719" y="1777289"/>
                    <a:pt x="1426719" y="1777289"/>
                  </a:cubicBezTo>
                  <a:cubicBezTo>
                    <a:pt x="1428116" y="1780082"/>
                    <a:pt x="1428116" y="1782876"/>
                    <a:pt x="1428116" y="1784272"/>
                  </a:cubicBezTo>
                  <a:cubicBezTo>
                    <a:pt x="1428116" y="1785669"/>
                    <a:pt x="1428116" y="1785669"/>
                    <a:pt x="1428116" y="1785669"/>
                  </a:cubicBezTo>
                  <a:cubicBezTo>
                    <a:pt x="1428116" y="1785669"/>
                    <a:pt x="1428116" y="1785669"/>
                    <a:pt x="1428116" y="1785669"/>
                  </a:cubicBezTo>
                  <a:cubicBezTo>
                    <a:pt x="1428116" y="1785669"/>
                    <a:pt x="1428116" y="1785669"/>
                    <a:pt x="1428116" y="1785669"/>
                  </a:cubicBezTo>
                  <a:cubicBezTo>
                    <a:pt x="1428116" y="1785669"/>
                    <a:pt x="1428116" y="1787066"/>
                    <a:pt x="1428116" y="1787066"/>
                  </a:cubicBezTo>
                  <a:cubicBezTo>
                    <a:pt x="1428116" y="1788462"/>
                    <a:pt x="1426719" y="1789859"/>
                    <a:pt x="1426719" y="1792653"/>
                  </a:cubicBezTo>
                  <a:cubicBezTo>
                    <a:pt x="1426719" y="1794049"/>
                    <a:pt x="1425323" y="1794049"/>
                    <a:pt x="1425323" y="1795446"/>
                  </a:cubicBezTo>
                  <a:cubicBezTo>
                    <a:pt x="1425323" y="1795446"/>
                    <a:pt x="1425323" y="1795446"/>
                    <a:pt x="1425323" y="1794049"/>
                  </a:cubicBezTo>
                  <a:cubicBezTo>
                    <a:pt x="1425323" y="1792653"/>
                    <a:pt x="1423926" y="1791256"/>
                    <a:pt x="1423926" y="1789859"/>
                  </a:cubicBezTo>
                  <a:cubicBezTo>
                    <a:pt x="1423926" y="1789859"/>
                    <a:pt x="1423926" y="1788462"/>
                    <a:pt x="1423926" y="1788462"/>
                  </a:cubicBezTo>
                  <a:cubicBezTo>
                    <a:pt x="1423926" y="1789859"/>
                    <a:pt x="1423926" y="1789859"/>
                    <a:pt x="1423926" y="1788462"/>
                  </a:cubicBezTo>
                  <a:cubicBezTo>
                    <a:pt x="1423926" y="1788462"/>
                    <a:pt x="1423926" y="1788462"/>
                    <a:pt x="1423926" y="1788462"/>
                  </a:cubicBezTo>
                  <a:close/>
                  <a:moveTo>
                    <a:pt x="1626446" y="1545438"/>
                  </a:moveTo>
                  <a:cubicBezTo>
                    <a:pt x="1626446" y="1545438"/>
                    <a:pt x="1626446" y="1545438"/>
                    <a:pt x="1626446" y="1545438"/>
                  </a:cubicBezTo>
                  <a:cubicBezTo>
                    <a:pt x="1626446" y="1544042"/>
                    <a:pt x="1626446" y="1544042"/>
                    <a:pt x="1626446" y="1542645"/>
                  </a:cubicBezTo>
                  <a:cubicBezTo>
                    <a:pt x="1626446" y="1541248"/>
                    <a:pt x="1626446" y="1538455"/>
                    <a:pt x="1627843" y="1537058"/>
                  </a:cubicBezTo>
                  <a:cubicBezTo>
                    <a:pt x="1629240" y="1535662"/>
                    <a:pt x="1629240" y="1534265"/>
                    <a:pt x="1630636" y="1532868"/>
                  </a:cubicBezTo>
                  <a:cubicBezTo>
                    <a:pt x="1630636" y="1534265"/>
                    <a:pt x="1632033" y="1535662"/>
                    <a:pt x="1632033" y="1537058"/>
                  </a:cubicBezTo>
                  <a:cubicBezTo>
                    <a:pt x="1632033" y="1538455"/>
                    <a:pt x="1632033" y="1538455"/>
                    <a:pt x="1632033" y="1538455"/>
                  </a:cubicBezTo>
                  <a:cubicBezTo>
                    <a:pt x="1632033" y="1538455"/>
                    <a:pt x="1632033" y="1538455"/>
                    <a:pt x="1632033" y="1538455"/>
                  </a:cubicBezTo>
                  <a:cubicBezTo>
                    <a:pt x="1632033" y="1538455"/>
                    <a:pt x="1632033" y="1538455"/>
                    <a:pt x="1632033" y="1538455"/>
                  </a:cubicBezTo>
                  <a:cubicBezTo>
                    <a:pt x="1632033" y="1538455"/>
                    <a:pt x="1632033" y="1539851"/>
                    <a:pt x="1632033" y="1539851"/>
                  </a:cubicBezTo>
                  <a:cubicBezTo>
                    <a:pt x="1632033" y="1541248"/>
                    <a:pt x="1630636" y="1542645"/>
                    <a:pt x="1630636" y="1545438"/>
                  </a:cubicBezTo>
                  <a:cubicBezTo>
                    <a:pt x="1629240" y="1546835"/>
                    <a:pt x="1629240" y="1548232"/>
                    <a:pt x="1627843" y="1549628"/>
                  </a:cubicBezTo>
                  <a:cubicBezTo>
                    <a:pt x="1627843" y="1548232"/>
                    <a:pt x="1627843" y="1548232"/>
                    <a:pt x="1627843" y="1546835"/>
                  </a:cubicBezTo>
                  <a:cubicBezTo>
                    <a:pt x="1627843" y="1546835"/>
                    <a:pt x="1627843" y="1545438"/>
                    <a:pt x="1627843" y="1545438"/>
                  </a:cubicBezTo>
                  <a:cubicBezTo>
                    <a:pt x="1626446" y="1546835"/>
                    <a:pt x="1626446" y="1546835"/>
                    <a:pt x="1626446" y="1545438"/>
                  </a:cubicBezTo>
                  <a:cubicBezTo>
                    <a:pt x="1626446" y="1545438"/>
                    <a:pt x="1626446" y="1545438"/>
                    <a:pt x="1626446" y="1545438"/>
                  </a:cubicBezTo>
                  <a:close/>
                  <a:moveTo>
                    <a:pt x="1220009" y="2031487"/>
                  </a:moveTo>
                  <a:cubicBezTo>
                    <a:pt x="1220009" y="2031487"/>
                    <a:pt x="1220009" y="2032883"/>
                    <a:pt x="1220009" y="2031487"/>
                  </a:cubicBezTo>
                  <a:cubicBezTo>
                    <a:pt x="1220009" y="2032883"/>
                    <a:pt x="1220009" y="2032883"/>
                    <a:pt x="1220009" y="2034280"/>
                  </a:cubicBezTo>
                  <a:cubicBezTo>
                    <a:pt x="1220009" y="2035677"/>
                    <a:pt x="1218613" y="2037073"/>
                    <a:pt x="1218613" y="2039867"/>
                  </a:cubicBezTo>
                  <a:cubicBezTo>
                    <a:pt x="1217216" y="2041264"/>
                    <a:pt x="1217216" y="2042660"/>
                    <a:pt x="1215819" y="2044057"/>
                  </a:cubicBezTo>
                  <a:cubicBezTo>
                    <a:pt x="1215819" y="2044057"/>
                    <a:pt x="1215819" y="2042660"/>
                    <a:pt x="1214423" y="2042660"/>
                  </a:cubicBezTo>
                  <a:cubicBezTo>
                    <a:pt x="1214423" y="2041264"/>
                    <a:pt x="1213026" y="2039867"/>
                    <a:pt x="1213026" y="2038470"/>
                  </a:cubicBezTo>
                  <a:cubicBezTo>
                    <a:pt x="1213026" y="2038470"/>
                    <a:pt x="1213026" y="2037073"/>
                    <a:pt x="1213026" y="2037073"/>
                  </a:cubicBezTo>
                  <a:cubicBezTo>
                    <a:pt x="1213026" y="2037073"/>
                    <a:pt x="1213026" y="2035677"/>
                    <a:pt x="1213026" y="2035677"/>
                  </a:cubicBezTo>
                  <a:cubicBezTo>
                    <a:pt x="1213026" y="2035677"/>
                    <a:pt x="1213026" y="2034280"/>
                    <a:pt x="1213026" y="2034280"/>
                  </a:cubicBezTo>
                  <a:cubicBezTo>
                    <a:pt x="1213026" y="2034280"/>
                    <a:pt x="1213026" y="2034280"/>
                    <a:pt x="1213026" y="2032883"/>
                  </a:cubicBezTo>
                  <a:cubicBezTo>
                    <a:pt x="1213026" y="2032883"/>
                    <a:pt x="1213026" y="2031487"/>
                    <a:pt x="1213026" y="2031487"/>
                  </a:cubicBezTo>
                  <a:cubicBezTo>
                    <a:pt x="1213026" y="2030090"/>
                    <a:pt x="1213026" y="2027297"/>
                    <a:pt x="1214423" y="2025900"/>
                  </a:cubicBezTo>
                  <a:cubicBezTo>
                    <a:pt x="1215819" y="2024503"/>
                    <a:pt x="1215819" y="2021710"/>
                    <a:pt x="1217216" y="2021710"/>
                  </a:cubicBezTo>
                  <a:cubicBezTo>
                    <a:pt x="1218613" y="2024503"/>
                    <a:pt x="1218613" y="2027297"/>
                    <a:pt x="1220009" y="2028693"/>
                  </a:cubicBezTo>
                  <a:cubicBezTo>
                    <a:pt x="1220009" y="2030090"/>
                    <a:pt x="1220009" y="2031487"/>
                    <a:pt x="1220009" y="2031487"/>
                  </a:cubicBezTo>
                  <a:cubicBezTo>
                    <a:pt x="1220009" y="2031487"/>
                    <a:pt x="1220009" y="2031487"/>
                    <a:pt x="1220009" y="2031487"/>
                  </a:cubicBezTo>
                  <a:close/>
                  <a:moveTo>
                    <a:pt x="1194869" y="2037073"/>
                  </a:moveTo>
                  <a:cubicBezTo>
                    <a:pt x="1194869" y="2037073"/>
                    <a:pt x="1194869" y="2038470"/>
                    <a:pt x="1194869" y="2038470"/>
                  </a:cubicBezTo>
                  <a:cubicBezTo>
                    <a:pt x="1194869" y="2039867"/>
                    <a:pt x="1194869" y="2039867"/>
                    <a:pt x="1194869" y="2041264"/>
                  </a:cubicBezTo>
                  <a:cubicBezTo>
                    <a:pt x="1194869" y="2042660"/>
                    <a:pt x="1196265" y="2045454"/>
                    <a:pt x="1196265" y="2048247"/>
                  </a:cubicBezTo>
                  <a:cubicBezTo>
                    <a:pt x="1197662" y="2051040"/>
                    <a:pt x="1199059" y="2053834"/>
                    <a:pt x="1200456" y="2056627"/>
                  </a:cubicBezTo>
                  <a:lnTo>
                    <a:pt x="1176712" y="2080371"/>
                  </a:lnTo>
                  <a:lnTo>
                    <a:pt x="1176712" y="2080371"/>
                  </a:lnTo>
                  <a:lnTo>
                    <a:pt x="1010506" y="2242387"/>
                  </a:lnTo>
                  <a:cubicBezTo>
                    <a:pt x="953241" y="2183726"/>
                    <a:pt x="897374" y="2126462"/>
                    <a:pt x="840109" y="2067801"/>
                  </a:cubicBezTo>
                  <a:cubicBezTo>
                    <a:pt x="835919" y="2063610"/>
                    <a:pt x="831730" y="2059421"/>
                    <a:pt x="827539" y="2053834"/>
                  </a:cubicBezTo>
                  <a:cubicBezTo>
                    <a:pt x="828936" y="2051040"/>
                    <a:pt x="831730" y="2048247"/>
                    <a:pt x="833126" y="2045454"/>
                  </a:cubicBezTo>
                  <a:cubicBezTo>
                    <a:pt x="834523" y="2042660"/>
                    <a:pt x="835919" y="2038470"/>
                    <a:pt x="835919" y="2035677"/>
                  </a:cubicBezTo>
                  <a:cubicBezTo>
                    <a:pt x="835919" y="2034280"/>
                    <a:pt x="835919" y="2032883"/>
                    <a:pt x="835919" y="2032883"/>
                  </a:cubicBezTo>
                  <a:cubicBezTo>
                    <a:pt x="835919" y="2031487"/>
                    <a:pt x="835919" y="2031487"/>
                    <a:pt x="835919" y="2031487"/>
                  </a:cubicBezTo>
                  <a:cubicBezTo>
                    <a:pt x="835919" y="2031487"/>
                    <a:pt x="835919" y="2031487"/>
                    <a:pt x="835919" y="2030090"/>
                  </a:cubicBezTo>
                  <a:cubicBezTo>
                    <a:pt x="835919" y="2028693"/>
                    <a:pt x="835919" y="2027297"/>
                    <a:pt x="835919" y="2025900"/>
                  </a:cubicBezTo>
                  <a:cubicBezTo>
                    <a:pt x="835919" y="2021710"/>
                    <a:pt x="834523" y="2014726"/>
                    <a:pt x="828936" y="2006346"/>
                  </a:cubicBezTo>
                  <a:lnTo>
                    <a:pt x="995142" y="1844330"/>
                  </a:lnTo>
                  <a:lnTo>
                    <a:pt x="995142" y="1844330"/>
                  </a:lnTo>
                  <a:lnTo>
                    <a:pt x="1020283" y="1819190"/>
                  </a:lnTo>
                  <a:lnTo>
                    <a:pt x="1020283" y="1819190"/>
                  </a:lnTo>
                  <a:lnTo>
                    <a:pt x="1021679" y="1817793"/>
                  </a:lnTo>
                  <a:cubicBezTo>
                    <a:pt x="1025869" y="1821983"/>
                    <a:pt x="1030059" y="1826173"/>
                    <a:pt x="1034250" y="1830363"/>
                  </a:cubicBezTo>
                  <a:cubicBezTo>
                    <a:pt x="1091514" y="1889024"/>
                    <a:pt x="1147381" y="1946288"/>
                    <a:pt x="1204646" y="2004949"/>
                  </a:cubicBezTo>
                  <a:cubicBezTo>
                    <a:pt x="1204646" y="2004949"/>
                    <a:pt x="1204646" y="2004949"/>
                    <a:pt x="1204646" y="2004949"/>
                  </a:cubicBezTo>
                  <a:cubicBezTo>
                    <a:pt x="1204646" y="2004949"/>
                    <a:pt x="1203249" y="2006346"/>
                    <a:pt x="1201853" y="2007743"/>
                  </a:cubicBezTo>
                  <a:cubicBezTo>
                    <a:pt x="1200456" y="2010536"/>
                    <a:pt x="1197662" y="2013330"/>
                    <a:pt x="1196265" y="2017520"/>
                  </a:cubicBezTo>
                  <a:cubicBezTo>
                    <a:pt x="1194869" y="2021710"/>
                    <a:pt x="1193472" y="2024503"/>
                    <a:pt x="1193472" y="2028693"/>
                  </a:cubicBezTo>
                  <a:cubicBezTo>
                    <a:pt x="1193472" y="2030090"/>
                    <a:pt x="1193472" y="2031487"/>
                    <a:pt x="1193472" y="2032883"/>
                  </a:cubicBezTo>
                  <a:cubicBezTo>
                    <a:pt x="1193472" y="2034280"/>
                    <a:pt x="1193472" y="2034280"/>
                    <a:pt x="1193472" y="2034280"/>
                  </a:cubicBezTo>
                  <a:cubicBezTo>
                    <a:pt x="1193472" y="2034280"/>
                    <a:pt x="1194869" y="2037073"/>
                    <a:pt x="1194869" y="2037073"/>
                  </a:cubicBezTo>
                  <a:close/>
                  <a:moveTo>
                    <a:pt x="1013299" y="2278701"/>
                  </a:moveTo>
                  <a:cubicBezTo>
                    <a:pt x="1013299" y="2278701"/>
                    <a:pt x="1013299" y="2278701"/>
                    <a:pt x="1013299" y="2278701"/>
                  </a:cubicBezTo>
                  <a:cubicBezTo>
                    <a:pt x="1013299" y="2280098"/>
                    <a:pt x="1013299" y="2280098"/>
                    <a:pt x="1013299" y="2281494"/>
                  </a:cubicBezTo>
                  <a:cubicBezTo>
                    <a:pt x="1013299" y="2282891"/>
                    <a:pt x="1011903" y="2284288"/>
                    <a:pt x="1011903" y="2287081"/>
                  </a:cubicBezTo>
                  <a:cubicBezTo>
                    <a:pt x="1011903" y="2288478"/>
                    <a:pt x="1010506" y="2288478"/>
                    <a:pt x="1010506" y="2289875"/>
                  </a:cubicBezTo>
                  <a:cubicBezTo>
                    <a:pt x="1010506" y="2289875"/>
                    <a:pt x="1010506" y="2289875"/>
                    <a:pt x="1010506" y="2288478"/>
                  </a:cubicBezTo>
                  <a:cubicBezTo>
                    <a:pt x="1010506" y="2287081"/>
                    <a:pt x="1009109" y="2285684"/>
                    <a:pt x="1009109" y="2284288"/>
                  </a:cubicBezTo>
                  <a:cubicBezTo>
                    <a:pt x="1009109" y="2284288"/>
                    <a:pt x="1009109" y="2282891"/>
                    <a:pt x="1009109" y="2282891"/>
                  </a:cubicBezTo>
                  <a:cubicBezTo>
                    <a:pt x="1009109" y="2282891"/>
                    <a:pt x="1009109" y="2281494"/>
                    <a:pt x="1009109" y="2281494"/>
                  </a:cubicBezTo>
                  <a:cubicBezTo>
                    <a:pt x="1009109" y="2281494"/>
                    <a:pt x="1009109" y="2280098"/>
                    <a:pt x="1009109" y="2280098"/>
                  </a:cubicBezTo>
                  <a:cubicBezTo>
                    <a:pt x="1009109" y="2280098"/>
                    <a:pt x="1009109" y="2280098"/>
                    <a:pt x="1009109" y="2278701"/>
                  </a:cubicBezTo>
                  <a:cubicBezTo>
                    <a:pt x="1009109" y="2278701"/>
                    <a:pt x="1009109" y="2277304"/>
                    <a:pt x="1009109" y="2277304"/>
                  </a:cubicBezTo>
                  <a:cubicBezTo>
                    <a:pt x="1009109" y="2275908"/>
                    <a:pt x="1009109" y="2273114"/>
                    <a:pt x="1010506" y="2271718"/>
                  </a:cubicBezTo>
                  <a:cubicBezTo>
                    <a:pt x="1010506" y="2270321"/>
                    <a:pt x="1011903" y="2268924"/>
                    <a:pt x="1011903" y="2268924"/>
                  </a:cubicBezTo>
                  <a:cubicBezTo>
                    <a:pt x="1013299" y="2271718"/>
                    <a:pt x="1013299" y="2274511"/>
                    <a:pt x="1013299" y="2275908"/>
                  </a:cubicBezTo>
                  <a:cubicBezTo>
                    <a:pt x="1013299" y="2277304"/>
                    <a:pt x="1013299" y="2277304"/>
                    <a:pt x="1013299" y="2278701"/>
                  </a:cubicBezTo>
                  <a:cubicBezTo>
                    <a:pt x="1013299" y="2278701"/>
                    <a:pt x="1013299" y="2278701"/>
                    <a:pt x="1013299" y="2278701"/>
                  </a:cubicBezTo>
                  <a:close/>
                  <a:moveTo>
                    <a:pt x="1018886" y="1788462"/>
                  </a:moveTo>
                  <a:cubicBezTo>
                    <a:pt x="1018886" y="1788462"/>
                    <a:pt x="1018886" y="1788462"/>
                    <a:pt x="1018886" y="1788462"/>
                  </a:cubicBezTo>
                  <a:cubicBezTo>
                    <a:pt x="1018886" y="1787066"/>
                    <a:pt x="1018886" y="1787066"/>
                    <a:pt x="1018886" y="1785669"/>
                  </a:cubicBezTo>
                  <a:cubicBezTo>
                    <a:pt x="1018886" y="1784272"/>
                    <a:pt x="1018886" y="1781479"/>
                    <a:pt x="1020283" y="1780082"/>
                  </a:cubicBezTo>
                  <a:cubicBezTo>
                    <a:pt x="1021679" y="1778686"/>
                    <a:pt x="1021679" y="1775892"/>
                    <a:pt x="1023076" y="1775892"/>
                  </a:cubicBezTo>
                  <a:cubicBezTo>
                    <a:pt x="1024473" y="1778686"/>
                    <a:pt x="1024473" y="1781479"/>
                    <a:pt x="1025869" y="1782876"/>
                  </a:cubicBezTo>
                  <a:cubicBezTo>
                    <a:pt x="1025869" y="1784272"/>
                    <a:pt x="1025869" y="1784272"/>
                    <a:pt x="1025869" y="1784272"/>
                  </a:cubicBezTo>
                  <a:cubicBezTo>
                    <a:pt x="1025869" y="1784272"/>
                    <a:pt x="1025869" y="1784272"/>
                    <a:pt x="1025869" y="1784272"/>
                  </a:cubicBezTo>
                  <a:cubicBezTo>
                    <a:pt x="1025869" y="1784272"/>
                    <a:pt x="1025869" y="1784272"/>
                    <a:pt x="1025869" y="1784272"/>
                  </a:cubicBezTo>
                  <a:cubicBezTo>
                    <a:pt x="1025869" y="1784272"/>
                    <a:pt x="1025869" y="1785669"/>
                    <a:pt x="1025869" y="1785669"/>
                  </a:cubicBezTo>
                  <a:cubicBezTo>
                    <a:pt x="1025869" y="1787066"/>
                    <a:pt x="1024473" y="1788462"/>
                    <a:pt x="1024473" y="1791256"/>
                  </a:cubicBezTo>
                  <a:cubicBezTo>
                    <a:pt x="1023076" y="1792653"/>
                    <a:pt x="1023076" y="1794049"/>
                    <a:pt x="1021679" y="1795446"/>
                  </a:cubicBezTo>
                  <a:cubicBezTo>
                    <a:pt x="1021679" y="1795446"/>
                    <a:pt x="1021679" y="1794049"/>
                    <a:pt x="1020283" y="1794049"/>
                  </a:cubicBezTo>
                  <a:cubicBezTo>
                    <a:pt x="1020283" y="1792653"/>
                    <a:pt x="1018886" y="1791256"/>
                    <a:pt x="1018886" y="1789859"/>
                  </a:cubicBezTo>
                  <a:cubicBezTo>
                    <a:pt x="1018886" y="1789859"/>
                    <a:pt x="1018886" y="1788462"/>
                    <a:pt x="1018886" y="1788462"/>
                  </a:cubicBezTo>
                  <a:cubicBezTo>
                    <a:pt x="1018886" y="1789859"/>
                    <a:pt x="1018886" y="1789859"/>
                    <a:pt x="1018886" y="1788462"/>
                  </a:cubicBezTo>
                  <a:cubicBezTo>
                    <a:pt x="1018886" y="1788462"/>
                    <a:pt x="1018886" y="1788462"/>
                    <a:pt x="1018886" y="1788462"/>
                  </a:cubicBezTo>
                  <a:close/>
                  <a:moveTo>
                    <a:pt x="813572" y="2032883"/>
                  </a:moveTo>
                  <a:cubicBezTo>
                    <a:pt x="813572" y="2032883"/>
                    <a:pt x="813572" y="2031487"/>
                    <a:pt x="813572" y="2031487"/>
                  </a:cubicBezTo>
                  <a:cubicBezTo>
                    <a:pt x="813572" y="2030090"/>
                    <a:pt x="813572" y="2027297"/>
                    <a:pt x="814969" y="2025900"/>
                  </a:cubicBezTo>
                  <a:cubicBezTo>
                    <a:pt x="814969" y="2024503"/>
                    <a:pt x="816366" y="2023106"/>
                    <a:pt x="816366" y="2023106"/>
                  </a:cubicBezTo>
                  <a:cubicBezTo>
                    <a:pt x="817763" y="2025900"/>
                    <a:pt x="817763" y="2028693"/>
                    <a:pt x="817763" y="2030090"/>
                  </a:cubicBezTo>
                  <a:cubicBezTo>
                    <a:pt x="817763" y="2031487"/>
                    <a:pt x="817763" y="2031487"/>
                    <a:pt x="817763" y="2031487"/>
                  </a:cubicBezTo>
                  <a:cubicBezTo>
                    <a:pt x="817763" y="2031487"/>
                    <a:pt x="817763" y="2031487"/>
                    <a:pt x="817763" y="2031487"/>
                  </a:cubicBezTo>
                  <a:cubicBezTo>
                    <a:pt x="817763" y="2031487"/>
                    <a:pt x="817763" y="2031487"/>
                    <a:pt x="817763" y="2031487"/>
                  </a:cubicBezTo>
                  <a:cubicBezTo>
                    <a:pt x="817763" y="2031487"/>
                    <a:pt x="817763" y="2032883"/>
                    <a:pt x="817763" y="2032883"/>
                  </a:cubicBezTo>
                  <a:cubicBezTo>
                    <a:pt x="817763" y="2034280"/>
                    <a:pt x="816366" y="2035677"/>
                    <a:pt x="816366" y="2038470"/>
                  </a:cubicBezTo>
                  <a:cubicBezTo>
                    <a:pt x="816366" y="2039867"/>
                    <a:pt x="814969" y="2039867"/>
                    <a:pt x="814969" y="2041264"/>
                  </a:cubicBezTo>
                  <a:cubicBezTo>
                    <a:pt x="814969" y="2041264"/>
                    <a:pt x="814969" y="2041264"/>
                    <a:pt x="814969" y="2039867"/>
                  </a:cubicBezTo>
                  <a:cubicBezTo>
                    <a:pt x="814969" y="2038470"/>
                    <a:pt x="813572" y="2037073"/>
                    <a:pt x="813572" y="2035677"/>
                  </a:cubicBezTo>
                  <a:cubicBezTo>
                    <a:pt x="813572" y="2035677"/>
                    <a:pt x="813572" y="2034280"/>
                    <a:pt x="813572" y="2034280"/>
                  </a:cubicBezTo>
                  <a:cubicBezTo>
                    <a:pt x="813572" y="2034280"/>
                    <a:pt x="813572" y="2032883"/>
                    <a:pt x="813572" y="2032883"/>
                  </a:cubicBezTo>
                  <a:cubicBezTo>
                    <a:pt x="813572" y="2034280"/>
                    <a:pt x="813572" y="2034280"/>
                    <a:pt x="813572" y="2032883"/>
                  </a:cubicBezTo>
                  <a:cubicBezTo>
                    <a:pt x="813572" y="2034280"/>
                    <a:pt x="813572" y="2034280"/>
                    <a:pt x="813572" y="2032883"/>
                  </a:cubicBezTo>
                  <a:close/>
                  <a:moveTo>
                    <a:pt x="1801033" y="2274511"/>
                  </a:moveTo>
                  <a:cubicBezTo>
                    <a:pt x="1801033" y="2273114"/>
                    <a:pt x="1802430" y="2271718"/>
                    <a:pt x="1802430" y="2271718"/>
                  </a:cubicBezTo>
                  <a:cubicBezTo>
                    <a:pt x="1803826" y="2274511"/>
                    <a:pt x="1803826" y="2277304"/>
                    <a:pt x="1803826" y="2278701"/>
                  </a:cubicBezTo>
                  <a:cubicBezTo>
                    <a:pt x="1803826" y="2280098"/>
                    <a:pt x="1803826" y="2280098"/>
                    <a:pt x="1803826" y="2280098"/>
                  </a:cubicBezTo>
                  <a:cubicBezTo>
                    <a:pt x="1803826" y="2280098"/>
                    <a:pt x="1803826" y="2280098"/>
                    <a:pt x="1803826" y="2280098"/>
                  </a:cubicBezTo>
                  <a:cubicBezTo>
                    <a:pt x="1803826" y="2280098"/>
                    <a:pt x="1803826" y="2280098"/>
                    <a:pt x="1803826" y="2280098"/>
                  </a:cubicBezTo>
                  <a:cubicBezTo>
                    <a:pt x="1803826" y="2280098"/>
                    <a:pt x="1803826" y="2281494"/>
                    <a:pt x="1803826" y="2281494"/>
                  </a:cubicBezTo>
                  <a:cubicBezTo>
                    <a:pt x="1803826" y="2282891"/>
                    <a:pt x="1802430" y="2284288"/>
                    <a:pt x="1802430" y="2287081"/>
                  </a:cubicBezTo>
                  <a:cubicBezTo>
                    <a:pt x="1802430" y="2288478"/>
                    <a:pt x="1801033" y="2288478"/>
                    <a:pt x="1801033" y="2289875"/>
                  </a:cubicBezTo>
                  <a:cubicBezTo>
                    <a:pt x="1801033" y="2289875"/>
                    <a:pt x="1801033" y="2289875"/>
                    <a:pt x="1801033" y="2288478"/>
                  </a:cubicBezTo>
                  <a:cubicBezTo>
                    <a:pt x="1801033" y="2287081"/>
                    <a:pt x="1799636" y="2285684"/>
                    <a:pt x="1799636" y="2284288"/>
                  </a:cubicBezTo>
                  <a:cubicBezTo>
                    <a:pt x="1799636" y="2284288"/>
                    <a:pt x="1799636" y="2282891"/>
                    <a:pt x="1799636" y="2282891"/>
                  </a:cubicBezTo>
                  <a:cubicBezTo>
                    <a:pt x="1799636" y="2282891"/>
                    <a:pt x="1799636" y="2281494"/>
                    <a:pt x="1799636" y="2281494"/>
                  </a:cubicBezTo>
                  <a:cubicBezTo>
                    <a:pt x="1799636" y="2281494"/>
                    <a:pt x="1799636" y="2280098"/>
                    <a:pt x="1799636" y="2280098"/>
                  </a:cubicBezTo>
                  <a:cubicBezTo>
                    <a:pt x="1799636" y="2280098"/>
                    <a:pt x="1799636" y="2280098"/>
                    <a:pt x="1799636" y="2278701"/>
                  </a:cubicBezTo>
                  <a:cubicBezTo>
                    <a:pt x="1799636" y="2278701"/>
                    <a:pt x="1799636" y="2277304"/>
                    <a:pt x="1799636" y="2277304"/>
                  </a:cubicBezTo>
                  <a:cubicBezTo>
                    <a:pt x="1799636" y="2278701"/>
                    <a:pt x="1799636" y="2277304"/>
                    <a:pt x="1801033" y="2274511"/>
                  </a:cubicBezTo>
                  <a:close/>
                  <a:moveTo>
                    <a:pt x="1820586" y="1792653"/>
                  </a:moveTo>
                  <a:cubicBezTo>
                    <a:pt x="1820586" y="1792653"/>
                    <a:pt x="1820586" y="1792653"/>
                    <a:pt x="1820586" y="1792653"/>
                  </a:cubicBezTo>
                  <a:cubicBezTo>
                    <a:pt x="1820586" y="1791256"/>
                    <a:pt x="1820586" y="1791256"/>
                    <a:pt x="1820586" y="1789859"/>
                  </a:cubicBezTo>
                  <a:cubicBezTo>
                    <a:pt x="1820586" y="1788462"/>
                    <a:pt x="1820586" y="1785669"/>
                    <a:pt x="1821983" y="1784272"/>
                  </a:cubicBezTo>
                  <a:cubicBezTo>
                    <a:pt x="1821983" y="1782876"/>
                    <a:pt x="1823380" y="1781479"/>
                    <a:pt x="1824776" y="1780082"/>
                  </a:cubicBezTo>
                  <a:cubicBezTo>
                    <a:pt x="1824776" y="1781479"/>
                    <a:pt x="1826173" y="1782876"/>
                    <a:pt x="1826173" y="1784272"/>
                  </a:cubicBezTo>
                  <a:cubicBezTo>
                    <a:pt x="1826173" y="1785669"/>
                    <a:pt x="1826173" y="1785669"/>
                    <a:pt x="1826173" y="1785669"/>
                  </a:cubicBezTo>
                  <a:cubicBezTo>
                    <a:pt x="1826173" y="1785669"/>
                    <a:pt x="1826173" y="1785669"/>
                    <a:pt x="1826173" y="1785669"/>
                  </a:cubicBezTo>
                  <a:cubicBezTo>
                    <a:pt x="1826173" y="1785669"/>
                    <a:pt x="1826173" y="1785669"/>
                    <a:pt x="1826173" y="1785669"/>
                  </a:cubicBezTo>
                  <a:cubicBezTo>
                    <a:pt x="1826173" y="1785669"/>
                    <a:pt x="1826173" y="1787066"/>
                    <a:pt x="1826173" y="1787066"/>
                  </a:cubicBezTo>
                  <a:cubicBezTo>
                    <a:pt x="1826173" y="1788462"/>
                    <a:pt x="1824776" y="1789859"/>
                    <a:pt x="1824776" y="1792653"/>
                  </a:cubicBezTo>
                  <a:cubicBezTo>
                    <a:pt x="1823380" y="1794049"/>
                    <a:pt x="1823380" y="1795446"/>
                    <a:pt x="1821983" y="1796843"/>
                  </a:cubicBezTo>
                  <a:cubicBezTo>
                    <a:pt x="1821983" y="1795446"/>
                    <a:pt x="1821983" y="1795446"/>
                    <a:pt x="1821983" y="1794049"/>
                  </a:cubicBezTo>
                  <a:cubicBezTo>
                    <a:pt x="1821983" y="1794049"/>
                    <a:pt x="1821983" y="1792653"/>
                    <a:pt x="1821983" y="1792653"/>
                  </a:cubicBezTo>
                  <a:cubicBezTo>
                    <a:pt x="1820586" y="1794049"/>
                    <a:pt x="1820586" y="1794049"/>
                    <a:pt x="1820586" y="1792653"/>
                  </a:cubicBezTo>
                  <a:cubicBezTo>
                    <a:pt x="1820586" y="1792653"/>
                    <a:pt x="1820586" y="1792653"/>
                    <a:pt x="1820586" y="1792653"/>
                  </a:cubicBezTo>
                  <a:close/>
                  <a:moveTo>
                    <a:pt x="1833156" y="1298224"/>
                  </a:moveTo>
                  <a:cubicBezTo>
                    <a:pt x="1833156" y="1298224"/>
                    <a:pt x="1833156" y="1298224"/>
                    <a:pt x="1833156" y="1298224"/>
                  </a:cubicBezTo>
                  <a:cubicBezTo>
                    <a:pt x="1833156" y="1296827"/>
                    <a:pt x="1833156" y="1296827"/>
                    <a:pt x="1833156" y="1295431"/>
                  </a:cubicBezTo>
                  <a:cubicBezTo>
                    <a:pt x="1833156" y="1294034"/>
                    <a:pt x="1833156" y="1291241"/>
                    <a:pt x="1834553" y="1289844"/>
                  </a:cubicBezTo>
                  <a:cubicBezTo>
                    <a:pt x="1834553" y="1288447"/>
                    <a:pt x="1835950" y="1287051"/>
                    <a:pt x="1835950" y="1287051"/>
                  </a:cubicBezTo>
                  <a:cubicBezTo>
                    <a:pt x="1837347" y="1289844"/>
                    <a:pt x="1837347" y="1292637"/>
                    <a:pt x="1837347" y="1294034"/>
                  </a:cubicBezTo>
                  <a:cubicBezTo>
                    <a:pt x="1837347" y="1295431"/>
                    <a:pt x="1837347" y="1295431"/>
                    <a:pt x="1837347" y="1295431"/>
                  </a:cubicBezTo>
                  <a:cubicBezTo>
                    <a:pt x="1837347" y="1295431"/>
                    <a:pt x="1837347" y="1295431"/>
                    <a:pt x="1837347" y="1295431"/>
                  </a:cubicBezTo>
                  <a:cubicBezTo>
                    <a:pt x="1837347" y="1295431"/>
                    <a:pt x="1837347" y="1295431"/>
                    <a:pt x="1837347" y="1295431"/>
                  </a:cubicBezTo>
                  <a:cubicBezTo>
                    <a:pt x="1837347" y="1295431"/>
                    <a:pt x="1837347" y="1296827"/>
                    <a:pt x="1837347" y="1296827"/>
                  </a:cubicBezTo>
                  <a:cubicBezTo>
                    <a:pt x="1837347" y="1298224"/>
                    <a:pt x="1835950" y="1299621"/>
                    <a:pt x="1835950" y="1302414"/>
                  </a:cubicBezTo>
                  <a:cubicBezTo>
                    <a:pt x="1835950" y="1303811"/>
                    <a:pt x="1834553" y="1303811"/>
                    <a:pt x="1834553" y="1305208"/>
                  </a:cubicBezTo>
                  <a:cubicBezTo>
                    <a:pt x="1834553" y="1305208"/>
                    <a:pt x="1834553" y="1305208"/>
                    <a:pt x="1834553" y="1303811"/>
                  </a:cubicBezTo>
                  <a:cubicBezTo>
                    <a:pt x="1834553" y="1302414"/>
                    <a:pt x="1833156" y="1301017"/>
                    <a:pt x="1833156" y="1299621"/>
                  </a:cubicBezTo>
                  <a:cubicBezTo>
                    <a:pt x="1833156" y="1299621"/>
                    <a:pt x="1833156" y="1298224"/>
                    <a:pt x="1833156" y="1298224"/>
                  </a:cubicBezTo>
                  <a:cubicBezTo>
                    <a:pt x="1833156" y="1301017"/>
                    <a:pt x="1833156" y="1299621"/>
                    <a:pt x="1833156" y="1298224"/>
                  </a:cubicBezTo>
                  <a:cubicBezTo>
                    <a:pt x="1833156" y="1299621"/>
                    <a:pt x="1833156" y="1298224"/>
                    <a:pt x="1833156" y="1298224"/>
                  </a:cubicBezTo>
                  <a:close/>
                  <a:moveTo>
                    <a:pt x="1024473" y="1267497"/>
                  </a:moveTo>
                  <a:cubicBezTo>
                    <a:pt x="1024473" y="1267497"/>
                    <a:pt x="1023076" y="1268894"/>
                    <a:pt x="1023076" y="1268894"/>
                  </a:cubicBezTo>
                  <a:cubicBezTo>
                    <a:pt x="1021679" y="1271687"/>
                    <a:pt x="1018886" y="1274480"/>
                    <a:pt x="1017489" y="1278670"/>
                  </a:cubicBezTo>
                  <a:cubicBezTo>
                    <a:pt x="1016092" y="1282860"/>
                    <a:pt x="1014696" y="1285654"/>
                    <a:pt x="1014696" y="1289844"/>
                  </a:cubicBezTo>
                  <a:cubicBezTo>
                    <a:pt x="1014696" y="1291241"/>
                    <a:pt x="1014696" y="1292637"/>
                    <a:pt x="1014696" y="1294034"/>
                  </a:cubicBezTo>
                  <a:cubicBezTo>
                    <a:pt x="1014696" y="1295431"/>
                    <a:pt x="1014696" y="1295431"/>
                    <a:pt x="1014696" y="1295431"/>
                  </a:cubicBezTo>
                  <a:cubicBezTo>
                    <a:pt x="1014696" y="1295431"/>
                    <a:pt x="1014696" y="1295431"/>
                    <a:pt x="1014696" y="1296827"/>
                  </a:cubicBezTo>
                  <a:cubicBezTo>
                    <a:pt x="1014696" y="1296827"/>
                    <a:pt x="1014696" y="1298224"/>
                    <a:pt x="1014696" y="1298224"/>
                  </a:cubicBezTo>
                  <a:cubicBezTo>
                    <a:pt x="1014696" y="1299621"/>
                    <a:pt x="1014696" y="1299621"/>
                    <a:pt x="1014696" y="1301017"/>
                  </a:cubicBezTo>
                  <a:cubicBezTo>
                    <a:pt x="1014696" y="1302414"/>
                    <a:pt x="1016092" y="1305208"/>
                    <a:pt x="1016092" y="1308001"/>
                  </a:cubicBezTo>
                  <a:cubicBezTo>
                    <a:pt x="1017489" y="1310794"/>
                    <a:pt x="1018886" y="1313588"/>
                    <a:pt x="1020283" y="1314984"/>
                  </a:cubicBezTo>
                  <a:lnTo>
                    <a:pt x="995142" y="1338728"/>
                  </a:lnTo>
                  <a:lnTo>
                    <a:pt x="995142" y="1338728"/>
                  </a:lnTo>
                  <a:lnTo>
                    <a:pt x="830333" y="1499347"/>
                  </a:lnTo>
                  <a:cubicBezTo>
                    <a:pt x="773068" y="1440687"/>
                    <a:pt x="715804" y="1382026"/>
                    <a:pt x="658540" y="1323364"/>
                  </a:cubicBezTo>
                  <a:cubicBezTo>
                    <a:pt x="654350" y="1319174"/>
                    <a:pt x="651556" y="1314984"/>
                    <a:pt x="647366" y="1312191"/>
                  </a:cubicBezTo>
                  <a:cubicBezTo>
                    <a:pt x="648763" y="1310794"/>
                    <a:pt x="650160" y="1308001"/>
                    <a:pt x="651556" y="1303811"/>
                  </a:cubicBezTo>
                  <a:cubicBezTo>
                    <a:pt x="652953" y="1301017"/>
                    <a:pt x="654350" y="1296827"/>
                    <a:pt x="654350" y="1294034"/>
                  </a:cubicBezTo>
                  <a:cubicBezTo>
                    <a:pt x="654350" y="1292637"/>
                    <a:pt x="654350" y="1291241"/>
                    <a:pt x="654350" y="1291241"/>
                  </a:cubicBezTo>
                  <a:cubicBezTo>
                    <a:pt x="654350" y="1289844"/>
                    <a:pt x="654350" y="1289844"/>
                    <a:pt x="654350" y="1289844"/>
                  </a:cubicBezTo>
                  <a:cubicBezTo>
                    <a:pt x="654350" y="1289844"/>
                    <a:pt x="654350" y="1289844"/>
                    <a:pt x="654350" y="1288447"/>
                  </a:cubicBezTo>
                  <a:cubicBezTo>
                    <a:pt x="654350" y="1287051"/>
                    <a:pt x="654350" y="1285654"/>
                    <a:pt x="654350" y="1284257"/>
                  </a:cubicBezTo>
                  <a:cubicBezTo>
                    <a:pt x="654350" y="1280067"/>
                    <a:pt x="652953" y="1273084"/>
                    <a:pt x="647366" y="1264703"/>
                  </a:cubicBezTo>
                  <a:lnTo>
                    <a:pt x="812176" y="1104084"/>
                  </a:lnTo>
                  <a:lnTo>
                    <a:pt x="812176" y="1104084"/>
                  </a:lnTo>
                  <a:lnTo>
                    <a:pt x="837316" y="1078944"/>
                  </a:lnTo>
                  <a:lnTo>
                    <a:pt x="837316" y="1078944"/>
                  </a:lnTo>
                  <a:lnTo>
                    <a:pt x="838713" y="1077547"/>
                  </a:lnTo>
                  <a:cubicBezTo>
                    <a:pt x="842903" y="1081737"/>
                    <a:pt x="847093" y="1085927"/>
                    <a:pt x="851283" y="1090117"/>
                  </a:cubicBezTo>
                  <a:cubicBezTo>
                    <a:pt x="909944" y="1151572"/>
                    <a:pt x="967208" y="1208836"/>
                    <a:pt x="1024473" y="1267497"/>
                  </a:cubicBezTo>
                  <a:close/>
                  <a:moveTo>
                    <a:pt x="433673" y="1535662"/>
                  </a:moveTo>
                  <a:cubicBezTo>
                    <a:pt x="433673" y="1537058"/>
                    <a:pt x="433673" y="1537058"/>
                    <a:pt x="433673" y="1535662"/>
                  </a:cubicBezTo>
                  <a:cubicBezTo>
                    <a:pt x="433673" y="1537058"/>
                    <a:pt x="433673" y="1537058"/>
                    <a:pt x="433673" y="1535662"/>
                  </a:cubicBezTo>
                  <a:cubicBezTo>
                    <a:pt x="433673" y="1537058"/>
                    <a:pt x="433673" y="1538455"/>
                    <a:pt x="433673" y="1538455"/>
                  </a:cubicBezTo>
                  <a:cubicBezTo>
                    <a:pt x="433673" y="1539851"/>
                    <a:pt x="432276" y="1541248"/>
                    <a:pt x="432276" y="1544042"/>
                  </a:cubicBezTo>
                  <a:cubicBezTo>
                    <a:pt x="432276" y="1545438"/>
                    <a:pt x="430879" y="1546835"/>
                    <a:pt x="430879" y="1546835"/>
                  </a:cubicBezTo>
                  <a:cubicBezTo>
                    <a:pt x="430879" y="1546835"/>
                    <a:pt x="430879" y="1546835"/>
                    <a:pt x="430879" y="1545438"/>
                  </a:cubicBezTo>
                  <a:cubicBezTo>
                    <a:pt x="430879" y="1544042"/>
                    <a:pt x="429482" y="1542645"/>
                    <a:pt x="429482" y="1541248"/>
                  </a:cubicBezTo>
                  <a:cubicBezTo>
                    <a:pt x="429482" y="1541248"/>
                    <a:pt x="429482" y="1539851"/>
                    <a:pt x="429482" y="1539851"/>
                  </a:cubicBezTo>
                  <a:cubicBezTo>
                    <a:pt x="429482" y="1539851"/>
                    <a:pt x="429482" y="1538455"/>
                    <a:pt x="429482" y="1538455"/>
                  </a:cubicBezTo>
                  <a:cubicBezTo>
                    <a:pt x="429482" y="1538455"/>
                    <a:pt x="429482" y="1537058"/>
                    <a:pt x="429482" y="1537058"/>
                  </a:cubicBezTo>
                  <a:cubicBezTo>
                    <a:pt x="429482" y="1537058"/>
                    <a:pt x="429482" y="1537058"/>
                    <a:pt x="429482" y="1535662"/>
                  </a:cubicBezTo>
                  <a:cubicBezTo>
                    <a:pt x="429482" y="1535662"/>
                    <a:pt x="429482" y="1534265"/>
                    <a:pt x="429482" y="1534265"/>
                  </a:cubicBezTo>
                  <a:cubicBezTo>
                    <a:pt x="429482" y="1532868"/>
                    <a:pt x="429482" y="1530075"/>
                    <a:pt x="430879" y="1528678"/>
                  </a:cubicBezTo>
                  <a:cubicBezTo>
                    <a:pt x="430879" y="1527281"/>
                    <a:pt x="432276" y="1525885"/>
                    <a:pt x="432276" y="1525885"/>
                  </a:cubicBezTo>
                  <a:cubicBezTo>
                    <a:pt x="433673" y="1528678"/>
                    <a:pt x="433673" y="1531471"/>
                    <a:pt x="433673" y="1532868"/>
                  </a:cubicBezTo>
                  <a:cubicBezTo>
                    <a:pt x="433673" y="1535662"/>
                    <a:pt x="433673" y="1535662"/>
                    <a:pt x="433673" y="1535662"/>
                  </a:cubicBezTo>
                  <a:close/>
                  <a:moveTo>
                    <a:pt x="429482" y="2052437"/>
                  </a:moveTo>
                  <a:cubicBezTo>
                    <a:pt x="430879" y="2049644"/>
                    <a:pt x="433673" y="2046850"/>
                    <a:pt x="435069" y="2044057"/>
                  </a:cubicBezTo>
                  <a:cubicBezTo>
                    <a:pt x="436466" y="2041264"/>
                    <a:pt x="437863" y="2037073"/>
                    <a:pt x="437863" y="2034280"/>
                  </a:cubicBezTo>
                  <a:cubicBezTo>
                    <a:pt x="437863" y="2032883"/>
                    <a:pt x="437863" y="2031487"/>
                    <a:pt x="437863" y="2031487"/>
                  </a:cubicBezTo>
                  <a:cubicBezTo>
                    <a:pt x="437863" y="2030090"/>
                    <a:pt x="437863" y="2030090"/>
                    <a:pt x="437863" y="2030090"/>
                  </a:cubicBezTo>
                  <a:cubicBezTo>
                    <a:pt x="437863" y="2030090"/>
                    <a:pt x="437863" y="2030090"/>
                    <a:pt x="437863" y="2028693"/>
                  </a:cubicBezTo>
                  <a:cubicBezTo>
                    <a:pt x="437863" y="2027297"/>
                    <a:pt x="437863" y="2025900"/>
                    <a:pt x="437863" y="2024503"/>
                  </a:cubicBezTo>
                  <a:cubicBezTo>
                    <a:pt x="437863" y="2020313"/>
                    <a:pt x="436466" y="2013330"/>
                    <a:pt x="430879" y="2004949"/>
                  </a:cubicBezTo>
                  <a:lnTo>
                    <a:pt x="595688" y="1844330"/>
                  </a:lnTo>
                  <a:lnTo>
                    <a:pt x="595688" y="1844330"/>
                  </a:lnTo>
                  <a:lnTo>
                    <a:pt x="620829" y="1819190"/>
                  </a:lnTo>
                  <a:lnTo>
                    <a:pt x="620829" y="1819190"/>
                  </a:lnTo>
                  <a:lnTo>
                    <a:pt x="622226" y="1817793"/>
                  </a:lnTo>
                  <a:cubicBezTo>
                    <a:pt x="626416" y="1821983"/>
                    <a:pt x="630606" y="1826173"/>
                    <a:pt x="634796" y="1830363"/>
                  </a:cubicBezTo>
                  <a:cubicBezTo>
                    <a:pt x="692060" y="1889024"/>
                    <a:pt x="747928" y="1946288"/>
                    <a:pt x="805192" y="2004949"/>
                  </a:cubicBezTo>
                  <a:cubicBezTo>
                    <a:pt x="805192" y="2004949"/>
                    <a:pt x="803796" y="2006346"/>
                    <a:pt x="803796" y="2006346"/>
                  </a:cubicBezTo>
                  <a:cubicBezTo>
                    <a:pt x="802399" y="2009140"/>
                    <a:pt x="799605" y="2011933"/>
                    <a:pt x="798209" y="2016123"/>
                  </a:cubicBezTo>
                  <a:cubicBezTo>
                    <a:pt x="796812" y="2020313"/>
                    <a:pt x="795416" y="2023106"/>
                    <a:pt x="795416" y="2027297"/>
                  </a:cubicBezTo>
                  <a:cubicBezTo>
                    <a:pt x="795416" y="2028693"/>
                    <a:pt x="795416" y="2030090"/>
                    <a:pt x="795416" y="2031487"/>
                  </a:cubicBezTo>
                  <a:cubicBezTo>
                    <a:pt x="795416" y="2032883"/>
                    <a:pt x="795416" y="2032883"/>
                    <a:pt x="795416" y="2032883"/>
                  </a:cubicBezTo>
                  <a:cubicBezTo>
                    <a:pt x="795416" y="2032883"/>
                    <a:pt x="795416" y="2032883"/>
                    <a:pt x="795416" y="2034280"/>
                  </a:cubicBezTo>
                  <a:cubicBezTo>
                    <a:pt x="795416" y="2034280"/>
                    <a:pt x="795416" y="2035677"/>
                    <a:pt x="795416" y="2035677"/>
                  </a:cubicBezTo>
                  <a:cubicBezTo>
                    <a:pt x="795416" y="2037073"/>
                    <a:pt x="795416" y="2037073"/>
                    <a:pt x="795416" y="2038470"/>
                  </a:cubicBezTo>
                  <a:cubicBezTo>
                    <a:pt x="795416" y="2039867"/>
                    <a:pt x="796812" y="2042660"/>
                    <a:pt x="796812" y="2045454"/>
                  </a:cubicBezTo>
                  <a:cubicBezTo>
                    <a:pt x="798209" y="2048247"/>
                    <a:pt x="799605" y="2051040"/>
                    <a:pt x="801002" y="2052437"/>
                  </a:cubicBezTo>
                  <a:lnTo>
                    <a:pt x="775862" y="2076181"/>
                  </a:lnTo>
                  <a:lnTo>
                    <a:pt x="775862" y="2076181"/>
                  </a:lnTo>
                  <a:lnTo>
                    <a:pt x="612449" y="2240990"/>
                  </a:lnTo>
                  <a:cubicBezTo>
                    <a:pt x="555185" y="2182329"/>
                    <a:pt x="497920" y="2123668"/>
                    <a:pt x="440656" y="2065007"/>
                  </a:cubicBezTo>
                  <a:cubicBezTo>
                    <a:pt x="437863" y="2060817"/>
                    <a:pt x="433673" y="2056627"/>
                    <a:pt x="429482" y="2052437"/>
                  </a:cubicBezTo>
                  <a:cubicBezTo>
                    <a:pt x="429482" y="2052437"/>
                    <a:pt x="429482" y="2052437"/>
                    <a:pt x="429482" y="2052437"/>
                  </a:cubicBezTo>
                  <a:close/>
                  <a:moveTo>
                    <a:pt x="602672" y="2280098"/>
                  </a:moveTo>
                  <a:cubicBezTo>
                    <a:pt x="602672" y="2280098"/>
                    <a:pt x="602672" y="2278701"/>
                    <a:pt x="602672" y="2278701"/>
                  </a:cubicBezTo>
                  <a:cubicBezTo>
                    <a:pt x="602672" y="2277304"/>
                    <a:pt x="602672" y="2274511"/>
                    <a:pt x="604069" y="2273114"/>
                  </a:cubicBezTo>
                  <a:cubicBezTo>
                    <a:pt x="605465" y="2271718"/>
                    <a:pt x="605465" y="2268924"/>
                    <a:pt x="606862" y="2267527"/>
                  </a:cubicBezTo>
                  <a:cubicBezTo>
                    <a:pt x="606862" y="2267527"/>
                    <a:pt x="608259" y="2266131"/>
                    <a:pt x="608259" y="2266131"/>
                  </a:cubicBezTo>
                  <a:cubicBezTo>
                    <a:pt x="608259" y="2266131"/>
                    <a:pt x="608259" y="2266131"/>
                    <a:pt x="608259" y="2266131"/>
                  </a:cubicBezTo>
                  <a:cubicBezTo>
                    <a:pt x="608259" y="2266131"/>
                    <a:pt x="608259" y="2266131"/>
                    <a:pt x="608259" y="2267527"/>
                  </a:cubicBezTo>
                  <a:cubicBezTo>
                    <a:pt x="609655" y="2270321"/>
                    <a:pt x="609655" y="2273114"/>
                    <a:pt x="611052" y="2274511"/>
                  </a:cubicBezTo>
                  <a:cubicBezTo>
                    <a:pt x="611052" y="2275908"/>
                    <a:pt x="611052" y="2275908"/>
                    <a:pt x="611052" y="2275908"/>
                  </a:cubicBezTo>
                  <a:cubicBezTo>
                    <a:pt x="611052" y="2275908"/>
                    <a:pt x="611052" y="2275908"/>
                    <a:pt x="611052" y="2275908"/>
                  </a:cubicBezTo>
                  <a:cubicBezTo>
                    <a:pt x="611052" y="2275908"/>
                    <a:pt x="611052" y="2275908"/>
                    <a:pt x="611052" y="2275908"/>
                  </a:cubicBezTo>
                  <a:cubicBezTo>
                    <a:pt x="611052" y="2275908"/>
                    <a:pt x="611052" y="2277304"/>
                    <a:pt x="611052" y="2277304"/>
                  </a:cubicBezTo>
                  <a:cubicBezTo>
                    <a:pt x="611052" y="2278701"/>
                    <a:pt x="609655" y="2280098"/>
                    <a:pt x="609655" y="2282891"/>
                  </a:cubicBezTo>
                  <a:cubicBezTo>
                    <a:pt x="608259" y="2284288"/>
                    <a:pt x="608259" y="2285684"/>
                    <a:pt x="606862" y="2287081"/>
                  </a:cubicBezTo>
                  <a:cubicBezTo>
                    <a:pt x="606862" y="2287081"/>
                    <a:pt x="606862" y="2287081"/>
                    <a:pt x="605465" y="2288478"/>
                  </a:cubicBezTo>
                  <a:cubicBezTo>
                    <a:pt x="605465" y="2288478"/>
                    <a:pt x="604069" y="2287081"/>
                    <a:pt x="604069" y="2287081"/>
                  </a:cubicBezTo>
                  <a:cubicBezTo>
                    <a:pt x="604069" y="2285684"/>
                    <a:pt x="602672" y="2284288"/>
                    <a:pt x="602672" y="2282891"/>
                  </a:cubicBezTo>
                  <a:cubicBezTo>
                    <a:pt x="602672" y="2282891"/>
                    <a:pt x="602672" y="2281494"/>
                    <a:pt x="602672" y="2281494"/>
                  </a:cubicBezTo>
                  <a:cubicBezTo>
                    <a:pt x="602672" y="2281494"/>
                    <a:pt x="602672" y="2280098"/>
                    <a:pt x="602672" y="2280098"/>
                  </a:cubicBezTo>
                  <a:cubicBezTo>
                    <a:pt x="602672" y="2281494"/>
                    <a:pt x="602672" y="2280098"/>
                    <a:pt x="602672" y="2280098"/>
                  </a:cubicBezTo>
                  <a:cubicBezTo>
                    <a:pt x="602672" y="2280098"/>
                    <a:pt x="602672" y="2280098"/>
                    <a:pt x="602672" y="2280098"/>
                  </a:cubicBezTo>
                  <a:close/>
                  <a:moveTo>
                    <a:pt x="601276" y="2759163"/>
                  </a:moveTo>
                  <a:cubicBezTo>
                    <a:pt x="601276" y="2760559"/>
                    <a:pt x="601276" y="2760559"/>
                    <a:pt x="601276" y="2759163"/>
                  </a:cubicBezTo>
                  <a:cubicBezTo>
                    <a:pt x="601276" y="2760559"/>
                    <a:pt x="601276" y="2760559"/>
                    <a:pt x="601276" y="2759163"/>
                  </a:cubicBezTo>
                  <a:lnTo>
                    <a:pt x="601276" y="2759163"/>
                  </a:lnTo>
                  <a:close/>
                  <a:moveTo>
                    <a:pt x="597085" y="2773130"/>
                  </a:moveTo>
                  <a:cubicBezTo>
                    <a:pt x="597085" y="2773130"/>
                    <a:pt x="597085" y="2771733"/>
                    <a:pt x="597085" y="2771733"/>
                  </a:cubicBezTo>
                  <a:cubicBezTo>
                    <a:pt x="597085" y="2770336"/>
                    <a:pt x="597085" y="2767543"/>
                    <a:pt x="598482" y="2766146"/>
                  </a:cubicBezTo>
                  <a:cubicBezTo>
                    <a:pt x="598482" y="2764749"/>
                    <a:pt x="599879" y="2763353"/>
                    <a:pt x="601276" y="2761956"/>
                  </a:cubicBezTo>
                  <a:cubicBezTo>
                    <a:pt x="602672" y="2764749"/>
                    <a:pt x="602672" y="2767543"/>
                    <a:pt x="604069" y="2768939"/>
                  </a:cubicBezTo>
                  <a:cubicBezTo>
                    <a:pt x="604069" y="2770336"/>
                    <a:pt x="604069" y="2770336"/>
                    <a:pt x="604069" y="2770336"/>
                  </a:cubicBezTo>
                  <a:cubicBezTo>
                    <a:pt x="604069" y="2770336"/>
                    <a:pt x="604069" y="2770336"/>
                    <a:pt x="604069" y="2770336"/>
                  </a:cubicBezTo>
                  <a:cubicBezTo>
                    <a:pt x="604069" y="2770336"/>
                    <a:pt x="604069" y="2770336"/>
                    <a:pt x="604069" y="2770336"/>
                  </a:cubicBezTo>
                  <a:cubicBezTo>
                    <a:pt x="604069" y="2770336"/>
                    <a:pt x="604069" y="2771733"/>
                    <a:pt x="604069" y="2771733"/>
                  </a:cubicBezTo>
                  <a:cubicBezTo>
                    <a:pt x="604069" y="2773130"/>
                    <a:pt x="602672" y="2774526"/>
                    <a:pt x="602672" y="2777320"/>
                  </a:cubicBezTo>
                  <a:cubicBezTo>
                    <a:pt x="602672" y="2778716"/>
                    <a:pt x="601276" y="2780113"/>
                    <a:pt x="599879" y="2781509"/>
                  </a:cubicBezTo>
                  <a:cubicBezTo>
                    <a:pt x="599879" y="2781509"/>
                    <a:pt x="599879" y="2780113"/>
                    <a:pt x="598482" y="2780113"/>
                  </a:cubicBezTo>
                  <a:cubicBezTo>
                    <a:pt x="598482" y="2778716"/>
                    <a:pt x="597085" y="2777320"/>
                    <a:pt x="597085" y="2775923"/>
                  </a:cubicBezTo>
                  <a:cubicBezTo>
                    <a:pt x="597085" y="2775923"/>
                    <a:pt x="597085" y="2774526"/>
                    <a:pt x="597085" y="2774526"/>
                  </a:cubicBezTo>
                  <a:cubicBezTo>
                    <a:pt x="597085" y="2774526"/>
                    <a:pt x="597085" y="2773130"/>
                    <a:pt x="597085" y="2773130"/>
                  </a:cubicBezTo>
                  <a:cubicBezTo>
                    <a:pt x="597085" y="2773130"/>
                    <a:pt x="597085" y="2773130"/>
                    <a:pt x="597085" y="2773130"/>
                  </a:cubicBezTo>
                  <a:cubicBezTo>
                    <a:pt x="597085" y="2773130"/>
                    <a:pt x="597085" y="2773130"/>
                    <a:pt x="597085" y="2773130"/>
                  </a:cubicBezTo>
                  <a:close/>
                  <a:moveTo>
                    <a:pt x="2002156" y="2531502"/>
                  </a:moveTo>
                  <a:cubicBezTo>
                    <a:pt x="2002156" y="2531502"/>
                    <a:pt x="2002156" y="2530105"/>
                    <a:pt x="2002156" y="2531502"/>
                  </a:cubicBezTo>
                  <a:cubicBezTo>
                    <a:pt x="2002156" y="2530105"/>
                    <a:pt x="2002156" y="2530105"/>
                    <a:pt x="2002156" y="2528709"/>
                  </a:cubicBezTo>
                  <a:cubicBezTo>
                    <a:pt x="2002156" y="2527312"/>
                    <a:pt x="2002156" y="2524518"/>
                    <a:pt x="2003553" y="2523122"/>
                  </a:cubicBezTo>
                  <a:cubicBezTo>
                    <a:pt x="2003553" y="2521725"/>
                    <a:pt x="2004950" y="2520329"/>
                    <a:pt x="2004950" y="2520329"/>
                  </a:cubicBezTo>
                  <a:cubicBezTo>
                    <a:pt x="2006346" y="2523122"/>
                    <a:pt x="2006346" y="2525915"/>
                    <a:pt x="2006346" y="2527312"/>
                  </a:cubicBezTo>
                  <a:cubicBezTo>
                    <a:pt x="2006346" y="2528709"/>
                    <a:pt x="2006346" y="2528709"/>
                    <a:pt x="2006346" y="2528709"/>
                  </a:cubicBezTo>
                  <a:cubicBezTo>
                    <a:pt x="2006346" y="2528709"/>
                    <a:pt x="2006346" y="2528709"/>
                    <a:pt x="2006346" y="2528709"/>
                  </a:cubicBezTo>
                  <a:cubicBezTo>
                    <a:pt x="2006346" y="2528709"/>
                    <a:pt x="2006346" y="2528709"/>
                    <a:pt x="2006346" y="2528709"/>
                  </a:cubicBezTo>
                  <a:cubicBezTo>
                    <a:pt x="2006346" y="2528709"/>
                    <a:pt x="2006346" y="2530105"/>
                    <a:pt x="2006346" y="2530105"/>
                  </a:cubicBezTo>
                  <a:cubicBezTo>
                    <a:pt x="2006346" y="2531502"/>
                    <a:pt x="2004950" y="2532899"/>
                    <a:pt x="2004950" y="2535692"/>
                  </a:cubicBezTo>
                  <a:cubicBezTo>
                    <a:pt x="2004950" y="2537089"/>
                    <a:pt x="2003553" y="2538485"/>
                    <a:pt x="2003553" y="2538485"/>
                  </a:cubicBezTo>
                  <a:cubicBezTo>
                    <a:pt x="2003553" y="2538485"/>
                    <a:pt x="2003553" y="2538485"/>
                    <a:pt x="2003553" y="2537089"/>
                  </a:cubicBezTo>
                  <a:cubicBezTo>
                    <a:pt x="2003553" y="2535692"/>
                    <a:pt x="2002156" y="2534295"/>
                    <a:pt x="2002156" y="2532899"/>
                  </a:cubicBezTo>
                  <a:cubicBezTo>
                    <a:pt x="2002156" y="2532899"/>
                    <a:pt x="2002156" y="2531502"/>
                    <a:pt x="2002156" y="2531502"/>
                  </a:cubicBezTo>
                  <a:cubicBezTo>
                    <a:pt x="2002156" y="2532899"/>
                    <a:pt x="2002156" y="2531502"/>
                    <a:pt x="2002156" y="2531502"/>
                  </a:cubicBezTo>
                  <a:cubicBezTo>
                    <a:pt x="2002156" y="2531502"/>
                    <a:pt x="2002156" y="2531502"/>
                    <a:pt x="2002156" y="2531502"/>
                  </a:cubicBezTo>
                  <a:close/>
                  <a:moveTo>
                    <a:pt x="2014726" y="2039867"/>
                  </a:moveTo>
                  <a:cubicBezTo>
                    <a:pt x="2014726" y="2039867"/>
                    <a:pt x="2014726" y="2039867"/>
                    <a:pt x="2014726" y="2039867"/>
                  </a:cubicBezTo>
                  <a:cubicBezTo>
                    <a:pt x="2014726" y="2038470"/>
                    <a:pt x="2014726" y="2038470"/>
                    <a:pt x="2014726" y="2037073"/>
                  </a:cubicBezTo>
                  <a:cubicBezTo>
                    <a:pt x="2014726" y="2035677"/>
                    <a:pt x="2014726" y="2032883"/>
                    <a:pt x="2016123" y="2031487"/>
                  </a:cubicBezTo>
                  <a:cubicBezTo>
                    <a:pt x="2017520" y="2030090"/>
                    <a:pt x="2017520" y="2028693"/>
                    <a:pt x="2018917" y="2027297"/>
                  </a:cubicBezTo>
                  <a:cubicBezTo>
                    <a:pt x="2018917" y="2028693"/>
                    <a:pt x="2020313" y="2030090"/>
                    <a:pt x="2020313" y="2031487"/>
                  </a:cubicBezTo>
                  <a:cubicBezTo>
                    <a:pt x="2020313" y="2032883"/>
                    <a:pt x="2020313" y="2032883"/>
                    <a:pt x="2020313" y="2032883"/>
                  </a:cubicBezTo>
                  <a:cubicBezTo>
                    <a:pt x="2020313" y="2032883"/>
                    <a:pt x="2020313" y="2032883"/>
                    <a:pt x="2020313" y="2032883"/>
                  </a:cubicBezTo>
                  <a:cubicBezTo>
                    <a:pt x="2020313" y="2032883"/>
                    <a:pt x="2020313" y="2032883"/>
                    <a:pt x="2020313" y="2032883"/>
                  </a:cubicBezTo>
                  <a:cubicBezTo>
                    <a:pt x="2020313" y="2032883"/>
                    <a:pt x="2020313" y="2034280"/>
                    <a:pt x="2020313" y="2034280"/>
                  </a:cubicBezTo>
                  <a:cubicBezTo>
                    <a:pt x="2020313" y="2035677"/>
                    <a:pt x="2018917" y="2037073"/>
                    <a:pt x="2018917" y="2039867"/>
                  </a:cubicBezTo>
                  <a:cubicBezTo>
                    <a:pt x="2017520" y="2041264"/>
                    <a:pt x="2017520" y="2042660"/>
                    <a:pt x="2016123" y="2044057"/>
                  </a:cubicBezTo>
                  <a:cubicBezTo>
                    <a:pt x="2016123" y="2042660"/>
                    <a:pt x="2016123" y="2042660"/>
                    <a:pt x="2016123" y="2041264"/>
                  </a:cubicBezTo>
                  <a:cubicBezTo>
                    <a:pt x="2016123" y="2041264"/>
                    <a:pt x="2016123" y="2039867"/>
                    <a:pt x="2016123" y="2039867"/>
                  </a:cubicBezTo>
                  <a:cubicBezTo>
                    <a:pt x="2014726" y="2041264"/>
                    <a:pt x="2014726" y="2041264"/>
                    <a:pt x="2014726" y="2039867"/>
                  </a:cubicBezTo>
                  <a:cubicBezTo>
                    <a:pt x="2014726" y="2041264"/>
                    <a:pt x="2014726" y="2039867"/>
                    <a:pt x="2014726" y="2039867"/>
                  </a:cubicBezTo>
                  <a:close/>
                  <a:moveTo>
                    <a:pt x="2027296" y="1546835"/>
                  </a:moveTo>
                  <a:cubicBezTo>
                    <a:pt x="2027296" y="1546835"/>
                    <a:pt x="2027296" y="1545438"/>
                    <a:pt x="2027296" y="1546835"/>
                  </a:cubicBezTo>
                  <a:cubicBezTo>
                    <a:pt x="2027296" y="1545438"/>
                    <a:pt x="2027296" y="1545438"/>
                    <a:pt x="2027296" y="1544042"/>
                  </a:cubicBezTo>
                  <a:cubicBezTo>
                    <a:pt x="2027296" y="1542645"/>
                    <a:pt x="2027296" y="1539851"/>
                    <a:pt x="2028693" y="1538455"/>
                  </a:cubicBezTo>
                  <a:cubicBezTo>
                    <a:pt x="2028693" y="1537058"/>
                    <a:pt x="2030090" y="1535662"/>
                    <a:pt x="2030090" y="1535662"/>
                  </a:cubicBezTo>
                  <a:cubicBezTo>
                    <a:pt x="2031487" y="1538455"/>
                    <a:pt x="2031487" y="1541248"/>
                    <a:pt x="2031487" y="1542645"/>
                  </a:cubicBezTo>
                  <a:cubicBezTo>
                    <a:pt x="2031487" y="1544042"/>
                    <a:pt x="2031487" y="1544042"/>
                    <a:pt x="2031487" y="1544042"/>
                  </a:cubicBezTo>
                  <a:cubicBezTo>
                    <a:pt x="2031487" y="1544042"/>
                    <a:pt x="2031487" y="1544042"/>
                    <a:pt x="2031487" y="1544042"/>
                  </a:cubicBezTo>
                  <a:cubicBezTo>
                    <a:pt x="2031487" y="1544042"/>
                    <a:pt x="2031487" y="1544042"/>
                    <a:pt x="2031487" y="1544042"/>
                  </a:cubicBezTo>
                  <a:cubicBezTo>
                    <a:pt x="2031487" y="1544042"/>
                    <a:pt x="2031487" y="1545438"/>
                    <a:pt x="2031487" y="1545438"/>
                  </a:cubicBezTo>
                  <a:cubicBezTo>
                    <a:pt x="2031487" y="1546835"/>
                    <a:pt x="2030090" y="1548232"/>
                    <a:pt x="2030090" y="1551025"/>
                  </a:cubicBezTo>
                  <a:cubicBezTo>
                    <a:pt x="2030090" y="1552422"/>
                    <a:pt x="2028693" y="1553818"/>
                    <a:pt x="2028693" y="1553818"/>
                  </a:cubicBezTo>
                  <a:cubicBezTo>
                    <a:pt x="2028693" y="1553818"/>
                    <a:pt x="2028693" y="1553818"/>
                    <a:pt x="2028693" y="1552422"/>
                  </a:cubicBezTo>
                  <a:cubicBezTo>
                    <a:pt x="2028693" y="1551025"/>
                    <a:pt x="2027296" y="1549628"/>
                    <a:pt x="2027296" y="1548232"/>
                  </a:cubicBezTo>
                  <a:cubicBezTo>
                    <a:pt x="2027296" y="1548232"/>
                    <a:pt x="2027296" y="1546835"/>
                    <a:pt x="2027296" y="1546835"/>
                  </a:cubicBezTo>
                  <a:cubicBezTo>
                    <a:pt x="2027296" y="1548232"/>
                    <a:pt x="2027296" y="1546835"/>
                    <a:pt x="2027296" y="1546835"/>
                  </a:cubicBezTo>
                  <a:cubicBezTo>
                    <a:pt x="2027296" y="1546835"/>
                    <a:pt x="2027296" y="1546835"/>
                    <a:pt x="2027296" y="1546835"/>
                  </a:cubicBezTo>
                  <a:close/>
                  <a:moveTo>
                    <a:pt x="2045454" y="1046820"/>
                  </a:moveTo>
                  <a:cubicBezTo>
                    <a:pt x="2045454" y="1048216"/>
                    <a:pt x="2045454" y="1048216"/>
                    <a:pt x="2045454" y="1048216"/>
                  </a:cubicBezTo>
                  <a:cubicBezTo>
                    <a:pt x="2045454" y="1048216"/>
                    <a:pt x="2045454" y="1048216"/>
                    <a:pt x="2045454" y="1048216"/>
                  </a:cubicBezTo>
                  <a:cubicBezTo>
                    <a:pt x="2045454" y="1048216"/>
                    <a:pt x="2045454" y="1048216"/>
                    <a:pt x="2045454" y="1048216"/>
                  </a:cubicBezTo>
                  <a:cubicBezTo>
                    <a:pt x="2045454" y="1048216"/>
                    <a:pt x="2045454" y="1049613"/>
                    <a:pt x="2045454" y="1049613"/>
                  </a:cubicBezTo>
                  <a:cubicBezTo>
                    <a:pt x="2045454" y="1051010"/>
                    <a:pt x="2044057" y="1052406"/>
                    <a:pt x="2044057" y="1055200"/>
                  </a:cubicBezTo>
                  <a:cubicBezTo>
                    <a:pt x="2042660" y="1056597"/>
                    <a:pt x="2042660" y="1057993"/>
                    <a:pt x="2041263" y="1059390"/>
                  </a:cubicBezTo>
                  <a:cubicBezTo>
                    <a:pt x="2041263" y="1059390"/>
                    <a:pt x="2041263" y="1059390"/>
                    <a:pt x="2041263" y="1059390"/>
                  </a:cubicBezTo>
                  <a:cubicBezTo>
                    <a:pt x="2041263" y="1059390"/>
                    <a:pt x="2039867" y="1057993"/>
                    <a:pt x="2039867" y="1057993"/>
                  </a:cubicBezTo>
                  <a:cubicBezTo>
                    <a:pt x="2039867" y="1056597"/>
                    <a:pt x="2038470" y="1055200"/>
                    <a:pt x="2038470" y="1053803"/>
                  </a:cubicBezTo>
                  <a:cubicBezTo>
                    <a:pt x="2038470" y="1053803"/>
                    <a:pt x="2038470" y="1052406"/>
                    <a:pt x="2038470" y="1052406"/>
                  </a:cubicBezTo>
                  <a:cubicBezTo>
                    <a:pt x="2038470" y="1052406"/>
                    <a:pt x="2038470" y="1051010"/>
                    <a:pt x="2038470" y="1051010"/>
                  </a:cubicBezTo>
                  <a:cubicBezTo>
                    <a:pt x="2038470" y="1051010"/>
                    <a:pt x="2038470" y="1049613"/>
                    <a:pt x="2038470" y="1049613"/>
                  </a:cubicBezTo>
                  <a:cubicBezTo>
                    <a:pt x="2038470" y="1049613"/>
                    <a:pt x="2038470" y="1049613"/>
                    <a:pt x="2038470" y="1048216"/>
                  </a:cubicBezTo>
                  <a:cubicBezTo>
                    <a:pt x="2038470" y="1048216"/>
                    <a:pt x="2038470" y="1046820"/>
                    <a:pt x="2038470" y="1046820"/>
                  </a:cubicBezTo>
                  <a:cubicBezTo>
                    <a:pt x="2038470" y="1045423"/>
                    <a:pt x="2038470" y="1042630"/>
                    <a:pt x="2039867" y="1041233"/>
                  </a:cubicBezTo>
                  <a:cubicBezTo>
                    <a:pt x="2041263" y="1039836"/>
                    <a:pt x="2041263" y="1037043"/>
                    <a:pt x="2042660" y="1035646"/>
                  </a:cubicBezTo>
                  <a:cubicBezTo>
                    <a:pt x="2042660" y="1035646"/>
                    <a:pt x="2044057" y="1034249"/>
                    <a:pt x="2044057" y="1034249"/>
                  </a:cubicBezTo>
                  <a:cubicBezTo>
                    <a:pt x="2044057" y="1034249"/>
                    <a:pt x="2044057" y="1034249"/>
                    <a:pt x="2044057" y="1034249"/>
                  </a:cubicBezTo>
                  <a:lnTo>
                    <a:pt x="2044057" y="1034249"/>
                  </a:lnTo>
                  <a:lnTo>
                    <a:pt x="2044057" y="1034249"/>
                  </a:lnTo>
                  <a:cubicBezTo>
                    <a:pt x="2044057" y="1034249"/>
                    <a:pt x="2042660" y="1035646"/>
                    <a:pt x="2042660" y="1037043"/>
                  </a:cubicBezTo>
                  <a:cubicBezTo>
                    <a:pt x="2044057" y="1042630"/>
                    <a:pt x="2045454" y="1045423"/>
                    <a:pt x="2045454" y="1046820"/>
                  </a:cubicBezTo>
                  <a:close/>
                  <a:moveTo>
                    <a:pt x="252103" y="795415"/>
                  </a:moveTo>
                  <a:cubicBezTo>
                    <a:pt x="252103" y="795415"/>
                    <a:pt x="252103" y="795415"/>
                    <a:pt x="252103" y="795415"/>
                  </a:cubicBezTo>
                  <a:cubicBezTo>
                    <a:pt x="252103" y="796812"/>
                    <a:pt x="252103" y="796812"/>
                    <a:pt x="252103" y="798209"/>
                  </a:cubicBezTo>
                  <a:cubicBezTo>
                    <a:pt x="252103" y="799605"/>
                    <a:pt x="250706" y="801002"/>
                    <a:pt x="250706" y="803795"/>
                  </a:cubicBezTo>
                  <a:cubicBezTo>
                    <a:pt x="249309" y="805192"/>
                    <a:pt x="249309" y="806589"/>
                    <a:pt x="247913" y="807986"/>
                  </a:cubicBezTo>
                  <a:cubicBezTo>
                    <a:pt x="247913" y="807986"/>
                    <a:pt x="247913" y="806589"/>
                    <a:pt x="246516" y="806589"/>
                  </a:cubicBezTo>
                  <a:cubicBezTo>
                    <a:pt x="246516" y="805192"/>
                    <a:pt x="245119" y="803795"/>
                    <a:pt x="245119" y="802399"/>
                  </a:cubicBezTo>
                  <a:cubicBezTo>
                    <a:pt x="245119" y="802399"/>
                    <a:pt x="245119" y="801002"/>
                    <a:pt x="245119" y="801002"/>
                  </a:cubicBezTo>
                  <a:cubicBezTo>
                    <a:pt x="245119" y="801002"/>
                    <a:pt x="245119" y="799605"/>
                    <a:pt x="245119" y="799605"/>
                  </a:cubicBezTo>
                  <a:cubicBezTo>
                    <a:pt x="245119" y="799605"/>
                    <a:pt x="245119" y="798209"/>
                    <a:pt x="245119" y="798209"/>
                  </a:cubicBezTo>
                  <a:cubicBezTo>
                    <a:pt x="245119" y="798209"/>
                    <a:pt x="245119" y="798209"/>
                    <a:pt x="245119" y="796812"/>
                  </a:cubicBezTo>
                  <a:cubicBezTo>
                    <a:pt x="245119" y="796812"/>
                    <a:pt x="245119" y="795415"/>
                    <a:pt x="245119" y="795415"/>
                  </a:cubicBezTo>
                  <a:cubicBezTo>
                    <a:pt x="245119" y="794019"/>
                    <a:pt x="245119" y="791225"/>
                    <a:pt x="246516" y="789829"/>
                  </a:cubicBezTo>
                  <a:cubicBezTo>
                    <a:pt x="247913" y="788432"/>
                    <a:pt x="247913" y="785639"/>
                    <a:pt x="249309" y="785639"/>
                  </a:cubicBezTo>
                  <a:cubicBezTo>
                    <a:pt x="250706" y="788432"/>
                    <a:pt x="250706" y="791225"/>
                    <a:pt x="252103" y="792622"/>
                  </a:cubicBezTo>
                  <a:cubicBezTo>
                    <a:pt x="252103" y="794019"/>
                    <a:pt x="252103" y="794019"/>
                    <a:pt x="252103" y="795415"/>
                  </a:cubicBezTo>
                  <a:cubicBezTo>
                    <a:pt x="252103" y="795415"/>
                    <a:pt x="252103" y="795415"/>
                    <a:pt x="252103" y="795415"/>
                  </a:cubicBezTo>
                  <a:close/>
                  <a:moveTo>
                    <a:pt x="98467" y="1115258"/>
                  </a:moveTo>
                  <a:cubicBezTo>
                    <a:pt x="85896" y="1102687"/>
                    <a:pt x="74723" y="1090117"/>
                    <a:pt x="62153" y="1077547"/>
                  </a:cubicBezTo>
                  <a:cubicBezTo>
                    <a:pt x="57963" y="1073357"/>
                    <a:pt x="53773" y="1069167"/>
                    <a:pt x="49583" y="1063580"/>
                  </a:cubicBezTo>
                  <a:cubicBezTo>
                    <a:pt x="50979" y="1060787"/>
                    <a:pt x="53773" y="1057993"/>
                    <a:pt x="55169" y="1055200"/>
                  </a:cubicBezTo>
                  <a:cubicBezTo>
                    <a:pt x="56566" y="1052406"/>
                    <a:pt x="57963" y="1048216"/>
                    <a:pt x="57963" y="1045423"/>
                  </a:cubicBezTo>
                  <a:cubicBezTo>
                    <a:pt x="57963" y="1044026"/>
                    <a:pt x="57963" y="1042630"/>
                    <a:pt x="57963" y="1042630"/>
                  </a:cubicBezTo>
                  <a:cubicBezTo>
                    <a:pt x="57963" y="1041233"/>
                    <a:pt x="57963" y="1041233"/>
                    <a:pt x="57963" y="1041233"/>
                  </a:cubicBezTo>
                  <a:cubicBezTo>
                    <a:pt x="57963" y="1041233"/>
                    <a:pt x="57963" y="1041233"/>
                    <a:pt x="57963" y="1039836"/>
                  </a:cubicBezTo>
                  <a:cubicBezTo>
                    <a:pt x="57963" y="1038440"/>
                    <a:pt x="57963" y="1037043"/>
                    <a:pt x="57963" y="1035646"/>
                  </a:cubicBezTo>
                  <a:cubicBezTo>
                    <a:pt x="57963" y="1031456"/>
                    <a:pt x="56566" y="1023076"/>
                    <a:pt x="50979" y="1016092"/>
                  </a:cubicBezTo>
                  <a:lnTo>
                    <a:pt x="98467" y="968605"/>
                  </a:lnTo>
                  <a:lnTo>
                    <a:pt x="215789" y="854076"/>
                  </a:lnTo>
                  <a:lnTo>
                    <a:pt x="215789" y="854076"/>
                  </a:lnTo>
                  <a:lnTo>
                    <a:pt x="240929" y="828936"/>
                  </a:lnTo>
                  <a:lnTo>
                    <a:pt x="240929" y="828936"/>
                  </a:lnTo>
                  <a:lnTo>
                    <a:pt x="242326" y="827539"/>
                  </a:lnTo>
                  <a:cubicBezTo>
                    <a:pt x="246516" y="831729"/>
                    <a:pt x="250706" y="835919"/>
                    <a:pt x="254896" y="840109"/>
                  </a:cubicBezTo>
                  <a:cubicBezTo>
                    <a:pt x="312160" y="898770"/>
                    <a:pt x="368028" y="956035"/>
                    <a:pt x="425292" y="1014696"/>
                  </a:cubicBezTo>
                  <a:cubicBezTo>
                    <a:pt x="425292" y="1014696"/>
                    <a:pt x="425292" y="1014696"/>
                    <a:pt x="425292" y="1014696"/>
                  </a:cubicBezTo>
                  <a:cubicBezTo>
                    <a:pt x="425292" y="1014696"/>
                    <a:pt x="423896" y="1016092"/>
                    <a:pt x="422499" y="1017489"/>
                  </a:cubicBezTo>
                  <a:cubicBezTo>
                    <a:pt x="421102" y="1020283"/>
                    <a:pt x="418309" y="1023076"/>
                    <a:pt x="416912" y="1027266"/>
                  </a:cubicBezTo>
                  <a:cubicBezTo>
                    <a:pt x="415515" y="1031456"/>
                    <a:pt x="414119" y="1034249"/>
                    <a:pt x="414119" y="1038440"/>
                  </a:cubicBezTo>
                  <a:cubicBezTo>
                    <a:pt x="414119" y="1039836"/>
                    <a:pt x="414119" y="1041233"/>
                    <a:pt x="414119" y="1042630"/>
                  </a:cubicBezTo>
                  <a:cubicBezTo>
                    <a:pt x="414119" y="1044026"/>
                    <a:pt x="414119" y="1044026"/>
                    <a:pt x="414119" y="1044026"/>
                  </a:cubicBezTo>
                  <a:cubicBezTo>
                    <a:pt x="414119" y="1044026"/>
                    <a:pt x="414119" y="1044026"/>
                    <a:pt x="414119" y="1045423"/>
                  </a:cubicBezTo>
                  <a:cubicBezTo>
                    <a:pt x="414119" y="1045423"/>
                    <a:pt x="414119" y="1046820"/>
                    <a:pt x="414119" y="1046820"/>
                  </a:cubicBezTo>
                  <a:cubicBezTo>
                    <a:pt x="414119" y="1048216"/>
                    <a:pt x="414119" y="1048216"/>
                    <a:pt x="414119" y="1049613"/>
                  </a:cubicBezTo>
                  <a:cubicBezTo>
                    <a:pt x="414119" y="1051010"/>
                    <a:pt x="415515" y="1053803"/>
                    <a:pt x="415515" y="1056597"/>
                  </a:cubicBezTo>
                  <a:cubicBezTo>
                    <a:pt x="416912" y="1059390"/>
                    <a:pt x="418309" y="1062183"/>
                    <a:pt x="419706" y="1064977"/>
                  </a:cubicBezTo>
                  <a:lnTo>
                    <a:pt x="395962" y="1087324"/>
                  </a:lnTo>
                  <a:lnTo>
                    <a:pt x="395962" y="1087324"/>
                  </a:lnTo>
                  <a:lnTo>
                    <a:pt x="229756" y="1249340"/>
                  </a:lnTo>
                  <a:cubicBezTo>
                    <a:pt x="187855" y="1207439"/>
                    <a:pt x="143161" y="1161348"/>
                    <a:pt x="98467" y="1115258"/>
                  </a:cubicBezTo>
                  <a:close/>
                  <a:moveTo>
                    <a:pt x="236739" y="1289844"/>
                  </a:moveTo>
                  <a:cubicBezTo>
                    <a:pt x="236739" y="1289844"/>
                    <a:pt x="236739" y="1289844"/>
                    <a:pt x="236739" y="1289844"/>
                  </a:cubicBezTo>
                  <a:cubicBezTo>
                    <a:pt x="236739" y="1291241"/>
                    <a:pt x="236739" y="1291241"/>
                    <a:pt x="236739" y="1292637"/>
                  </a:cubicBezTo>
                  <a:cubicBezTo>
                    <a:pt x="236739" y="1294034"/>
                    <a:pt x="235342" y="1295431"/>
                    <a:pt x="235342" y="1298224"/>
                  </a:cubicBezTo>
                  <a:cubicBezTo>
                    <a:pt x="235342" y="1299621"/>
                    <a:pt x="233946" y="1299621"/>
                    <a:pt x="233946" y="1301017"/>
                  </a:cubicBezTo>
                  <a:cubicBezTo>
                    <a:pt x="233946" y="1301017"/>
                    <a:pt x="233946" y="1301017"/>
                    <a:pt x="233946" y="1299621"/>
                  </a:cubicBezTo>
                  <a:cubicBezTo>
                    <a:pt x="233946" y="1298224"/>
                    <a:pt x="232549" y="1296827"/>
                    <a:pt x="232549" y="1295431"/>
                  </a:cubicBezTo>
                  <a:cubicBezTo>
                    <a:pt x="232549" y="1295431"/>
                    <a:pt x="232549" y="1294034"/>
                    <a:pt x="232549" y="1294034"/>
                  </a:cubicBezTo>
                  <a:cubicBezTo>
                    <a:pt x="232549" y="1294034"/>
                    <a:pt x="232549" y="1292637"/>
                    <a:pt x="232549" y="1292637"/>
                  </a:cubicBezTo>
                  <a:cubicBezTo>
                    <a:pt x="232549" y="1292637"/>
                    <a:pt x="232549" y="1291241"/>
                    <a:pt x="232549" y="1291241"/>
                  </a:cubicBezTo>
                  <a:cubicBezTo>
                    <a:pt x="232549" y="1291241"/>
                    <a:pt x="232549" y="1291241"/>
                    <a:pt x="232549" y="1289844"/>
                  </a:cubicBezTo>
                  <a:cubicBezTo>
                    <a:pt x="232549" y="1289844"/>
                    <a:pt x="232549" y="1288447"/>
                    <a:pt x="232549" y="1288447"/>
                  </a:cubicBezTo>
                  <a:cubicBezTo>
                    <a:pt x="232549" y="1287051"/>
                    <a:pt x="232549" y="1284257"/>
                    <a:pt x="233946" y="1282860"/>
                  </a:cubicBezTo>
                  <a:cubicBezTo>
                    <a:pt x="233946" y="1281464"/>
                    <a:pt x="235342" y="1280067"/>
                    <a:pt x="235342" y="1280067"/>
                  </a:cubicBezTo>
                  <a:cubicBezTo>
                    <a:pt x="236739" y="1282860"/>
                    <a:pt x="236739" y="1285654"/>
                    <a:pt x="236739" y="1287051"/>
                  </a:cubicBezTo>
                  <a:cubicBezTo>
                    <a:pt x="236739" y="1287051"/>
                    <a:pt x="236739" y="1288447"/>
                    <a:pt x="236739" y="1289844"/>
                  </a:cubicBezTo>
                  <a:cubicBezTo>
                    <a:pt x="236739" y="1288447"/>
                    <a:pt x="236739" y="1289844"/>
                    <a:pt x="236739" y="1289844"/>
                  </a:cubicBezTo>
                  <a:close/>
                  <a:moveTo>
                    <a:pt x="98467" y="1609686"/>
                  </a:moveTo>
                  <a:cubicBezTo>
                    <a:pt x="85896" y="1597116"/>
                    <a:pt x="73326" y="1583149"/>
                    <a:pt x="59359" y="1570579"/>
                  </a:cubicBezTo>
                  <a:cubicBezTo>
                    <a:pt x="55169" y="1566389"/>
                    <a:pt x="52376" y="1563595"/>
                    <a:pt x="48186" y="1559405"/>
                  </a:cubicBezTo>
                  <a:cubicBezTo>
                    <a:pt x="48186" y="1559405"/>
                    <a:pt x="48186" y="1559405"/>
                    <a:pt x="48186" y="1559405"/>
                  </a:cubicBezTo>
                  <a:cubicBezTo>
                    <a:pt x="49583" y="1556612"/>
                    <a:pt x="52376" y="1553818"/>
                    <a:pt x="53773" y="1551025"/>
                  </a:cubicBezTo>
                  <a:cubicBezTo>
                    <a:pt x="55169" y="1548232"/>
                    <a:pt x="56566" y="1544042"/>
                    <a:pt x="56566" y="1541248"/>
                  </a:cubicBezTo>
                  <a:cubicBezTo>
                    <a:pt x="56566" y="1539851"/>
                    <a:pt x="56566" y="1538455"/>
                    <a:pt x="56566" y="1538455"/>
                  </a:cubicBezTo>
                  <a:cubicBezTo>
                    <a:pt x="56566" y="1537058"/>
                    <a:pt x="56566" y="1537058"/>
                    <a:pt x="56566" y="1537058"/>
                  </a:cubicBezTo>
                  <a:cubicBezTo>
                    <a:pt x="56566" y="1537058"/>
                    <a:pt x="56566" y="1537058"/>
                    <a:pt x="56566" y="1535662"/>
                  </a:cubicBezTo>
                  <a:cubicBezTo>
                    <a:pt x="56566" y="1534265"/>
                    <a:pt x="56566" y="1532868"/>
                    <a:pt x="56566" y="1531471"/>
                  </a:cubicBezTo>
                  <a:cubicBezTo>
                    <a:pt x="56566" y="1527281"/>
                    <a:pt x="55169" y="1520298"/>
                    <a:pt x="49583" y="1511918"/>
                  </a:cubicBezTo>
                  <a:lnTo>
                    <a:pt x="97070" y="1465827"/>
                  </a:lnTo>
                  <a:lnTo>
                    <a:pt x="214392" y="1352695"/>
                  </a:lnTo>
                  <a:lnTo>
                    <a:pt x="214392" y="1352695"/>
                  </a:lnTo>
                  <a:lnTo>
                    <a:pt x="239532" y="1327554"/>
                  </a:lnTo>
                  <a:lnTo>
                    <a:pt x="239532" y="1327554"/>
                  </a:lnTo>
                  <a:lnTo>
                    <a:pt x="240929" y="1326158"/>
                  </a:lnTo>
                  <a:cubicBezTo>
                    <a:pt x="245119" y="1330348"/>
                    <a:pt x="249309" y="1334538"/>
                    <a:pt x="253499" y="1338728"/>
                  </a:cubicBezTo>
                  <a:cubicBezTo>
                    <a:pt x="310764" y="1397389"/>
                    <a:pt x="368028" y="1454653"/>
                    <a:pt x="423896" y="1513314"/>
                  </a:cubicBezTo>
                  <a:cubicBezTo>
                    <a:pt x="423896" y="1513314"/>
                    <a:pt x="422499" y="1514711"/>
                    <a:pt x="422499" y="1514711"/>
                  </a:cubicBezTo>
                  <a:cubicBezTo>
                    <a:pt x="421102" y="1517505"/>
                    <a:pt x="418309" y="1520298"/>
                    <a:pt x="416912" y="1524488"/>
                  </a:cubicBezTo>
                  <a:cubicBezTo>
                    <a:pt x="415515" y="1528678"/>
                    <a:pt x="414119" y="1531471"/>
                    <a:pt x="414119" y="1535662"/>
                  </a:cubicBezTo>
                  <a:cubicBezTo>
                    <a:pt x="414119" y="1537058"/>
                    <a:pt x="414119" y="1538455"/>
                    <a:pt x="414119" y="1539851"/>
                  </a:cubicBezTo>
                  <a:cubicBezTo>
                    <a:pt x="414119" y="1541248"/>
                    <a:pt x="414119" y="1541248"/>
                    <a:pt x="414119" y="1541248"/>
                  </a:cubicBezTo>
                  <a:cubicBezTo>
                    <a:pt x="414119" y="1541248"/>
                    <a:pt x="414119" y="1541248"/>
                    <a:pt x="414119" y="1542645"/>
                  </a:cubicBezTo>
                  <a:cubicBezTo>
                    <a:pt x="414119" y="1542645"/>
                    <a:pt x="414119" y="1544042"/>
                    <a:pt x="414119" y="1544042"/>
                  </a:cubicBezTo>
                  <a:cubicBezTo>
                    <a:pt x="414119" y="1545438"/>
                    <a:pt x="414119" y="1545438"/>
                    <a:pt x="414119" y="1546835"/>
                  </a:cubicBezTo>
                  <a:cubicBezTo>
                    <a:pt x="414119" y="1548232"/>
                    <a:pt x="415515" y="1551025"/>
                    <a:pt x="415515" y="1553818"/>
                  </a:cubicBezTo>
                  <a:cubicBezTo>
                    <a:pt x="416912" y="1556612"/>
                    <a:pt x="418309" y="1559405"/>
                    <a:pt x="419706" y="1560802"/>
                  </a:cubicBezTo>
                  <a:lnTo>
                    <a:pt x="394565" y="1584546"/>
                  </a:lnTo>
                  <a:lnTo>
                    <a:pt x="394565" y="1584546"/>
                  </a:lnTo>
                  <a:lnTo>
                    <a:pt x="229756" y="1745165"/>
                  </a:lnTo>
                  <a:cubicBezTo>
                    <a:pt x="187855" y="1700471"/>
                    <a:pt x="143161" y="1654380"/>
                    <a:pt x="98467" y="1609686"/>
                  </a:cubicBezTo>
                  <a:close/>
                  <a:moveTo>
                    <a:pt x="226962" y="1778686"/>
                  </a:moveTo>
                  <a:cubicBezTo>
                    <a:pt x="226962" y="1780082"/>
                    <a:pt x="226962" y="1780082"/>
                    <a:pt x="226962" y="1780082"/>
                  </a:cubicBezTo>
                  <a:cubicBezTo>
                    <a:pt x="226962" y="1780082"/>
                    <a:pt x="226962" y="1780082"/>
                    <a:pt x="226962" y="1780082"/>
                  </a:cubicBezTo>
                  <a:cubicBezTo>
                    <a:pt x="226962" y="1780082"/>
                    <a:pt x="226962" y="1780082"/>
                    <a:pt x="226962" y="1780082"/>
                  </a:cubicBezTo>
                  <a:cubicBezTo>
                    <a:pt x="226962" y="1780082"/>
                    <a:pt x="226962" y="1781479"/>
                    <a:pt x="226962" y="1781479"/>
                  </a:cubicBezTo>
                  <a:cubicBezTo>
                    <a:pt x="226962" y="1782876"/>
                    <a:pt x="225565" y="1784272"/>
                    <a:pt x="225565" y="1787066"/>
                  </a:cubicBezTo>
                  <a:cubicBezTo>
                    <a:pt x="224169" y="1788462"/>
                    <a:pt x="224169" y="1789859"/>
                    <a:pt x="222772" y="1791256"/>
                  </a:cubicBezTo>
                  <a:cubicBezTo>
                    <a:pt x="222772" y="1791256"/>
                    <a:pt x="222772" y="1791256"/>
                    <a:pt x="221376" y="1792653"/>
                  </a:cubicBezTo>
                  <a:cubicBezTo>
                    <a:pt x="221376" y="1792653"/>
                    <a:pt x="219979" y="1791256"/>
                    <a:pt x="219979" y="1791256"/>
                  </a:cubicBezTo>
                  <a:cubicBezTo>
                    <a:pt x="219979" y="1789859"/>
                    <a:pt x="218582" y="1788462"/>
                    <a:pt x="218582" y="1787066"/>
                  </a:cubicBezTo>
                  <a:cubicBezTo>
                    <a:pt x="218582" y="1787066"/>
                    <a:pt x="218582" y="1785669"/>
                    <a:pt x="218582" y="1785669"/>
                  </a:cubicBezTo>
                  <a:cubicBezTo>
                    <a:pt x="218582" y="1785669"/>
                    <a:pt x="218582" y="1784272"/>
                    <a:pt x="218582" y="1784272"/>
                  </a:cubicBezTo>
                  <a:cubicBezTo>
                    <a:pt x="218582" y="1784272"/>
                    <a:pt x="218582" y="1782876"/>
                    <a:pt x="218582" y="1782876"/>
                  </a:cubicBezTo>
                  <a:cubicBezTo>
                    <a:pt x="218582" y="1782876"/>
                    <a:pt x="218582" y="1782876"/>
                    <a:pt x="218582" y="1781479"/>
                  </a:cubicBezTo>
                  <a:cubicBezTo>
                    <a:pt x="218582" y="1781479"/>
                    <a:pt x="218582" y="1780082"/>
                    <a:pt x="218582" y="1780082"/>
                  </a:cubicBezTo>
                  <a:cubicBezTo>
                    <a:pt x="218582" y="1778686"/>
                    <a:pt x="218582" y="1775892"/>
                    <a:pt x="219979" y="1774496"/>
                  </a:cubicBezTo>
                  <a:cubicBezTo>
                    <a:pt x="221376" y="1773099"/>
                    <a:pt x="221376" y="1770305"/>
                    <a:pt x="222772" y="1768909"/>
                  </a:cubicBezTo>
                  <a:cubicBezTo>
                    <a:pt x="222772" y="1768909"/>
                    <a:pt x="224169" y="1767512"/>
                    <a:pt x="224169" y="1767512"/>
                  </a:cubicBezTo>
                  <a:cubicBezTo>
                    <a:pt x="224169" y="1767512"/>
                    <a:pt x="224169" y="1767512"/>
                    <a:pt x="224169" y="1767512"/>
                  </a:cubicBezTo>
                  <a:cubicBezTo>
                    <a:pt x="224169" y="1767512"/>
                    <a:pt x="224169" y="1767512"/>
                    <a:pt x="224169" y="1768909"/>
                  </a:cubicBezTo>
                  <a:cubicBezTo>
                    <a:pt x="225565" y="1774496"/>
                    <a:pt x="226962" y="1777289"/>
                    <a:pt x="226962" y="1778686"/>
                  </a:cubicBezTo>
                  <a:close/>
                  <a:moveTo>
                    <a:pt x="207409" y="2275908"/>
                  </a:moveTo>
                  <a:cubicBezTo>
                    <a:pt x="207409" y="2275908"/>
                    <a:pt x="207409" y="2275908"/>
                    <a:pt x="207409" y="2275908"/>
                  </a:cubicBezTo>
                  <a:cubicBezTo>
                    <a:pt x="207409" y="2277304"/>
                    <a:pt x="207409" y="2277304"/>
                    <a:pt x="207409" y="2278701"/>
                  </a:cubicBezTo>
                  <a:cubicBezTo>
                    <a:pt x="207409" y="2280098"/>
                    <a:pt x="206012" y="2281494"/>
                    <a:pt x="206012" y="2284288"/>
                  </a:cubicBezTo>
                  <a:cubicBezTo>
                    <a:pt x="206012" y="2285684"/>
                    <a:pt x="204615" y="2287081"/>
                    <a:pt x="204615" y="2287081"/>
                  </a:cubicBezTo>
                  <a:cubicBezTo>
                    <a:pt x="204615" y="2287081"/>
                    <a:pt x="204615" y="2287081"/>
                    <a:pt x="204615" y="2285684"/>
                  </a:cubicBezTo>
                  <a:cubicBezTo>
                    <a:pt x="204615" y="2284288"/>
                    <a:pt x="203219" y="2282891"/>
                    <a:pt x="203219" y="2281494"/>
                  </a:cubicBezTo>
                  <a:cubicBezTo>
                    <a:pt x="203219" y="2281494"/>
                    <a:pt x="203219" y="2280098"/>
                    <a:pt x="203219" y="2280098"/>
                  </a:cubicBezTo>
                  <a:cubicBezTo>
                    <a:pt x="203219" y="2280098"/>
                    <a:pt x="203219" y="2278701"/>
                    <a:pt x="203219" y="2278701"/>
                  </a:cubicBezTo>
                  <a:cubicBezTo>
                    <a:pt x="203219" y="2278701"/>
                    <a:pt x="203219" y="2277304"/>
                    <a:pt x="203219" y="2277304"/>
                  </a:cubicBezTo>
                  <a:cubicBezTo>
                    <a:pt x="203219" y="2277304"/>
                    <a:pt x="203219" y="2277304"/>
                    <a:pt x="203219" y="2275908"/>
                  </a:cubicBezTo>
                  <a:cubicBezTo>
                    <a:pt x="203219" y="2275908"/>
                    <a:pt x="203219" y="2274511"/>
                    <a:pt x="203219" y="2274511"/>
                  </a:cubicBezTo>
                  <a:cubicBezTo>
                    <a:pt x="203219" y="2273114"/>
                    <a:pt x="203219" y="2270321"/>
                    <a:pt x="204615" y="2268924"/>
                  </a:cubicBezTo>
                  <a:cubicBezTo>
                    <a:pt x="204615" y="2267527"/>
                    <a:pt x="206012" y="2266131"/>
                    <a:pt x="206012" y="2266131"/>
                  </a:cubicBezTo>
                  <a:cubicBezTo>
                    <a:pt x="207409" y="2268924"/>
                    <a:pt x="207409" y="2271718"/>
                    <a:pt x="207409" y="2273114"/>
                  </a:cubicBezTo>
                  <a:cubicBezTo>
                    <a:pt x="207409" y="2274511"/>
                    <a:pt x="207409" y="2274511"/>
                    <a:pt x="207409" y="2275908"/>
                  </a:cubicBezTo>
                  <a:cubicBezTo>
                    <a:pt x="207409" y="2275908"/>
                    <a:pt x="207409" y="2275908"/>
                    <a:pt x="207409" y="2275908"/>
                  </a:cubicBezTo>
                  <a:close/>
                  <a:moveTo>
                    <a:pt x="214392" y="2239594"/>
                  </a:moveTo>
                  <a:cubicBezTo>
                    <a:pt x="175285" y="2200486"/>
                    <a:pt x="137574" y="2159982"/>
                    <a:pt x="98467" y="2120875"/>
                  </a:cubicBezTo>
                  <a:cubicBezTo>
                    <a:pt x="80310" y="2102718"/>
                    <a:pt x="62153" y="2083164"/>
                    <a:pt x="43996" y="2065007"/>
                  </a:cubicBezTo>
                  <a:cubicBezTo>
                    <a:pt x="39806" y="2060817"/>
                    <a:pt x="35616" y="2056627"/>
                    <a:pt x="31426" y="2051040"/>
                  </a:cubicBezTo>
                  <a:cubicBezTo>
                    <a:pt x="32822" y="2048247"/>
                    <a:pt x="35616" y="2045454"/>
                    <a:pt x="37012" y="2042660"/>
                  </a:cubicBezTo>
                  <a:cubicBezTo>
                    <a:pt x="38409" y="2039867"/>
                    <a:pt x="39806" y="2035677"/>
                    <a:pt x="39806" y="2032883"/>
                  </a:cubicBezTo>
                  <a:cubicBezTo>
                    <a:pt x="39806" y="2031487"/>
                    <a:pt x="39806" y="2030090"/>
                    <a:pt x="39806" y="2030090"/>
                  </a:cubicBezTo>
                  <a:cubicBezTo>
                    <a:pt x="39806" y="2028693"/>
                    <a:pt x="39806" y="2028693"/>
                    <a:pt x="39806" y="2028693"/>
                  </a:cubicBezTo>
                  <a:cubicBezTo>
                    <a:pt x="39806" y="2028693"/>
                    <a:pt x="39806" y="2028693"/>
                    <a:pt x="39806" y="2027297"/>
                  </a:cubicBezTo>
                  <a:cubicBezTo>
                    <a:pt x="39806" y="2025900"/>
                    <a:pt x="39806" y="2024503"/>
                    <a:pt x="39806" y="2023106"/>
                  </a:cubicBezTo>
                  <a:cubicBezTo>
                    <a:pt x="39806" y="2018916"/>
                    <a:pt x="38409" y="2011933"/>
                    <a:pt x="32822" y="2003553"/>
                  </a:cubicBezTo>
                  <a:lnTo>
                    <a:pt x="98467" y="1939305"/>
                  </a:lnTo>
                  <a:lnTo>
                    <a:pt x="199028" y="1841537"/>
                  </a:lnTo>
                  <a:lnTo>
                    <a:pt x="199028" y="1841537"/>
                  </a:lnTo>
                  <a:lnTo>
                    <a:pt x="224169" y="1816396"/>
                  </a:lnTo>
                  <a:lnTo>
                    <a:pt x="224169" y="1816396"/>
                  </a:lnTo>
                  <a:lnTo>
                    <a:pt x="224169" y="1816396"/>
                  </a:lnTo>
                  <a:cubicBezTo>
                    <a:pt x="228359" y="1820586"/>
                    <a:pt x="231153" y="1823380"/>
                    <a:pt x="235342" y="1827570"/>
                  </a:cubicBezTo>
                  <a:cubicBezTo>
                    <a:pt x="292607" y="1886231"/>
                    <a:pt x="349871" y="1944892"/>
                    <a:pt x="407135" y="2003553"/>
                  </a:cubicBezTo>
                  <a:cubicBezTo>
                    <a:pt x="407135" y="2003553"/>
                    <a:pt x="407135" y="2003553"/>
                    <a:pt x="407135" y="2003553"/>
                  </a:cubicBezTo>
                  <a:cubicBezTo>
                    <a:pt x="407135" y="2003553"/>
                    <a:pt x="405739" y="2004949"/>
                    <a:pt x="404342" y="2006346"/>
                  </a:cubicBezTo>
                  <a:cubicBezTo>
                    <a:pt x="402945" y="2009140"/>
                    <a:pt x="400152" y="2011933"/>
                    <a:pt x="398755" y="2016123"/>
                  </a:cubicBezTo>
                  <a:cubicBezTo>
                    <a:pt x="397359" y="2020313"/>
                    <a:pt x="395962" y="2023106"/>
                    <a:pt x="395962" y="2027297"/>
                  </a:cubicBezTo>
                  <a:cubicBezTo>
                    <a:pt x="395962" y="2028693"/>
                    <a:pt x="395962" y="2030090"/>
                    <a:pt x="395962" y="2031487"/>
                  </a:cubicBezTo>
                  <a:cubicBezTo>
                    <a:pt x="395962" y="2032883"/>
                    <a:pt x="395962" y="2032883"/>
                    <a:pt x="395962" y="2032883"/>
                  </a:cubicBezTo>
                  <a:cubicBezTo>
                    <a:pt x="395962" y="2032883"/>
                    <a:pt x="395962" y="2032883"/>
                    <a:pt x="395962" y="2034280"/>
                  </a:cubicBezTo>
                  <a:cubicBezTo>
                    <a:pt x="395962" y="2034280"/>
                    <a:pt x="395962" y="2035677"/>
                    <a:pt x="395962" y="2035677"/>
                  </a:cubicBezTo>
                  <a:cubicBezTo>
                    <a:pt x="395962" y="2037073"/>
                    <a:pt x="395962" y="2037073"/>
                    <a:pt x="395962" y="2038470"/>
                  </a:cubicBezTo>
                  <a:cubicBezTo>
                    <a:pt x="395962" y="2039867"/>
                    <a:pt x="397359" y="2042660"/>
                    <a:pt x="397359" y="2045454"/>
                  </a:cubicBezTo>
                  <a:cubicBezTo>
                    <a:pt x="398755" y="2048247"/>
                    <a:pt x="400152" y="2051040"/>
                    <a:pt x="401549" y="2053834"/>
                  </a:cubicBezTo>
                  <a:lnTo>
                    <a:pt x="379201" y="2076181"/>
                  </a:lnTo>
                  <a:lnTo>
                    <a:pt x="379201" y="2076181"/>
                  </a:lnTo>
                  <a:lnTo>
                    <a:pt x="214392" y="2239594"/>
                  </a:lnTo>
                  <a:close/>
                  <a:moveTo>
                    <a:pt x="236739" y="2312221"/>
                  </a:moveTo>
                  <a:cubicBezTo>
                    <a:pt x="232549" y="2308031"/>
                    <a:pt x="228359" y="2303841"/>
                    <a:pt x="224169" y="2298255"/>
                  </a:cubicBezTo>
                  <a:cubicBezTo>
                    <a:pt x="225565" y="2295461"/>
                    <a:pt x="228359" y="2292668"/>
                    <a:pt x="229756" y="2289875"/>
                  </a:cubicBezTo>
                  <a:cubicBezTo>
                    <a:pt x="231153" y="2287081"/>
                    <a:pt x="232549" y="2282891"/>
                    <a:pt x="232549" y="2280098"/>
                  </a:cubicBezTo>
                  <a:cubicBezTo>
                    <a:pt x="232549" y="2278701"/>
                    <a:pt x="232549" y="2277304"/>
                    <a:pt x="232549" y="2277304"/>
                  </a:cubicBezTo>
                  <a:cubicBezTo>
                    <a:pt x="232549" y="2275908"/>
                    <a:pt x="232549" y="2275908"/>
                    <a:pt x="232549" y="2275908"/>
                  </a:cubicBezTo>
                  <a:cubicBezTo>
                    <a:pt x="232549" y="2275908"/>
                    <a:pt x="232549" y="2275908"/>
                    <a:pt x="232549" y="2274511"/>
                  </a:cubicBezTo>
                  <a:cubicBezTo>
                    <a:pt x="232549" y="2273114"/>
                    <a:pt x="232549" y="2271718"/>
                    <a:pt x="232549" y="2270321"/>
                  </a:cubicBezTo>
                  <a:cubicBezTo>
                    <a:pt x="232549" y="2266131"/>
                    <a:pt x="231153" y="2259147"/>
                    <a:pt x="225565" y="2250767"/>
                  </a:cubicBezTo>
                  <a:lnTo>
                    <a:pt x="391772" y="2088751"/>
                  </a:lnTo>
                  <a:lnTo>
                    <a:pt x="391772" y="2088751"/>
                  </a:lnTo>
                  <a:lnTo>
                    <a:pt x="416912" y="2063610"/>
                  </a:lnTo>
                  <a:lnTo>
                    <a:pt x="416912" y="2063610"/>
                  </a:lnTo>
                  <a:lnTo>
                    <a:pt x="416912" y="2063610"/>
                  </a:lnTo>
                  <a:cubicBezTo>
                    <a:pt x="421102" y="2067801"/>
                    <a:pt x="423896" y="2070594"/>
                    <a:pt x="428086" y="2074784"/>
                  </a:cubicBezTo>
                  <a:cubicBezTo>
                    <a:pt x="485350" y="2133445"/>
                    <a:pt x="542614" y="2192106"/>
                    <a:pt x="599879" y="2250767"/>
                  </a:cubicBezTo>
                  <a:cubicBezTo>
                    <a:pt x="599879" y="2250767"/>
                    <a:pt x="599879" y="2250767"/>
                    <a:pt x="599879" y="2250767"/>
                  </a:cubicBezTo>
                  <a:cubicBezTo>
                    <a:pt x="599879" y="2250767"/>
                    <a:pt x="598482" y="2252164"/>
                    <a:pt x="597085" y="2253561"/>
                  </a:cubicBezTo>
                  <a:cubicBezTo>
                    <a:pt x="595688" y="2256354"/>
                    <a:pt x="592895" y="2259147"/>
                    <a:pt x="591499" y="2263337"/>
                  </a:cubicBezTo>
                  <a:cubicBezTo>
                    <a:pt x="590102" y="2267527"/>
                    <a:pt x="588705" y="2270321"/>
                    <a:pt x="588705" y="2274511"/>
                  </a:cubicBezTo>
                  <a:cubicBezTo>
                    <a:pt x="588705" y="2275908"/>
                    <a:pt x="588705" y="2277304"/>
                    <a:pt x="588705" y="2278701"/>
                  </a:cubicBezTo>
                  <a:cubicBezTo>
                    <a:pt x="588705" y="2280098"/>
                    <a:pt x="588705" y="2280098"/>
                    <a:pt x="588705" y="2280098"/>
                  </a:cubicBezTo>
                  <a:cubicBezTo>
                    <a:pt x="588705" y="2280098"/>
                    <a:pt x="588705" y="2280098"/>
                    <a:pt x="588705" y="2281494"/>
                  </a:cubicBezTo>
                  <a:cubicBezTo>
                    <a:pt x="588705" y="2281494"/>
                    <a:pt x="588705" y="2282891"/>
                    <a:pt x="588705" y="2282891"/>
                  </a:cubicBezTo>
                  <a:cubicBezTo>
                    <a:pt x="588705" y="2284288"/>
                    <a:pt x="588705" y="2284288"/>
                    <a:pt x="588705" y="2285684"/>
                  </a:cubicBezTo>
                  <a:cubicBezTo>
                    <a:pt x="588705" y="2287081"/>
                    <a:pt x="590102" y="2289875"/>
                    <a:pt x="590102" y="2292668"/>
                  </a:cubicBezTo>
                  <a:cubicBezTo>
                    <a:pt x="591499" y="2295461"/>
                    <a:pt x="592895" y="2298255"/>
                    <a:pt x="594292" y="2301048"/>
                  </a:cubicBezTo>
                  <a:lnTo>
                    <a:pt x="571945" y="2323395"/>
                  </a:lnTo>
                  <a:lnTo>
                    <a:pt x="571945" y="2323395"/>
                  </a:lnTo>
                  <a:lnTo>
                    <a:pt x="405739" y="2485411"/>
                  </a:lnTo>
                  <a:cubicBezTo>
                    <a:pt x="349871" y="2429544"/>
                    <a:pt x="294004" y="2370882"/>
                    <a:pt x="236739" y="2312221"/>
                  </a:cubicBezTo>
                  <a:close/>
                  <a:moveTo>
                    <a:pt x="414119" y="2523122"/>
                  </a:moveTo>
                  <a:cubicBezTo>
                    <a:pt x="414119" y="2523122"/>
                    <a:pt x="414119" y="2523122"/>
                    <a:pt x="414119" y="2523122"/>
                  </a:cubicBezTo>
                  <a:cubicBezTo>
                    <a:pt x="414119" y="2523122"/>
                    <a:pt x="414119" y="2523122"/>
                    <a:pt x="414119" y="2523122"/>
                  </a:cubicBezTo>
                  <a:cubicBezTo>
                    <a:pt x="414119" y="2524518"/>
                    <a:pt x="414119" y="2525915"/>
                    <a:pt x="414119" y="2525915"/>
                  </a:cubicBezTo>
                  <a:cubicBezTo>
                    <a:pt x="414119" y="2527312"/>
                    <a:pt x="412722" y="2528709"/>
                    <a:pt x="412722" y="2531502"/>
                  </a:cubicBezTo>
                  <a:cubicBezTo>
                    <a:pt x="412722" y="2532899"/>
                    <a:pt x="411326" y="2532899"/>
                    <a:pt x="411326" y="2534295"/>
                  </a:cubicBezTo>
                  <a:cubicBezTo>
                    <a:pt x="411326" y="2534295"/>
                    <a:pt x="411326" y="2534295"/>
                    <a:pt x="411326" y="2532899"/>
                  </a:cubicBezTo>
                  <a:cubicBezTo>
                    <a:pt x="411326" y="2531502"/>
                    <a:pt x="409929" y="2530105"/>
                    <a:pt x="409929" y="2528709"/>
                  </a:cubicBezTo>
                  <a:cubicBezTo>
                    <a:pt x="409929" y="2528709"/>
                    <a:pt x="409929" y="2527312"/>
                    <a:pt x="409929" y="2527312"/>
                  </a:cubicBezTo>
                  <a:cubicBezTo>
                    <a:pt x="409929" y="2527312"/>
                    <a:pt x="409929" y="2525915"/>
                    <a:pt x="409929" y="2525915"/>
                  </a:cubicBezTo>
                  <a:cubicBezTo>
                    <a:pt x="409929" y="2525915"/>
                    <a:pt x="409929" y="2524518"/>
                    <a:pt x="409929" y="2524518"/>
                  </a:cubicBezTo>
                  <a:cubicBezTo>
                    <a:pt x="409929" y="2524518"/>
                    <a:pt x="409929" y="2524518"/>
                    <a:pt x="409929" y="2523122"/>
                  </a:cubicBezTo>
                  <a:cubicBezTo>
                    <a:pt x="409929" y="2523122"/>
                    <a:pt x="409929" y="2521725"/>
                    <a:pt x="409929" y="2521725"/>
                  </a:cubicBezTo>
                  <a:cubicBezTo>
                    <a:pt x="409929" y="2520329"/>
                    <a:pt x="409929" y="2517535"/>
                    <a:pt x="411326" y="2516138"/>
                  </a:cubicBezTo>
                  <a:cubicBezTo>
                    <a:pt x="411326" y="2514742"/>
                    <a:pt x="412722" y="2513345"/>
                    <a:pt x="412722" y="2513345"/>
                  </a:cubicBezTo>
                  <a:cubicBezTo>
                    <a:pt x="414119" y="2516138"/>
                    <a:pt x="414119" y="2518932"/>
                    <a:pt x="414119" y="2520329"/>
                  </a:cubicBezTo>
                  <a:cubicBezTo>
                    <a:pt x="414119" y="2521725"/>
                    <a:pt x="414119" y="2521725"/>
                    <a:pt x="414119" y="2523122"/>
                  </a:cubicBezTo>
                  <a:close/>
                  <a:moveTo>
                    <a:pt x="231153" y="2805253"/>
                  </a:moveTo>
                  <a:cubicBezTo>
                    <a:pt x="226962" y="2801063"/>
                    <a:pt x="222772" y="2796873"/>
                    <a:pt x="218582" y="2791286"/>
                  </a:cubicBezTo>
                  <a:cubicBezTo>
                    <a:pt x="219979" y="2788493"/>
                    <a:pt x="222772" y="2785700"/>
                    <a:pt x="224169" y="2782906"/>
                  </a:cubicBezTo>
                  <a:cubicBezTo>
                    <a:pt x="225565" y="2780113"/>
                    <a:pt x="226962" y="2775923"/>
                    <a:pt x="226962" y="2773130"/>
                  </a:cubicBezTo>
                  <a:cubicBezTo>
                    <a:pt x="226962" y="2771733"/>
                    <a:pt x="226962" y="2770336"/>
                    <a:pt x="226962" y="2770336"/>
                  </a:cubicBezTo>
                  <a:cubicBezTo>
                    <a:pt x="226962" y="2768939"/>
                    <a:pt x="226962" y="2768939"/>
                    <a:pt x="226962" y="2768939"/>
                  </a:cubicBezTo>
                  <a:cubicBezTo>
                    <a:pt x="226962" y="2768939"/>
                    <a:pt x="226962" y="2768939"/>
                    <a:pt x="226962" y="2767543"/>
                  </a:cubicBezTo>
                  <a:cubicBezTo>
                    <a:pt x="226962" y="2766146"/>
                    <a:pt x="226962" y="2764749"/>
                    <a:pt x="226962" y="2763353"/>
                  </a:cubicBezTo>
                  <a:cubicBezTo>
                    <a:pt x="226962" y="2759163"/>
                    <a:pt x="225565" y="2750782"/>
                    <a:pt x="219979" y="2743799"/>
                  </a:cubicBezTo>
                  <a:lnTo>
                    <a:pt x="384789" y="2583180"/>
                  </a:lnTo>
                  <a:lnTo>
                    <a:pt x="384789" y="2583180"/>
                  </a:lnTo>
                  <a:lnTo>
                    <a:pt x="409929" y="2558039"/>
                  </a:lnTo>
                  <a:lnTo>
                    <a:pt x="409929" y="2558039"/>
                  </a:lnTo>
                  <a:lnTo>
                    <a:pt x="411326" y="2556642"/>
                  </a:lnTo>
                  <a:cubicBezTo>
                    <a:pt x="415515" y="2560832"/>
                    <a:pt x="419706" y="2565023"/>
                    <a:pt x="423896" y="2569213"/>
                  </a:cubicBezTo>
                  <a:cubicBezTo>
                    <a:pt x="481160" y="2627874"/>
                    <a:pt x="537028" y="2685138"/>
                    <a:pt x="594292" y="2743799"/>
                  </a:cubicBezTo>
                  <a:cubicBezTo>
                    <a:pt x="594292" y="2743799"/>
                    <a:pt x="592895" y="2745196"/>
                    <a:pt x="592895" y="2745196"/>
                  </a:cubicBezTo>
                  <a:cubicBezTo>
                    <a:pt x="591499" y="2747989"/>
                    <a:pt x="588705" y="2750782"/>
                    <a:pt x="587309" y="2754972"/>
                  </a:cubicBezTo>
                  <a:cubicBezTo>
                    <a:pt x="585912" y="2759163"/>
                    <a:pt x="584515" y="2761956"/>
                    <a:pt x="584515" y="2766146"/>
                  </a:cubicBezTo>
                  <a:cubicBezTo>
                    <a:pt x="584515" y="2767543"/>
                    <a:pt x="584515" y="2768939"/>
                    <a:pt x="584515" y="2770336"/>
                  </a:cubicBezTo>
                  <a:cubicBezTo>
                    <a:pt x="584515" y="2771733"/>
                    <a:pt x="584515" y="2771733"/>
                    <a:pt x="584515" y="2771733"/>
                  </a:cubicBezTo>
                  <a:cubicBezTo>
                    <a:pt x="584515" y="2771733"/>
                    <a:pt x="584515" y="2771733"/>
                    <a:pt x="584515" y="2773130"/>
                  </a:cubicBezTo>
                  <a:cubicBezTo>
                    <a:pt x="584515" y="2773130"/>
                    <a:pt x="584515" y="2774526"/>
                    <a:pt x="584515" y="2774526"/>
                  </a:cubicBezTo>
                  <a:cubicBezTo>
                    <a:pt x="584515" y="2775923"/>
                    <a:pt x="584515" y="2775923"/>
                    <a:pt x="584515" y="2777320"/>
                  </a:cubicBezTo>
                  <a:cubicBezTo>
                    <a:pt x="584515" y="2778716"/>
                    <a:pt x="585912" y="2781509"/>
                    <a:pt x="585912" y="2784303"/>
                  </a:cubicBezTo>
                  <a:cubicBezTo>
                    <a:pt x="587309" y="2787097"/>
                    <a:pt x="588705" y="2789890"/>
                    <a:pt x="590102" y="2792683"/>
                  </a:cubicBezTo>
                  <a:lnTo>
                    <a:pt x="564962" y="2816427"/>
                  </a:lnTo>
                  <a:lnTo>
                    <a:pt x="564962" y="2816427"/>
                  </a:lnTo>
                  <a:lnTo>
                    <a:pt x="401549" y="2979840"/>
                  </a:lnTo>
                  <a:cubicBezTo>
                    <a:pt x="344284" y="2922575"/>
                    <a:pt x="288417" y="2863915"/>
                    <a:pt x="231153" y="2805253"/>
                  </a:cubicBezTo>
                  <a:close/>
                  <a:moveTo>
                    <a:pt x="397359" y="3016154"/>
                  </a:moveTo>
                  <a:cubicBezTo>
                    <a:pt x="397359" y="3016154"/>
                    <a:pt x="397359" y="3017550"/>
                    <a:pt x="397359" y="3016154"/>
                  </a:cubicBezTo>
                  <a:cubicBezTo>
                    <a:pt x="397359" y="3017550"/>
                    <a:pt x="397359" y="3017550"/>
                    <a:pt x="397359" y="3018947"/>
                  </a:cubicBezTo>
                  <a:cubicBezTo>
                    <a:pt x="397359" y="3020344"/>
                    <a:pt x="395962" y="3021740"/>
                    <a:pt x="395962" y="3024534"/>
                  </a:cubicBezTo>
                  <a:cubicBezTo>
                    <a:pt x="394565" y="3025930"/>
                    <a:pt x="394565" y="3027327"/>
                    <a:pt x="393168" y="3028724"/>
                  </a:cubicBezTo>
                  <a:cubicBezTo>
                    <a:pt x="393168" y="3028724"/>
                    <a:pt x="393168" y="3027327"/>
                    <a:pt x="391772" y="3027327"/>
                  </a:cubicBezTo>
                  <a:cubicBezTo>
                    <a:pt x="391772" y="3025930"/>
                    <a:pt x="390375" y="3024534"/>
                    <a:pt x="390375" y="3023137"/>
                  </a:cubicBezTo>
                  <a:cubicBezTo>
                    <a:pt x="390375" y="3023137"/>
                    <a:pt x="390375" y="3021740"/>
                    <a:pt x="390375" y="3021740"/>
                  </a:cubicBezTo>
                  <a:cubicBezTo>
                    <a:pt x="390375" y="3021740"/>
                    <a:pt x="390375" y="3020344"/>
                    <a:pt x="390375" y="3020344"/>
                  </a:cubicBezTo>
                  <a:cubicBezTo>
                    <a:pt x="390375" y="3020344"/>
                    <a:pt x="390375" y="3018947"/>
                    <a:pt x="390375" y="3018947"/>
                  </a:cubicBezTo>
                  <a:cubicBezTo>
                    <a:pt x="390375" y="3018947"/>
                    <a:pt x="390375" y="3018947"/>
                    <a:pt x="390375" y="3017550"/>
                  </a:cubicBezTo>
                  <a:cubicBezTo>
                    <a:pt x="390375" y="3017550"/>
                    <a:pt x="390375" y="3016154"/>
                    <a:pt x="390375" y="3016154"/>
                  </a:cubicBezTo>
                  <a:cubicBezTo>
                    <a:pt x="390375" y="3014757"/>
                    <a:pt x="390375" y="3011963"/>
                    <a:pt x="391772" y="3010567"/>
                  </a:cubicBezTo>
                  <a:cubicBezTo>
                    <a:pt x="393168" y="3009170"/>
                    <a:pt x="393168" y="3006377"/>
                    <a:pt x="394565" y="3006377"/>
                  </a:cubicBezTo>
                  <a:cubicBezTo>
                    <a:pt x="395962" y="3009170"/>
                    <a:pt x="395962" y="3011963"/>
                    <a:pt x="397359" y="3013360"/>
                  </a:cubicBezTo>
                  <a:cubicBezTo>
                    <a:pt x="397359" y="3014757"/>
                    <a:pt x="397359" y="3016154"/>
                    <a:pt x="397359" y="3016154"/>
                  </a:cubicBezTo>
                  <a:cubicBezTo>
                    <a:pt x="397359" y="3016154"/>
                    <a:pt x="397359" y="3016154"/>
                    <a:pt x="397359" y="3016154"/>
                  </a:cubicBezTo>
                  <a:close/>
                  <a:moveTo>
                    <a:pt x="384789" y="3511979"/>
                  </a:moveTo>
                  <a:cubicBezTo>
                    <a:pt x="384789" y="3511979"/>
                    <a:pt x="384789" y="3513376"/>
                    <a:pt x="384789" y="3513376"/>
                  </a:cubicBezTo>
                  <a:cubicBezTo>
                    <a:pt x="384789" y="3514772"/>
                    <a:pt x="383392" y="3516169"/>
                    <a:pt x="383392" y="3518962"/>
                  </a:cubicBezTo>
                  <a:cubicBezTo>
                    <a:pt x="383392" y="3520359"/>
                    <a:pt x="381995" y="3520359"/>
                    <a:pt x="381995" y="3521755"/>
                  </a:cubicBezTo>
                  <a:cubicBezTo>
                    <a:pt x="381995" y="3521755"/>
                    <a:pt x="381995" y="3521755"/>
                    <a:pt x="381995" y="3520359"/>
                  </a:cubicBezTo>
                  <a:cubicBezTo>
                    <a:pt x="381995" y="3518962"/>
                    <a:pt x="380598" y="3517566"/>
                    <a:pt x="380598" y="3516169"/>
                  </a:cubicBezTo>
                  <a:cubicBezTo>
                    <a:pt x="380598" y="3516169"/>
                    <a:pt x="380598" y="3514772"/>
                    <a:pt x="380598" y="3514772"/>
                  </a:cubicBezTo>
                  <a:cubicBezTo>
                    <a:pt x="380598" y="3514772"/>
                    <a:pt x="380598" y="3513376"/>
                    <a:pt x="380598" y="3513376"/>
                  </a:cubicBezTo>
                  <a:cubicBezTo>
                    <a:pt x="380598" y="3513376"/>
                    <a:pt x="380598" y="3511979"/>
                    <a:pt x="380598" y="3511979"/>
                  </a:cubicBezTo>
                  <a:cubicBezTo>
                    <a:pt x="380598" y="3511979"/>
                    <a:pt x="380598" y="3511979"/>
                    <a:pt x="380598" y="3510582"/>
                  </a:cubicBezTo>
                  <a:cubicBezTo>
                    <a:pt x="380598" y="3510582"/>
                    <a:pt x="380598" y="3509185"/>
                    <a:pt x="380598" y="3509185"/>
                  </a:cubicBezTo>
                  <a:cubicBezTo>
                    <a:pt x="380598" y="3507789"/>
                    <a:pt x="380598" y="3504995"/>
                    <a:pt x="381995" y="3503599"/>
                  </a:cubicBezTo>
                  <a:cubicBezTo>
                    <a:pt x="381995" y="3502202"/>
                    <a:pt x="383392" y="3500805"/>
                    <a:pt x="383392" y="3500805"/>
                  </a:cubicBezTo>
                  <a:cubicBezTo>
                    <a:pt x="384789" y="3503599"/>
                    <a:pt x="384789" y="3506392"/>
                    <a:pt x="384789" y="3507789"/>
                  </a:cubicBezTo>
                  <a:cubicBezTo>
                    <a:pt x="384789" y="3509185"/>
                    <a:pt x="384789" y="3510582"/>
                    <a:pt x="384789" y="3511979"/>
                  </a:cubicBezTo>
                  <a:cubicBezTo>
                    <a:pt x="384789" y="3510582"/>
                    <a:pt x="384789" y="3510582"/>
                    <a:pt x="384789" y="3511979"/>
                  </a:cubicBezTo>
                  <a:cubicBezTo>
                    <a:pt x="384789" y="3510582"/>
                    <a:pt x="384789" y="3510582"/>
                    <a:pt x="384789" y="3511979"/>
                  </a:cubicBezTo>
                  <a:close/>
                  <a:moveTo>
                    <a:pt x="381995" y="3474268"/>
                  </a:moveTo>
                  <a:cubicBezTo>
                    <a:pt x="324731" y="3415607"/>
                    <a:pt x="268863" y="3358343"/>
                    <a:pt x="211599" y="3299682"/>
                  </a:cubicBezTo>
                  <a:cubicBezTo>
                    <a:pt x="207409" y="3295492"/>
                    <a:pt x="203219" y="3291302"/>
                    <a:pt x="199028" y="3285715"/>
                  </a:cubicBezTo>
                  <a:cubicBezTo>
                    <a:pt x="200425" y="3282922"/>
                    <a:pt x="203219" y="3280128"/>
                    <a:pt x="204615" y="3277335"/>
                  </a:cubicBezTo>
                  <a:cubicBezTo>
                    <a:pt x="206012" y="3274541"/>
                    <a:pt x="207409" y="3270351"/>
                    <a:pt x="207409" y="3267558"/>
                  </a:cubicBezTo>
                  <a:cubicBezTo>
                    <a:pt x="207409" y="3266161"/>
                    <a:pt x="207409" y="3264764"/>
                    <a:pt x="207409" y="3264764"/>
                  </a:cubicBezTo>
                  <a:cubicBezTo>
                    <a:pt x="207409" y="3263368"/>
                    <a:pt x="207409" y="3263368"/>
                    <a:pt x="207409" y="3263368"/>
                  </a:cubicBezTo>
                  <a:cubicBezTo>
                    <a:pt x="207409" y="3263368"/>
                    <a:pt x="207409" y="3263368"/>
                    <a:pt x="207409" y="3261971"/>
                  </a:cubicBezTo>
                  <a:cubicBezTo>
                    <a:pt x="207409" y="3260575"/>
                    <a:pt x="207409" y="3259178"/>
                    <a:pt x="207409" y="3257781"/>
                  </a:cubicBezTo>
                  <a:cubicBezTo>
                    <a:pt x="207409" y="3253591"/>
                    <a:pt x="206012" y="3246608"/>
                    <a:pt x="200425" y="3238227"/>
                  </a:cubicBezTo>
                  <a:lnTo>
                    <a:pt x="366631" y="3076211"/>
                  </a:lnTo>
                  <a:lnTo>
                    <a:pt x="366631" y="3076211"/>
                  </a:lnTo>
                  <a:lnTo>
                    <a:pt x="391772" y="3051071"/>
                  </a:lnTo>
                  <a:lnTo>
                    <a:pt x="391772" y="3051071"/>
                  </a:lnTo>
                  <a:lnTo>
                    <a:pt x="393168" y="3049674"/>
                  </a:lnTo>
                  <a:cubicBezTo>
                    <a:pt x="397359" y="3053864"/>
                    <a:pt x="401549" y="3058054"/>
                    <a:pt x="405739" y="3062244"/>
                  </a:cubicBezTo>
                  <a:cubicBezTo>
                    <a:pt x="463003" y="3120906"/>
                    <a:pt x="518870" y="3178170"/>
                    <a:pt x="576135" y="3236831"/>
                  </a:cubicBezTo>
                  <a:lnTo>
                    <a:pt x="576135" y="3236831"/>
                  </a:lnTo>
                  <a:cubicBezTo>
                    <a:pt x="576135" y="3236831"/>
                    <a:pt x="574738" y="3238227"/>
                    <a:pt x="573342" y="3239624"/>
                  </a:cubicBezTo>
                  <a:cubicBezTo>
                    <a:pt x="571945" y="3242417"/>
                    <a:pt x="569151" y="3245211"/>
                    <a:pt x="567755" y="3249401"/>
                  </a:cubicBezTo>
                  <a:cubicBezTo>
                    <a:pt x="566358" y="3253591"/>
                    <a:pt x="564962" y="3256384"/>
                    <a:pt x="564962" y="3260575"/>
                  </a:cubicBezTo>
                  <a:cubicBezTo>
                    <a:pt x="564962" y="3261971"/>
                    <a:pt x="564962" y="3263368"/>
                    <a:pt x="564962" y="3264764"/>
                  </a:cubicBezTo>
                  <a:cubicBezTo>
                    <a:pt x="564962" y="3266161"/>
                    <a:pt x="564962" y="3266161"/>
                    <a:pt x="564962" y="3266161"/>
                  </a:cubicBezTo>
                  <a:cubicBezTo>
                    <a:pt x="564962" y="3266161"/>
                    <a:pt x="564962" y="3266161"/>
                    <a:pt x="564962" y="3267558"/>
                  </a:cubicBezTo>
                  <a:cubicBezTo>
                    <a:pt x="564962" y="3267558"/>
                    <a:pt x="564962" y="3268955"/>
                    <a:pt x="564962" y="3268955"/>
                  </a:cubicBezTo>
                  <a:cubicBezTo>
                    <a:pt x="564962" y="3270351"/>
                    <a:pt x="564962" y="3270351"/>
                    <a:pt x="564962" y="3271748"/>
                  </a:cubicBezTo>
                  <a:cubicBezTo>
                    <a:pt x="564962" y="3273145"/>
                    <a:pt x="566358" y="3275938"/>
                    <a:pt x="566358" y="3278731"/>
                  </a:cubicBezTo>
                  <a:cubicBezTo>
                    <a:pt x="567755" y="3281525"/>
                    <a:pt x="569151" y="3284318"/>
                    <a:pt x="570548" y="3287112"/>
                  </a:cubicBezTo>
                  <a:lnTo>
                    <a:pt x="546804" y="3310856"/>
                  </a:lnTo>
                  <a:lnTo>
                    <a:pt x="546804" y="3310856"/>
                  </a:lnTo>
                  <a:lnTo>
                    <a:pt x="381995" y="3474268"/>
                  </a:lnTo>
                  <a:close/>
                  <a:moveTo>
                    <a:pt x="764688" y="3488235"/>
                  </a:moveTo>
                  <a:cubicBezTo>
                    <a:pt x="764688" y="3488235"/>
                    <a:pt x="763291" y="3489632"/>
                    <a:pt x="761895" y="3491029"/>
                  </a:cubicBezTo>
                  <a:cubicBezTo>
                    <a:pt x="760498" y="3493822"/>
                    <a:pt x="757705" y="3496615"/>
                    <a:pt x="756308" y="3500805"/>
                  </a:cubicBezTo>
                  <a:cubicBezTo>
                    <a:pt x="754912" y="3504995"/>
                    <a:pt x="753515" y="3507789"/>
                    <a:pt x="753515" y="3511979"/>
                  </a:cubicBezTo>
                  <a:cubicBezTo>
                    <a:pt x="753515" y="3513376"/>
                    <a:pt x="753515" y="3514772"/>
                    <a:pt x="753515" y="3516169"/>
                  </a:cubicBezTo>
                  <a:cubicBezTo>
                    <a:pt x="753515" y="3517566"/>
                    <a:pt x="753515" y="3517566"/>
                    <a:pt x="753515" y="3517566"/>
                  </a:cubicBezTo>
                  <a:cubicBezTo>
                    <a:pt x="753515" y="3517566"/>
                    <a:pt x="753515" y="3517566"/>
                    <a:pt x="753515" y="3518962"/>
                  </a:cubicBezTo>
                  <a:cubicBezTo>
                    <a:pt x="753515" y="3518962"/>
                    <a:pt x="753515" y="3520359"/>
                    <a:pt x="753515" y="3520359"/>
                  </a:cubicBezTo>
                  <a:cubicBezTo>
                    <a:pt x="753515" y="3521755"/>
                    <a:pt x="753515" y="3521755"/>
                    <a:pt x="753515" y="3523152"/>
                  </a:cubicBezTo>
                  <a:cubicBezTo>
                    <a:pt x="753515" y="3524549"/>
                    <a:pt x="754912" y="3527343"/>
                    <a:pt x="754912" y="3530136"/>
                  </a:cubicBezTo>
                  <a:cubicBezTo>
                    <a:pt x="756308" y="3532929"/>
                    <a:pt x="757705" y="3535722"/>
                    <a:pt x="759101" y="3538516"/>
                  </a:cubicBezTo>
                  <a:lnTo>
                    <a:pt x="735358" y="3562260"/>
                  </a:lnTo>
                  <a:lnTo>
                    <a:pt x="735358" y="3562260"/>
                  </a:lnTo>
                  <a:lnTo>
                    <a:pt x="567755" y="3725672"/>
                  </a:lnTo>
                  <a:cubicBezTo>
                    <a:pt x="510491" y="3667012"/>
                    <a:pt x="451830" y="3606954"/>
                    <a:pt x="394565" y="3548293"/>
                  </a:cubicBezTo>
                  <a:cubicBezTo>
                    <a:pt x="391772" y="3545499"/>
                    <a:pt x="387582" y="3541309"/>
                    <a:pt x="384789" y="3538516"/>
                  </a:cubicBezTo>
                  <a:cubicBezTo>
                    <a:pt x="384789" y="3538516"/>
                    <a:pt x="384789" y="3538516"/>
                    <a:pt x="386185" y="3537119"/>
                  </a:cubicBezTo>
                  <a:cubicBezTo>
                    <a:pt x="387582" y="3534326"/>
                    <a:pt x="390375" y="3531532"/>
                    <a:pt x="391772" y="3528739"/>
                  </a:cubicBezTo>
                  <a:cubicBezTo>
                    <a:pt x="393168" y="3525946"/>
                    <a:pt x="394565" y="3521755"/>
                    <a:pt x="394565" y="3518962"/>
                  </a:cubicBezTo>
                  <a:cubicBezTo>
                    <a:pt x="394565" y="3517566"/>
                    <a:pt x="394565" y="3516169"/>
                    <a:pt x="394565" y="3516169"/>
                  </a:cubicBezTo>
                  <a:cubicBezTo>
                    <a:pt x="394565" y="3514772"/>
                    <a:pt x="394565" y="3514772"/>
                    <a:pt x="394565" y="3514772"/>
                  </a:cubicBezTo>
                  <a:cubicBezTo>
                    <a:pt x="394565" y="3514772"/>
                    <a:pt x="394565" y="3514772"/>
                    <a:pt x="394565" y="3513376"/>
                  </a:cubicBezTo>
                  <a:cubicBezTo>
                    <a:pt x="394565" y="3511979"/>
                    <a:pt x="394565" y="3510582"/>
                    <a:pt x="394565" y="3509185"/>
                  </a:cubicBezTo>
                  <a:cubicBezTo>
                    <a:pt x="394565" y="3504995"/>
                    <a:pt x="393168" y="3498012"/>
                    <a:pt x="387582" y="3491029"/>
                  </a:cubicBezTo>
                  <a:lnTo>
                    <a:pt x="553788" y="3329012"/>
                  </a:lnTo>
                  <a:lnTo>
                    <a:pt x="553788" y="3329012"/>
                  </a:lnTo>
                  <a:lnTo>
                    <a:pt x="578928" y="3303872"/>
                  </a:lnTo>
                  <a:lnTo>
                    <a:pt x="578928" y="3303872"/>
                  </a:lnTo>
                  <a:lnTo>
                    <a:pt x="580325" y="3302475"/>
                  </a:lnTo>
                  <a:cubicBezTo>
                    <a:pt x="584515" y="3306665"/>
                    <a:pt x="588705" y="3310856"/>
                    <a:pt x="592895" y="3315045"/>
                  </a:cubicBezTo>
                  <a:cubicBezTo>
                    <a:pt x="651556" y="3370913"/>
                    <a:pt x="707424" y="3429574"/>
                    <a:pt x="764688" y="3488235"/>
                  </a:cubicBezTo>
                  <a:cubicBezTo>
                    <a:pt x="764688" y="3488235"/>
                    <a:pt x="764688" y="3488235"/>
                    <a:pt x="764688" y="3488235"/>
                  </a:cubicBezTo>
                  <a:close/>
                  <a:moveTo>
                    <a:pt x="778655" y="3511979"/>
                  </a:moveTo>
                  <a:cubicBezTo>
                    <a:pt x="778655" y="3511979"/>
                    <a:pt x="778655" y="3513376"/>
                    <a:pt x="778655" y="3513376"/>
                  </a:cubicBezTo>
                  <a:cubicBezTo>
                    <a:pt x="778655" y="3514772"/>
                    <a:pt x="777258" y="3516169"/>
                    <a:pt x="777258" y="3518962"/>
                  </a:cubicBezTo>
                  <a:cubicBezTo>
                    <a:pt x="775862" y="3520359"/>
                    <a:pt x="775862" y="3521755"/>
                    <a:pt x="774465" y="3523152"/>
                  </a:cubicBezTo>
                  <a:cubicBezTo>
                    <a:pt x="774465" y="3523152"/>
                    <a:pt x="774465" y="3521755"/>
                    <a:pt x="773068" y="3521755"/>
                  </a:cubicBezTo>
                  <a:cubicBezTo>
                    <a:pt x="773068" y="3520359"/>
                    <a:pt x="771672" y="3518962"/>
                    <a:pt x="771672" y="3517566"/>
                  </a:cubicBezTo>
                  <a:cubicBezTo>
                    <a:pt x="771672" y="3517566"/>
                    <a:pt x="771672" y="3516169"/>
                    <a:pt x="771672" y="3516169"/>
                  </a:cubicBezTo>
                  <a:cubicBezTo>
                    <a:pt x="771672" y="3516169"/>
                    <a:pt x="771672" y="3514772"/>
                    <a:pt x="771672" y="3514772"/>
                  </a:cubicBezTo>
                  <a:cubicBezTo>
                    <a:pt x="771672" y="3514772"/>
                    <a:pt x="771672" y="3513376"/>
                    <a:pt x="771672" y="3513376"/>
                  </a:cubicBezTo>
                  <a:cubicBezTo>
                    <a:pt x="771672" y="3513376"/>
                    <a:pt x="771672" y="3513376"/>
                    <a:pt x="771672" y="3511979"/>
                  </a:cubicBezTo>
                  <a:cubicBezTo>
                    <a:pt x="771672" y="3511979"/>
                    <a:pt x="771672" y="3510582"/>
                    <a:pt x="771672" y="3510582"/>
                  </a:cubicBezTo>
                  <a:cubicBezTo>
                    <a:pt x="771672" y="3509185"/>
                    <a:pt x="771672" y="3506392"/>
                    <a:pt x="773068" y="3504995"/>
                  </a:cubicBezTo>
                  <a:cubicBezTo>
                    <a:pt x="774465" y="3503599"/>
                    <a:pt x="774465" y="3500805"/>
                    <a:pt x="775862" y="3500805"/>
                  </a:cubicBezTo>
                  <a:cubicBezTo>
                    <a:pt x="777258" y="3503599"/>
                    <a:pt x="777258" y="3506392"/>
                    <a:pt x="778655" y="3507789"/>
                  </a:cubicBezTo>
                  <a:cubicBezTo>
                    <a:pt x="778655" y="3510582"/>
                    <a:pt x="778655" y="3510582"/>
                    <a:pt x="778655" y="3511979"/>
                  </a:cubicBezTo>
                  <a:cubicBezTo>
                    <a:pt x="778655" y="3511979"/>
                    <a:pt x="778655" y="3511979"/>
                    <a:pt x="778655" y="3511979"/>
                  </a:cubicBezTo>
                  <a:cubicBezTo>
                    <a:pt x="778655" y="3511979"/>
                    <a:pt x="778655" y="3511979"/>
                    <a:pt x="778655" y="3511979"/>
                  </a:cubicBezTo>
                  <a:close/>
                  <a:moveTo>
                    <a:pt x="777258" y="3474268"/>
                  </a:moveTo>
                  <a:cubicBezTo>
                    <a:pt x="719994" y="3415607"/>
                    <a:pt x="662730" y="3356946"/>
                    <a:pt x="605465" y="3298285"/>
                  </a:cubicBezTo>
                  <a:cubicBezTo>
                    <a:pt x="601276" y="3294095"/>
                    <a:pt x="598482" y="3289905"/>
                    <a:pt x="594292" y="3287112"/>
                  </a:cubicBezTo>
                  <a:cubicBezTo>
                    <a:pt x="595688" y="3285715"/>
                    <a:pt x="597085" y="3282922"/>
                    <a:pt x="598482" y="3278731"/>
                  </a:cubicBezTo>
                  <a:cubicBezTo>
                    <a:pt x="599879" y="3275938"/>
                    <a:pt x="601276" y="3271748"/>
                    <a:pt x="601276" y="3268955"/>
                  </a:cubicBezTo>
                  <a:cubicBezTo>
                    <a:pt x="601276" y="3267558"/>
                    <a:pt x="601276" y="3266161"/>
                    <a:pt x="601276" y="3266161"/>
                  </a:cubicBezTo>
                  <a:cubicBezTo>
                    <a:pt x="601276" y="3264764"/>
                    <a:pt x="601276" y="3264764"/>
                    <a:pt x="601276" y="3264764"/>
                  </a:cubicBezTo>
                  <a:cubicBezTo>
                    <a:pt x="601276" y="3264764"/>
                    <a:pt x="601276" y="3264764"/>
                    <a:pt x="601276" y="3263368"/>
                  </a:cubicBezTo>
                  <a:cubicBezTo>
                    <a:pt x="601276" y="3261971"/>
                    <a:pt x="601276" y="3260575"/>
                    <a:pt x="601276" y="3259178"/>
                  </a:cubicBezTo>
                  <a:cubicBezTo>
                    <a:pt x="601276" y="3254988"/>
                    <a:pt x="599879" y="3248004"/>
                    <a:pt x="594292" y="3239624"/>
                  </a:cubicBezTo>
                  <a:lnTo>
                    <a:pt x="759101" y="3079005"/>
                  </a:lnTo>
                  <a:lnTo>
                    <a:pt x="759101" y="3079005"/>
                  </a:lnTo>
                  <a:lnTo>
                    <a:pt x="784242" y="3053864"/>
                  </a:lnTo>
                  <a:lnTo>
                    <a:pt x="784242" y="3053864"/>
                  </a:lnTo>
                  <a:lnTo>
                    <a:pt x="785639" y="3052468"/>
                  </a:lnTo>
                  <a:cubicBezTo>
                    <a:pt x="789829" y="3056658"/>
                    <a:pt x="794019" y="3060848"/>
                    <a:pt x="798209" y="3065038"/>
                  </a:cubicBezTo>
                  <a:cubicBezTo>
                    <a:pt x="855473" y="3123699"/>
                    <a:pt x="911341" y="3180963"/>
                    <a:pt x="968605" y="3239624"/>
                  </a:cubicBezTo>
                  <a:cubicBezTo>
                    <a:pt x="968605" y="3239624"/>
                    <a:pt x="967208" y="3241021"/>
                    <a:pt x="967208" y="3241021"/>
                  </a:cubicBezTo>
                  <a:cubicBezTo>
                    <a:pt x="965812" y="3243814"/>
                    <a:pt x="963018" y="3246608"/>
                    <a:pt x="961622" y="3250798"/>
                  </a:cubicBezTo>
                  <a:cubicBezTo>
                    <a:pt x="960225" y="3254988"/>
                    <a:pt x="958828" y="3257781"/>
                    <a:pt x="958828" y="3261971"/>
                  </a:cubicBezTo>
                  <a:cubicBezTo>
                    <a:pt x="958828" y="3263368"/>
                    <a:pt x="958828" y="3264764"/>
                    <a:pt x="958828" y="3266161"/>
                  </a:cubicBezTo>
                  <a:cubicBezTo>
                    <a:pt x="958828" y="3267558"/>
                    <a:pt x="958828" y="3267558"/>
                    <a:pt x="958828" y="3267558"/>
                  </a:cubicBezTo>
                  <a:cubicBezTo>
                    <a:pt x="958828" y="3267558"/>
                    <a:pt x="958828" y="3267558"/>
                    <a:pt x="958828" y="3268955"/>
                  </a:cubicBezTo>
                  <a:cubicBezTo>
                    <a:pt x="958828" y="3268955"/>
                    <a:pt x="958828" y="3270351"/>
                    <a:pt x="958828" y="3270351"/>
                  </a:cubicBezTo>
                  <a:cubicBezTo>
                    <a:pt x="958828" y="3271748"/>
                    <a:pt x="958828" y="3271748"/>
                    <a:pt x="958828" y="3273145"/>
                  </a:cubicBezTo>
                  <a:cubicBezTo>
                    <a:pt x="958828" y="3274541"/>
                    <a:pt x="960225" y="3277335"/>
                    <a:pt x="960225" y="3280128"/>
                  </a:cubicBezTo>
                  <a:cubicBezTo>
                    <a:pt x="961622" y="3282922"/>
                    <a:pt x="963018" y="3285715"/>
                    <a:pt x="964415" y="3287112"/>
                  </a:cubicBezTo>
                  <a:lnTo>
                    <a:pt x="939274" y="3310856"/>
                  </a:lnTo>
                  <a:lnTo>
                    <a:pt x="939274" y="3310856"/>
                  </a:lnTo>
                  <a:lnTo>
                    <a:pt x="777258" y="3474268"/>
                  </a:lnTo>
                  <a:close/>
                  <a:moveTo>
                    <a:pt x="1169728" y="3491029"/>
                  </a:moveTo>
                  <a:cubicBezTo>
                    <a:pt x="1168332" y="3493822"/>
                    <a:pt x="1165539" y="3496615"/>
                    <a:pt x="1164142" y="3500805"/>
                  </a:cubicBezTo>
                  <a:cubicBezTo>
                    <a:pt x="1162745" y="3504995"/>
                    <a:pt x="1161348" y="3507789"/>
                    <a:pt x="1161348" y="3511979"/>
                  </a:cubicBezTo>
                  <a:cubicBezTo>
                    <a:pt x="1161348" y="3513376"/>
                    <a:pt x="1161348" y="3514772"/>
                    <a:pt x="1161348" y="3516169"/>
                  </a:cubicBezTo>
                  <a:cubicBezTo>
                    <a:pt x="1161348" y="3517566"/>
                    <a:pt x="1161348" y="3517566"/>
                    <a:pt x="1161348" y="3517566"/>
                  </a:cubicBezTo>
                  <a:cubicBezTo>
                    <a:pt x="1161348" y="3517566"/>
                    <a:pt x="1161348" y="3517566"/>
                    <a:pt x="1161348" y="3518962"/>
                  </a:cubicBezTo>
                  <a:cubicBezTo>
                    <a:pt x="1161348" y="3518962"/>
                    <a:pt x="1161348" y="3520359"/>
                    <a:pt x="1161348" y="3520359"/>
                  </a:cubicBezTo>
                  <a:cubicBezTo>
                    <a:pt x="1161348" y="3521755"/>
                    <a:pt x="1161348" y="3521755"/>
                    <a:pt x="1161348" y="3523152"/>
                  </a:cubicBezTo>
                  <a:cubicBezTo>
                    <a:pt x="1161348" y="3524549"/>
                    <a:pt x="1162745" y="3527343"/>
                    <a:pt x="1162745" y="3530136"/>
                  </a:cubicBezTo>
                  <a:cubicBezTo>
                    <a:pt x="1164142" y="3532929"/>
                    <a:pt x="1165539" y="3535722"/>
                    <a:pt x="1166935" y="3537119"/>
                  </a:cubicBezTo>
                  <a:lnTo>
                    <a:pt x="1141795" y="3560863"/>
                  </a:lnTo>
                  <a:lnTo>
                    <a:pt x="1141795" y="3560863"/>
                  </a:lnTo>
                  <a:lnTo>
                    <a:pt x="976985" y="3721482"/>
                  </a:lnTo>
                  <a:cubicBezTo>
                    <a:pt x="919721" y="3662821"/>
                    <a:pt x="862456" y="3604161"/>
                    <a:pt x="805192" y="3545499"/>
                  </a:cubicBezTo>
                  <a:cubicBezTo>
                    <a:pt x="801002" y="3541309"/>
                    <a:pt x="798209" y="3537119"/>
                    <a:pt x="794019" y="3534326"/>
                  </a:cubicBezTo>
                  <a:cubicBezTo>
                    <a:pt x="795416" y="3532929"/>
                    <a:pt x="796812" y="3530136"/>
                    <a:pt x="798209" y="3525946"/>
                  </a:cubicBezTo>
                  <a:cubicBezTo>
                    <a:pt x="799605" y="3523152"/>
                    <a:pt x="801002" y="3518962"/>
                    <a:pt x="801002" y="3516169"/>
                  </a:cubicBezTo>
                  <a:cubicBezTo>
                    <a:pt x="801002" y="3514772"/>
                    <a:pt x="801002" y="3513376"/>
                    <a:pt x="801002" y="3513376"/>
                  </a:cubicBezTo>
                  <a:cubicBezTo>
                    <a:pt x="801002" y="3511979"/>
                    <a:pt x="801002" y="3511979"/>
                    <a:pt x="801002" y="3511979"/>
                  </a:cubicBezTo>
                  <a:cubicBezTo>
                    <a:pt x="801002" y="3511979"/>
                    <a:pt x="801002" y="3511979"/>
                    <a:pt x="801002" y="3510582"/>
                  </a:cubicBezTo>
                  <a:cubicBezTo>
                    <a:pt x="801002" y="3509185"/>
                    <a:pt x="801002" y="3507789"/>
                    <a:pt x="801002" y="3506392"/>
                  </a:cubicBezTo>
                  <a:cubicBezTo>
                    <a:pt x="801002" y="3502202"/>
                    <a:pt x="799605" y="3495218"/>
                    <a:pt x="794019" y="3486838"/>
                  </a:cubicBezTo>
                  <a:lnTo>
                    <a:pt x="958828" y="3326219"/>
                  </a:lnTo>
                  <a:lnTo>
                    <a:pt x="958828" y="3326219"/>
                  </a:lnTo>
                  <a:lnTo>
                    <a:pt x="983969" y="3301079"/>
                  </a:lnTo>
                  <a:lnTo>
                    <a:pt x="983969" y="3301079"/>
                  </a:lnTo>
                  <a:lnTo>
                    <a:pt x="985366" y="3299682"/>
                  </a:lnTo>
                  <a:cubicBezTo>
                    <a:pt x="989555" y="3303872"/>
                    <a:pt x="993745" y="3308062"/>
                    <a:pt x="997936" y="3312252"/>
                  </a:cubicBezTo>
                  <a:cubicBezTo>
                    <a:pt x="1055200" y="3370913"/>
                    <a:pt x="1111068" y="3428177"/>
                    <a:pt x="1168332" y="3486838"/>
                  </a:cubicBezTo>
                  <a:cubicBezTo>
                    <a:pt x="1171125" y="3489632"/>
                    <a:pt x="1171125" y="3489632"/>
                    <a:pt x="1169728" y="3491029"/>
                  </a:cubicBezTo>
                  <a:close/>
                  <a:moveTo>
                    <a:pt x="1185092" y="3513376"/>
                  </a:moveTo>
                  <a:cubicBezTo>
                    <a:pt x="1185092" y="3513376"/>
                    <a:pt x="1185092" y="3514772"/>
                    <a:pt x="1185092" y="3514772"/>
                  </a:cubicBezTo>
                  <a:cubicBezTo>
                    <a:pt x="1185092" y="3516169"/>
                    <a:pt x="1183695" y="3517566"/>
                    <a:pt x="1183695" y="3520359"/>
                  </a:cubicBezTo>
                  <a:cubicBezTo>
                    <a:pt x="1183695" y="3521755"/>
                    <a:pt x="1182299" y="3521755"/>
                    <a:pt x="1182299" y="3523152"/>
                  </a:cubicBezTo>
                  <a:cubicBezTo>
                    <a:pt x="1182299" y="3523152"/>
                    <a:pt x="1182299" y="3523152"/>
                    <a:pt x="1182299" y="3521755"/>
                  </a:cubicBezTo>
                  <a:cubicBezTo>
                    <a:pt x="1182299" y="3520359"/>
                    <a:pt x="1180902" y="3518962"/>
                    <a:pt x="1180902" y="3517566"/>
                  </a:cubicBezTo>
                  <a:cubicBezTo>
                    <a:pt x="1180902" y="3517566"/>
                    <a:pt x="1180902" y="3516169"/>
                    <a:pt x="1180902" y="3516169"/>
                  </a:cubicBezTo>
                  <a:cubicBezTo>
                    <a:pt x="1180902" y="3516169"/>
                    <a:pt x="1180902" y="3514772"/>
                    <a:pt x="1180902" y="3514772"/>
                  </a:cubicBezTo>
                  <a:cubicBezTo>
                    <a:pt x="1180902" y="3514772"/>
                    <a:pt x="1180902" y="3513376"/>
                    <a:pt x="1180902" y="3513376"/>
                  </a:cubicBezTo>
                  <a:cubicBezTo>
                    <a:pt x="1180902" y="3513376"/>
                    <a:pt x="1180902" y="3513376"/>
                    <a:pt x="1180902" y="3511979"/>
                  </a:cubicBezTo>
                  <a:cubicBezTo>
                    <a:pt x="1180902" y="3511979"/>
                    <a:pt x="1180902" y="3510582"/>
                    <a:pt x="1180902" y="3510582"/>
                  </a:cubicBezTo>
                  <a:cubicBezTo>
                    <a:pt x="1180902" y="3509185"/>
                    <a:pt x="1180902" y="3506392"/>
                    <a:pt x="1182299" y="3504995"/>
                  </a:cubicBezTo>
                  <a:cubicBezTo>
                    <a:pt x="1182299" y="3503599"/>
                    <a:pt x="1183695" y="3502202"/>
                    <a:pt x="1183695" y="3502202"/>
                  </a:cubicBezTo>
                  <a:cubicBezTo>
                    <a:pt x="1185092" y="3504995"/>
                    <a:pt x="1185092" y="3507789"/>
                    <a:pt x="1185092" y="3509185"/>
                  </a:cubicBezTo>
                  <a:cubicBezTo>
                    <a:pt x="1185092" y="3511979"/>
                    <a:pt x="1185092" y="3511979"/>
                    <a:pt x="1185092" y="3513376"/>
                  </a:cubicBezTo>
                  <a:cubicBezTo>
                    <a:pt x="1185092" y="3513376"/>
                    <a:pt x="1185092" y="3513376"/>
                    <a:pt x="1185092" y="3513376"/>
                  </a:cubicBezTo>
                  <a:cubicBezTo>
                    <a:pt x="1185092" y="3513376"/>
                    <a:pt x="1185092" y="3513376"/>
                    <a:pt x="1185092" y="3513376"/>
                  </a:cubicBezTo>
                  <a:close/>
                  <a:moveTo>
                    <a:pt x="1185092" y="3477062"/>
                  </a:moveTo>
                  <a:cubicBezTo>
                    <a:pt x="1127828" y="3418400"/>
                    <a:pt x="1071960" y="3361136"/>
                    <a:pt x="1014696" y="3302475"/>
                  </a:cubicBezTo>
                  <a:cubicBezTo>
                    <a:pt x="1010506" y="3298285"/>
                    <a:pt x="1006316" y="3294095"/>
                    <a:pt x="1002126" y="3288508"/>
                  </a:cubicBezTo>
                  <a:cubicBezTo>
                    <a:pt x="1003522" y="3287112"/>
                    <a:pt x="1006316" y="3282922"/>
                    <a:pt x="1007712" y="3280128"/>
                  </a:cubicBezTo>
                  <a:cubicBezTo>
                    <a:pt x="1009109" y="3277335"/>
                    <a:pt x="1010506" y="3273145"/>
                    <a:pt x="1010506" y="3270351"/>
                  </a:cubicBezTo>
                  <a:cubicBezTo>
                    <a:pt x="1010506" y="3268955"/>
                    <a:pt x="1010506" y="3267558"/>
                    <a:pt x="1010506" y="3267558"/>
                  </a:cubicBezTo>
                  <a:cubicBezTo>
                    <a:pt x="1010506" y="3266161"/>
                    <a:pt x="1010506" y="3266161"/>
                    <a:pt x="1010506" y="3266161"/>
                  </a:cubicBezTo>
                  <a:cubicBezTo>
                    <a:pt x="1010506" y="3266161"/>
                    <a:pt x="1010506" y="3266161"/>
                    <a:pt x="1010506" y="3264764"/>
                  </a:cubicBezTo>
                  <a:cubicBezTo>
                    <a:pt x="1010506" y="3263368"/>
                    <a:pt x="1010506" y="3261971"/>
                    <a:pt x="1010506" y="3260575"/>
                  </a:cubicBezTo>
                  <a:cubicBezTo>
                    <a:pt x="1010506" y="3256384"/>
                    <a:pt x="1009109" y="3249401"/>
                    <a:pt x="1003522" y="3242417"/>
                  </a:cubicBezTo>
                  <a:lnTo>
                    <a:pt x="1169728" y="3080402"/>
                  </a:lnTo>
                  <a:lnTo>
                    <a:pt x="1169728" y="3080402"/>
                  </a:lnTo>
                  <a:lnTo>
                    <a:pt x="1194869" y="3056658"/>
                  </a:lnTo>
                  <a:cubicBezTo>
                    <a:pt x="1199059" y="3060848"/>
                    <a:pt x="1201853" y="3063641"/>
                    <a:pt x="1206042" y="3067831"/>
                  </a:cubicBezTo>
                  <a:cubicBezTo>
                    <a:pt x="1263307" y="3126492"/>
                    <a:pt x="1320571" y="3185153"/>
                    <a:pt x="1379232" y="3243814"/>
                  </a:cubicBezTo>
                  <a:cubicBezTo>
                    <a:pt x="1379232" y="3243814"/>
                    <a:pt x="1377835" y="3245211"/>
                    <a:pt x="1376439" y="3246608"/>
                  </a:cubicBezTo>
                  <a:cubicBezTo>
                    <a:pt x="1375042" y="3249401"/>
                    <a:pt x="1372249" y="3252194"/>
                    <a:pt x="1370852" y="3256384"/>
                  </a:cubicBezTo>
                  <a:cubicBezTo>
                    <a:pt x="1369455" y="3260575"/>
                    <a:pt x="1368059" y="3263368"/>
                    <a:pt x="1368059" y="3267558"/>
                  </a:cubicBezTo>
                  <a:cubicBezTo>
                    <a:pt x="1368059" y="3268955"/>
                    <a:pt x="1368059" y="3270351"/>
                    <a:pt x="1368059" y="3271748"/>
                  </a:cubicBezTo>
                  <a:cubicBezTo>
                    <a:pt x="1368059" y="3273145"/>
                    <a:pt x="1368059" y="3273145"/>
                    <a:pt x="1368059" y="3273145"/>
                  </a:cubicBezTo>
                  <a:cubicBezTo>
                    <a:pt x="1368059" y="3273145"/>
                    <a:pt x="1368059" y="3273145"/>
                    <a:pt x="1368059" y="3274541"/>
                  </a:cubicBezTo>
                  <a:cubicBezTo>
                    <a:pt x="1368059" y="3274541"/>
                    <a:pt x="1368059" y="3275938"/>
                    <a:pt x="1368059" y="3275938"/>
                  </a:cubicBezTo>
                  <a:cubicBezTo>
                    <a:pt x="1368059" y="3277335"/>
                    <a:pt x="1368059" y="3277335"/>
                    <a:pt x="1368059" y="3278731"/>
                  </a:cubicBezTo>
                  <a:cubicBezTo>
                    <a:pt x="1368059" y="3280128"/>
                    <a:pt x="1369455" y="3282922"/>
                    <a:pt x="1369455" y="3285715"/>
                  </a:cubicBezTo>
                  <a:cubicBezTo>
                    <a:pt x="1370852" y="3288508"/>
                    <a:pt x="1372249" y="3291302"/>
                    <a:pt x="1373645" y="3294095"/>
                  </a:cubicBezTo>
                  <a:lnTo>
                    <a:pt x="1351298" y="3316442"/>
                  </a:lnTo>
                  <a:lnTo>
                    <a:pt x="1351298" y="3316442"/>
                  </a:lnTo>
                  <a:lnTo>
                    <a:pt x="1185092" y="3477062"/>
                  </a:lnTo>
                  <a:close/>
                  <a:moveTo>
                    <a:pt x="1571976" y="3491029"/>
                  </a:moveTo>
                  <a:cubicBezTo>
                    <a:pt x="1571976" y="3491029"/>
                    <a:pt x="1570579" y="3492425"/>
                    <a:pt x="1569182" y="3493822"/>
                  </a:cubicBezTo>
                  <a:cubicBezTo>
                    <a:pt x="1567785" y="3496615"/>
                    <a:pt x="1564992" y="3499409"/>
                    <a:pt x="1563595" y="3503599"/>
                  </a:cubicBezTo>
                  <a:cubicBezTo>
                    <a:pt x="1562199" y="3507789"/>
                    <a:pt x="1560802" y="3510582"/>
                    <a:pt x="1560802" y="3514772"/>
                  </a:cubicBezTo>
                  <a:cubicBezTo>
                    <a:pt x="1560802" y="3516169"/>
                    <a:pt x="1560802" y="3517566"/>
                    <a:pt x="1560802" y="3518962"/>
                  </a:cubicBezTo>
                  <a:cubicBezTo>
                    <a:pt x="1560802" y="3520359"/>
                    <a:pt x="1560802" y="3520359"/>
                    <a:pt x="1560802" y="3520359"/>
                  </a:cubicBezTo>
                  <a:cubicBezTo>
                    <a:pt x="1560802" y="3520359"/>
                    <a:pt x="1560802" y="3520359"/>
                    <a:pt x="1560802" y="3521755"/>
                  </a:cubicBezTo>
                  <a:cubicBezTo>
                    <a:pt x="1560802" y="3521755"/>
                    <a:pt x="1560802" y="3523152"/>
                    <a:pt x="1560802" y="3523152"/>
                  </a:cubicBezTo>
                  <a:cubicBezTo>
                    <a:pt x="1560802" y="3524549"/>
                    <a:pt x="1560802" y="3524549"/>
                    <a:pt x="1560802" y="3525946"/>
                  </a:cubicBezTo>
                  <a:cubicBezTo>
                    <a:pt x="1560802" y="3527343"/>
                    <a:pt x="1562199" y="3530136"/>
                    <a:pt x="1562199" y="3532929"/>
                  </a:cubicBezTo>
                  <a:cubicBezTo>
                    <a:pt x="1563595" y="3535722"/>
                    <a:pt x="1564992" y="3538516"/>
                    <a:pt x="1566388" y="3541309"/>
                  </a:cubicBezTo>
                  <a:lnTo>
                    <a:pt x="1544042" y="3563656"/>
                  </a:lnTo>
                  <a:lnTo>
                    <a:pt x="1544042" y="3563656"/>
                  </a:lnTo>
                  <a:lnTo>
                    <a:pt x="1376439" y="3727069"/>
                  </a:lnTo>
                  <a:cubicBezTo>
                    <a:pt x="1319175" y="3668408"/>
                    <a:pt x="1260513" y="3608350"/>
                    <a:pt x="1203249" y="3549689"/>
                  </a:cubicBezTo>
                  <a:cubicBezTo>
                    <a:pt x="1200456" y="3546896"/>
                    <a:pt x="1196265" y="3542706"/>
                    <a:pt x="1193472" y="3539913"/>
                  </a:cubicBezTo>
                  <a:cubicBezTo>
                    <a:pt x="1193472" y="3539913"/>
                    <a:pt x="1193472" y="3539913"/>
                    <a:pt x="1194869" y="3538516"/>
                  </a:cubicBezTo>
                  <a:cubicBezTo>
                    <a:pt x="1196265" y="3535722"/>
                    <a:pt x="1199059" y="3532929"/>
                    <a:pt x="1200456" y="3530136"/>
                  </a:cubicBezTo>
                  <a:cubicBezTo>
                    <a:pt x="1201853" y="3527343"/>
                    <a:pt x="1203249" y="3523152"/>
                    <a:pt x="1203249" y="3520359"/>
                  </a:cubicBezTo>
                  <a:cubicBezTo>
                    <a:pt x="1203249" y="3518962"/>
                    <a:pt x="1203249" y="3517566"/>
                    <a:pt x="1203249" y="3517566"/>
                  </a:cubicBezTo>
                  <a:cubicBezTo>
                    <a:pt x="1203249" y="3516169"/>
                    <a:pt x="1203249" y="3516169"/>
                    <a:pt x="1203249" y="3516169"/>
                  </a:cubicBezTo>
                  <a:cubicBezTo>
                    <a:pt x="1203249" y="3516169"/>
                    <a:pt x="1203249" y="3516169"/>
                    <a:pt x="1203249" y="3514772"/>
                  </a:cubicBezTo>
                  <a:cubicBezTo>
                    <a:pt x="1203249" y="3513376"/>
                    <a:pt x="1203249" y="3511979"/>
                    <a:pt x="1203249" y="3510582"/>
                  </a:cubicBezTo>
                  <a:cubicBezTo>
                    <a:pt x="1203249" y="3506392"/>
                    <a:pt x="1201853" y="3499409"/>
                    <a:pt x="1196265" y="3491029"/>
                  </a:cubicBezTo>
                  <a:lnTo>
                    <a:pt x="1362472" y="3329012"/>
                  </a:lnTo>
                  <a:lnTo>
                    <a:pt x="1362472" y="3329012"/>
                  </a:lnTo>
                  <a:lnTo>
                    <a:pt x="1387612" y="3303872"/>
                  </a:lnTo>
                  <a:lnTo>
                    <a:pt x="1387612" y="3303872"/>
                  </a:lnTo>
                  <a:lnTo>
                    <a:pt x="1387612" y="3303872"/>
                  </a:lnTo>
                  <a:cubicBezTo>
                    <a:pt x="1391802" y="3308062"/>
                    <a:pt x="1394596" y="3310856"/>
                    <a:pt x="1398786" y="3315045"/>
                  </a:cubicBezTo>
                  <a:cubicBezTo>
                    <a:pt x="1457447" y="3372310"/>
                    <a:pt x="1514711" y="3430971"/>
                    <a:pt x="1571976" y="3491029"/>
                  </a:cubicBezTo>
                  <a:cubicBezTo>
                    <a:pt x="1571976" y="3489632"/>
                    <a:pt x="1571976" y="3489632"/>
                    <a:pt x="1571976" y="3491029"/>
                  </a:cubicBezTo>
                  <a:close/>
                  <a:moveTo>
                    <a:pt x="1585943" y="3514772"/>
                  </a:moveTo>
                  <a:cubicBezTo>
                    <a:pt x="1585943" y="3514772"/>
                    <a:pt x="1585943" y="3516169"/>
                    <a:pt x="1585943" y="3516169"/>
                  </a:cubicBezTo>
                  <a:cubicBezTo>
                    <a:pt x="1585943" y="3517566"/>
                    <a:pt x="1584546" y="3518962"/>
                    <a:pt x="1584546" y="3521755"/>
                  </a:cubicBezTo>
                  <a:cubicBezTo>
                    <a:pt x="1583149" y="3523152"/>
                    <a:pt x="1583149" y="3524549"/>
                    <a:pt x="1581752" y="3525946"/>
                  </a:cubicBezTo>
                  <a:cubicBezTo>
                    <a:pt x="1581752" y="3525946"/>
                    <a:pt x="1581752" y="3525946"/>
                    <a:pt x="1580355" y="3527343"/>
                  </a:cubicBezTo>
                  <a:cubicBezTo>
                    <a:pt x="1580355" y="3527343"/>
                    <a:pt x="1578959" y="3525946"/>
                    <a:pt x="1578959" y="3525946"/>
                  </a:cubicBezTo>
                  <a:cubicBezTo>
                    <a:pt x="1578959" y="3524549"/>
                    <a:pt x="1577562" y="3523152"/>
                    <a:pt x="1577562" y="3521755"/>
                  </a:cubicBezTo>
                  <a:cubicBezTo>
                    <a:pt x="1577562" y="3521755"/>
                    <a:pt x="1577562" y="3520359"/>
                    <a:pt x="1577562" y="3520359"/>
                  </a:cubicBezTo>
                  <a:cubicBezTo>
                    <a:pt x="1577562" y="3520359"/>
                    <a:pt x="1577562" y="3518962"/>
                    <a:pt x="1577562" y="3518962"/>
                  </a:cubicBezTo>
                  <a:cubicBezTo>
                    <a:pt x="1577562" y="3518962"/>
                    <a:pt x="1577562" y="3517566"/>
                    <a:pt x="1577562" y="3517566"/>
                  </a:cubicBezTo>
                  <a:cubicBezTo>
                    <a:pt x="1577562" y="3517566"/>
                    <a:pt x="1577562" y="3517566"/>
                    <a:pt x="1577562" y="3516169"/>
                  </a:cubicBezTo>
                  <a:cubicBezTo>
                    <a:pt x="1577562" y="3516169"/>
                    <a:pt x="1577562" y="3514772"/>
                    <a:pt x="1577562" y="3514772"/>
                  </a:cubicBezTo>
                  <a:cubicBezTo>
                    <a:pt x="1577562" y="3513376"/>
                    <a:pt x="1577562" y="3510582"/>
                    <a:pt x="1578959" y="3509185"/>
                  </a:cubicBezTo>
                  <a:cubicBezTo>
                    <a:pt x="1580355" y="3507789"/>
                    <a:pt x="1580355" y="3504995"/>
                    <a:pt x="1581752" y="3503599"/>
                  </a:cubicBezTo>
                  <a:cubicBezTo>
                    <a:pt x="1581752" y="3503599"/>
                    <a:pt x="1583149" y="3502202"/>
                    <a:pt x="1583149" y="3502202"/>
                  </a:cubicBezTo>
                  <a:cubicBezTo>
                    <a:pt x="1583149" y="3502202"/>
                    <a:pt x="1583149" y="3502202"/>
                    <a:pt x="1583149" y="3502202"/>
                  </a:cubicBezTo>
                  <a:cubicBezTo>
                    <a:pt x="1583149" y="3502202"/>
                    <a:pt x="1583149" y="3502202"/>
                    <a:pt x="1583149" y="3503599"/>
                  </a:cubicBezTo>
                  <a:cubicBezTo>
                    <a:pt x="1584546" y="3506392"/>
                    <a:pt x="1584546" y="3509185"/>
                    <a:pt x="1585943" y="3510582"/>
                  </a:cubicBezTo>
                  <a:cubicBezTo>
                    <a:pt x="1585943" y="3511979"/>
                    <a:pt x="1585943" y="3513376"/>
                    <a:pt x="1585943" y="3514772"/>
                  </a:cubicBezTo>
                  <a:cubicBezTo>
                    <a:pt x="1585943" y="3513376"/>
                    <a:pt x="1585943" y="3513376"/>
                    <a:pt x="1585943" y="3514772"/>
                  </a:cubicBezTo>
                  <a:cubicBezTo>
                    <a:pt x="1585943" y="3513376"/>
                    <a:pt x="1585943" y="3513376"/>
                    <a:pt x="1585943" y="3514772"/>
                  </a:cubicBezTo>
                  <a:close/>
                  <a:moveTo>
                    <a:pt x="1584546" y="3477062"/>
                  </a:moveTo>
                  <a:cubicBezTo>
                    <a:pt x="1527281" y="3418400"/>
                    <a:pt x="1470017" y="3359740"/>
                    <a:pt x="1412753" y="3301079"/>
                  </a:cubicBezTo>
                  <a:cubicBezTo>
                    <a:pt x="1408563" y="3296889"/>
                    <a:pt x="1405769" y="3294095"/>
                    <a:pt x="1401579" y="3289905"/>
                  </a:cubicBezTo>
                  <a:cubicBezTo>
                    <a:pt x="1401579" y="3289905"/>
                    <a:pt x="1401579" y="3289905"/>
                    <a:pt x="1401579" y="3289905"/>
                  </a:cubicBezTo>
                  <a:cubicBezTo>
                    <a:pt x="1402976" y="3287112"/>
                    <a:pt x="1405769" y="3284318"/>
                    <a:pt x="1407166" y="3281525"/>
                  </a:cubicBezTo>
                  <a:cubicBezTo>
                    <a:pt x="1408563" y="3278731"/>
                    <a:pt x="1409959" y="3274541"/>
                    <a:pt x="1409959" y="3271748"/>
                  </a:cubicBezTo>
                  <a:cubicBezTo>
                    <a:pt x="1409959" y="3270351"/>
                    <a:pt x="1409959" y="3268955"/>
                    <a:pt x="1409959" y="3268955"/>
                  </a:cubicBezTo>
                  <a:cubicBezTo>
                    <a:pt x="1409959" y="3267558"/>
                    <a:pt x="1409959" y="3267558"/>
                    <a:pt x="1409959" y="3267558"/>
                  </a:cubicBezTo>
                  <a:cubicBezTo>
                    <a:pt x="1409959" y="3267558"/>
                    <a:pt x="1409959" y="3267558"/>
                    <a:pt x="1409959" y="3266161"/>
                  </a:cubicBezTo>
                  <a:cubicBezTo>
                    <a:pt x="1409959" y="3264764"/>
                    <a:pt x="1409959" y="3263368"/>
                    <a:pt x="1409959" y="3261971"/>
                  </a:cubicBezTo>
                  <a:cubicBezTo>
                    <a:pt x="1409959" y="3257781"/>
                    <a:pt x="1408563" y="3250798"/>
                    <a:pt x="1402976" y="3242417"/>
                  </a:cubicBezTo>
                  <a:lnTo>
                    <a:pt x="1567785" y="3081798"/>
                  </a:lnTo>
                  <a:lnTo>
                    <a:pt x="1567785" y="3081798"/>
                  </a:lnTo>
                  <a:lnTo>
                    <a:pt x="1592926" y="3056658"/>
                  </a:lnTo>
                  <a:lnTo>
                    <a:pt x="1592926" y="3056658"/>
                  </a:lnTo>
                  <a:lnTo>
                    <a:pt x="1594322" y="3055261"/>
                  </a:lnTo>
                  <a:cubicBezTo>
                    <a:pt x="1598513" y="3059451"/>
                    <a:pt x="1602703" y="3063641"/>
                    <a:pt x="1606893" y="3067831"/>
                  </a:cubicBezTo>
                  <a:cubicBezTo>
                    <a:pt x="1664157" y="3126492"/>
                    <a:pt x="1720024" y="3183757"/>
                    <a:pt x="1777289" y="3242417"/>
                  </a:cubicBezTo>
                  <a:cubicBezTo>
                    <a:pt x="1777289" y="3242417"/>
                    <a:pt x="1775892" y="3243814"/>
                    <a:pt x="1775892" y="3243814"/>
                  </a:cubicBezTo>
                  <a:cubicBezTo>
                    <a:pt x="1774496" y="3246608"/>
                    <a:pt x="1771702" y="3249401"/>
                    <a:pt x="1770305" y="3253591"/>
                  </a:cubicBezTo>
                  <a:cubicBezTo>
                    <a:pt x="1768909" y="3257781"/>
                    <a:pt x="1767512" y="3260575"/>
                    <a:pt x="1767512" y="3264764"/>
                  </a:cubicBezTo>
                  <a:cubicBezTo>
                    <a:pt x="1767512" y="3266161"/>
                    <a:pt x="1767512" y="3267558"/>
                    <a:pt x="1767512" y="3268955"/>
                  </a:cubicBezTo>
                  <a:cubicBezTo>
                    <a:pt x="1767512" y="3270351"/>
                    <a:pt x="1767512" y="3270351"/>
                    <a:pt x="1767512" y="3270351"/>
                  </a:cubicBezTo>
                  <a:cubicBezTo>
                    <a:pt x="1767512" y="3270351"/>
                    <a:pt x="1767512" y="3270351"/>
                    <a:pt x="1767512" y="3271748"/>
                  </a:cubicBezTo>
                  <a:cubicBezTo>
                    <a:pt x="1767512" y="3271748"/>
                    <a:pt x="1767512" y="3273145"/>
                    <a:pt x="1767512" y="3273145"/>
                  </a:cubicBezTo>
                  <a:cubicBezTo>
                    <a:pt x="1767512" y="3274541"/>
                    <a:pt x="1767512" y="3274541"/>
                    <a:pt x="1767512" y="3275938"/>
                  </a:cubicBezTo>
                  <a:cubicBezTo>
                    <a:pt x="1767512" y="3277335"/>
                    <a:pt x="1768909" y="3280128"/>
                    <a:pt x="1768909" y="3282922"/>
                  </a:cubicBezTo>
                  <a:cubicBezTo>
                    <a:pt x="1770305" y="3285715"/>
                    <a:pt x="1771702" y="3288508"/>
                    <a:pt x="1773099" y="3289905"/>
                  </a:cubicBezTo>
                  <a:lnTo>
                    <a:pt x="1747958" y="3313649"/>
                  </a:lnTo>
                  <a:lnTo>
                    <a:pt x="1747958" y="3313649"/>
                  </a:lnTo>
                  <a:lnTo>
                    <a:pt x="1584546" y="3477062"/>
                  </a:lnTo>
                  <a:close/>
                  <a:moveTo>
                    <a:pt x="1963049" y="3493822"/>
                  </a:moveTo>
                  <a:cubicBezTo>
                    <a:pt x="1961652" y="3496615"/>
                    <a:pt x="1958859" y="3499409"/>
                    <a:pt x="1957462" y="3503599"/>
                  </a:cubicBezTo>
                  <a:cubicBezTo>
                    <a:pt x="1956066" y="3507789"/>
                    <a:pt x="1954669" y="3510582"/>
                    <a:pt x="1954669" y="3514772"/>
                  </a:cubicBezTo>
                  <a:cubicBezTo>
                    <a:pt x="1954669" y="3516169"/>
                    <a:pt x="1954669" y="3517566"/>
                    <a:pt x="1954669" y="3518962"/>
                  </a:cubicBezTo>
                  <a:cubicBezTo>
                    <a:pt x="1954669" y="3520359"/>
                    <a:pt x="1954669" y="3520359"/>
                    <a:pt x="1954669" y="3520359"/>
                  </a:cubicBezTo>
                  <a:cubicBezTo>
                    <a:pt x="1954669" y="3520359"/>
                    <a:pt x="1954669" y="3520359"/>
                    <a:pt x="1954669" y="3521755"/>
                  </a:cubicBezTo>
                  <a:cubicBezTo>
                    <a:pt x="1954669" y="3521755"/>
                    <a:pt x="1954669" y="3523152"/>
                    <a:pt x="1954669" y="3523152"/>
                  </a:cubicBezTo>
                  <a:cubicBezTo>
                    <a:pt x="1954669" y="3524549"/>
                    <a:pt x="1954669" y="3524549"/>
                    <a:pt x="1954669" y="3525946"/>
                  </a:cubicBezTo>
                  <a:cubicBezTo>
                    <a:pt x="1954669" y="3527343"/>
                    <a:pt x="1956066" y="3530136"/>
                    <a:pt x="1956066" y="3532929"/>
                  </a:cubicBezTo>
                  <a:cubicBezTo>
                    <a:pt x="1957462" y="3535722"/>
                    <a:pt x="1958859" y="3538516"/>
                    <a:pt x="1960255" y="3539913"/>
                  </a:cubicBezTo>
                  <a:lnTo>
                    <a:pt x="1935115" y="3563656"/>
                  </a:lnTo>
                  <a:lnTo>
                    <a:pt x="1935115" y="3563656"/>
                  </a:lnTo>
                  <a:lnTo>
                    <a:pt x="1771702" y="3725672"/>
                  </a:lnTo>
                  <a:cubicBezTo>
                    <a:pt x="1714438" y="3667012"/>
                    <a:pt x="1657173" y="3608350"/>
                    <a:pt x="1599909" y="3549689"/>
                  </a:cubicBezTo>
                  <a:cubicBezTo>
                    <a:pt x="1595719" y="3545499"/>
                    <a:pt x="1592926" y="3542706"/>
                    <a:pt x="1588736" y="3538516"/>
                  </a:cubicBezTo>
                  <a:cubicBezTo>
                    <a:pt x="1588736" y="3538516"/>
                    <a:pt x="1588736" y="3538516"/>
                    <a:pt x="1588736" y="3538516"/>
                  </a:cubicBezTo>
                  <a:cubicBezTo>
                    <a:pt x="1590132" y="3535722"/>
                    <a:pt x="1592926" y="3532929"/>
                    <a:pt x="1594322" y="3530136"/>
                  </a:cubicBezTo>
                  <a:cubicBezTo>
                    <a:pt x="1595719" y="3527343"/>
                    <a:pt x="1597116" y="3523152"/>
                    <a:pt x="1597116" y="3520359"/>
                  </a:cubicBezTo>
                  <a:cubicBezTo>
                    <a:pt x="1597116" y="3518962"/>
                    <a:pt x="1597116" y="3517566"/>
                    <a:pt x="1597116" y="3517566"/>
                  </a:cubicBezTo>
                  <a:cubicBezTo>
                    <a:pt x="1597116" y="3516169"/>
                    <a:pt x="1597116" y="3516169"/>
                    <a:pt x="1597116" y="3516169"/>
                  </a:cubicBezTo>
                  <a:cubicBezTo>
                    <a:pt x="1597116" y="3516169"/>
                    <a:pt x="1597116" y="3516169"/>
                    <a:pt x="1597116" y="3514772"/>
                  </a:cubicBezTo>
                  <a:cubicBezTo>
                    <a:pt x="1597116" y="3513376"/>
                    <a:pt x="1597116" y="3511979"/>
                    <a:pt x="1597116" y="3510582"/>
                  </a:cubicBezTo>
                  <a:cubicBezTo>
                    <a:pt x="1597116" y="3506392"/>
                    <a:pt x="1595719" y="3499409"/>
                    <a:pt x="1590132" y="3491029"/>
                  </a:cubicBezTo>
                  <a:lnTo>
                    <a:pt x="1754942" y="3330409"/>
                  </a:lnTo>
                  <a:lnTo>
                    <a:pt x="1754942" y="3330409"/>
                  </a:lnTo>
                  <a:lnTo>
                    <a:pt x="1780082" y="3305268"/>
                  </a:lnTo>
                  <a:lnTo>
                    <a:pt x="1780082" y="3305268"/>
                  </a:lnTo>
                  <a:lnTo>
                    <a:pt x="1781479" y="3303872"/>
                  </a:lnTo>
                  <a:cubicBezTo>
                    <a:pt x="1785669" y="3308062"/>
                    <a:pt x="1789859" y="3312252"/>
                    <a:pt x="1794049" y="3316442"/>
                  </a:cubicBezTo>
                  <a:cubicBezTo>
                    <a:pt x="1851314" y="3375103"/>
                    <a:pt x="1907181" y="3432367"/>
                    <a:pt x="1964445" y="3491029"/>
                  </a:cubicBezTo>
                  <a:cubicBezTo>
                    <a:pt x="1964445" y="3492425"/>
                    <a:pt x="1964445" y="3493822"/>
                    <a:pt x="1963049" y="3493822"/>
                  </a:cubicBezTo>
                  <a:close/>
                  <a:moveTo>
                    <a:pt x="1983999" y="3516169"/>
                  </a:moveTo>
                  <a:cubicBezTo>
                    <a:pt x="1983999" y="3516169"/>
                    <a:pt x="1983999" y="3517566"/>
                    <a:pt x="1983999" y="3517566"/>
                  </a:cubicBezTo>
                  <a:cubicBezTo>
                    <a:pt x="1983999" y="3518962"/>
                    <a:pt x="1982603" y="3520359"/>
                    <a:pt x="1982603" y="3523152"/>
                  </a:cubicBezTo>
                  <a:cubicBezTo>
                    <a:pt x="1982603" y="3524549"/>
                    <a:pt x="1981206" y="3525946"/>
                    <a:pt x="1981206" y="3525946"/>
                  </a:cubicBezTo>
                  <a:cubicBezTo>
                    <a:pt x="1981206" y="3525946"/>
                    <a:pt x="1981206" y="3525946"/>
                    <a:pt x="1981206" y="3524549"/>
                  </a:cubicBezTo>
                  <a:cubicBezTo>
                    <a:pt x="1981206" y="3523152"/>
                    <a:pt x="1979809" y="3521755"/>
                    <a:pt x="1979809" y="3520359"/>
                  </a:cubicBezTo>
                  <a:cubicBezTo>
                    <a:pt x="1979809" y="3520359"/>
                    <a:pt x="1979809" y="3518962"/>
                    <a:pt x="1979809" y="3518962"/>
                  </a:cubicBezTo>
                  <a:cubicBezTo>
                    <a:pt x="1979809" y="3518962"/>
                    <a:pt x="1979809" y="3517566"/>
                    <a:pt x="1979809" y="3517566"/>
                  </a:cubicBezTo>
                  <a:cubicBezTo>
                    <a:pt x="1979809" y="3517566"/>
                    <a:pt x="1979809" y="3516169"/>
                    <a:pt x="1979809" y="3516169"/>
                  </a:cubicBezTo>
                  <a:cubicBezTo>
                    <a:pt x="1979809" y="3516169"/>
                    <a:pt x="1979809" y="3516169"/>
                    <a:pt x="1979809" y="3514772"/>
                  </a:cubicBezTo>
                  <a:cubicBezTo>
                    <a:pt x="1979809" y="3514772"/>
                    <a:pt x="1979809" y="3513376"/>
                    <a:pt x="1979809" y="3513376"/>
                  </a:cubicBezTo>
                  <a:cubicBezTo>
                    <a:pt x="1979809" y="3511979"/>
                    <a:pt x="1979809" y="3509185"/>
                    <a:pt x="1981206" y="3507789"/>
                  </a:cubicBezTo>
                  <a:cubicBezTo>
                    <a:pt x="1981206" y="3506392"/>
                    <a:pt x="1982603" y="3504995"/>
                    <a:pt x="1982603" y="3504995"/>
                  </a:cubicBezTo>
                  <a:cubicBezTo>
                    <a:pt x="1983999" y="3507789"/>
                    <a:pt x="1983999" y="3510582"/>
                    <a:pt x="1983999" y="3511979"/>
                  </a:cubicBezTo>
                  <a:cubicBezTo>
                    <a:pt x="1983999" y="3514772"/>
                    <a:pt x="1983999" y="3514772"/>
                    <a:pt x="1983999" y="3516169"/>
                  </a:cubicBezTo>
                  <a:cubicBezTo>
                    <a:pt x="1985396" y="3516169"/>
                    <a:pt x="1985396" y="3516169"/>
                    <a:pt x="1983999" y="3516169"/>
                  </a:cubicBezTo>
                  <a:cubicBezTo>
                    <a:pt x="1985396" y="3516169"/>
                    <a:pt x="1983999" y="3516169"/>
                    <a:pt x="1983999" y="3516169"/>
                  </a:cubicBezTo>
                  <a:close/>
                  <a:moveTo>
                    <a:pt x="1983999" y="3479855"/>
                  </a:moveTo>
                  <a:cubicBezTo>
                    <a:pt x="1926735" y="3421194"/>
                    <a:pt x="1870867" y="3363930"/>
                    <a:pt x="1813603" y="3305268"/>
                  </a:cubicBezTo>
                  <a:cubicBezTo>
                    <a:pt x="1809413" y="3301079"/>
                    <a:pt x="1805223" y="3296889"/>
                    <a:pt x="1801033" y="3291302"/>
                  </a:cubicBezTo>
                  <a:cubicBezTo>
                    <a:pt x="1802430" y="3288508"/>
                    <a:pt x="1805223" y="3285715"/>
                    <a:pt x="1806619" y="3282922"/>
                  </a:cubicBezTo>
                  <a:cubicBezTo>
                    <a:pt x="1808016" y="3280128"/>
                    <a:pt x="1809413" y="3275938"/>
                    <a:pt x="1809413" y="3273145"/>
                  </a:cubicBezTo>
                  <a:cubicBezTo>
                    <a:pt x="1809413" y="3271748"/>
                    <a:pt x="1809413" y="3270351"/>
                    <a:pt x="1809413" y="3270351"/>
                  </a:cubicBezTo>
                  <a:cubicBezTo>
                    <a:pt x="1809413" y="3268955"/>
                    <a:pt x="1809413" y="3268955"/>
                    <a:pt x="1809413" y="3268955"/>
                  </a:cubicBezTo>
                  <a:cubicBezTo>
                    <a:pt x="1809413" y="3268955"/>
                    <a:pt x="1809413" y="3268955"/>
                    <a:pt x="1809413" y="3267558"/>
                  </a:cubicBezTo>
                  <a:cubicBezTo>
                    <a:pt x="1809413" y="3266161"/>
                    <a:pt x="1809413" y="3264764"/>
                    <a:pt x="1809413" y="3263368"/>
                  </a:cubicBezTo>
                  <a:cubicBezTo>
                    <a:pt x="1809413" y="3259178"/>
                    <a:pt x="1808016" y="3252194"/>
                    <a:pt x="1802430" y="3243814"/>
                  </a:cubicBezTo>
                  <a:lnTo>
                    <a:pt x="1968636" y="3081798"/>
                  </a:lnTo>
                  <a:lnTo>
                    <a:pt x="1968636" y="3081798"/>
                  </a:lnTo>
                  <a:lnTo>
                    <a:pt x="1993776" y="3056658"/>
                  </a:lnTo>
                  <a:lnTo>
                    <a:pt x="1993776" y="3056658"/>
                  </a:lnTo>
                  <a:lnTo>
                    <a:pt x="1995173" y="3055261"/>
                  </a:lnTo>
                  <a:cubicBezTo>
                    <a:pt x="1999363" y="3059451"/>
                    <a:pt x="2002156" y="3062244"/>
                    <a:pt x="2006346" y="3066435"/>
                  </a:cubicBezTo>
                  <a:cubicBezTo>
                    <a:pt x="2063610" y="3125095"/>
                    <a:pt x="2120875" y="3183757"/>
                    <a:pt x="2179536" y="3242417"/>
                  </a:cubicBezTo>
                  <a:cubicBezTo>
                    <a:pt x="2179536" y="3242417"/>
                    <a:pt x="2178139" y="3243814"/>
                    <a:pt x="2176743" y="3245211"/>
                  </a:cubicBezTo>
                  <a:cubicBezTo>
                    <a:pt x="2175346" y="3248004"/>
                    <a:pt x="2172553" y="3250798"/>
                    <a:pt x="2171156" y="3254988"/>
                  </a:cubicBezTo>
                  <a:cubicBezTo>
                    <a:pt x="2169759" y="3259178"/>
                    <a:pt x="2168362" y="3261971"/>
                    <a:pt x="2168362" y="3266161"/>
                  </a:cubicBezTo>
                  <a:cubicBezTo>
                    <a:pt x="2168362" y="3267558"/>
                    <a:pt x="2168362" y="3268955"/>
                    <a:pt x="2168362" y="3270351"/>
                  </a:cubicBezTo>
                  <a:cubicBezTo>
                    <a:pt x="2168362" y="3271748"/>
                    <a:pt x="2168362" y="3271748"/>
                    <a:pt x="2168362" y="3271748"/>
                  </a:cubicBezTo>
                  <a:cubicBezTo>
                    <a:pt x="2168362" y="3271748"/>
                    <a:pt x="2168362" y="3271748"/>
                    <a:pt x="2168362" y="3273145"/>
                  </a:cubicBezTo>
                  <a:cubicBezTo>
                    <a:pt x="2168362" y="3273145"/>
                    <a:pt x="2168362" y="3274541"/>
                    <a:pt x="2168362" y="3274541"/>
                  </a:cubicBezTo>
                  <a:cubicBezTo>
                    <a:pt x="2168362" y="3275938"/>
                    <a:pt x="2168362" y="3275938"/>
                    <a:pt x="2168362" y="3277335"/>
                  </a:cubicBezTo>
                  <a:cubicBezTo>
                    <a:pt x="2168362" y="3278731"/>
                    <a:pt x="2169759" y="3281525"/>
                    <a:pt x="2171156" y="3284318"/>
                  </a:cubicBezTo>
                  <a:cubicBezTo>
                    <a:pt x="2172553" y="3287112"/>
                    <a:pt x="2173949" y="3289905"/>
                    <a:pt x="2175346" y="3292698"/>
                  </a:cubicBezTo>
                  <a:lnTo>
                    <a:pt x="2151602" y="3316442"/>
                  </a:lnTo>
                  <a:lnTo>
                    <a:pt x="2151602" y="3316442"/>
                  </a:lnTo>
                  <a:lnTo>
                    <a:pt x="1983999" y="3479855"/>
                  </a:lnTo>
                  <a:close/>
                  <a:moveTo>
                    <a:pt x="2370882" y="3492425"/>
                  </a:moveTo>
                  <a:cubicBezTo>
                    <a:pt x="2370882" y="3492425"/>
                    <a:pt x="2369486" y="3493822"/>
                    <a:pt x="2368089" y="3495218"/>
                  </a:cubicBezTo>
                  <a:cubicBezTo>
                    <a:pt x="2366693" y="3498012"/>
                    <a:pt x="2363899" y="3500805"/>
                    <a:pt x="2362502" y="3504995"/>
                  </a:cubicBezTo>
                  <a:cubicBezTo>
                    <a:pt x="2361106" y="3509185"/>
                    <a:pt x="2359709" y="3511979"/>
                    <a:pt x="2359709" y="3516169"/>
                  </a:cubicBezTo>
                  <a:cubicBezTo>
                    <a:pt x="2359709" y="3517566"/>
                    <a:pt x="2359709" y="3518962"/>
                    <a:pt x="2359709" y="3520359"/>
                  </a:cubicBezTo>
                  <a:cubicBezTo>
                    <a:pt x="2359709" y="3521755"/>
                    <a:pt x="2359709" y="3521755"/>
                    <a:pt x="2359709" y="3521755"/>
                  </a:cubicBezTo>
                  <a:cubicBezTo>
                    <a:pt x="2359709" y="3521755"/>
                    <a:pt x="2359709" y="3521755"/>
                    <a:pt x="2359709" y="3523152"/>
                  </a:cubicBezTo>
                  <a:cubicBezTo>
                    <a:pt x="2359709" y="3523152"/>
                    <a:pt x="2359709" y="3524549"/>
                    <a:pt x="2359709" y="3524549"/>
                  </a:cubicBezTo>
                  <a:cubicBezTo>
                    <a:pt x="2359709" y="3525946"/>
                    <a:pt x="2359709" y="3525946"/>
                    <a:pt x="2359709" y="3527343"/>
                  </a:cubicBezTo>
                  <a:cubicBezTo>
                    <a:pt x="2359709" y="3528739"/>
                    <a:pt x="2361106" y="3531532"/>
                    <a:pt x="2362502" y="3534326"/>
                  </a:cubicBezTo>
                  <a:cubicBezTo>
                    <a:pt x="2363899" y="3537119"/>
                    <a:pt x="2365296" y="3539913"/>
                    <a:pt x="2366693" y="3542706"/>
                  </a:cubicBezTo>
                  <a:lnTo>
                    <a:pt x="2342949" y="3566450"/>
                  </a:lnTo>
                  <a:lnTo>
                    <a:pt x="2342949" y="3566450"/>
                  </a:lnTo>
                  <a:lnTo>
                    <a:pt x="2176743" y="3728466"/>
                  </a:lnTo>
                  <a:cubicBezTo>
                    <a:pt x="2119478" y="3669805"/>
                    <a:pt x="2063610" y="3612540"/>
                    <a:pt x="2006346" y="3553880"/>
                  </a:cubicBezTo>
                  <a:cubicBezTo>
                    <a:pt x="2002156" y="3549689"/>
                    <a:pt x="1997966" y="3545499"/>
                    <a:pt x="1993776" y="3539913"/>
                  </a:cubicBezTo>
                  <a:cubicBezTo>
                    <a:pt x="1995173" y="3538516"/>
                    <a:pt x="1997966" y="3534326"/>
                    <a:pt x="1999363" y="3531532"/>
                  </a:cubicBezTo>
                  <a:cubicBezTo>
                    <a:pt x="2000759" y="3528739"/>
                    <a:pt x="2002156" y="3524549"/>
                    <a:pt x="2002156" y="3521755"/>
                  </a:cubicBezTo>
                  <a:cubicBezTo>
                    <a:pt x="2002156" y="3520359"/>
                    <a:pt x="2002156" y="3518962"/>
                    <a:pt x="2002156" y="3518962"/>
                  </a:cubicBezTo>
                  <a:cubicBezTo>
                    <a:pt x="2002156" y="3517566"/>
                    <a:pt x="2002156" y="3517566"/>
                    <a:pt x="2002156" y="3517566"/>
                  </a:cubicBezTo>
                  <a:cubicBezTo>
                    <a:pt x="2002156" y="3517566"/>
                    <a:pt x="2002156" y="3517566"/>
                    <a:pt x="2002156" y="3516169"/>
                  </a:cubicBezTo>
                  <a:cubicBezTo>
                    <a:pt x="2002156" y="3514772"/>
                    <a:pt x="2002156" y="3513376"/>
                    <a:pt x="2002156" y="3511979"/>
                  </a:cubicBezTo>
                  <a:cubicBezTo>
                    <a:pt x="2002156" y="3507789"/>
                    <a:pt x="2000759" y="3500805"/>
                    <a:pt x="1995173" y="3492425"/>
                  </a:cubicBezTo>
                  <a:lnTo>
                    <a:pt x="2161379" y="3330409"/>
                  </a:lnTo>
                  <a:lnTo>
                    <a:pt x="2161379" y="3330409"/>
                  </a:lnTo>
                  <a:lnTo>
                    <a:pt x="2186520" y="3305268"/>
                  </a:lnTo>
                  <a:lnTo>
                    <a:pt x="2186520" y="3305268"/>
                  </a:lnTo>
                  <a:lnTo>
                    <a:pt x="2187916" y="3303872"/>
                  </a:lnTo>
                  <a:cubicBezTo>
                    <a:pt x="2192106" y="3308062"/>
                    <a:pt x="2196296" y="3312252"/>
                    <a:pt x="2200486" y="3316442"/>
                  </a:cubicBezTo>
                  <a:cubicBezTo>
                    <a:pt x="2257750" y="3376500"/>
                    <a:pt x="2315015" y="3435161"/>
                    <a:pt x="2370882" y="3492425"/>
                  </a:cubicBezTo>
                  <a:lnTo>
                    <a:pt x="2370882" y="3492425"/>
                  </a:lnTo>
                  <a:close/>
                  <a:moveTo>
                    <a:pt x="2192106" y="3273145"/>
                  </a:moveTo>
                  <a:cubicBezTo>
                    <a:pt x="2192106" y="3273145"/>
                    <a:pt x="2192106" y="3271748"/>
                    <a:pt x="2192106" y="3273145"/>
                  </a:cubicBezTo>
                  <a:cubicBezTo>
                    <a:pt x="2192106" y="3271748"/>
                    <a:pt x="2192106" y="3271748"/>
                    <a:pt x="2192106" y="3270351"/>
                  </a:cubicBezTo>
                  <a:cubicBezTo>
                    <a:pt x="2192106" y="3268955"/>
                    <a:pt x="2192106" y="3266161"/>
                    <a:pt x="2193503" y="3264764"/>
                  </a:cubicBezTo>
                  <a:cubicBezTo>
                    <a:pt x="2194899" y="3263368"/>
                    <a:pt x="2194899" y="3260575"/>
                    <a:pt x="2196296" y="3260575"/>
                  </a:cubicBezTo>
                  <a:cubicBezTo>
                    <a:pt x="2197693" y="3263368"/>
                    <a:pt x="2197693" y="3266161"/>
                    <a:pt x="2199090" y="3267558"/>
                  </a:cubicBezTo>
                  <a:cubicBezTo>
                    <a:pt x="2199090" y="3268955"/>
                    <a:pt x="2199090" y="3268955"/>
                    <a:pt x="2199090" y="3268955"/>
                  </a:cubicBezTo>
                  <a:cubicBezTo>
                    <a:pt x="2199090" y="3268955"/>
                    <a:pt x="2199090" y="3268955"/>
                    <a:pt x="2199090" y="3268955"/>
                  </a:cubicBezTo>
                  <a:cubicBezTo>
                    <a:pt x="2199090" y="3268955"/>
                    <a:pt x="2199090" y="3268955"/>
                    <a:pt x="2199090" y="3268955"/>
                  </a:cubicBezTo>
                  <a:cubicBezTo>
                    <a:pt x="2199090" y="3268955"/>
                    <a:pt x="2199090" y="3270351"/>
                    <a:pt x="2199090" y="3270351"/>
                  </a:cubicBezTo>
                  <a:cubicBezTo>
                    <a:pt x="2199090" y="3271748"/>
                    <a:pt x="2197693" y="3273145"/>
                    <a:pt x="2197693" y="3275938"/>
                  </a:cubicBezTo>
                  <a:cubicBezTo>
                    <a:pt x="2196296" y="3277335"/>
                    <a:pt x="2196296" y="3278731"/>
                    <a:pt x="2194899" y="3280128"/>
                  </a:cubicBezTo>
                  <a:cubicBezTo>
                    <a:pt x="2194899" y="3280128"/>
                    <a:pt x="2194899" y="3278731"/>
                    <a:pt x="2193503" y="3278731"/>
                  </a:cubicBezTo>
                  <a:cubicBezTo>
                    <a:pt x="2193503" y="3277335"/>
                    <a:pt x="2192106" y="3275938"/>
                    <a:pt x="2192106" y="3274541"/>
                  </a:cubicBezTo>
                  <a:cubicBezTo>
                    <a:pt x="2192106" y="3274541"/>
                    <a:pt x="2192106" y="3273145"/>
                    <a:pt x="2192106" y="3273145"/>
                  </a:cubicBezTo>
                  <a:cubicBezTo>
                    <a:pt x="2192106" y="3274541"/>
                    <a:pt x="2192106" y="3273145"/>
                    <a:pt x="2192106" y="3273145"/>
                  </a:cubicBezTo>
                  <a:cubicBezTo>
                    <a:pt x="2192106" y="3273145"/>
                    <a:pt x="2192106" y="3273145"/>
                    <a:pt x="2192106" y="3273145"/>
                  </a:cubicBezTo>
                  <a:close/>
                  <a:moveTo>
                    <a:pt x="2387643" y="3516169"/>
                  </a:moveTo>
                  <a:cubicBezTo>
                    <a:pt x="2387643" y="3516169"/>
                    <a:pt x="2387643" y="3516169"/>
                    <a:pt x="2387643" y="3516169"/>
                  </a:cubicBezTo>
                  <a:cubicBezTo>
                    <a:pt x="2387643" y="3517566"/>
                    <a:pt x="2387643" y="3517566"/>
                    <a:pt x="2387643" y="3518962"/>
                  </a:cubicBezTo>
                  <a:cubicBezTo>
                    <a:pt x="2387643" y="3520359"/>
                    <a:pt x="2386246" y="3521755"/>
                    <a:pt x="2386246" y="3524549"/>
                  </a:cubicBezTo>
                  <a:cubicBezTo>
                    <a:pt x="2384849" y="3525946"/>
                    <a:pt x="2384849" y="3527343"/>
                    <a:pt x="2383453" y="3528739"/>
                  </a:cubicBezTo>
                  <a:cubicBezTo>
                    <a:pt x="2383453" y="3528739"/>
                    <a:pt x="2383453" y="3527343"/>
                    <a:pt x="2382056" y="3527343"/>
                  </a:cubicBezTo>
                  <a:cubicBezTo>
                    <a:pt x="2382056" y="3525946"/>
                    <a:pt x="2380659" y="3524549"/>
                    <a:pt x="2380659" y="3523152"/>
                  </a:cubicBezTo>
                  <a:cubicBezTo>
                    <a:pt x="2380659" y="3523152"/>
                    <a:pt x="2380659" y="3521755"/>
                    <a:pt x="2380659" y="3521755"/>
                  </a:cubicBezTo>
                  <a:cubicBezTo>
                    <a:pt x="2380659" y="3521755"/>
                    <a:pt x="2380659" y="3520359"/>
                    <a:pt x="2380659" y="3520359"/>
                  </a:cubicBezTo>
                  <a:cubicBezTo>
                    <a:pt x="2380659" y="3520359"/>
                    <a:pt x="2380659" y="3518962"/>
                    <a:pt x="2380659" y="3518962"/>
                  </a:cubicBezTo>
                  <a:cubicBezTo>
                    <a:pt x="2380659" y="3518962"/>
                    <a:pt x="2380659" y="3518962"/>
                    <a:pt x="2380659" y="3517566"/>
                  </a:cubicBezTo>
                  <a:cubicBezTo>
                    <a:pt x="2380659" y="3517566"/>
                    <a:pt x="2380659" y="3516169"/>
                    <a:pt x="2380659" y="3516169"/>
                  </a:cubicBezTo>
                  <a:cubicBezTo>
                    <a:pt x="2380659" y="3514772"/>
                    <a:pt x="2380659" y="3511979"/>
                    <a:pt x="2382056" y="3510582"/>
                  </a:cubicBezTo>
                  <a:cubicBezTo>
                    <a:pt x="2383453" y="3509185"/>
                    <a:pt x="2383453" y="3506392"/>
                    <a:pt x="2384849" y="3504995"/>
                  </a:cubicBezTo>
                  <a:cubicBezTo>
                    <a:pt x="2386246" y="3507789"/>
                    <a:pt x="2386246" y="3510582"/>
                    <a:pt x="2387643" y="3511979"/>
                  </a:cubicBezTo>
                  <a:cubicBezTo>
                    <a:pt x="2387643" y="3514772"/>
                    <a:pt x="2387643" y="3516169"/>
                    <a:pt x="2387643" y="3516169"/>
                  </a:cubicBezTo>
                  <a:cubicBezTo>
                    <a:pt x="2387643" y="3516169"/>
                    <a:pt x="2387643" y="3516169"/>
                    <a:pt x="2387643" y="3516169"/>
                  </a:cubicBezTo>
                  <a:close/>
                  <a:moveTo>
                    <a:pt x="2407196" y="3072021"/>
                  </a:moveTo>
                  <a:cubicBezTo>
                    <a:pt x="2464461" y="3130682"/>
                    <a:pt x="2520329" y="3187946"/>
                    <a:pt x="2577593" y="3246608"/>
                  </a:cubicBezTo>
                  <a:cubicBezTo>
                    <a:pt x="2577593" y="3246608"/>
                    <a:pt x="2576196" y="3248004"/>
                    <a:pt x="2576196" y="3248004"/>
                  </a:cubicBezTo>
                  <a:cubicBezTo>
                    <a:pt x="2574799" y="3250798"/>
                    <a:pt x="2572006" y="3253591"/>
                    <a:pt x="2570609" y="3257781"/>
                  </a:cubicBezTo>
                  <a:cubicBezTo>
                    <a:pt x="2569213" y="3261971"/>
                    <a:pt x="2567816" y="3264764"/>
                    <a:pt x="2567816" y="3268955"/>
                  </a:cubicBezTo>
                  <a:cubicBezTo>
                    <a:pt x="2567816" y="3270351"/>
                    <a:pt x="2567816" y="3271748"/>
                    <a:pt x="2567816" y="3273145"/>
                  </a:cubicBezTo>
                  <a:cubicBezTo>
                    <a:pt x="2567816" y="3274541"/>
                    <a:pt x="2567816" y="3274541"/>
                    <a:pt x="2567816" y="3274541"/>
                  </a:cubicBezTo>
                  <a:cubicBezTo>
                    <a:pt x="2567816" y="3274541"/>
                    <a:pt x="2567816" y="3274541"/>
                    <a:pt x="2567816" y="3275938"/>
                  </a:cubicBezTo>
                  <a:cubicBezTo>
                    <a:pt x="2567816" y="3275938"/>
                    <a:pt x="2567816" y="3277335"/>
                    <a:pt x="2567816" y="3277335"/>
                  </a:cubicBezTo>
                  <a:cubicBezTo>
                    <a:pt x="2567816" y="3278731"/>
                    <a:pt x="2567816" y="3278731"/>
                    <a:pt x="2567816" y="3280128"/>
                  </a:cubicBezTo>
                  <a:cubicBezTo>
                    <a:pt x="2567816" y="3281525"/>
                    <a:pt x="2569213" y="3284318"/>
                    <a:pt x="2570609" y="3287112"/>
                  </a:cubicBezTo>
                  <a:cubicBezTo>
                    <a:pt x="2572006" y="3289905"/>
                    <a:pt x="2573403" y="3292698"/>
                    <a:pt x="2574799" y="3294095"/>
                  </a:cubicBezTo>
                  <a:lnTo>
                    <a:pt x="2549659" y="3317839"/>
                  </a:lnTo>
                  <a:lnTo>
                    <a:pt x="2549659" y="3317839"/>
                  </a:lnTo>
                  <a:lnTo>
                    <a:pt x="2384849" y="3478458"/>
                  </a:lnTo>
                  <a:cubicBezTo>
                    <a:pt x="2327585" y="3419797"/>
                    <a:pt x="2270321" y="3361136"/>
                    <a:pt x="2213057" y="3302475"/>
                  </a:cubicBezTo>
                  <a:cubicBezTo>
                    <a:pt x="2208866" y="3298285"/>
                    <a:pt x="2206073" y="3294095"/>
                    <a:pt x="2201883" y="3291302"/>
                  </a:cubicBezTo>
                  <a:cubicBezTo>
                    <a:pt x="2203280" y="3289905"/>
                    <a:pt x="2204676" y="3287112"/>
                    <a:pt x="2206073" y="3282922"/>
                  </a:cubicBezTo>
                  <a:cubicBezTo>
                    <a:pt x="2207470" y="3280128"/>
                    <a:pt x="2208866" y="3275938"/>
                    <a:pt x="2208866" y="3273145"/>
                  </a:cubicBezTo>
                  <a:cubicBezTo>
                    <a:pt x="2208866" y="3271748"/>
                    <a:pt x="2208866" y="3270351"/>
                    <a:pt x="2208866" y="3270351"/>
                  </a:cubicBezTo>
                  <a:cubicBezTo>
                    <a:pt x="2208866" y="3268955"/>
                    <a:pt x="2208866" y="3268955"/>
                    <a:pt x="2208866" y="3268955"/>
                  </a:cubicBezTo>
                  <a:cubicBezTo>
                    <a:pt x="2208866" y="3268955"/>
                    <a:pt x="2208866" y="3268955"/>
                    <a:pt x="2208866" y="3267558"/>
                  </a:cubicBezTo>
                  <a:cubicBezTo>
                    <a:pt x="2208866" y="3266161"/>
                    <a:pt x="2208866" y="3264764"/>
                    <a:pt x="2208866" y="3263368"/>
                  </a:cubicBezTo>
                  <a:cubicBezTo>
                    <a:pt x="2208866" y="3259178"/>
                    <a:pt x="2207470" y="3252194"/>
                    <a:pt x="2201883" y="3243814"/>
                  </a:cubicBezTo>
                  <a:lnTo>
                    <a:pt x="2366693" y="3083195"/>
                  </a:lnTo>
                  <a:lnTo>
                    <a:pt x="2366693" y="3083195"/>
                  </a:lnTo>
                  <a:lnTo>
                    <a:pt x="2391833" y="3058054"/>
                  </a:lnTo>
                  <a:lnTo>
                    <a:pt x="2391833" y="3058054"/>
                  </a:lnTo>
                  <a:lnTo>
                    <a:pt x="2393230" y="3056658"/>
                  </a:lnTo>
                  <a:cubicBezTo>
                    <a:pt x="2397419" y="3063641"/>
                    <a:pt x="2401610" y="3067831"/>
                    <a:pt x="2407196" y="3072021"/>
                  </a:cubicBezTo>
                  <a:close/>
                  <a:moveTo>
                    <a:pt x="2394626" y="3011963"/>
                  </a:moveTo>
                  <a:cubicBezTo>
                    <a:pt x="2394626" y="3011963"/>
                    <a:pt x="2394626" y="3011963"/>
                    <a:pt x="2394626" y="3011963"/>
                  </a:cubicBezTo>
                  <a:cubicBezTo>
                    <a:pt x="2394626" y="3011963"/>
                    <a:pt x="2394626" y="3011963"/>
                    <a:pt x="2394626" y="3011963"/>
                  </a:cubicBezTo>
                  <a:cubicBezTo>
                    <a:pt x="2394626" y="3011963"/>
                    <a:pt x="2394626" y="3011963"/>
                    <a:pt x="2394626" y="3011963"/>
                  </a:cubicBezTo>
                  <a:close/>
                  <a:moveTo>
                    <a:pt x="2390436" y="3024534"/>
                  </a:moveTo>
                  <a:cubicBezTo>
                    <a:pt x="2390436" y="3024534"/>
                    <a:pt x="2390436" y="3023137"/>
                    <a:pt x="2390436" y="3023137"/>
                  </a:cubicBezTo>
                  <a:cubicBezTo>
                    <a:pt x="2390436" y="3021740"/>
                    <a:pt x="2390436" y="3018947"/>
                    <a:pt x="2391833" y="3017550"/>
                  </a:cubicBezTo>
                  <a:cubicBezTo>
                    <a:pt x="2391833" y="3016154"/>
                    <a:pt x="2393230" y="3014757"/>
                    <a:pt x="2394626" y="3013360"/>
                  </a:cubicBezTo>
                  <a:cubicBezTo>
                    <a:pt x="2396023" y="3016154"/>
                    <a:pt x="2396023" y="3018947"/>
                    <a:pt x="2397419" y="3020344"/>
                  </a:cubicBezTo>
                  <a:cubicBezTo>
                    <a:pt x="2397419" y="3021740"/>
                    <a:pt x="2397419" y="3021740"/>
                    <a:pt x="2397419" y="3021740"/>
                  </a:cubicBezTo>
                  <a:cubicBezTo>
                    <a:pt x="2397419" y="3021740"/>
                    <a:pt x="2397419" y="3021740"/>
                    <a:pt x="2397419" y="3021740"/>
                  </a:cubicBezTo>
                  <a:cubicBezTo>
                    <a:pt x="2397419" y="3021740"/>
                    <a:pt x="2397419" y="3021740"/>
                    <a:pt x="2397419" y="3021740"/>
                  </a:cubicBezTo>
                  <a:cubicBezTo>
                    <a:pt x="2397419" y="3021740"/>
                    <a:pt x="2397419" y="3023137"/>
                    <a:pt x="2397419" y="3023137"/>
                  </a:cubicBezTo>
                  <a:cubicBezTo>
                    <a:pt x="2397419" y="3024534"/>
                    <a:pt x="2396023" y="3025930"/>
                    <a:pt x="2396023" y="3028724"/>
                  </a:cubicBezTo>
                  <a:cubicBezTo>
                    <a:pt x="2396023" y="3030121"/>
                    <a:pt x="2394626" y="3031517"/>
                    <a:pt x="2393230" y="3032914"/>
                  </a:cubicBezTo>
                  <a:cubicBezTo>
                    <a:pt x="2393230" y="3032914"/>
                    <a:pt x="2393230" y="3031517"/>
                    <a:pt x="2391833" y="3031517"/>
                  </a:cubicBezTo>
                  <a:cubicBezTo>
                    <a:pt x="2391833" y="3030121"/>
                    <a:pt x="2390436" y="3028724"/>
                    <a:pt x="2390436" y="3027327"/>
                  </a:cubicBezTo>
                  <a:cubicBezTo>
                    <a:pt x="2390436" y="3027327"/>
                    <a:pt x="2390436" y="3025930"/>
                    <a:pt x="2390436" y="3025930"/>
                  </a:cubicBezTo>
                  <a:cubicBezTo>
                    <a:pt x="2390436" y="3025930"/>
                    <a:pt x="2390436" y="3024534"/>
                    <a:pt x="2390436" y="3024534"/>
                  </a:cubicBezTo>
                  <a:cubicBezTo>
                    <a:pt x="2390436" y="3025930"/>
                    <a:pt x="2390436" y="3025930"/>
                    <a:pt x="2390436" y="3024534"/>
                  </a:cubicBezTo>
                  <a:cubicBezTo>
                    <a:pt x="2390436" y="3025930"/>
                    <a:pt x="2390436" y="3025930"/>
                    <a:pt x="2390436" y="3024534"/>
                  </a:cubicBezTo>
                  <a:close/>
                  <a:moveTo>
                    <a:pt x="2211660" y="2824807"/>
                  </a:moveTo>
                  <a:cubicBezTo>
                    <a:pt x="2268924" y="2883468"/>
                    <a:pt x="2324792" y="2940732"/>
                    <a:pt x="2382056" y="2999393"/>
                  </a:cubicBezTo>
                  <a:cubicBezTo>
                    <a:pt x="2382056" y="2999393"/>
                    <a:pt x="2380659" y="3000790"/>
                    <a:pt x="2380659" y="3000790"/>
                  </a:cubicBezTo>
                  <a:cubicBezTo>
                    <a:pt x="2379263" y="3003584"/>
                    <a:pt x="2376469" y="3006377"/>
                    <a:pt x="2375073" y="3010567"/>
                  </a:cubicBezTo>
                  <a:cubicBezTo>
                    <a:pt x="2373676" y="3014757"/>
                    <a:pt x="2372279" y="3017550"/>
                    <a:pt x="2372279" y="3021740"/>
                  </a:cubicBezTo>
                  <a:cubicBezTo>
                    <a:pt x="2372279" y="3023137"/>
                    <a:pt x="2372279" y="3024534"/>
                    <a:pt x="2372279" y="3025930"/>
                  </a:cubicBezTo>
                  <a:cubicBezTo>
                    <a:pt x="2372279" y="3027327"/>
                    <a:pt x="2372279" y="3027327"/>
                    <a:pt x="2372279" y="3027327"/>
                  </a:cubicBezTo>
                  <a:cubicBezTo>
                    <a:pt x="2372279" y="3027327"/>
                    <a:pt x="2372279" y="3027327"/>
                    <a:pt x="2372279" y="3028724"/>
                  </a:cubicBezTo>
                  <a:cubicBezTo>
                    <a:pt x="2372279" y="3028724"/>
                    <a:pt x="2372279" y="3030121"/>
                    <a:pt x="2372279" y="3030121"/>
                  </a:cubicBezTo>
                  <a:cubicBezTo>
                    <a:pt x="2372279" y="3031517"/>
                    <a:pt x="2372279" y="3031517"/>
                    <a:pt x="2372279" y="3032914"/>
                  </a:cubicBezTo>
                  <a:cubicBezTo>
                    <a:pt x="2372279" y="3034311"/>
                    <a:pt x="2373676" y="3037104"/>
                    <a:pt x="2375073" y="3039897"/>
                  </a:cubicBezTo>
                  <a:cubicBezTo>
                    <a:pt x="2376469" y="3042691"/>
                    <a:pt x="2377866" y="3045484"/>
                    <a:pt x="2379263" y="3048277"/>
                  </a:cubicBezTo>
                  <a:lnTo>
                    <a:pt x="2354122" y="3072021"/>
                  </a:lnTo>
                  <a:lnTo>
                    <a:pt x="2354122" y="3072021"/>
                  </a:lnTo>
                  <a:lnTo>
                    <a:pt x="2190709" y="3232641"/>
                  </a:lnTo>
                  <a:cubicBezTo>
                    <a:pt x="2133445" y="3173980"/>
                    <a:pt x="2077577" y="3116715"/>
                    <a:pt x="2020313" y="3058054"/>
                  </a:cubicBezTo>
                  <a:cubicBezTo>
                    <a:pt x="2016123" y="3053864"/>
                    <a:pt x="2011933" y="3049674"/>
                    <a:pt x="2007743" y="3044088"/>
                  </a:cubicBezTo>
                  <a:cubicBezTo>
                    <a:pt x="2009140" y="3041294"/>
                    <a:pt x="2011933" y="3038501"/>
                    <a:pt x="2013329" y="3035707"/>
                  </a:cubicBezTo>
                  <a:cubicBezTo>
                    <a:pt x="2014726" y="3032914"/>
                    <a:pt x="2016123" y="3028724"/>
                    <a:pt x="2016123" y="3025930"/>
                  </a:cubicBezTo>
                  <a:cubicBezTo>
                    <a:pt x="2016123" y="3024534"/>
                    <a:pt x="2016123" y="3023137"/>
                    <a:pt x="2016123" y="3023137"/>
                  </a:cubicBezTo>
                  <a:cubicBezTo>
                    <a:pt x="2016123" y="3021740"/>
                    <a:pt x="2016123" y="3021740"/>
                    <a:pt x="2016123" y="3021740"/>
                  </a:cubicBezTo>
                  <a:cubicBezTo>
                    <a:pt x="2016123" y="3021740"/>
                    <a:pt x="2016123" y="3021740"/>
                    <a:pt x="2016123" y="3020344"/>
                  </a:cubicBezTo>
                  <a:cubicBezTo>
                    <a:pt x="2016123" y="3018947"/>
                    <a:pt x="2016123" y="3017550"/>
                    <a:pt x="2016123" y="3016154"/>
                  </a:cubicBezTo>
                  <a:cubicBezTo>
                    <a:pt x="2016123" y="3011963"/>
                    <a:pt x="2014726" y="3003584"/>
                    <a:pt x="2009140" y="2996600"/>
                  </a:cubicBezTo>
                  <a:lnTo>
                    <a:pt x="2173949" y="2835981"/>
                  </a:lnTo>
                  <a:lnTo>
                    <a:pt x="2173949" y="2835981"/>
                  </a:lnTo>
                  <a:lnTo>
                    <a:pt x="2199090" y="2810840"/>
                  </a:lnTo>
                  <a:lnTo>
                    <a:pt x="2199090" y="2810840"/>
                  </a:lnTo>
                  <a:lnTo>
                    <a:pt x="2200486" y="2809443"/>
                  </a:lnTo>
                  <a:cubicBezTo>
                    <a:pt x="2203280" y="2816427"/>
                    <a:pt x="2207470" y="2820617"/>
                    <a:pt x="2211660" y="2824807"/>
                  </a:cubicBezTo>
                  <a:close/>
                  <a:moveTo>
                    <a:pt x="2196296" y="2778716"/>
                  </a:moveTo>
                  <a:cubicBezTo>
                    <a:pt x="2196296" y="2778716"/>
                    <a:pt x="2196296" y="2778716"/>
                    <a:pt x="2196296" y="2778716"/>
                  </a:cubicBezTo>
                  <a:cubicBezTo>
                    <a:pt x="2196296" y="2777320"/>
                    <a:pt x="2196296" y="2777320"/>
                    <a:pt x="2196296" y="2775923"/>
                  </a:cubicBezTo>
                  <a:cubicBezTo>
                    <a:pt x="2196296" y="2774526"/>
                    <a:pt x="2196296" y="2771733"/>
                    <a:pt x="2197693" y="2770336"/>
                  </a:cubicBezTo>
                  <a:cubicBezTo>
                    <a:pt x="2197693" y="2768939"/>
                    <a:pt x="2199090" y="2767543"/>
                    <a:pt x="2199090" y="2767543"/>
                  </a:cubicBezTo>
                  <a:cubicBezTo>
                    <a:pt x="2200486" y="2770336"/>
                    <a:pt x="2200486" y="2773130"/>
                    <a:pt x="2200486" y="2774526"/>
                  </a:cubicBezTo>
                  <a:cubicBezTo>
                    <a:pt x="2200486" y="2775923"/>
                    <a:pt x="2200486" y="2775923"/>
                    <a:pt x="2200486" y="2775923"/>
                  </a:cubicBezTo>
                  <a:cubicBezTo>
                    <a:pt x="2200486" y="2775923"/>
                    <a:pt x="2200486" y="2775923"/>
                    <a:pt x="2200486" y="2775923"/>
                  </a:cubicBezTo>
                  <a:cubicBezTo>
                    <a:pt x="2200486" y="2775923"/>
                    <a:pt x="2200486" y="2775923"/>
                    <a:pt x="2200486" y="2775923"/>
                  </a:cubicBezTo>
                  <a:cubicBezTo>
                    <a:pt x="2200486" y="2775923"/>
                    <a:pt x="2200486" y="2777320"/>
                    <a:pt x="2200486" y="2777320"/>
                  </a:cubicBezTo>
                  <a:cubicBezTo>
                    <a:pt x="2200486" y="2778716"/>
                    <a:pt x="2199090" y="2780113"/>
                    <a:pt x="2199090" y="2782906"/>
                  </a:cubicBezTo>
                  <a:cubicBezTo>
                    <a:pt x="2199090" y="2784303"/>
                    <a:pt x="2197693" y="2784303"/>
                    <a:pt x="2197693" y="2785700"/>
                  </a:cubicBezTo>
                  <a:cubicBezTo>
                    <a:pt x="2197693" y="2785700"/>
                    <a:pt x="2197693" y="2785700"/>
                    <a:pt x="2197693" y="2784303"/>
                  </a:cubicBezTo>
                  <a:cubicBezTo>
                    <a:pt x="2197693" y="2782906"/>
                    <a:pt x="2196296" y="2781509"/>
                    <a:pt x="2196296" y="2780113"/>
                  </a:cubicBezTo>
                  <a:cubicBezTo>
                    <a:pt x="2196296" y="2780113"/>
                    <a:pt x="2196296" y="2778716"/>
                    <a:pt x="2196296" y="2778716"/>
                  </a:cubicBezTo>
                  <a:cubicBezTo>
                    <a:pt x="2196296" y="2780113"/>
                    <a:pt x="2196296" y="2780113"/>
                    <a:pt x="2196296" y="2778716"/>
                  </a:cubicBezTo>
                  <a:cubicBezTo>
                    <a:pt x="2196296" y="2778716"/>
                    <a:pt x="2196296" y="2778716"/>
                    <a:pt x="2196296" y="2778716"/>
                  </a:cubicBezTo>
                  <a:close/>
                  <a:moveTo>
                    <a:pt x="2396023" y="2507758"/>
                  </a:moveTo>
                  <a:cubicBezTo>
                    <a:pt x="2396023" y="2507758"/>
                    <a:pt x="2396023" y="2507758"/>
                    <a:pt x="2396023" y="2507758"/>
                  </a:cubicBezTo>
                  <a:cubicBezTo>
                    <a:pt x="2394626" y="2509155"/>
                    <a:pt x="2394626" y="2509155"/>
                    <a:pt x="2393230" y="2510552"/>
                  </a:cubicBezTo>
                  <a:cubicBezTo>
                    <a:pt x="2391833" y="2513345"/>
                    <a:pt x="2389040" y="2516138"/>
                    <a:pt x="2387643" y="2520329"/>
                  </a:cubicBezTo>
                  <a:cubicBezTo>
                    <a:pt x="2386246" y="2524518"/>
                    <a:pt x="2384849" y="2527312"/>
                    <a:pt x="2384849" y="2531502"/>
                  </a:cubicBezTo>
                  <a:cubicBezTo>
                    <a:pt x="2384849" y="2532899"/>
                    <a:pt x="2384849" y="2534295"/>
                    <a:pt x="2384849" y="2535692"/>
                  </a:cubicBezTo>
                  <a:cubicBezTo>
                    <a:pt x="2384849" y="2537089"/>
                    <a:pt x="2384849" y="2537089"/>
                    <a:pt x="2384849" y="2537089"/>
                  </a:cubicBezTo>
                  <a:cubicBezTo>
                    <a:pt x="2384849" y="2537089"/>
                    <a:pt x="2384849" y="2537089"/>
                    <a:pt x="2384849" y="2538485"/>
                  </a:cubicBezTo>
                  <a:cubicBezTo>
                    <a:pt x="2384849" y="2538485"/>
                    <a:pt x="2384849" y="2539882"/>
                    <a:pt x="2384849" y="2539882"/>
                  </a:cubicBezTo>
                  <a:cubicBezTo>
                    <a:pt x="2384849" y="2541279"/>
                    <a:pt x="2384849" y="2541279"/>
                    <a:pt x="2384849" y="2542675"/>
                  </a:cubicBezTo>
                  <a:cubicBezTo>
                    <a:pt x="2384849" y="2544072"/>
                    <a:pt x="2386246" y="2546866"/>
                    <a:pt x="2386246" y="2549659"/>
                  </a:cubicBezTo>
                  <a:cubicBezTo>
                    <a:pt x="2386246" y="2551056"/>
                    <a:pt x="2387643" y="2552452"/>
                    <a:pt x="2389040" y="2555246"/>
                  </a:cubicBezTo>
                  <a:lnTo>
                    <a:pt x="2365296" y="2578989"/>
                  </a:lnTo>
                  <a:lnTo>
                    <a:pt x="2365296" y="2578989"/>
                  </a:lnTo>
                  <a:lnTo>
                    <a:pt x="2199090" y="2741005"/>
                  </a:lnTo>
                  <a:cubicBezTo>
                    <a:pt x="2141825" y="2682345"/>
                    <a:pt x="2085958" y="2625080"/>
                    <a:pt x="2028693" y="2566419"/>
                  </a:cubicBezTo>
                  <a:cubicBezTo>
                    <a:pt x="2024503" y="2562229"/>
                    <a:pt x="2020313" y="2558039"/>
                    <a:pt x="2016123" y="2552452"/>
                  </a:cubicBezTo>
                  <a:cubicBezTo>
                    <a:pt x="2017520" y="2549659"/>
                    <a:pt x="2020313" y="2546866"/>
                    <a:pt x="2021710" y="2544072"/>
                  </a:cubicBezTo>
                  <a:cubicBezTo>
                    <a:pt x="2023106" y="2541279"/>
                    <a:pt x="2024503" y="2537089"/>
                    <a:pt x="2024503" y="2534295"/>
                  </a:cubicBezTo>
                  <a:cubicBezTo>
                    <a:pt x="2024503" y="2532899"/>
                    <a:pt x="2024503" y="2531502"/>
                    <a:pt x="2024503" y="2531502"/>
                  </a:cubicBezTo>
                  <a:cubicBezTo>
                    <a:pt x="2024503" y="2530105"/>
                    <a:pt x="2024503" y="2530105"/>
                    <a:pt x="2024503" y="2530105"/>
                  </a:cubicBezTo>
                  <a:cubicBezTo>
                    <a:pt x="2024503" y="2530105"/>
                    <a:pt x="2024503" y="2530105"/>
                    <a:pt x="2024503" y="2528709"/>
                  </a:cubicBezTo>
                  <a:cubicBezTo>
                    <a:pt x="2024503" y="2527312"/>
                    <a:pt x="2024503" y="2525915"/>
                    <a:pt x="2024503" y="2524518"/>
                  </a:cubicBezTo>
                  <a:cubicBezTo>
                    <a:pt x="2024503" y="2520329"/>
                    <a:pt x="2023106" y="2513345"/>
                    <a:pt x="2017520" y="2504965"/>
                  </a:cubicBezTo>
                  <a:lnTo>
                    <a:pt x="2183726" y="2342949"/>
                  </a:lnTo>
                  <a:lnTo>
                    <a:pt x="2183726" y="2342949"/>
                  </a:lnTo>
                  <a:lnTo>
                    <a:pt x="2208866" y="2317808"/>
                  </a:lnTo>
                  <a:lnTo>
                    <a:pt x="2208866" y="2317808"/>
                  </a:lnTo>
                  <a:lnTo>
                    <a:pt x="2208866" y="2317808"/>
                  </a:lnTo>
                  <a:cubicBezTo>
                    <a:pt x="2213057" y="2321998"/>
                    <a:pt x="2217246" y="2326188"/>
                    <a:pt x="2221437" y="2331775"/>
                  </a:cubicBezTo>
                  <a:cubicBezTo>
                    <a:pt x="2281494" y="2390436"/>
                    <a:pt x="2338759" y="2449097"/>
                    <a:pt x="2396023" y="2507758"/>
                  </a:cubicBezTo>
                  <a:close/>
                  <a:moveTo>
                    <a:pt x="2236800" y="1840140"/>
                  </a:moveTo>
                  <a:cubicBezTo>
                    <a:pt x="2294064" y="1898801"/>
                    <a:pt x="2349932" y="1956065"/>
                    <a:pt x="2407196" y="2014726"/>
                  </a:cubicBezTo>
                  <a:cubicBezTo>
                    <a:pt x="2407196" y="2014726"/>
                    <a:pt x="2405800" y="2016123"/>
                    <a:pt x="2405800" y="2016123"/>
                  </a:cubicBezTo>
                  <a:cubicBezTo>
                    <a:pt x="2404403" y="2018916"/>
                    <a:pt x="2401610" y="2021710"/>
                    <a:pt x="2400213" y="2025900"/>
                  </a:cubicBezTo>
                  <a:cubicBezTo>
                    <a:pt x="2398816" y="2030090"/>
                    <a:pt x="2397419" y="2032883"/>
                    <a:pt x="2397419" y="2037073"/>
                  </a:cubicBezTo>
                  <a:cubicBezTo>
                    <a:pt x="2397419" y="2038470"/>
                    <a:pt x="2397419" y="2039867"/>
                    <a:pt x="2397419" y="2041264"/>
                  </a:cubicBezTo>
                  <a:cubicBezTo>
                    <a:pt x="2397419" y="2042660"/>
                    <a:pt x="2397419" y="2042660"/>
                    <a:pt x="2397419" y="2042660"/>
                  </a:cubicBezTo>
                  <a:cubicBezTo>
                    <a:pt x="2397419" y="2042660"/>
                    <a:pt x="2397419" y="2042660"/>
                    <a:pt x="2397419" y="2044057"/>
                  </a:cubicBezTo>
                  <a:cubicBezTo>
                    <a:pt x="2397419" y="2044057"/>
                    <a:pt x="2397419" y="2045454"/>
                    <a:pt x="2397419" y="2045454"/>
                  </a:cubicBezTo>
                  <a:cubicBezTo>
                    <a:pt x="2397419" y="2046850"/>
                    <a:pt x="2397419" y="2046850"/>
                    <a:pt x="2397419" y="2048247"/>
                  </a:cubicBezTo>
                  <a:cubicBezTo>
                    <a:pt x="2397419" y="2049644"/>
                    <a:pt x="2398816" y="2052437"/>
                    <a:pt x="2398816" y="2055230"/>
                  </a:cubicBezTo>
                  <a:cubicBezTo>
                    <a:pt x="2400213" y="2058024"/>
                    <a:pt x="2401610" y="2060817"/>
                    <a:pt x="2403007" y="2062214"/>
                  </a:cubicBezTo>
                  <a:lnTo>
                    <a:pt x="2377866" y="2085958"/>
                  </a:lnTo>
                  <a:lnTo>
                    <a:pt x="2377866" y="2085958"/>
                  </a:lnTo>
                  <a:lnTo>
                    <a:pt x="2213057" y="2246577"/>
                  </a:lnTo>
                  <a:cubicBezTo>
                    <a:pt x="2155792" y="2187916"/>
                    <a:pt x="2098528" y="2129255"/>
                    <a:pt x="2039867" y="2070594"/>
                  </a:cubicBezTo>
                  <a:cubicBezTo>
                    <a:pt x="2035677" y="2066404"/>
                    <a:pt x="2031487" y="2062214"/>
                    <a:pt x="2027296" y="2056627"/>
                  </a:cubicBezTo>
                  <a:cubicBezTo>
                    <a:pt x="2028693" y="2053834"/>
                    <a:pt x="2031487" y="2051040"/>
                    <a:pt x="2032884" y="2048247"/>
                  </a:cubicBezTo>
                  <a:cubicBezTo>
                    <a:pt x="2034280" y="2045454"/>
                    <a:pt x="2035677" y="2041264"/>
                    <a:pt x="2035677" y="2038470"/>
                  </a:cubicBezTo>
                  <a:cubicBezTo>
                    <a:pt x="2035677" y="2037073"/>
                    <a:pt x="2035677" y="2035677"/>
                    <a:pt x="2035677" y="2035677"/>
                  </a:cubicBezTo>
                  <a:cubicBezTo>
                    <a:pt x="2035677" y="2034280"/>
                    <a:pt x="2035677" y="2034280"/>
                    <a:pt x="2035677" y="2034280"/>
                  </a:cubicBezTo>
                  <a:cubicBezTo>
                    <a:pt x="2035677" y="2034280"/>
                    <a:pt x="2035677" y="2034280"/>
                    <a:pt x="2035677" y="2032883"/>
                  </a:cubicBezTo>
                  <a:cubicBezTo>
                    <a:pt x="2035677" y="2031487"/>
                    <a:pt x="2035677" y="2030090"/>
                    <a:pt x="2035677" y="2028693"/>
                  </a:cubicBezTo>
                  <a:cubicBezTo>
                    <a:pt x="2035677" y="2025900"/>
                    <a:pt x="2034280" y="2018916"/>
                    <a:pt x="2030090" y="2011933"/>
                  </a:cubicBezTo>
                  <a:lnTo>
                    <a:pt x="2194899" y="1851313"/>
                  </a:lnTo>
                  <a:lnTo>
                    <a:pt x="2194899" y="1851313"/>
                  </a:lnTo>
                  <a:lnTo>
                    <a:pt x="2220040" y="1826173"/>
                  </a:lnTo>
                  <a:lnTo>
                    <a:pt x="2220040" y="1826173"/>
                  </a:lnTo>
                  <a:lnTo>
                    <a:pt x="2221437" y="1824776"/>
                  </a:lnTo>
                  <a:cubicBezTo>
                    <a:pt x="2228420" y="1831760"/>
                    <a:pt x="2232610" y="1835950"/>
                    <a:pt x="2236800" y="1840140"/>
                  </a:cubicBezTo>
                  <a:close/>
                  <a:moveTo>
                    <a:pt x="2221437" y="1794049"/>
                  </a:moveTo>
                  <a:cubicBezTo>
                    <a:pt x="2221437" y="1794049"/>
                    <a:pt x="2221437" y="1794049"/>
                    <a:pt x="2221437" y="1794049"/>
                  </a:cubicBezTo>
                  <a:cubicBezTo>
                    <a:pt x="2221437" y="1792653"/>
                    <a:pt x="2221437" y="1792653"/>
                    <a:pt x="2221437" y="1791256"/>
                  </a:cubicBezTo>
                  <a:cubicBezTo>
                    <a:pt x="2221437" y="1789859"/>
                    <a:pt x="2221437" y="1787066"/>
                    <a:pt x="2222833" y="1785669"/>
                  </a:cubicBezTo>
                  <a:cubicBezTo>
                    <a:pt x="2222833" y="1784272"/>
                    <a:pt x="2224230" y="1782876"/>
                    <a:pt x="2224230" y="1782876"/>
                  </a:cubicBezTo>
                  <a:cubicBezTo>
                    <a:pt x="2225627" y="1785669"/>
                    <a:pt x="2225627" y="1788462"/>
                    <a:pt x="2225627" y="1789859"/>
                  </a:cubicBezTo>
                  <a:cubicBezTo>
                    <a:pt x="2225627" y="1791256"/>
                    <a:pt x="2225627" y="1791256"/>
                    <a:pt x="2225627" y="1791256"/>
                  </a:cubicBezTo>
                  <a:cubicBezTo>
                    <a:pt x="2225627" y="1791256"/>
                    <a:pt x="2225627" y="1791256"/>
                    <a:pt x="2225627" y="1791256"/>
                  </a:cubicBezTo>
                  <a:cubicBezTo>
                    <a:pt x="2225627" y="1791256"/>
                    <a:pt x="2225627" y="1791256"/>
                    <a:pt x="2225627" y="1791256"/>
                  </a:cubicBezTo>
                  <a:cubicBezTo>
                    <a:pt x="2225627" y="1791256"/>
                    <a:pt x="2225627" y="1792653"/>
                    <a:pt x="2225627" y="1792653"/>
                  </a:cubicBezTo>
                  <a:cubicBezTo>
                    <a:pt x="2225627" y="1794049"/>
                    <a:pt x="2224230" y="1795446"/>
                    <a:pt x="2224230" y="1798239"/>
                  </a:cubicBezTo>
                  <a:cubicBezTo>
                    <a:pt x="2224230" y="1799636"/>
                    <a:pt x="2222833" y="1799636"/>
                    <a:pt x="2222833" y="1801033"/>
                  </a:cubicBezTo>
                  <a:cubicBezTo>
                    <a:pt x="2222833" y="1801033"/>
                    <a:pt x="2222833" y="1801033"/>
                    <a:pt x="2222833" y="1799636"/>
                  </a:cubicBezTo>
                  <a:cubicBezTo>
                    <a:pt x="2222833" y="1798239"/>
                    <a:pt x="2221437" y="1796843"/>
                    <a:pt x="2221437" y="1795446"/>
                  </a:cubicBezTo>
                  <a:cubicBezTo>
                    <a:pt x="2221437" y="1795446"/>
                    <a:pt x="2221437" y="1794049"/>
                    <a:pt x="2221437" y="1794049"/>
                  </a:cubicBezTo>
                  <a:cubicBezTo>
                    <a:pt x="2221437" y="1795446"/>
                    <a:pt x="2221437" y="1795446"/>
                    <a:pt x="2221437" y="1794049"/>
                  </a:cubicBezTo>
                  <a:cubicBezTo>
                    <a:pt x="2221437" y="1794049"/>
                    <a:pt x="2221437" y="1794049"/>
                    <a:pt x="2221437" y="1794049"/>
                  </a:cubicBezTo>
                  <a:close/>
                  <a:moveTo>
                    <a:pt x="2418370" y="1520298"/>
                  </a:moveTo>
                  <a:cubicBezTo>
                    <a:pt x="2418370" y="1520298"/>
                    <a:pt x="2418370" y="1520298"/>
                    <a:pt x="2418370" y="1520298"/>
                  </a:cubicBezTo>
                  <a:cubicBezTo>
                    <a:pt x="2418370" y="1520298"/>
                    <a:pt x="2416973" y="1521695"/>
                    <a:pt x="2415577" y="1523091"/>
                  </a:cubicBezTo>
                  <a:cubicBezTo>
                    <a:pt x="2414180" y="1525885"/>
                    <a:pt x="2411386" y="1528678"/>
                    <a:pt x="2409990" y="1532868"/>
                  </a:cubicBezTo>
                  <a:cubicBezTo>
                    <a:pt x="2408593" y="1537058"/>
                    <a:pt x="2407196" y="1539851"/>
                    <a:pt x="2407196" y="1544042"/>
                  </a:cubicBezTo>
                  <a:cubicBezTo>
                    <a:pt x="2407196" y="1545438"/>
                    <a:pt x="2407196" y="1546835"/>
                    <a:pt x="2407196" y="1548232"/>
                  </a:cubicBezTo>
                  <a:cubicBezTo>
                    <a:pt x="2407196" y="1549628"/>
                    <a:pt x="2407196" y="1549628"/>
                    <a:pt x="2407196" y="1549628"/>
                  </a:cubicBezTo>
                  <a:cubicBezTo>
                    <a:pt x="2407196" y="1549628"/>
                    <a:pt x="2407196" y="1549628"/>
                    <a:pt x="2407196" y="1551025"/>
                  </a:cubicBezTo>
                  <a:cubicBezTo>
                    <a:pt x="2407196" y="1551025"/>
                    <a:pt x="2407196" y="1552422"/>
                    <a:pt x="2407196" y="1552422"/>
                  </a:cubicBezTo>
                  <a:cubicBezTo>
                    <a:pt x="2407196" y="1553818"/>
                    <a:pt x="2407196" y="1553818"/>
                    <a:pt x="2407196" y="1555215"/>
                  </a:cubicBezTo>
                  <a:cubicBezTo>
                    <a:pt x="2407196" y="1556612"/>
                    <a:pt x="2408593" y="1559405"/>
                    <a:pt x="2408593" y="1562199"/>
                  </a:cubicBezTo>
                  <a:cubicBezTo>
                    <a:pt x="2409990" y="1564992"/>
                    <a:pt x="2411386" y="1567785"/>
                    <a:pt x="2412783" y="1570579"/>
                  </a:cubicBezTo>
                  <a:lnTo>
                    <a:pt x="2389040" y="1594322"/>
                  </a:lnTo>
                  <a:lnTo>
                    <a:pt x="2389040" y="1594322"/>
                  </a:lnTo>
                  <a:lnTo>
                    <a:pt x="2222833" y="1756338"/>
                  </a:lnTo>
                  <a:cubicBezTo>
                    <a:pt x="2165569" y="1697678"/>
                    <a:pt x="2109702" y="1640413"/>
                    <a:pt x="2052437" y="1581752"/>
                  </a:cubicBezTo>
                  <a:cubicBezTo>
                    <a:pt x="2048247" y="1577562"/>
                    <a:pt x="2044057" y="1573372"/>
                    <a:pt x="2039867" y="1567785"/>
                  </a:cubicBezTo>
                  <a:cubicBezTo>
                    <a:pt x="2041263" y="1564992"/>
                    <a:pt x="2044057" y="1562199"/>
                    <a:pt x="2045454" y="1559405"/>
                  </a:cubicBezTo>
                  <a:cubicBezTo>
                    <a:pt x="2046850" y="1556612"/>
                    <a:pt x="2048247" y="1552422"/>
                    <a:pt x="2048247" y="1549628"/>
                  </a:cubicBezTo>
                  <a:cubicBezTo>
                    <a:pt x="2048247" y="1548232"/>
                    <a:pt x="2048247" y="1546835"/>
                    <a:pt x="2048247" y="1546835"/>
                  </a:cubicBezTo>
                  <a:cubicBezTo>
                    <a:pt x="2048247" y="1545438"/>
                    <a:pt x="2048247" y="1545438"/>
                    <a:pt x="2048247" y="1545438"/>
                  </a:cubicBezTo>
                  <a:cubicBezTo>
                    <a:pt x="2048247" y="1545438"/>
                    <a:pt x="2048247" y="1545438"/>
                    <a:pt x="2048247" y="1544042"/>
                  </a:cubicBezTo>
                  <a:cubicBezTo>
                    <a:pt x="2048247" y="1542645"/>
                    <a:pt x="2048247" y="1541248"/>
                    <a:pt x="2048247" y="1539851"/>
                  </a:cubicBezTo>
                  <a:cubicBezTo>
                    <a:pt x="2048247" y="1535662"/>
                    <a:pt x="2046850" y="1528678"/>
                    <a:pt x="2041263" y="1520298"/>
                  </a:cubicBezTo>
                  <a:lnTo>
                    <a:pt x="2207470" y="1358282"/>
                  </a:lnTo>
                  <a:lnTo>
                    <a:pt x="2207470" y="1358282"/>
                  </a:lnTo>
                  <a:lnTo>
                    <a:pt x="2232610" y="1333141"/>
                  </a:lnTo>
                  <a:lnTo>
                    <a:pt x="2232610" y="1333141"/>
                  </a:lnTo>
                  <a:lnTo>
                    <a:pt x="2234007" y="1331745"/>
                  </a:lnTo>
                  <a:cubicBezTo>
                    <a:pt x="2238197" y="1335935"/>
                    <a:pt x="2242387" y="1340125"/>
                    <a:pt x="2246577" y="1344315"/>
                  </a:cubicBezTo>
                  <a:cubicBezTo>
                    <a:pt x="2303841" y="1404372"/>
                    <a:pt x="2361106" y="1461637"/>
                    <a:pt x="2418370" y="1520298"/>
                  </a:cubicBezTo>
                  <a:close/>
                  <a:moveTo>
                    <a:pt x="2232610" y="1301017"/>
                  </a:moveTo>
                  <a:cubicBezTo>
                    <a:pt x="2232610" y="1301017"/>
                    <a:pt x="2232610" y="1299621"/>
                    <a:pt x="2232610" y="1301017"/>
                  </a:cubicBezTo>
                  <a:cubicBezTo>
                    <a:pt x="2232610" y="1299621"/>
                    <a:pt x="2232610" y="1299621"/>
                    <a:pt x="2232610" y="1298224"/>
                  </a:cubicBezTo>
                  <a:cubicBezTo>
                    <a:pt x="2232610" y="1296827"/>
                    <a:pt x="2232610" y="1294034"/>
                    <a:pt x="2234007" y="1292637"/>
                  </a:cubicBezTo>
                  <a:cubicBezTo>
                    <a:pt x="2235404" y="1291241"/>
                    <a:pt x="2235404" y="1288447"/>
                    <a:pt x="2236800" y="1288447"/>
                  </a:cubicBezTo>
                  <a:cubicBezTo>
                    <a:pt x="2238197" y="1291241"/>
                    <a:pt x="2238197" y="1294034"/>
                    <a:pt x="2239594" y="1295431"/>
                  </a:cubicBezTo>
                  <a:cubicBezTo>
                    <a:pt x="2239594" y="1296827"/>
                    <a:pt x="2239594" y="1296827"/>
                    <a:pt x="2239594" y="1296827"/>
                  </a:cubicBezTo>
                  <a:cubicBezTo>
                    <a:pt x="2239594" y="1296827"/>
                    <a:pt x="2239594" y="1296827"/>
                    <a:pt x="2239594" y="1296827"/>
                  </a:cubicBezTo>
                  <a:cubicBezTo>
                    <a:pt x="2239594" y="1296827"/>
                    <a:pt x="2239594" y="1296827"/>
                    <a:pt x="2239594" y="1296827"/>
                  </a:cubicBezTo>
                  <a:cubicBezTo>
                    <a:pt x="2239594" y="1296827"/>
                    <a:pt x="2239594" y="1298224"/>
                    <a:pt x="2239594" y="1298224"/>
                  </a:cubicBezTo>
                  <a:cubicBezTo>
                    <a:pt x="2239594" y="1299621"/>
                    <a:pt x="2238197" y="1301017"/>
                    <a:pt x="2238197" y="1303811"/>
                  </a:cubicBezTo>
                  <a:cubicBezTo>
                    <a:pt x="2236800" y="1305208"/>
                    <a:pt x="2236800" y="1306604"/>
                    <a:pt x="2235404" y="1308001"/>
                  </a:cubicBezTo>
                  <a:cubicBezTo>
                    <a:pt x="2235404" y="1308001"/>
                    <a:pt x="2235404" y="1306604"/>
                    <a:pt x="2234007" y="1306604"/>
                  </a:cubicBezTo>
                  <a:cubicBezTo>
                    <a:pt x="2234007" y="1305208"/>
                    <a:pt x="2232610" y="1303811"/>
                    <a:pt x="2232610" y="1302414"/>
                  </a:cubicBezTo>
                  <a:cubicBezTo>
                    <a:pt x="2232610" y="1302414"/>
                    <a:pt x="2232610" y="1301017"/>
                    <a:pt x="2232610" y="1301017"/>
                  </a:cubicBezTo>
                  <a:cubicBezTo>
                    <a:pt x="2232610" y="1302414"/>
                    <a:pt x="2232610" y="1301017"/>
                    <a:pt x="2232610" y="1301017"/>
                  </a:cubicBezTo>
                  <a:cubicBezTo>
                    <a:pt x="2232610" y="1301017"/>
                    <a:pt x="2232610" y="1301017"/>
                    <a:pt x="2232610" y="1301017"/>
                  </a:cubicBezTo>
                  <a:close/>
                  <a:moveTo>
                    <a:pt x="2264734" y="852680"/>
                  </a:moveTo>
                  <a:cubicBezTo>
                    <a:pt x="2321998" y="911341"/>
                    <a:pt x="2377866" y="968605"/>
                    <a:pt x="2435130" y="1027266"/>
                  </a:cubicBezTo>
                  <a:cubicBezTo>
                    <a:pt x="2435130" y="1027266"/>
                    <a:pt x="2433734" y="1028663"/>
                    <a:pt x="2433734" y="1028663"/>
                  </a:cubicBezTo>
                  <a:cubicBezTo>
                    <a:pt x="2432337" y="1031456"/>
                    <a:pt x="2429544" y="1034249"/>
                    <a:pt x="2428147" y="1038440"/>
                  </a:cubicBezTo>
                  <a:cubicBezTo>
                    <a:pt x="2426750" y="1042630"/>
                    <a:pt x="2425353" y="1045423"/>
                    <a:pt x="2425353" y="1049613"/>
                  </a:cubicBezTo>
                  <a:cubicBezTo>
                    <a:pt x="2425353" y="1051010"/>
                    <a:pt x="2425353" y="1052406"/>
                    <a:pt x="2425353" y="1053803"/>
                  </a:cubicBezTo>
                  <a:cubicBezTo>
                    <a:pt x="2425353" y="1055200"/>
                    <a:pt x="2425353" y="1055200"/>
                    <a:pt x="2425353" y="1055200"/>
                  </a:cubicBezTo>
                  <a:cubicBezTo>
                    <a:pt x="2425353" y="1055200"/>
                    <a:pt x="2425353" y="1055200"/>
                    <a:pt x="2425353" y="1056597"/>
                  </a:cubicBezTo>
                  <a:cubicBezTo>
                    <a:pt x="2425353" y="1056597"/>
                    <a:pt x="2425353" y="1057993"/>
                    <a:pt x="2425353" y="1057993"/>
                  </a:cubicBezTo>
                  <a:cubicBezTo>
                    <a:pt x="2425353" y="1059390"/>
                    <a:pt x="2425353" y="1059390"/>
                    <a:pt x="2425353" y="1060787"/>
                  </a:cubicBezTo>
                  <a:cubicBezTo>
                    <a:pt x="2425353" y="1062183"/>
                    <a:pt x="2426750" y="1064977"/>
                    <a:pt x="2426750" y="1067770"/>
                  </a:cubicBezTo>
                  <a:cubicBezTo>
                    <a:pt x="2428147" y="1070563"/>
                    <a:pt x="2429544" y="1073357"/>
                    <a:pt x="2430940" y="1076150"/>
                  </a:cubicBezTo>
                  <a:lnTo>
                    <a:pt x="2405800" y="1099894"/>
                  </a:lnTo>
                  <a:lnTo>
                    <a:pt x="2405800" y="1099894"/>
                  </a:lnTo>
                  <a:lnTo>
                    <a:pt x="2240990" y="1260513"/>
                  </a:lnTo>
                  <a:cubicBezTo>
                    <a:pt x="2183726" y="1201852"/>
                    <a:pt x="2127858" y="1144588"/>
                    <a:pt x="2070594" y="1085927"/>
                  </a:cubicBezTo>
                  <a:cubicBezTo>
                    <a:pt x="2066404" y="1081737"/>
                    <a:pt x="2062214" y="1077547"/>
                    <a:pt x="2058024" y="1071960"/>
                  </a:cubicBezTo>
                  <a:cubicBezTo>
                    <a:pt x="2059421" y="1069167"/>
                    <a:pt x="2062214" y="1066373"/>
                    <a:pt x="2063610" y="1063580"/>
                  </a:cubicBezTo>
                  <a:cubicBezTo>
                    <a:pt x="2065007" y="1060787"/>
                    <a:pt x="2066404" y="1056597"/>
                    <a:pt x="2066404" y="1053803"/>
                  </a:cubicBezTo>
                  <a:cubicBezTo>
                    <a:pt x="2066404" y="1052406"/>
                    <a:pt x="2066404" y="1051010"/>
                    <a:pt x="2066404" y="1051010"/>
                  </a:cubicBezTo>
                  <a:cubicBezTo>
                    <a:pt x="2066404" y="1049613"/>
                    <a:pt x="2066404" y="1049613"/>
                    <a:pt x="2066404" y="1049613"/>
                  </a:cubicBezTo>
                  <a:cubicBezTo>
                    <a:pt x="2066404" y="1049613"/>
                    <a:pt x="2066404" y="1049613"/>
                    <a:pt x="2066404" y="1048216"/>
                  </a:cubicBezTo>
                  <a:cubicBezTo>
                    <a:pt x="2066404" y="1046820"/>
                    <a:pt x="2066404" y="1045423"/>
                    <a:pt x="2066404" y="1044026"/>
                  </a:cubicBezTo>
                  <a:cubicBezTo>
                    <a:pt x="2066404" y="1039836"/>
                    <a:pt x="2065007" y="1031456"/>
                    <a:pt x="2059421" y="1024473"/>
                  </a:cubicBezTo>
                  <a:lnTo>
                    <a:pt x="2224230" y="863853"/>
                  </a:lnTo>
                  <a:lnTo>
                    <a:pt x="2224230" y="863853"/>
                  </a:lnTo>
                  <a:lnTo>
                    <a:pt x="2249371" y="838713"/>
                  </a:lnTo>
                  <a:lnTo>
                    <a:pt x="2249371" y="838713"/>
                  </a:lnTo>
                  <a:lnTo>
                    <a:pt x="2250767" y="837316"/>
                  </a:lnTo>
                  <a:cubicBezTo>
                    <a:pt x="2256354" y="844300"/>
                    <a:pt x="2260544" y="848490"/>
                    <a:pt x="2264734" y="852680"/>
                  </a:cubicBezTo>
                  <a:close/>
                  <a:moveTo>
                    <a:pt x="2250767" y="806589"/>
                  </a:moveTo>
                  <a:cubicBezTo>
                    <a:pt x="2250767" y="806589"/>
                    <a:pt x="2250767" y="805192"/>
                    <a:pt x="2250767" y="806589"/>
                  </a:cubicBezTo>
                  <a:cubicBezTo>
                    <a:pt x="2250767" y="805192"/>
                    <a:pt x="2250767" y="805192"/>
                    <a:pt x="2250767" y="803795"/>
                  </a:cubicBezTo>
                  <a:cubicBezTo>
                    <a:pt x="2250767" y="802399"/>
                    <a:pt x="2250767" y="799605"/>
                    <a:pt x="2252164" y="798209"/>
                  </a:cubicBezTo>
                  <a:cubicBezTo>
                    <a:pt x="2252164" y="796812"/>
                    <a:pt x="2253561" y="795415"/>
                    <a:pt x="2253561" y="795415"/>
                  </a:cubicBezTo>
                  <a:cubicBezTo>
                    <a:pt x="2254957" y="798209"/>
                    <a:pt x="2254957" y="801002"/>
                    <a:pt x="2254957" y="802399"/>
                  </a:cubicBezTo>
                  <a:cubicBezTo>
                    <a:pt x="2254957" y="803795"/>
                    <a:pt x="2254957" y="803795"/>
                    <a:pt x="2254957" y="803795"/>
                  </a:cubicBezTo>
                  <a:cubicBezTo>
                    <a:pt x="2254957" y="803795"/>
                    <a:pt x="2254957" y="803795"/>
                    <a:pt x="2254957" y="803795"/>
                  </a:cubicBezTo>
                  <a:cubicBezTo>
                    <a:pt x="2254957" y="803795"/>
                    <a:pt x="2254957" y="803795"/>
                    <a:pt x="2254957" y="803795"/>
                  </a:cubicBezTo>
                  <a:cubicBezTo>
                    <a:pt x="2254957" y="803795"/>
                    <a:pt x="2254957" y="805192"/>
                    <a:pt x="2254957" y="805192"/>
                  </a:cubicBezTo>
                  <a:cubicBezTo>
                    <a:pt x="2254957" y="806589"/>
                    <a:pt x="2253561" y="807986"/>
                    <a:pt x="2253561" y="810779"/>
                  </a:cubicBezTo>
                  <a:cubicBezTo>
                    <a:pt x="2253561" y="812176"/>
                    <a:pt x="2252164" y="812176"/>
                    <a:pt x="2252164" y="813572"/>
                  </a:cubicBezTo>
                  <a:cubicBezTo>
                    <a:pt x="2252164" y="813572"/>
                    <a:pt x="2252164" y="813572"/>
                    <a:pt x="2252164" y="812176"/>
                  </a:cubicBezTo>
                  <a:cubicBezTo>
                    <a:pt x="2252164" y="810779"/>
                    <a:pt x="2250767" y="809382"/>
                    <a:pt x="2250767" y="807986"/>
                  </a:cubicBezTo>
                  <a:cubicBezTo>
                    <a:pt x="2250767" y="807986"/>
                    <a:pt x="2250767" y="806589"/>
                    <a:pt x="2250767" y="806589"/>
                  </a:cubicBezTo>
                  <a:cubicBezTo>
                    <a:pt x="2250767" y="807986"/>
                    <a:pt x="2250767" y="806589"/>
                    <a:pt x="2250767" y="806589"/>
                  </a:cubicBezTo>
                  <a:cubicBezTo>
                    <a:pt x="2250767" y="806589"/>
                    <a:pt x="2250767" y="806589"/>
                    <a:pt x="2250767" y="806589"/>
                  </a:cubicBezTo>
                  <a:close/>
                  <a:moveTo>
                    <a:pt x="2453287" y="563565"/>
                  </a:moveTo>
                  <a:cubicBezTo>
                    <a:pt x="2453287" y="563565"/>
                    <a:pt x="2453287" y="562168"/>
                    <a:pt x="2453287" y="562168"/>
                  </a:cubicBezTo>
                  <a:cubicBezTo>
                    <a:pt x="2453287" y="560771"/>
                    <a:pt x="2453287" y="557978"/>
                    <a:pt x="2454684" y="556581"/>
                  </a:cubicBezTo>
                  <a:cubicBezTo>
                    <a:pt x="2454684" y="555185"/>
                    <a:pt x="2456081" y="553788"/>
                    <a:pt x="2456081" y="552391"/>
                  </a:cubicBezTo>
                  <a:cubicBezTo>
                    <a:pt x="2456081" y="552391"/>
                    <a:pt x="2456081" y="553788"/>
                    <a:pt x="2456081" y="553788"/>
                  </a:cubicBezTo>
                  <a:cubicBezTo>
                    <a:pt x="2456081" y="555185"/>
                    <a:pt x="2456081" y="555185"/>
                    <a:pt x="2456081" y="555185"/>
                  </a:cubicBezTo>
                  <a:cubicBezTo>
                    <a:pt x="2456081" y="555185"/>
                    <a:pt x="2456081" y="555185"/>
                    <a:pt x="2456081" y="555185"/>
                  </a:cubicBezTo>
                  <a:cubicBezTo>
                    <a:pt x="2456081" y="555185"/>
                    <a:pt x="2456081" y="555185"/>
                    <a:pt x="2456081" y="555185"/>
                  </a:cubicBezTo>
                  <a:cubicBezTo>
                    <a:pt x="2456081" y="555185"/>
                    <a:pt x="2456081" y="556581"/>
                    <a:pt x="2456081" y="556581"/>
                  </a:cubicBezTo>
                  <a:cubicBezTo>
                    <a:pt x="2456081" y="557978"/>
                    <a:pt x="2454684" y="559375"/>
                    <a:pt x="2454684" y="562168"/>
                  </a:cubicBezTo>
                  <a:cubicBezTo>
                    <a:pt x="2454684" y="563565"/>
                    <a:pt x="2453287" y="564961"/>
                    <a:pt x="2451891" y="566358"/>
                  </a:cubicBezTo>
                  <a:cubicBezTo>
                    <a:pt x="2451891" y="566358"/>
                    <a:pt x="2451891" y="566358"/>
                    <a:pt x="2451891" y="566358"/>
                  </a:cubicBezTo>
                  <a:cubicBezTo>
                    <a:pt x="2451891" y="566358"/>
                    <a:pt x="2451891" y="564961"/>
                    <a:pt x="2451891" y="564961"/>
                  </a:cubicBezTo>
                  <a:cubicBezTo>
                    <a:pt x="2451891" y="564961"/>
                    <a:pt x="2451891" y="563565"/>
                    <a:pt x="2451891" y="563565"/>
                  </a:cubicBezTo>
                  <a:cubicBezTo>
                    <a:pt x="2453287" y="564961"/>
                    <a:pt x="2453287" y="564961"/>
                    <a:pt x="2453287" y="563565"/>
                  </a:cubicBezTo>
                  <a:cubicBezTo>
                    <a:pt x="2453287" y="564961"/>
                    <a:pt x="2453287" y="563565"/>
                    <a:pt x="2453287" y="563565"/>
                  </a:cubicBezTo>
                  <a:close/>
                  <a:moveTo>
                    <a:pt x="2273114" y="358251"/>
                  </a:moveTo>
                  <a:cubicBezTo>
                    <a:pt x="2330378" y="416912"/>
                    <a:pt x="2389040" y="476970"/>
                    <a:pt x="2446304" y="535631"/>
                  </a:cubicBezTo>
                  <a:cubicBezTo>
                    <a:pt x="2446304" y="535631"/>
                    <a:pt x="2446304" y="535631"/>
                    <a:pt x="2444907" y="537028"/>
                  </a:cubicBezTo>
                  <a:cubicBezTo>
                    <a:pt x="2444907" y="537028"/>
                    <a:pt x="2443511" y="538424"/>
                    <a:pt x="2442114" y="539821"/>
                  </a:cubicBezTo>
                  <a:cubicBezTo>
                    <a:pt x="2440717" y="542614"/>
                    <a:pt x="2437924" y="545408"/>
                    <a:pt x="2436527" y="549598"/>
                  </a:cubicBezTo>
                  <a:cubicBezTo>
                    <a:pt x="2435130" y="553788"/>
                    <a:pt x="2433734" y="556581"/>
                    <a:pt x="2433734" y="560771"/>
                  </a:cubicBezTo>
                  <a:cubicBezTo>
                    <a:pt x="2433734" y="562168"/>
                    <a:pt x="2433734" y="563565"/>
                    <a:pt x="2433734" y="564961"/>
                  </a:cubicBezTo>
                  <a:cubicBezTo>
                    <a:pt x="2433734" y="566358"/>
                    <a:pt x="2433734" y="566358"/>
                    <a:pt x="2433734" y="566358"/>
                  </a:cubicBezTo>
                  <a:cubicBezTo>
                    <a:pt x="2433734" y="566358"/>
                    <a:pt x="2433734" y="566358"/>
                    <a:pt x="2433734" y="567755"/>
                  </a:cubicBezTo>
                  <a:cubicBezTo>
                    <a:pt x="2433734" y="567755"/>
                    <a:pt x="2433734" y="569151"/>
                    <a:pt x="2433734" y="569151"/>
                  </a:cubicBezTo>
                  <a:cubicBezTo>
                    <a:pt x="2433734" y="570548"/>
                    <a:pt x="2433734" y="570548"/>
                    <a:pt x="2433734" y="571945"/>
                  </a:cubicBezTo>
                  <a:cubicBezTo>
                    <a:pt x="2433734" y="573341"/>
                    <a:pt x="2435130" y="576135"/>
                    <a:pt x="2435130" y="578928"/>
                  </a:cubicBezTo>
                  <a:cubicBezTo>
                    <a:pt x="2435130" y="580325"/>
                    <a:pt x="2436527" y="581722"/>
                    <a:pt x="2436527" y="583118"/>
                  </a:cubicBezTo>
                  <a:lnTo>
                    <a:pt x="2412783" y="606862"/>
                  </a:lnTo>
                  <a:lnTo>
                    <a:pt x="2412783" y="606862"/>
                  </a:lnTo>
                  <a:lnTo>
                    <a:pt x="2246577" y="768878"/>
                  </a:lnTo>
                  <a:cubicBezTo>
                    <a:pt x="2189313" y="710217"/>
                    <a:pt x="2133445" y="652953"/>
                    <a:pt x="2076181" y="594292"/>
                  </a:cubicBezTo>
                  <a:cubicBezTo>
                    <a:pt x="2071991" y="590102"/>
                    <a:pt x="2067801" y="585912"/>
                    <a:pt x="2063610" y="580325"/>
                  </a:cubicBezTo>
                  <a:cubicBezTo>
                    <a:pt x="2065007" y="577532"/>
                    <a:pt x="2067801" y="574738"/>
                    <a:pt x="2069197" y="571945"/>
                  </a:cubicBezTo>
                  <a:cubicBezTo>
                    <a:pt x="2070594" y="569151"/>
                    <a:pt x="2071991" y="564961"/>
                    <a:pt x="2071991" y="562168"/>
                  </a:cubicBezTo>
                  <a:cubicBezTo>
                    <a:pt x="2071991" y="560771"/>
                    <a:pt x="2071991" y="559375"/>
                    <a:pt x="2071991" y="559375"/>
                  </a:cubicBezTo>
                  <a:cubicBezTo>
                    <a:pt x="2071991" y="557978"/>
                    <a:pt x="2071991" y="557978"/>
                    <a:pt x="2071991" y="557978"/>
                  </a:cubicBezTo>
                  <a:cubicBezTo>
                    <a:pt x="2071991" y="557978"/>
                    <a:pt x="2071991" y="557978"/>
                    <a:pt x="2071991" y="556581"/>
                  </a:cubicBezTo>
                  <a:cubicBezTo>
                    <a:pt x="2071991" y="555185"/>
                    <a:pt x="2071991" y="553788"/>
                    <a:pt x="2071991" y="552391"/>
                  </a:cubicBezTo>
                  <a:cubicBezTo>
                    <a:pt x="2071991" y="548201"/>
                    <a:pt x="2070594" y="541218"/>
                    <a:pt x="2065007" y="532838"/>
                  </a:cubicBezTo>
                  <a:lnTo>
                    <a:pt x="2231213" y="370821"/>
                  </a:lnTo>
                  <a:lnTo>
                    <a:pt x="2231213" y="370821"/>
                  </a:lnTo>
                  <a:lnTo>
                    <a:pt x="2256354" y="345681"/>
                  </a:lnTo>
                  <a:lnTo>
                    <a:pt x="2256354" y="345681"/>
                  </a:lnTo>
                  <a:lnTo>
                    <a:pt x="2257750" y="344284"/>
                  </a:lnTo>
                  <a:cubicBezTo>
                    <a:pt x="2264734" y="349871"/>
                    <a:pt x="2268924" y="354061"/>
                    <a:pt x="2273114" y="358251"/>
                  </a:cubicBezTo>
                  <a:close/>
                  <a:moveTo>
                    <a:pt x="2259147" y="316350"/>
                  </a:moveTo>
                  <a:cubicBezTo>
                    <a:pt x="2259147" y="316350"/>
                    <a:pt x="2259147" y="316350"/>
                    <a:pt x="2259147" y="316350"/>
                  </a:cubicBezTo>
                  <a:cubicBezTo>
                    <a:pt x="2259147" y="314954"/>
                    <a:pt x="2259147" y="314954"/>
                    <a:pt x="2259147" y="313557"/>
                  </a:cubicBezTo>
                  <a:cubicBezTo>
                    <a:pt x="2259147" y="312160"/>
                    <a:pt x="2259147" y="309367"/>
                    <a:pt x="2260544" y="307970"/>
                  </a:cubicBezTo>
                  <a:cubicBezTo>
                    <a:pt x="2260544" y="306574"/>
                    <a:pt x="2261941" y="305177"/>
                    <a:pt x="2261941" y="305177"/>
                  </a:cubicBezTo>
                  <a:cubicBezTo>
                    <a:pt x="2261941" y="305177"/>
                    <a:pt x="2261941" y="306574"/>
                    <a:pt x="2261941" y="306574"/>
                  </a:cubicBezTo>
                  <a:cubicBezTo>
                    <a:pt x="2261941" y="307970"/>
                    <a:pt x="2261941" y="307970"/>
                    <a:pt x="2261941" y="307970"/>
                  </a:cubicBezTo>
                  <a:cubicBezTo>
                    <a:pt x="2261941" y="307970"/>
                    <a:pt x="2261941" y="307970"/>
                    <a:pt x="2261941" y="307970"/>
                  </a:cubicBezTo>
                  <a:cubicBezTo>
                    <a:pt x="2261941" y="307970"/>
                    <a:pt x="2261941" y="307970"/>
                    <a:pt x="2261941" y="307970"/>
                  </a:cubicBezTo>
                  <a:cubicBezTo>
                    <a:pt x="2261941" y="307970"/>
                    <a:pt x="2261941" y="309367"/>
                    <a:pt x="2261941" y="309367"/>
                  </a:cubicBezTo>
                  <a:cubicBezTo>
                    <a:pt x="2261941" y="310764"/>
                    <a:pt x="2260544" y="312160"/>
                    <a:pt x="2260544" y="314954"/>
                  </a:cubicBezTo>
                  <a:cubicBezTo>
                    <a:pt x="2260544" y="316350"/>
                    <a:pt x="2259147" y="317747"/>
                    <a:pt x="2257750" y="317747"/>
                  </a:cubicBezTo>
                  <a:cubicBezTo>
                    <a:pt x="2257750" y="317747"/>
                    <a:pt x="2257750" y="317747"/>
                    <a:pt x="2257750" y="317747"/>
                  </a:cubicBezTo>
                  <a:cubicBezTo>
                    <a:pt x="2257750" y="317747"/>
                    <a:pt x="2257750" y="316350"/>
                    <a:pt x="2257750" y="316350"/>
                  </a:cubicBezTo>
                  <a:cubicBezTo>
                    <a:pt x="2259147" y="317747"/>
                    <a:pt x="2259147" y="317747"/>
                    <a:pt x="2259147" y="316350"/>
                  </a:cubicBezTo>
                  <a:cubicBezTo>
                    <a:pt x="2259147" y="317747"/>
                    <a:pt x="2259147" y="316350"/>
                    <a:pt x="2259147" y="316350"/>
                  </a:cubicBezTo>
                  <a:close/>
                  <a:moveTo>
                    <a:pt x="2085958" y="76120"/>
                  </a:moveTo>
                  <a:cubicBezTo>
                    <a:pt x="2087354" y="73326"/>
                    <a:pt x="2088751" y="69136"/>
                    <a:pt x="2088751" y="66343"/>
                  </a:cubicBezTo>
                  <a:cubicBezTo>
                    <a:pt x="2088751" y="66343"/>
                    <a:pt x="2088751" y="66343"/>
                    <a:pt x="2088751" y="66343"/>
                  </a:cubicBezTo>
                  <a:lnTo>
                    <a:pt x="2474237" y="66343"/>
                  </a:lnTo>
                  <a:cubicBezTo>
                    <a:pt x="2474237" y="66343"/>
                    <a:pt x="2474237" y="66343"/>
                    <a:pt x="2474237" y="66343"/>
                  </a:cubicBezTo>
                  <a:cubicBezTo>
                    <a:pt x="2474237" y="66343"/>
                    <a:pt x="2474237" y="66343"/>
                    <a:pt x="2474237" y="66343"/>
                  </a:cubicBezTo>
                  <a:cubicBezTo>
                    <a:pt x="2474237" y="66343"/>
                    <a:pt x="2474237" y="66343"/>
                    <a:pt x="2474237" y="66343"/>
                  </a:cubicBezTo>
                  <a:cubicBezTo>
                    <a:pt x="2474237" y="66343"/>
                    <a:pt x="2474237" y="67739"/>
                    <a:pt x="2474237" y="67739"/>
                  </a:cubicBezTo>
                  <a:cubicBezTo>
                    <a:pt x="2474237" y="69136"/>
                    <a:pt x="2472841" y="70533"/>
                    <a:pt x="2472841" y="73326"/>
                  </a:cubicBezTo>
                  <a:cubicBezTo>
                    <a:pt x="2471444" y="74723"/>
                    <a:pt x="2471444" y="76120"/>
                    <a:pt x="2470048" y="77516"/>
                  </a:cubicBezTo>
                  <a:cubicBezTo>
                    <a:pt x="2470048" y="77516"/>
                    <a:pt x="2468651" y="78913"/>
                    <a:pt x="2468651" y="78913"/>
                  </a:cubicBezTo>
                  <a:cubicBezTo>
                    <a:pt x="2468651" y="78913"/>
                    <a:pt x="2468651" y="78913"/>
                    <a:pt x="2468651" y="78913"/>
                  </a:cubicBezTo>
                  <a:lnTo>
                    <a:pt x="2468651" y="78913"/>
                  </a:lnTo>
                  <a:lnTo>
                    <a:pt x="2458874" y="88690"/>
                  </a:lnTo>
                  <a:lnTo>
                    <a:pt x="2458874" y="88690"/>
                  </a:lnTo>
                  <a:lnTo>
                    <a:pt x="2433734" y="113830"/>
                  </a:lnTo>
                  <a:lnTo>
                    <a:pt x="2433734" y="113830"/>
                  </a:lnTo>
                  <a:lnTo>
                    <a:pt x="2268924" y="274450"/>
                  </a:lnTo>
                  <a:cubicBezTo>
                    <a:pt x="2210263" y="214392"/>
                    <a:pt x="2152999" y="155731"/>
                    <a:pt x="2094338" y="95673"/>
                  </a:cubicBezTo>
                  <a:cubicBezTo>
                    <a:pt x="2090147" y="91483"/>
                    <a:pt x="2085958" y="87293"/>
                    <a:pt x="2081768" y="81706"/>
                  </a:cubicBezTo>
                  <a:cubicBezTo>
                    <a:pt x="2083164" y="83103"/>
                    <a:pt x="2084561" y="80310"/>
                    <a:pt x="2085958" y="76120"/>
                  </a:cubicBezTo>
                  <a:close/>
                  <a:moveTo>
                    <a:pt x="2247974" y="288417"/>
                  </a:moveTo>
                  <a:cubicBezTo>
                    <a:pt x="2247974" y="288417"/>
                    <a:pt x="2247974" y="288417"/>
                    <a:pt x="2247974" y="288417"/>
                  </a:cubicBezTo>
                  <a:cubicBezTo>
                    <a:pt x="2246577" y="289813"/>
                    <a:pt x="2245180" y="291210"/>
                    <a:pt x="2245180" y="292607"/>
                  </a:cubicBezTo>
                  <a:cubicBezTo>
                    <a:pt x="2243784" y="295400"/>
                    <a:pt x="2240990" y="298193"/>
                    <a:pt x="2239594" y="302384"/>
                  </a:cubicBezTo>
                  <a:cubicBezTo>
                    <a:pt x="2238197" y="306574"/>
                    <a:pt x="2236800" y="309367"/>
                    <a:pt x="2236800" y="313557"/>
                  </a:cubicBezTo>
                  <a:cubicBezTo>
                    <a:pt x="2236800" y="314954"/>
                    <a:pt x="2236800" y="316350"/>
                    <a:pt x="2236800" y="317747"/>
                  </a:cubicBezTo>
                  <a:cubicBezTo>
                    <a:pt x="2236800" y="319144"/>
                    <a:pt x="2236800" y="319144"/>
                    <a:pt x="2236800" y="319144"/>
                  </a:cubicBezTo>
                  <a:cubicBezTo>
                    <a:pt x="2236800" y="319144"/>
                    <a:pt x="2236800" y="319144"/>
                    <a:pt x="2236800" y="320540"/>
                  </a:cubicBezTo>
                  <a:cubicBezTo>
                    <a:pt x="2236800" y="320540"/>
                    <a:pt x="2236800" y="321937"/>
                    <a:pt x="2236800" y="321937"/>
                  </a:cubicBezTo>
                  <a:cubicBezTo>
                    <a:pt x="2236800" y="323334"/>
                    <a:pt x="2236800" y="323334"/>
                    <a:pt x="2236800" y="324731"/>
                  </a:cubicBezTo>
                  <a:cubicBezTo>
                    <a:pt x="2236800" y="326127"/>
                    <a:pt x="2238197" y="328921"/>
                    <a:pt x="2238197" y="331714"/>
                  </a:cubicBezTo>
                  <a:cubicBezTo>
                    <a:pt x="2238197" y="333111"/>
                    <a:pt x="2239594" y="334507"/>
                    <a:pt x="2239594" y="335904"/>
                  </a:cubicBezTo>
                  <a:lnTo>
                    <a:pt x="2215850" y="359648"/>
                  </a:lnTo>
                  <a:lnTo>
                    <a:pt x="2215850" y="359648"/>
                  </a:lnTo>
                  <a:lnTo>
                    <a:pt x="2051040" y="520267"/>
                  </a:lnTo>
                  <a:cubicBezTo>
                    <a:pt x="1993776" y="461606"/>
                    <a:pt x="1937908" y="404342"/>
                    <a:pt x="1880644" y="345681"/>
                  </a:cubicBezTo>
                  <a:cubicBezTo>
                    <a:pt x="1876454" y="341491"/>
                    <a:pt x="1872264" y="337301"/>
                    <a:pt x="1868074" y="331714"/>
                  </a:cubicBezTo>
                  <a:cubicBezTo>
                    <a:pt x="1869471" y="328921"/>
                    <a:pt x="1872264" y="326127"/>
                    <a:pt x="1873660" y="323334"/>
                  </a:cubicBezTo>
                  <a:cubicBezTo>
                    <a:pt x="1875057" y="320540"/>
                    <a:pt x="1876454" y="316350"/>
                    <a:pt x="1876454" y="313557"/>
                  </a:cubicBezTo>
                  <a:cubicBezTo>
                    <a:pt x="1876454" y="312160"/>
                    <a:pt x="1876454" y="310764"/>
                    <a:pt x="1876454" y="310764"/>
                  </a:cubicBezTo>
                  <a:cubicBezTo>
                    <a:pt x="1876454" y="309367"/>
                    <a:pt x="1876454" y="309367"/>
                    <a:pt x="1876454" y="309367"/>
                  </a:cubicBezTo>
                  <a:cubicBezTo>
                    <a:pt x="1876454" y="309367"/>
                    <a:pt x="1876454" y="309367"/>
                    <a:pt x="1876454" y="307970"/>
                  </a:cubicBezTo>
                  <a:cubicBezTo>
                    <a:pt x="1876454" y="306574"/>
                    <a:pt x="1876454" y="305177"/>
                    <a:pt x="1876454" y="303780"/>
                  </a:cubicBezTo>
                  <a:cubicBezTo>
                    <a:pt x="1876454" y="299590"/>
                    <a:pt x="1875057" y="292607"/>
                    <a:pt x="1869471" y="284227"/>
                  </a:cubicBezTo>
                  <a:lnTo>
                    <a:pt x="2035677" y="122210"/>
                  </a:lnTo>
                  <a:lnTo>
                    <a:pt x="2035677" y="122210"/>
                  </a:lnTo>
                  <a:lnTo>
                    <a:pt x="2060817" y="97070"/>
                  </a:lnTo>
                  <a:lnTo>
                    <a:pt x="2060817" y="97070"/>
                  </a:lnTo>
                  <a:lnTo>
                    <a:pt x="2062214" y="95673"/>
                  </a:lnTo>
                  <a:cubicBezTo>
                    <a:pt x="2066404" y="99863"/>
                    <a:pt x="2070594" y="104053"/>
                    <a:pt x="2074784" y="108244"/>
                  </a:cubicBezTo>
                  <a:cubicBezTo>
                    <a:pt x="2133445" y="169698"/>
                    <a:pt x="2190709" y="229756"/>
                    <a:pt x="2247974" y="288417"/>
                  </a:cubicBezTo>
                  <a:close/>
                  <a:moveTo>
                    <a:pt x="1685107" y="76120"/>
                  </a:moveTo>
                  <a:cubicBezTo>
                    <a:pt x="1686504" y="73326"/>
                    <a:pt x="1687901" y="69136"/>
                    <a:pt x="1687901" y="66343"/>
                  </a:cubicBezTo>
                  <a:lnTo>
                    <a:pt x="2071991" y="66343"/>
                  </a:lnTo>
                  <a:cubicBezTo>
                    <a:pt x="2071991" y="67739"/>
                    <a:pt x="2071991" y="67739"/>
                    <a:pt x="2070594" y="69136"/>
                  </a:cubicBezTo>
                  <a:cubicBezTo>
                    <a:pt x="2069197" y="70533"/>
                    <a:pt x="2069197" y="73326"/>
                    <a:pt x="2067801" y="73326"/>
                  </a:cubicBezTo>
                  <a:cubicBezTo>
                    <a:pt x="2067801" y="73326"/>
                    <a:pt x="2066404" y="74723"/>
                    <a:pt x="2066404" y="74723"/>
                  </a:cubicBezTo>
                  <a:cubicBezTo>
                    <a:pt x="2066404" y="74723"/>
                    <a:pt x="2066404" y="74723"/>
                    <a:pt x="2066404" y="74723"/>
                  </a:cubicBezTo>
                  <a:lnTo>
                    <a:pt x="2066404" y="74723"/>
                  </a:lnTo>
                  <a:lnTo>
                    <a:pt x="2056627" y="84500"/>
                  </a:lnTo>
                  <a:lnTo>
                    <a:pt x="2056627" y="84500"/>
                  </a:lnTo>
                  <a:lnTo>
                    <a:pt x="2031487" y="109640"/>
                  </a:lnTo>
                  <a:lnTo>
                    <a:pt x="2031487" y="109640"/>
                  </a:lnTo>
                  <a:lnTo>
                    <a:pt x="1865281" y="271656"/>
                  </a:lnTo>
                  <a:cubicBezTo>
                    <a:pt x="1808016" y="212995"/>
                    <a:pt x="1750752" y="154334"/>
                    <a:pt x="1694884" y="97070"/>
                  </a:cubicBezTo>
                  <a:cubicBezTo>
                    <a:pt x="1690694" y="92880"/>
                    <a:pt x="1686504" y="88690"/>
                    <a:pt x="1682314" y="83103"/>
                  </a:cubicBezTo>
                  <a:cubicBezTo>
                    <a:pt x="1680917" y="81706"/>
                    <a:pt x="1683711" y="78913"/>
                    <a:pt x="1685107" y="76120"/>
                  </a:cubicBezTo>
                  <a:close/>
                  <a:moveTo>
                    <a:pt x="1284257" y="74723"/>
                  </a:moveTo>
                  <a:cubicBezTo>
                    <a:pt x="1285654" y="71930"/>
                    <a:pt x="1285654" y="69136"/>
                    <a:pt x="1287050" y="66343"/>
                  </a:cubicBezTo>
                  <a:lnTo>
                    <a:pt x="1669744" y="66343"/>
                  </a:lnTo>
                  <a:cubicBezTo>
                    <a:pt x="1669744" y="67739"/>
                    <a:pt x="1669744" y="67739"/>
                    <a:pt x="1669744" y="69136"/>
                  </a:cubicBezTo>
                  <a:cubicBezTo>
                    <a:pt x="1668347" y="70533"/>
                    <a:pt x="1668347" y="71930"/>
                    <a:pt x="1666950" y="73326"/>
                  </a:cubicBezTo>
                  <a:cubicBezTo>
                    <a:pt x="1666950" y="73326"/>
                    <a:pt x="1665554" y="74723"/>
                    <a:pt x="1665554" y="74723"/>
                  </a:cubicBezTo>
                  <a:cubicBezTo>
                    <a:pt x="1665554" y="74723"/>
                    <a:pt x="1665554" y="74723"/>
                    <a:pt x="1665554" y="74723"/>
                  </a:cubicBezTo>
                  <a:lnTo>
                    <a:pt x="1665554" y="74723"/>
                  </a:lnTo>
                  <a:lnTo>
                    <a:pt x="1655777" y="84500"/>
                  </a:lnTo>
                  <a:lnTo>
                    <a:pt x="1655777" y="84500"/>
                  </a:lnTo>
                  <a:lnTo>
                    <a:pt x="1630636" y="109640"/>
                  </a:lnTo>
                  <a:lnTo>
                    <a:pt x="1630636" y="109640"/>
                  </a:lnTo>
                  <a:lnTo>
                    <a:pt x="1464430" y="271656"/>
                  </a:lnTo>
                  <a:cubicBezTo>
                    <a:pt x="1407166" y="212995"/>
                    <a:pt x="1349901" y="155731"/>
                    <a:pt x="1294034" y="97070"/>
                  </a:cubicBezTo>
                  <a:cubicBezTo>
                    <a:pt x="1289844" y="92880"/>
                    <a:pt x="1285654" y="88690"/>
                    <a:pt x="1281464" y="83103"/>
                  </a:cubicBezTo>
                  <a:cubicBezTo>
                    <a:pt x="1281464" y="80310"/>
                    <a:pt x="1282860" y="77516"/>
                    <a:pt x="1284257" y="74723"/>
                  </a:cubicBezTo>
                  <a:close/>
                  <a:moveTo>
                    <a:pt x="1449067" y="282830"/>
                  </a:moveTo>
                  <a:lnTo>
                    <a:pt x="1449067" y="282830"/>
                  </a:lnTo>
                  <a:cubicBezTo>
                    <a:pt x="1449067" y="282830"/>
                    <a:pt x="1447670" y="284227"/>
                    <a:pt x="1446273" y="285623"/>
                  </a:cubicBezTo>
                  <a:cubicBezTo>
                    <a:pt x="1444877" y="288417"/>
                    <a:pt x="1442083" y="291210"/>
                    <a:pt x="1440686" y="295400"/>
                  </a:cubicBezTo>
                  <a:cubicBezTo>
                    <a:pt x="1439290" y="299590"/>
                    <a:pt x="1437893" y="302384"/>
                    <a:pt x="1437893" y="306574"/>
                  </a:cubicBezTo>
                  <a:cubicBezTo>
                    <a:pt x="1437893" y="307970"/>
                    <a:pt x="1437893" y="309367"/>
                    <a:pt x="1437893" y="310764"/>
                  </a:cubicBezTo>
                  <a:cubicBezTo>
                    <a:pt x="1437893" y="312160"/>
                    <a:pt x="1437893" y="312160"/>
                    <a:pt x="1437893" y="312160"/>
                  </a:cubicBezTo>
                  <a:cubicBezTo>
                    <a:pt x="1437893" y="312160"/>
                    <a:pt x="1437893" y="312160"/>
                    <a:pt x="1437893" y="313557"/>
                  </a:cubicBezTo>
                  <a:cubicBezTo>
                    <a:pt x="1437893" y="313557"/>
                    <a:pt x="1437893" y="314954"/>
                    <a:pt x="1437893" y="314954"/>
                  </a:cubicBezTo>
                  <a:cubicBezTo>
                    <a:pt x="1437893" y="316350"/>
                    <a:pt x="1437893" y="316350"/>
                    <a:pt x="1437893" y="317747"/>
                  </a:cubicBezTo>
                  <a:cubicBezTo>
                    <a:pt x="1437893" y="319144"/>
                    <a:pt x="1439290" y="321937"/>
                    <a:pt x="1439290" y="324731"/>
                  </a:cubicBezTo>
                  <a:cubicBezTo>
                    <a:pt x="1440686" y="327524"/>
                    <a:pt x="1442083" y="330317"/>
                    <a:pt x="1443480" y="333111"/>
                  </a:cubicBezTo>
                  <a:lnTo>
                    <a:pt x="1419736" y="356854"/>
                  </a:lnTo>
                  <a:lnTo>
                    <a:pt x="1419736" y="356854"/>
                  </a:lnTo>
                  <a:lnTo>
                    <a:pt x="1254927" y="517474"/>
                  </a:lnTo>
                  <a:cubicBezTo>
                    <a:pt x="1197662" y="458813"/>
                    <a:pt x="1141795" y="401549"/>
                    <a:pt x="1084530" y="342888"/>
                  </a:cubicBezTo>
                  <a:cubicBezTo>
                    <a:pt x="1080340" y="338698"/>
                    <a:pt x="1076150" y="334507"/>
                    <a:pt x="1071960" y="328921"/>
                  </a:cubicBezTo>
                  <a:cubicBezTo>
                    <a:pt x="1073357" y="326127"/>
                    <a:pt x="1076150" y="323334"/>
                    <a:pt x="1077547" y="320540"/>
                  </a:cubicBezTo>
                  <a:cubicBezTo>
                    <a:pt x="1078944" y="317747"/>
                    <a:pt x="1080340" y="313557"/>
                    <a:pt x="1080340" y="310764"/>
                  </a:cubicBezTo>
                  <a:cubicBezTo>
                    <a:pt x="1080340" y="309367"/>
                    <a:pt x="1080340" y="307970"/>
                    <a:pt x="1080340" y="307970"/>
                  </a:cubicBezTo>
                  <a:cubicBezTo>
                    <a:pt x="1080340" y="306574"/>
                    <a:pt x="1080340" y="306574"/>
                    <a:pt x="1080340" y="306574"/>
                  </a:cubicBezTo>
                  <a:cubicBezTo>
                    <a:pt x="1080340" y="306574"/>
                    <a:pt x="1080340" y="306574"/>
                    <a:pt x="1080340" y="305177"/>
                  </a:cubicBezTo>
                  <a:cubicBezTo>
                    <a:pt x="1080340" y="303780"/>
                    <a:pt x="1080340" y="302384"/>
                    <a:pt x="1080340" y="300987"/>
                  </a:cubicBezTo>
                  <a:cubicBezTo>
                    <a:pt x="1080340" y="296797"/>
                    <a:pt x="1078944" y="289813"/>
                    <a:pt x="1073357" y="281433"/>
                  </a:cubicBezTo>
                  <a:lnTo>
                    <a:pt x="1239563" y="119417"/>
                  </a:lnTo>
                  <a:lnTo>
                    <a:pt x="1239563" y="119417"/>
                  </a:lnTo>
                  <a:lnTo>
                    <a:pt x="1264704" y="94277"/>
                  </a:lnTo>
                  <a:lnTo>
                    <a:pt x="1264704" y="94277"/>
                  </a:lnTo>
                  <a:lnTo>
                    <a:pt x="1266100" y="92880"/>
                  </a:lnTo>
                  <a:cubicBezTo>
                    <a:pt x="1270290" y="97070"/>
                    <a:pt x="1274480" y="101260"/>
                    <a:pt x="1278671" y="105450"/>
                  </a:cubicBezTo>
                  <a:cubicBezTo>
                    <a:pt x="1334538" y="166905"/>
                    <a:pt x="1391802" y="225566"/>
                    <a:pt x="1449067" y="282830"/>
                  </a:cubicBezTo>
                  <a:close/>
                  <a:moveTo>
                    <a:pt x="882010" y="73326"/>
                  </a:moveTo>
                  <a:cubicBezTo>
                    <a:pt x="883407" y="70533"/>
                    <a:pt x="883407" y="67739"/>
                    <a:pt x="884804" y="66343"/>
                  </a:cubicBezTo>
                  <a:lnTo>
                    <a:pt x="1267497" y="66343"/>
                  </a:lnTo>
                  <a:cubicBezTo>
                    <a:pt x="1267497" y="66343"/>
                    <a:pt x="1267497" y="66343"/>
                    <a:pt x="1267497" y="67739"/>
                  </a:cubicBezTo>
                  <a:cubicBezTo>
                    <a:pt x="1266100" y="69136"/>
                    <a:pt x="1266100" y="70533"/>
                    <a:pt x="1264704" y="71930"/>
                  </a:cubicBezTo>
                  <a:cubicBezTo>
                    <a:pt x="1264704" y="71930"/>
                    <a:pt x="1263307" y="73326"/>
                    <a:pt x="1263307" y="73326"/>
                  </a:cubicBezTo>
                  <a:cubicBezTo>
                    <a:pt x="1263307" y="73326"/>
                    <a:pt x="1263307" y="73326"/>
                    <a:pt x="1263307" y="73326"/>
                  </a:cubicBezTo>
                  <a:lnTo>
                    <a:pt x="1263307" y="73326"/>
                  </a:lnTo>
                  <a:lnTo>
                    <a:pt x="1253530" y="83103"/>
                  </a:lnTo>
                  <a:lnTo>
                    <a:pt x="1253530" y="83103"/>
                  </a:lnTo>
                  <a:lnTo>
                    <a:pt x="1228390" y="108244"/>
                  </a:lnTo>
                  <a:lnTo>
                    <a:pt x="1228390" y="108244"/>
                  </a:lnTo>
                  <a:lnTo>
                    <a:pt x="1062184" y="270260"/>
                  </a:lnTo>
                  <a:cubicBezTo>
                    <a:pt x="1004919" y="211599"/>
                    <a:pt x="947655" y="152938"/>
                    <a:pt x="891787" y="95673"/>
                  </a:cubicBezTo>
                  <a:cubicBezTo>
                    <a:pt x="887597" y="91483"/>
                    <a:pt x="883407" y="87293"/>
                    <a:pt x="879217" y="81706"/>
                  </a:cubicBezTo>
                  <a:cubicBezTo>
                    <a:pt x="879217" y="80310"/>
                    <a:pt x="880614" y="77516"/>
                    <a:pt x="882010" y="73326"/>
                  </a:cubicBezTo>
                  <a:close/>
                  <a:moveTo>
                    <a:pt x="1046820" y="282830"/>
                  </a:moveTo>
                  <a:cubicBezTo>
                    <a:pt x="1046820" y="282830"/>
                    <a:pt x="1045423" y="284227"/>
                    <a:pt x="1045423" y="284227"/>
                  </a:cubicBezTo>
                  <a:cubicBezTo>
                    <a:pt x="1044026" y="287020"/>
                    <a:pt x="1041233" y="289813"/>
                    <a:pt x="1039836" y="294003"/>
                  </a:cubicBezTo>
                  <a:cubicBezTo>
                    <a:pt x="1038440" y="298193"/>
                    <a:pt x="1037043" y="300987"/>
                    <a:pt x="1037043" y="305177"/>
                  </a:cubicBezTo>
                  <a:cubicBezTo>
                    <a:pt x="1037043" y="306574"/>
                    <a:pt x="1037043" y="307970"/>
                    <a:pt x="1037043" y="309367"/>
                  </a:cubicBezTo>
                  <a:cubicBezTo>
                    <a:pt x="1037043" y="310764"/>
                    <a:pt x="1037043" y="310764"/>
                    <a:pt x="1037043" y="310764"/>
                  </a:cubicBezTo>
                  <a:cubicBezTo>
                    <a:pt x="1037043" y="310764"/>
                    <a:pt x="1037043" y="310764"/>
                    <a:pt x="1037043" y="312160"/>
                  </a:cubicBezTo>
                  <a:cubicBezTo>
                    <a:pt x="1037043" y="312160"/>
                    <a:pt x="1037043" y="313557"/>
                    <a:pt x="1037043" y="313557"/>
                  </a:cubicBezTo>
                  <a:cubicBezTo>
                    <a:pt x="1037043" y="314954"/>
                    <a:pt x="1037043" y="314954"/>
                    <a:pt x="1037043" y="316350"/>
                  </a:cubicBezTo>
                  <a:cubicBezTo>
                    <a:pt x="1037043" y="317747"/>
                    <a:pt x="1038440" y="320540"/>
                    <a:pt x="1038440" y="323334"/>
                  </a:cubicBezTo>
                  <a:cubicBezTo>
                    <a:pt x="1039836" y="326127"/>
                    <a:pt x="1041233" y="328921"/>
                    <a:pt x="1042629" y="330317"/>
                  </a:cubicBezTo>
                  <a:lnTo>
                    <a:pt x="1017489" y="354061"/>
                  </a:lnTo>
                  <a:lnTo>
                    <a:pt x="1017489" y="354061"/>
                  </a:lnTo>
                  <a:lnTo>
                    <a:pt x="852680" y="514681"/>
                  </a:lnTo>
                  <a:cubicBezTo>
                    <a:pt x="795416" y="456020"/>
                    <a:pt x="738151" y="397358"/>
                    <a:pt x="679490" y="338698"/>
                  </a:cubicBezTo>
                  <a:cubicBezTo>
                    <a:pt x="675300" y="334507"/>
                    <a:pt x="671110" y="330317"/>
                    <a:pt x="666920" y="324731"/>
                  </a:cubicBezTo>
                  <a:cubicBezTo>
                    <a:pt x="668317" y="321937"/>
                    <a:pt x="671110" y="319144"/>
                    <a:pt x="672506" y="316350"/>
                  </a:cubicBezTo>
                  <a:cubicBezTo>
                    <a:pt x="673903" y="313557"/>
                    <a:pt x="675300" y="309367"/>
                    <a:pt x="675300" y="306574"/>
                  </a:cubicBezTo>
                  <a:cubicBezTo>
                    <a:pt x="675300" y="305177"/>
                    <a:pt x="675300" y="303780"/>
                    <a:pt x="675300" y="303780"/>
                  </a:cubicBezTo>
                  <a:cubicBezTo>
                    <a:pt x="675300" y="302384"/>
                    <a:pt x="675300" y="302384"/>
                    <a:pt x="675300" y="302384"/>
                  </a:cubicBezTo>
                  <a:cubicBezTo>
                    <a:pt x="675300" y="302384"/>
                    <a:pt x="675300" y="302384"/>
                    <a:pt x="675300" y="300987"/>
                  </a:cubicBezTo>
                  <a:cubicBezTo>
                    <a:pt x="675300" y="299590"/>
                    <a:pt x="675300" y="298193"/>
                    <a:pt x="675300" y="296797"/>
                  </a:cubicBezTo>
                  <a:cubicBezTo>
                    <a:pt x="675300" y="294003"/>
                    <a:pt x="673903" y="287020"/>
                    <a:pt x="669713" y="280036"/>
                  </a:cubicBezTo>
                  <a:lnTo>
                    <a:pt x="834523" y="119417"/>
                  </a:lnTo>
                  <a:lnTo>
                    <a:pt x="834523" y="119417"/>
                  </a:lnTo>
                  <a:lnTo>
                    <a:pt x="859663" y="94277"/>
                  </a:lnTo>
                  <a:lnTo>
                    <a:pt x="859663" y="94277"/>
                  </a:lnTo>
                  <a:lnTo>
                    <a:pt x="861060" y="92880"/>
                  </a:lnTo>
                  <a:cubicBezTo>
                    <a:pt x="865250" y="97070"/>
                    <a:pt x="869440" y="101260"/>
                    <a:pt x="873630" y="105450"/>
                  </a:cubicBezTo>
                  <a:cubicBezTo>
                    <a:pt x="933688" y="166905"/>
                    <a:pt x="989555" y="224169"/>
                    <a:pt x="1046820" y="282830"/>
                  </a:cubicBezTo>
                  <a:close/>
                  <a:moveTo>
                    <a:pt x="481160" y="69136"/>
                  </a:moveTo>
                  <a:cubicBezTo>
                    <a:pt x="481160" y="67739"/>
                    <a:pt x="482557" y="66343"/>
                    <a:pt x="482557" y="66343"/>
                  </a:cubicBezTo>
                  <a:lnTo>
                    <a:pt x="866647" y="66343"/>
                  </a:lnTo>
                  <a:cubicBezTo>
                    <a:pt x="866647" y="66343"/>
                    <a:pt x="866647" y="66343"/>
                    <a:pt x="866647" y="66343"/>
                  </a:cubicBezTo>
                  <a:cubicBezTo>
                    <a:pt x="865250" y="67739"/>
                    <a:pt x="865250" y="70533"/>
                    <a:pt x="863853" y="70533"/>
                  </a:cubicBezTo>
                  <a:cubicBezTo>
                    <a:pt x="863853" y="70533"/>
                    <a:pt x="862456" y="71930"/>
                    <a:pt x="862456" y="71930"/>
                  </a:cubicBezTo>
                  <a:cubicBezTo>
                    <a:pt x="862456" y="71930"/>
                    <a:pt x="862456" y="71930"/>
                    <a:pt x="862456" y="71930"/>
                  </a:cubicBezTo>
                  <a:lnTo>
                    <a:pt x="862456" y="71930"/>
                  </a:lnTo>
                  <a:lnTo>
                    <a:pt x="852680" y="81706"/>
                  </a:lnTo>
                  <a:lnTo>
                    <a:pt x="852680" y="81706"/>
                  </a:lnTo>
                  <a:lnTo>
                    <a:pt x="827539" y="106847"/>
                  </a:lnTo>
                  <a:lnTo>
                    <a:pt x="827539" y="106847"/>
                  </a:lnTo>
                  <a:lnTo>
                    <a:pt x="662730" y="267466"/>
                  </a:lnTo>
                  <a:cubicBezTo>
                    <a:pt x="605465" y="208805"/>
                    <a:pt x="546804" y="150144"/>
                    <a:pt x="489540" y="90087"/>
                  </a:cubicBezTo>
                  <a:cubicBezTo>
                    <a:pt x="485350" y="85897"/>
                    <a:pt x="481160" y="81706"/>
                    <a:pt x="476970" y="76120"/>
                  </a:cubicBezTo>
                  <a:cubicBezTo>
                    <a:pt x="476970" y="76120"/>
                    <a:pt x="479763" y="73326"/>
                    <a:pt x="481160" y="69136"/>
                  </a:cubicBezTo>
                  <a:close/>
                  <a:moveTo>
                    <a:pt x="463003" y="91483"/>
                  </a:moveTo>
                  <a:lnTo>
                    <a:pt x="463003" y="91483"/>
                  </a:lnTo>
                  <a:cubicBezTo>
                    <a:pt x="468590" y="95673"/>
                    <a:pt x="472780" y="99863"/>
                    <a:pt x="476970" y="104053"/>
                  </a:cubicBezTo>
                  <a:cubicBezTo>
                    <a:pt x="534234" y="162714"/>
                    <a:pt x="591499" y="221375"/>
                    <a:pt x="650160" y="280036"/>
                  </a:cubicBezTo>
                  <a:cubicBezTo>
                    <a:pt x="650160" y="280036"/>
                    <a:pt x="650160" y="280036"/>
                    <a:pt x="648763" y="281433"/>
                  </a:cubicBezTo>
                  <a:cubicBezTo>
                    <a:pt x="648763" y="281433"/>
                    <a:pt x="647366" y="282830"/>
                    <a:pt x="645969" y="284227"/>
                  </a:cubicBezTo>
                  <a:cubicBezTo>
                    <a:pt x="644573" y="287020"/>
                    <a:pt x="641780" y="289813"/>
                    <a:pt x="640383" y="294003"/>
                  </a:cubicBezTo>
                  <a:cubicBezTo>
                    <a:pt x="638986" y="298193"/>
                    <a:pt x="637589" y="300987"/>
                    <a:pt x="637589" y="305177"/>
                  </a:cubicBezTo>
                  <a:cubicBezTo>
                    <a:pt x="637589" y="306574"/>
                    <a:pt x="637589" y="307970"/>
                    <a:pt x="637589" y="309367"/>
                  </a:cubicBezTo>
                  <a:cubicBezTo>
                    <a:pt x="637589" y="310764"/>
                    <a:pt x="637589" y="310764"/>
                    <a:pt x="637589" y="310764"/>
                  </a:cubicBezTo>
                  <a:cubicBezTo>
                    <a:pt x="637589" y="310764"/>
                    <a:pt x="637589" y="310764"/>
                    <a:pt x="637589" y="312160"/>
                  </a:cubicBezTo>
                  <a:cubicBezTo>
                    <a:pt x="637589" y="312160"/>
                    <a:pt x="637589" y="313557"/>
                    <a:pt x="637589" y="313557"/>
                  </a:cubicBezTo>
                  <a:cubicBezTo>
                    <a:pt x="637589" y="314954"/>
                    <a:pt x="637589" y="314954"/>
                    <a:pt x="637589" y="316350"/>
                  </a:cubicBezTo>
                  <a:cubicBezTo>
                    <a:pt x="637589" y="317747"/>
                    <a:pt x="638986" y="320540"/>
                    <a:pt x="638986" y="323334"/>
                  </a:cubicBezTo>
                  <a:cubicBezTo>
                    <a:pt x="638986" y="324731"/>
                    <a:pt x="640383" y="326127"/>
                    <a:pt x="641780" y="328921"/>
                  </a:cubicBezTo>
                  <a:lnTo>
                    <a:pt x="618036" y="352664"/>
                  </a:lnTo>
                  <a:lnTo>
                    <a:pt x="618036" y="352664"/>
                  </a:lnTo>
                  <a:lnTo>
                    <a:pt x="451830" y="514681"/>
                  </a:lnTo>
                  <a:cubicBezTo>
                    <a:pt x="394565" y="456020"/>
                    <a:pt x="338697" y="398755"/>
                    <a:pt x="281433" y="340094"/>
                  </a:cubicBezTo>
                  <a:cubicBezTo>
                    <a:pt x="277243" y="335904"/>
                    <a:pt x="273053" y="331714"/>
                    <a:pt x="268863" y="326127"/>
                  </a:cubicBezTo>
                  <a:cubicBezTo>
                    <a:pt x="270260" y="323334"/>
                    <a:pt x="273053" y="320540"/>
                    <a:pt x="274450" y="317747"/>
                  </a:cubicBezTo>
                  <a:cubicBezTo>
                    <a:pt x="275846" y="314954"/>
                    <a:pt x="277243" y="310764"/>
                    <a:pt x="277243" y="307970"/>
                  </a:cubicBezTo>
                  <a:cubicBezTo>
                    <a:pt x="277243" y="306574"/>
                    <a:pt x="277243" y="305177"/>
                    <a:pt x="277243" y="305177"/>
                  </a:cubicBezTo>
                  <a:cubicBezTo>
                    <a:pt x="277243" y="303780"/>
                    <a:pt x="277243" y="303780"/>
                    <a:pt x="277243" y="303780"/>
                  </a:cubicBezTo>
                  <a:cubicBezTo>
                    <a:pt x="277243" y="303780"/>
                    <a:pt x="277243" y="303780"/>
                    <a:pt x="277243" y="302384"/>
                  </a:cubicBezTo>
                  <a:cubicBezTo>
                    <a:pt x="277243" y="300987"/>
                    <a:pt x="277243" y="299590"/>
                    <a:pt x="277243" y="298193"/>
                  </a:cubicBezTo>
                  <a:cubicBezTo>
                    <a:pt x="277243" y="294003"/>
                    <a:pt x="275846" y="287020"/>
                    <a:pt x="270260" y="278640"/>
                  </a:cubicBezTo>
                  <a:lnTo>
                    <a:pt x="437863" y="116624"/>
                  </a:lnTo>
                  <a:lnTo>
                    <a:pt x="437863" y="116624"/>
                  </a:lnTo>
                  <a:lnTo>
                    <a:pt x="463003" y="91483"/>
                  </a:lnTo>
                  <a:lnTo>
                    <a:pt x="463003" y="91483"/>
                  </a:lnTo>
                  <a:close/>
                  <a:moveTo>
                    <a:pt x="461607" y="66343"/>
                  </a:moveTo>
                  <a:cubicBezTo>
                    <a:pt x="460210" y="67739"/>
                    <a:pt x="460210" y="67739"/>
                    <a:pt x="461607" y="66343"/>
                  </a:cubicBezTo>
                  <a:cubicBezTo>
                    <a:pt x="460210" y="67739"/>
                    <a:pt x="460210" y="67739"/>
                    <a:pt x="460210" y="67739"/>
                  </a:cubicBezTo>
                  <a:lnTo>
                    <a:pt x="460210" y="67739"/>
                  </a:lnTo>
                  <a:lnTo>
                    <a:pt x="450433" y="77516"/>
                  </a:lnTo>
                  <a:lnTo>
                    <a:pt x="450433" y="77516"/>
                  </a:lnTo>
                  <a:lnTo>
                    <a:pt x="425292" y="102657"/>
                  </a:lnTo>
                  <a:lnTo>
                    <a:pt x="425292" y="102657"/>
                  </a:lnTo>
                  <a:lnTo>
                    <a:pt x="259086" y="264673"/>
                  </a:lnTo>
                  <a:cubicBezTo>
                    <a:pt x="206012" y="210202"/>
                    <a:pt x="152938" y="155731"/>
                    <a:pt x="99863" y="102657"/>
                  </a:cubicBezTo>
                  <a:cubicBezTo>
                    <a:pt x="95673" y="98467"/>
                    <a:pt x="91483" y="94277"/>
                    <a:pt x="87293" y="90087"/>
                  </a:cubicBezTo>
                  <a:cubicBezTo>
                    <a:pt x="83103" y="85897"/>
                    <a:pt x="78913" y="81706"/>
                    <a:pt x="74723" y="76120"/>
                  </a:cubicBezTo>
                  <a:cubicBezTo>
                    <a:pt x="76120" y="73326"/>
                    <a:pt x="78913" y="70533"/>
                    <a:pt x="80310" y="67739"/>
                  </a:cubicBezTo>
                  <a:cubicBezTo>
                    <a:pt x="80310" y="66343"/>
                    <a:pt x="80310" y="66343"/>
                    <a:pt x="81706" y="64946"/>
                  </a:cubicBezTo>
                  <a:lnTo>
                    <a:pt x="101260" y="64946"/>
                  </a:lnTo>
                  <a:lnTo>
                    <a:pt x="461607" y="66343"/>
                  </a:lnTo>
                  <a:cubicBezTo>
                    <a:pt x="461607" y="66343"/>
                    <a:pt x="461607" y="66343"/>
                    <a:pt x="461607" y="66343"/>
                  </a:cubicBezTo>
                  <a:close/>
                </a:path>
              </a:pathLst>
            </a:custGeom>
            <a:solidFill>
              <a:srgbClr val="F5F5F5"/>
            </a:solidFill>
            <a:ln w="9525"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A95271C1-50A6-41BC-8C46-CB00DF77DB42}"/>
                </a:ext>
              </a:extLst>
            </p:cNvPr>
            <p:cNvSpPr/>
            <p:nvPr/>
          </p:nvSpPr>
          <p:spPr>
            <a:xfrm>
              <a:off x="6321821" y="3894185"/>
              <a:ext cx="13967" cy="55868"/>
            </a:xfrm>
            <a:custGeom>
              <a:avLst/>
              <a:gdLst>
                <a:gd name="connsiteX0" fmla="*/ 11872 w 13966"/>
                <a:gd name="connsiteY0" fmla="*/ 45392 h 55867"/>
                <a:gd name="connsiteX1" fmla="*/ 14666 w 13966"/>
                <a:gd name="connsiteY1" fmla="*/ 37012 h 55867"/>
                <a:gd name="connsiteX2" fmla="*/ 14666 w 13966"/>
                <a:gd name="connsiteY2" fmla="*/ 35616 h 55867"/>
                <a:gd name="connsiteX3" fmla="*/ 14666 w 13966"/>
                <a:gd name="connsiteY3" fmla="*/ 32822 h 55867"/>
                <a:gd name="connsiteX4" fmla="*/ 14666 w 13966"/>
                <a:gd name="connsiteY4" fmla="*/ 31426 h 55867"/>
                <a:gd name="connsiteX5" fmla="*/ 14666 w 13966"/>
                <a:gd name="connsiteY5" fmla="*/ 30029 h 55867"/>
                <a:gd name="connsiteX6" fmla="*/ 14666 w 13966"/>
                <a:gd name="connsiteY6" fmla="*/ 25839 h 55867"/>
                <a:gd name="connsiteX7" fmla="*/ 10475 w 13966"/>
                <a:gd name="connsiteY7" fmla="*/ 10475 h 55867"/>
                <a:gd name="connsiteX8" fmla="*/ 10475 w 13966"/>
                <a:gd name="connsiteY8" fmla="*/ 32822 h 55867"/>
                <a:gd name="connsiteX9" fmla="*/ 10475 w 13966"/>
                <a:gd name="connsiteY9" fmla="*/ 45392 h 55867"/>
                <a:gd name="connsiteX10" fmla="*/ 11872 w 13966"/>
                <a:gd name="connsiteY10" fmla="*/ 45392 h 55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66" h="55867">
                  <a:moveTo>
                    <a:pt x="11872" y="45392"/>
                  </a:moveTo>
                  <a:cubicBezTo>
                    <a:pt x="13269" y="42599"/>
                    <a:pt x="13269" y="39806"/>
                    <a:pt x="14666" y="37012"/>
                  </a:cubicBezTo>
                  <a:cubicBezTo>
                    <a:pt x="14666" y="37012"/>
                    <a:pt x="14666" y="35616"/>
                    <a:pt x="14666" y="35616"/>
                  </a:cubicBezTo>
                  <a:cubicBezTo>
                    <a:pt x="14666" y="34219"/>
                    <a:pt x="14666" y="32822"/>
                    <a:pt x="14666" y="32822"/>
                  </a:cubicBezTo>
                  <a:cubicBezTo>
                    <a:pt x="14666" y="31426"/>
                    <a:pt x="14666" y="31426"/>
                    <a:pt x="14666" y="31426"/>
                  </a:cubicBezTo>
                  <a:cubicBezTo>
                    <a:pt x="14666" y="31426"/>
                    <a:pt x="14666" y="31426"/>
                    <a:pt x="14666" y="30029"/>
                  </a:cubicBezTo>
                  <a:cubicBezTo>
                    <a:pt x="14666" y="28632"/>
                    <a:pt x="14666" y="27235"/>
                    <a:pt x="14666" y="25839"/>
                  </a:cubicBezTo>
                  <a:cubicBezTo>
                    <a:pt x="14666" y="23045"/>
                    <a:pt x="13269" y="17459"/>
                    <a:pt x="10475" y="10475"/>
                  </a:cubicBezTo>
                  <a:lnTo>
                    <a:pt x="10475" y="32822"/>
                  </a:lnTo>
                  <a:lnTo>
                    <a:pt x="10475" y="45392"/>
                  </a:lnTo>
                  <a:cubicBezTo>
                    <a:pt x="10475" y="46789"/>
                    <a:pt x="10475" y="46789"/>
                    <a:pt x="11872" y="45392"/>
                  </a:cubicBezTo>
                  <a:close/>
                </a:path>
              </a:pathLst>
            </a:custGeom>
            <a:solidFill>
              <a:srgbClr val="F5F5F5"/>
            </a:solidFill>
            <a:ln w="9525"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953544AB-42C5-4F57-8558-2A14A055C2B4}"/>
                </a:ext>
              </a:extLst>
            </p:cNvPr>
            <p:cNvSpPr/>
            <p:nvPr/>
          </p:nvSpPr>
          <p:spPr>
            <a:xfrm>
              <a:off x="6321821" y="4388613"/>
              <a:ext cx="13967" cy="55868"/>
            </a:xfrm>
            <a:custGeom>
              <a:avLst/>
              <a:gdLst>
                <a:gd name="connsiteX0" fmla="*/ 11872 w 13966"/>
                <a:gd name="connsiteY0" fmla="*/ 45392 h 55867"/>
                <a:gd name="connsiteX1" fmla="*/ 14666 w 13966"/>
                <a:gd name="connsiteY1" fmla="*/ 38409 h 55867"/>
                <a:gd name="connsiteX2" fmla="*/ 14666 w 13966"/>
                <a:gd name="connsiteY2" fmla="*/ 35616 h 55867"/>
                <a:gd name="connsiteX3" fmla="*/ 14666 w 13966"/>
                <a:gd name="connsiteY3" fmla="*/ 32822 h 55867"/>
                <a:gd name="connsiteX4" fmla="*/ 14666 w 13966"/>
                <a:gd name="connsiteY4" fmla="*/ 31426 h 55867"/>
                <a:gd name="connsiteX5" fmla="*/ 14666 w 13966"/>
                <a:gd name="connsiteY5" fmla="*/ 30029 h 55867"/>
                <a:gd name="connsiteX6" fmla="*/ 14666 w 13966"/>
                <a:gd name="connsiteY6" fmla="*/ 25839 h 55867"/>
                <a:gd name="connsiteX7" fmla="*/ 10475 w 13966"/>
                <a:gd name="connsiteY7" fmla="*/ 10475 h 55867"/>
                <a:gd name="connsiteX8" fmla="*/ 10475 w 13966"/>
                <a:gd name="connsiteY8" fmla="*/ 34219 h 55867"/>
                <a:gd name="connsiteX9" fmla="*/ 10475 w 13966"/>
                <a:gd name="connsiteY9" fmla="*/ 46789 h 55867"/>
                <a:gd name="connsiteX10" fmla="*/ 11872 w 13966"/>
                <a:gd name="connsiteY10" fmla="*/ 45392 h 55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66" h="55867">
                  <a:moveTo>
                    <a:pt x="11872" y="45392"/>
                  </a:moveTo>
                  <a:cubicBezTo>
                    <a:pt x="13269" y="42599"/>
                    <a:pt x="13269" y="39806"/>
                    <a:pt x="14666" y="38409"/>
                  </a:cubicBezTo>
                  <a:cubicBezTo>
                    <a:pt x="14666" y="37012"/>
                    <a:pt x="14666" y="37012"/>
                    <a:pt x="14666" y="35616"/>
                  </a:cubicBezTo>
                  <a:cubicBezTo>
                    <a:pt x="14666" y="34219"/>
                    <a:pt x="14666" y="32822"/>
                    <a:pt x="14666" y="32822"/>
                  </a:cubicBezTo>
                  <a:cubicBezTo>
                    <a:pt x="14666" y="31426"/>
                    <a:pt x="14666" y="31426"/>
                    <a:pt x="14666" y="31426"/>
                  </a:cubicBezTo>
                  <a:cubicBezTo>
                    <a:pt x="14666" y="31426"/>
                    <a:pt x="14666" y="31426"/>
                    <a:pt x="14666" y="30029"/>
                  </a:cubicBezTo>
                  <a:cubicBezTo>
                    <a:pt x="14666" y="28632"/>
                    <a:pt x="14666" y="27236"/>
                    <a:pt x="14666" y="25839"/>
                  </a:cubicBezTo>
                  <a:cubicBezTo>
                    <a:pt x="14666" y="23045"/>
                    <a:pt x="13269" y="17459"/>
                    <a:pt x="10475" y="10475"/>
                  </a:cubicBezTo>
                  <a:lnTo>
                    <a:pt x="10475" y="34219"/>
                  </a:lnTo>
                  <a:lnTo>
                    <a:pt x="10475" y="46789"/>
                  </a:lnTo>
                  <a:cubicBezTo>
                    <a:pt x="10475" y="46789"/>
                    <a:pt x="10475" y="46789"/>
                    <a:pt x="11872" y="45392"/>
                  </a:cubicBezTo>
                  <a:close/>
                </a:path>
              </a:pathLst>
            </a:custGeom>
            <a:solidFill>
              <a:srgbClr val="F5F5F5"/>
            </a:solidFill>
            <a:ln w="9525"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F47EA8E2-E73B-4B6D-BB81-BC338BAE83EE}"/>
                </a:ext>
              </a:extLst>
            </p:cNvPr>
            <p:cNvSpPr/>
            <p:nvPr/>
          </p:nvSpPr>
          <p:spPr>
            <a:xfrm>
              <a:off x="2506062" y="5148413"/>
              <a:ext cx="6382876" cy="27934"/>
            </a:xfrm>
            <a:custGeom>
              <a:avLst/>
              <a:gdLst>
                <a:gd name="connsiteX0" fmla="*/ 6373798 w 6382876"/>
                <a:gd name="connsiteY0" fmla="*/ 14666 h 27933"/>
                <a:gd name="connsiteX1" fmla="*/ 3192136 w 6382876"/>
                <a:gd name="connsiteY1" fmla="*/ 18855 h 27933"/>
                <a:gd name="connsiteX2" fmla="*/ 10475 w 6382876"/>
                <a:gd name="connsiteY2" fmla="*/ 14666 h 27933"/>
                <a:gd name="connsiteX3" fmla="*/ 3192136 w 6382876"/>
                <a:gd name="connsiteY3" fmla="*/ 10475 h 27933"/>
                <a:gd name="connsiteX4" fmla="*/ 6373798 w 6382876"/>
                <a:gd name="connsiteY4" fmla="*/ 14666 h 27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2876" h="27933">
                  <a:moveTo>
                    <a:pt x="6373798" y="14666"/>
                  </a:moveTo>
                  <a:cubicBezTo>
                    <a:pt x="6373798" y="16062"/>
                    <a:pt x="4949174" y="18855"/>
                    <a:pt x="3192136" y="18855"/>
                  </a:cubicBezTo>
                  <a:cubicBezTo>
                    <a:pt x="1435100" y="18855"/>
                    <a:pt x="10475" y="17459"/>
                    <a:pt x="10475" y="14666"/>
                  </a:cubicBezTo>
                  <a:cubicBezTo>
                    <a:pt x="10475" y="11872"/>
                    <a:pt x="1435100" y="10475"/>
                    <a:pt x="3192136" y="10475"/>
                  </a:cubicBezTo>
                  <a:cubicBezTo>
                    <a:pt x="4949174" y="11872"/>
                    <a:pt x="6373798" y="13269"/>
                    <a:pt x="6373798" y="14666"/>
                  </a:cubicBezTo>
                  <a:close/>
                </a:path>
              </a:pathLst>
            </a:custGeom>
            <a:solidFill>
              <a:srgbClr val="263238"/>
            </a:solidFill>
            <a:ln w="9525"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941EC6C8-45C1-48B6-992F-EF91CDA03907}"/>
                </a:ext>
              </a:extLst>
            </p:cNvPr>
            <p:cNvSpPr/>
            <p:nvPr/>
          </p:nvSpPr>
          <p:spPr>
            <a:xfrm>
              <a:off x="3490333" y="4628844"/>
              <a:ext cx="139669" cy="293305"/>
            </a:xfrm>
            <a:custGeom>
              <a:avLst/>
              <a:gdLst>
                <a:gd name="connsiteX0" fmla="*/ 51375 w 139669"/>
                <a:gd name="connsiteY0" fmla="*/ 10475 h 293305"/>
                <a:gd name="connsiteX1" fmla="*/ 114226 w 139669"/>
                <a:gd name="connsiteY1" fmla="*/ 56566 h 293305"/>
                <a:gd name="connsiteX2" fmla="*/ 137970 w 139669"/>
                <a:gd name="connsiteY2" fmla="*/ 131987 h 293305"/>
                <a:gd name="connsiteX3" fmla="*/ 103053 w 139669"/>
                <a:gd name="connsiteY3" fmla="*/ 287020 h 293305"/>
                <a:gd name="connsiteX4" fmla="*/ 19251 w 139669"/>
                <a:gd name="connsiteY4" fmla="*/ 164111 h 293305"/>
                <a:gd name="connsiteX5" fmla="*/ 51375 w 139669"/>
                <a:gd name="connsiteY5" fmla="*/ 10475 h 293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669" h="293305">
                  <a:moveTo>
                    <a:pt x="51375" y="10475"/>
                  </a:moveTo>
                  <a:cubicBezTo>
                    <a:pt x="77912" y="16062"/>
                    <a:pt x="100259" y="34219"/>
                    <a:pt x="114226" y="56566"/>
                  </a:cubicBezTo>
                  <a:cubicBezTo>
                    <a:pt x="128193" y="78913"/>
                    <a:pt x="135176" y="105450"/>
                    <a:pt x="137970" y="131987"/>
                  </a:cubicBezTo>
                  <a:cubicBezTo>
                    <a:pt x="143557" y="183665"/>
                    <a:pt x="125400" y="240929"/>
                    <a:pt x="103053" y="287020"/>
                  </a:cubicBezTo>
                  <a:cubicBezTo>
                    <a:pt x="52772" y="259086"/>
                    <a:pt x="29028" y="196235"/>
                    <a:pt x="19251" y="164111"/>
                  </a:cubicBezTo>
                  <a:cubicBezTo>
                    <a:pt x="3888" y="115227"/>
                    <a:pt x="5284" y="13268"/>
                    <a:pt x="51375" y="10475"/>
                  </a:cubicBezTo>
                </a:path>
              </a:pathLst>
            </a:custGeom>
            <a:solidFill>
              <a:srgbClr val="FF725E"/>
            </a:solidFill>
            <a:ln w="9525"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8D051E54-8A67-4AF8-8017-F5BC56EE7F79}"/>
                </a:ext>
              </a:extLst>
            </p:cNvPr>
            <p:cNvSpPr/>
            <p:nvPr/>
          </p:nvSpPr>
          <p:spPr>
            <a:xfrm>
              <a:off x="3642727" y="4850256"/>
              <a:ext cx="153636" cy="139669"/>
            </a:xfrm>
            <a:custGeom>
              <a:avLst/>
              <a:gdLst>
                <a:gd name="connsiteX0" fmla="*/ 17701 w 153635"/>
                <a:gd name="connsiteY0" fmla="*/ 139632 h 139669"/>
                <a:gd name="connsiteX1" fmla="*/ 27477 w 153635"/>
                <a:gd name="connsiteY1" fmla="*/ 54434 h 139669"/>
                <a:gd name="connsiteX2" fmla="*/ 102899 w 153635"/>
                <a:gd name="connsiteY2" fmla="*/ 11136 h 139669"/>
                <a:gd name="connsiteX3" fmla="*/ 142006 w 153635"/>
                <a:gd name="connsiteY3" fmla="*/ 19517 h 139669"/>
                <a:gd name="connsiteX4" fmla="*/ 150386 w 153635"/>
                <a:gd name="connsiteY4" fmla="*/ 55831 h 139669"/>
                <a:gd name="connsiteX5" fmla="*/ 129436 w 153635"/>
                <a:gd name="connsiteY5" fmla="*/ 87954 h 139669"/>
                <a:gd name="connsiteX6" fmla="*/ 17701 w 153635"/>
                <a:gd name="connsiteY6" fmla="*/ 139632 h 139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635" h="139669">
                  <a:moveTo>
                    <a:pt x="17701" y="139632"/>
                  </a:moveTo>
                  <a:cubicBezTo>
                    <a:pt x="5130" y="113095"/>
                    <a:pt x="9320" y="79574"/>
                    <a:pt x="27477" y="54434"/>
                  </a:cubicBezTo>
                  <a:cubicBezTo>
                    <a:pt x="45634" y="30690"/>
                    <a:pt x="73568" y="15326"/>
                    <a:pt x="102899" y="11136"/>
                  </a:cubicBezTo>
                  <a:cubicBezTo>
                    <a:pt x="116866" y="9740"/>
                    <a:pt x="132229" y="9740"/>
                    <a:pt x="142006" y="19517"/>
                  </a:cubicBezTo>
                  <a:cubicBezTo>
                    <a:pt x="151783" y="27897"/>
                    <a:pt x="153180" y="43260"/>
                    <a:pt x="150386" y="55831"/>
                  </a:cubicBezTo>
                  <a:cubicBezTo>
                    <a:pt x="147593" y="68401"/>
                    <a:pt x="139213" y="78177"/>
                    <a:pt x="129436" y="87954"/>
                  </a:cubicBezTo>
                  <a:cubicBezTo>
                    <a:pt x="97312" y="118682"/>
                    <a:pt x="60998" y="143822"/>
                    <a:pt x="17701" y="139632"/>
                  </a:cubicBezTo>
                </a:path>
              </a:pathLst>
            </a:custGeom>
            <a:solidFill>
              <a:srgbClr val="FF725E"/>
            </a:solidFill>
            <a:ln w="9525"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0A9FC67D-BE09-4B86-95CE-2F3791B6B0F9}"/>
                </a:ext>
              </a:extLst>
            </p:cNvPr>
            <p:cNvSpPr/>
            <p:nvPr/>
          </p:nvSpPr>
          <p:spPr>
            <a:xfrm>
              <a:off x="3624756" y="4906785"/>
              <a:ext cx="111735" cy="251404"/>
            </a:xfrm>
            <a:custGeom>
              <a:avLst/>
              <a:gdLst>
                <a:gd name="connsiteX0" fmla="*/ 13324 w 111735"/>
                <a:gd name="connsiteY0" fmla="*/ 249309 h 251404"/>
                <a:gd name="connsiteX1" fmla="*/ 11928 w 111735"/>
                <a:gd name="connsiteY1" fmla="*/ 238136 h 251404"/>
                <a:gd name="connsiteX2" fmla="*/ 10531 w 111735"/>
                <a:gd name="connsiteY2" fmla="*/ 208805 h 251404"/>
                <a:gd name="connsiteX3" fmla="*/ 20308 w 111735"/>
                <a:gd name="connsiteY3" fmla="*/ 113830 h 251404"/>
                <a:gd name="connsiteX4" fmla="*/ 69192 w 111735"/>
                <a:gd name="connsiteY4" fmla="*/ 32822 h 251404"/>
                <a:gd name="connsiteX5" fmla="*/ 92936 w 111735"/>
                <a:gd name="connsiteY5" fmla="*/ 16062 h 251404"/>
                <a:gd name="connsiteX6" fmla="*/ 99919 w 111735"/>
                <a:gd name="connsiteY6" fmla="*/ 11872 h 251404"/>
                <a:gd name="connsiteX7" fmla="*/ 102713 w 111735"/>
                <a:gd name="connsiteY7" fmla="*/ 10475 h 251404"/>
                <a:gd name="connsiteX8" fmla="*/ 70589 w 111735"/>
                <a:gd name="connsiteY8" fmla="*/ 34219 h 251404"/>
                <a:gd name="connsiteX9" fmla="*/ 23101 w 111735"/>
                <a:gd name="connsiteY9" fmla="*/ 115227 h 251404"/>
                <a:gd name="connsiteX10" fmla="*/ 11928 w 111735"/>
                <a:gd name="connsiteY10" fmla="*/ 208805 h 251404"/>
                <a:gd name="connsiteX11" fmla="*/ 11928 w 111735"/>
                <a:gd name="connsiteY11" fmla="*/ 238136 h 251404"/>
                <a:gd name="connsiteX12" fmla="*/ 13324 w 111735"/>
                <a:gd name="connsiteY12" fmla="*/ 249309 h 251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735" h="251404">
                  <a:moveTo>
                    <a:pt x="13324" y="249309"/>
                  </a:moveTo>
                  <a:cubicBezTo>
                    <a:pt x="13324" y="249309"/>
                    <a:pt x="13324" y="245119"/>
                    <a:pt x="11928" y="238136"/>
                  </a:cubicBezTo>
                  <a:cubicBezTo>
                    <a:pt x="11928" y="231152"/>
                    <a:pt x="11928" y="221376"/>
                    <a:pt x="10531" y="208805"/>
                  </a:cubicBezTo>
                  <a:cubicBezTo>
                    <a:pt x="10531" y="185062"/>
                    <a:pt x="9134" y="150144"/>
                    <a:pt x="20308" y="113830"/>
                  </a:cubicBezTo>
                  <a:cubicBezTo>
                    <a:pt x="31481" y="77516"/>
                    <a:pt x="51035" y="48186"/>
                    <a:pt x="69192" y="32822"/>
                  </a:cubicBezTo>
                  <a:cubicBezTo>
                    <a:pt x="78969" y="24442"/>
                    <a:pt x="87349" y="18855"/>
                    <a:pt x="92936" y="16062"/>
                  </a:cubicBezTo>
                  <a:cubicBezTo>
                    <a:pt x="95729" y="14665"/>
                    <a:pt x="98523" y="13269"/>
                    <a:pt x="99919" y="11872"/>
                  </a:cubicBezTo>
                  <a:cubicBezTo>
                    <a:pt x="101316" y="10475"/>
                    <a:pt x="102713" y="10475"/>
                    <a:pt x="102713" y="10475"/>
                  </a:cubicBezTo>
                  <a:cubicBezTo>
                    <a:pt x="102713" y="11872"/>
                    <a:pt x="88746" y="17459"/>
                    <a:pt x="70589" y="34219"/>
                  </a:cubicBezTo>
                  <a:cubicBezTo>
                    <a:pt x="52432" y="50979"/>
                    <a:pt x="34275" y="78913"/>
                    <a:pt x="23101" y="115227"/>
                  </a:cubicBezTo>
                  <a:cubicBezTo>
                    <a:pt x="11928" y="150144"/>
                    <a:pt x="13324" y="185062"/>
                    <a:pt x="11928" y="208805"/>
                  </a:cubicBezTo>
                  <a:cubicBezTo>
                    <a:pt x="11928" y="221376"/>
                    <a:pt x="11928" y="231152"/>
                    <a:pt x="11928" y="238136"/>
                  </a:cubicBezTo>
                  <a:cubicBezTo>
                    <a:pt x="14721" y="245119"/>
                    <a:pt x="14721" y="249309"/>
                    <a:pt x="13324" y="249309"/>
                  </a:cubicBezTo>
                  <a:close/>
                </a:path>
              </a:pathLst>
            </a:custGeom>
            <a:solidFill>
              <a:srgbClr val="263238"/>
            </a:solidFill>
            <a:ln w="9525"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02B0CF27-5C2B-4F42-8555-BDEC6E2FAF5C}"/>
                </a:ext>
              </a:extLst>
            </p:cNvPr>
            <p:cNvSpPr/>
            <p:nvPr/>
          </p:nvSpPr>
          <p:spPr>
            <a:xfrm>
              <a:off x="3536272" y="4707059"/>
              <a:ext cx="111735" cy="460908"/>
            </a:xfrm>
            <a:custGeom>
              <a:avLst/>
              <a:gdLst>
                <a:gd name="connsiteX0" fmla="*/ 11023 w 111735"/>
                <a:gd name="connsiteY0" fmla="*/ 10475 h 460907"/>
                <a:gd name="connsiteX1" fmla="*/ 12420 w 111735"/>
                <a:gd name="connsiteY1" fmla="*/ 14665 h 460907"/>
                <a:gd name="connsiteX2" fmla="*/ 16610 w 111735"/>
                <a:gd name="connsiteY2" fmla="*/ 27235 h 460907"/>
                <a:gd name="connsiteX3" fmla="*/ 29180 w 111735"/>
                <a:gd name="connsiteY3" fmla="*/ 74723 h 460907"/>
                <a:gd name="connsiteX4" fmla="*/ 65494 w 111735"/>
                <a:gd name="connsiteY4" fmla="*/ 231152 h 460907"/>
                <a:gd name="connsiteX5" fmla="*/ 96221 w 111735"/>
                <a:gd name="connsiteY5" fmla="*/ 388978 h 460907"/>
                <a:gd name="connsiteX6" fmla="*/ 104601 w 111735"/>
                <a:gd name="connsiteY6" fmla="*/ 436466 h 460907"/>
                <a:gd name="connsiteX7" fmla="*/ 105998 w 111735"/>
                <a:gd name="connsiteY7" fmla="*/ 449036 h 460907"/>
                <a:gd name="connsiteX8" fmla="*/ 105998 w 111735"/>
                <a:gd name="connsiteY8" fmla="*/ 453226 h 460907"/>
                <a:gd name="connsiteX9" fmla="*/ 104601 w 111735"/>
                <a:gd name="connsiteY9" fmla="*/ 449036 h 460907"/>
                <a:gd name="connsiteX10" fmla="*/ 101808 w 111735"/>
                <a:gd name="connsiteY10" fmla="*/ 436466 h 460907"/>
                <a:gd name="connsiteX11" fmla="*/ 93428 w 111735"/>
                <a:gd name="connsiteY11" fmla="*/ 388978 h 460907"/>
                <a:gd name="connsiteX12" fmla="*/ 62701 w 111735"/>
                <a:gd name="connsiteY12" fmla="*/ 231152 h 460907"/>
                <a:gd name="connsiteX13" fmla="*/ 27783 w 111735"/>
                <a:gd name="connsiteY13" fmla="*/ 73326 h 460907"/>
                <a:gd name="connsiteX14" fmla="*/ 16610 w 111735"/>
                <a:gd name="connsiteY14" fmla="*/ 25838 h 460907"/>
                <a:gd name="connsiteX15" fmla="*/ 13816 w 111735"/>
                <a:gd name="connsiteY15" fmla="*/ 13268 h 460907"/>
                <a:gd name="connsiteX16" fmla="*/ 11023 w 111735"/>
                <a:gd name="connsiteY16" fmla="*/ 10475 h 460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1735" h="460907">
                  <a:moveTo>
                    <a:pt x="11023" y="10475"/>
                  </a:moveTo>
                  <a:cubicBezTo>
                    <a:pt x="11023" y="10475"/>
                    <a:pt x="11023" y="11872"/>
                    <a:pt x="12420" y="14665"/>
                  </a:cubicBezTo>
                  <a:cubicBezTo>
                    <a:pt x="13816" y="17459"/>
                    <a:pt x="13816" y="21649"/>
                    <a:pt x="16610" y="27235"/>
                  </a:cubicBezTo>
                  <a:cubicBezTo>
                    <a:pt x="19403" y="38409"/>
                    <a:pt x="23593" y="55169"/>
                    <a:pt x="29180" y="74723"/>
                  </a:cubicBezTo>
                  <a:cubicBezTo>
                    <a:pt x="38957" y="115227"/>
                    <a:pt x="51527" y="169698"/>
                    <a:pt x="65494" y="231152"/>
                  </a:cubicBezTo>
                  <a:cubicBezTo>
                    <a:pt x="78064" y="292606"/>
                    <a:pt x="89238" y="348474"/>
                    <a:pt x="96221" y="388978"/>
                  </a:cubicBezTo>
                  <a:cubicBezTo>
                    <a:pt x="99015" y="409928"/>
                    <a:pt x="101808" y="425292"/>
                    <a:pt x="104601" y="436466"/>
                  </a:cubicBezTo>
                  <a:cubicBezTo>
                    <a:pt x="105998" y="442053"/>
                    <a:pt x="105998" y="446242"/>
                    <a:pt x="105998" y="449036"/>
                  </a:cubicBezTo>
                  <a:cubicBezTo>
                    <a:pt x="105998" y="451829"/>
                    <a:pt x="105998" y="453226"/>
                    <a:pt x="105998" y="453226"/>
                  </a:cubicBezTo>
                  <a:cubicBezTo>
                    <a:pt x="105998" y="453226"/>
                    <a:pt x="105998" y="451829"/>
                    <a:pt x="104601" y="449036"/>
                  </a:cubicBezTo>
                  <a:cubicBezTo>
                    <a:pt x="104601" y="446242"/>
                    <a:pt x="103205" y="442053"/>
                    <a:pt x="101808" y="436466"/>
                  </a:cubicBezTo>
                  <a:cubicBezTo>
                    <a:pt x="99015" y="425292"/>
                    <a:pt x="96221" y="408532"/>
                    <a:pt x="93428" y="388978"/>
                  </a:cubicBezTo>
                  <a:cubicBezTo>
                    <a:pt x="86444" y="348474"/>
                    <a:pt x="75271" y="292606"/>
                    <a:pt x="62701" y="231152"/>
                  </a:cubicBezTo>
                  <a:cubicBezTo>
                    <a:pt x="50130" y="169698"/>
                    <a:pt x="37560" y="113830"/>
                    <a:pt x="27783" y="73326"/>
                  </a:cubicBezTo>
                  <a:cubicBezTo>
                    <a:pt x="23593" y="53772"/>
                    <a:pt x="19403" y="37012"/>
                    <a:pt x="16610" y="25838"/>
                  </a:cubicBezTo>
                  <a:cubicBezTo>
                    <a:pt x="15213" y="20252"/>
                    <a:pt x="13816" y="16062"/>
                    <a:pt x="13816" y="13268"/>
                  </a:cubicBezTo>
                  <a:cubicBezTo>
                    <a:pt x="11023" y="11872"/>
                    <a:pt x="9626" y="10475"/>
                    <a:pt x="11023" y="10475"/>
                  </a:cubicBezTo>
                  <a:close/>
                </a:path>
              </a:pathLst>
            </a:custGeom>
            <a:solidFill>
              <a:srgbClr val="263238"/>
            </a:solidFill>
            <a:ln w="9525"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76A5F87D-E711-4B46-ABB2-84C32ED974F5}"/>
                </a:ext>
              </a:extLst>
            </p:cNvPr>
            <p:cNvSpPr/>
            <p:nvPr/>
          </p:nvSpPr>
          <p:spPr>
            <a:xfrm>
              <a:off x="3396576" y="4902883"/>
              <a:ext cx="195537" cy="139669"/>
            </a:xfrm>
            <a:custGeom>
              <a:avLst/>
              <a:gdLst>
                <a:gd name="connsiteX0" fmla="*/ 196810 w 195536"/>
                <a:gd name="connsiteY0" fmla="*/ 133097 h 139669"/>
                <a:gd name="connsiteX1" fmla="*/ 59935 w 195536"/>
                <a:gd name="connsiteY1" fmla="*/ 12981 h 139669"/>
                <a:gd name="connsiteX2" fmla="*/ 15240 w 195536"/>
                <a:gd name="connsiteY2" fmla="*/ 21361 h 139669"/>
                <a:gd name="connsiteX3" fmla="*/ 20827 w 195536"/>
                <a:gd name="connsiteY3" fmla="*/ 66056 h 139669"/>
                <a:gd name="connsiteX4" fmla="*/ 195414 w 195536"/>
                <a:gd name="connsiteY4" fmla="*/ 135890 h 139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536" h="139669">
                  <a:moveTo>
                    <a:pt x="196810" y="133097"/>
                  </a:moveTo>
                  <a:cubicBezTo>
                    <a:pt x="174463" y="74435"/>
                    <a:pt x="121389" y="28345"/>
                    <a:pt x="59935" y="12981"/>
                  </a:cubicBezTo>
                  <a:cubicBezTo>
                    <a:pt x="44571" y="8791"/>
                    <a:pt x="25017" y="8791"/>
                    <a:pt x="15240" y="21361"/>
                  </a:cubicBezTo>
                  <a:cubicBezTo>
                    <a:pt x="5464" y="33931"/>
                    <a:pt x="12447" y="52089"/>
                    <a:pt x="20827" y="66056"/>
                  </a:cubicBezTo>
                  <a:cubicBezTo>
                    <a:pt x="57141" y="121923"/>
                    <a:pt x="129769" y="151253"/>
                    <a:pt x="195414" y="135890"/>
                  </a:cubicBezTo>
                </a:path>
              </a:pathLst>
            </a:custGeom>
            <a:solidFill>
              <a:srgbClr val="FF725E"/>
            </a:solidFill>
            <a:ln w="9525"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7A389923-3BFA-44C6-9516-56A2B698368D}"/>
                </a:ext>
              </a:extLst>
            </p:cNvPr>
            <p:cNvSpPr/>
            <p:nvPr/>
          </p:nvSpPr>
          <p:spPr>
            <a:xfrm>
              <a:off x="3462795" y="4951480"/>
              <a:ext cx="181570" cy="195537"/>
            </a:xfrm>
            <a:custGeom>
              <a:avLst/>
              <a:gdLst>
                <a:gd name="connsiteX0" fmla="*/ 10475 w 181569"/>
                <a:gd name="connsiteY0" fmla="*/ 10475 h 195536"/>
                <a:gd name="connsiteX1" fmla="*/ 20252 w 181569"/>
                <a:gd name="connsiteY1" fmla="*/ 11872 h 195536"/>
                <a:gd name="connsiteX2" fmla="*/ 31426 w 181569"/>
                <a:gd name="connsiteY2" fmla="*/ 14665 h 195536"/>
                <a:gd name="connsiteX3" fmla="*/ 45392 w 181569"/>
                <a:gd name="connsiteY3" fmla="*/ 20252 h 195536"/>
                <a:gd name="connsiteX4" fmla="*/ 62153 w 181569"/>
                <a:gd name="connsiteY4" fmla="*/ 28632 h 195536"/>
                <a:gd name="connsiteX5" fmla="*/ 80310 w 181569"/>
                <a:gd name="connsiteY5" fmla="*/ 39805 h 195536"/>
                <a:gd name="connsiteX6" fmla="*/ 118020 w 181569"/>
                <a:gd name="connsiteY6" fmla="*/ 71929 h 195536"/>
                <a:gd name="connsiteX7" fmla="*/ 147351 w 181569"/>
                <a:gd name="connsiteY7" fmla="*/ 112433 h 195536"/>
                <a:gd name="connsiteX8" fmla="*/ 157128 w 181569"/>
                <a:gd name="connsiteY8" fmla="*/ 131987 h 195536"/>
                <a:gd name="connsiteX9" fmla="*/ 164111 w 181569"/>
                <a:gd name="connsiteY9" fmla="*/ 150144 h 195536"/>
                <a:gd name="connsiteX10" fmla="*/ 168301 w 181569"/>
                <a:gd name="connsiteY10" fmla="*/ 165508 h 195536"/>
                <a:gd name="connsiteX11" fmla="*/ 171095 w 181569"/>
                <a:gd name="connsiteY11" fmla="*/ 176681 h 195536"/>
                <a:gd name="connsiteX12" fmla="*/ 172491 w 181569"/>
                <a:gd name="connsiteY12" fmla="*/ 186458 h 195536"/>
                <a:gd name="connsiteX13" fmla="*/ 162714 w 181569"/>
                <a:gd name="connsiteY13" fmla="*/ 150144 h 195536"/>
                <a:gd name="connsiteX14" fmla="*/ 155731 w 181569"/>
                <a:gd name="connsiteY14" fmla="*/ 133384 h 195536"/>
                <a:gd name="connsiteX15" fmla="*/ 145954 w 181569"/>
                <a:gd name="connsiteY15" fmla="*/ 113830 h 195536"/>
                <a:gd name="connsiteX16" fmla="*/ 116624 w 181569"/>
                <a:gd name="connsiteY16" fmla="*/ 74723 h 195536"/>
                <a:gd name="connsiteX17" fmla="*/ 78913 w 181569"/>
                <a:gd name="connsiteY17" fmla="*/ 42599 h 195536"/>
                <a:gd name="connsiteX18" fmla="*/ 60756 w 181569"/>
                <a:gd name="connsiteY18" fmla="*/ 31426 h 195536"/>
                <a:gd name="connsiteX19" fmla="*/ 43996 w 181569"/>
                <a:gd name="connsiteY19" fmla="*/ 23045 h 195536"/>
                <a:gd name="connsiteX20" fmla="*/ 10475 w 181569"/>
                <a:gd name="connsiteY20" fmla="*/ 10475 h 19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569" h="195536">
                  <a:moveTo>
                    <a:pt x="10475" y="10475"/>
                  </a:moveTo>
                  <a:cubicBezTo>
                    <a:pt x="10475" y="10475"/>
                    <a:pt x="14665" y="10475"/>
                    <a:pt x="20252" y="11872"/>
                  </a:cubicBezTo>
                  <a:cubicBezTo>
                    <a:pt x="23045" y="13268"/>
                    <a:pt x="27236" y="13268"/>
                    <a:pt x="31426" y="14665"/>
                  </a:cubicBezTo>
                  <a:cubicBezTo>
                    <a:pt x="35616" y="16062"/>
                    <a:pt x="41202" y="17459"/>
                    <a:pt x="45392" y="20252"/>
                  </a:cubicBezTo>
                  <a:cubicBezTo>
                    <a:pt x="50979" y="23045"/>
                    <a:pt x="56566" y="24442"/>
                    <a:pt x="62153" y="28632"/>
                  </a:cubicBezTo>
                  <a:cubicBezTo>
                    <a:pt x="67739" y="31426"/>
                    <a:pt x="74723" y="35615"/>
                    <a:pt x="80310" y="39805"/>
                  </a:cubicBezTo>
                  <a:cubicBezTo>
                    <a:pt x="92880" y="48186"/>
                    <a:pt x="106847" y="59359"/>
                    <a:pt x="118020" y="71929"/>
                  </a:cubicBezTo>
                  <a:cubicBezTo>
                    <a:pt x="130591" y="84500"/>
                    <a:pt x="140367" y="98467"/>
                    <a:pt x="147351" y="112433"/>
                  </a:cubicBezTo>
                  <a:cubicBezTo>
                    <a:pt x="151541" y="119417"/>
                    <a:pt x="154334" y="125004"/>
                    <a:pt x="157128" y="131987"/>
                  </a:cubicBezTo>
                  <a:cubicBezTo>
                    <a:pt x="159921" y="137574"/>
                    <a:pt x="161318" y="144557"/>
                    <a:pt x="164111" y="150144"/>
                  </a:cubicBezTo>
                  <a:cubicBezTo>
                    <a:pt x="165508" y="155731"/>
                    <a:pt x="166905" y="161318"/>
                    <a:pt x="168301" y="165508"/>
                  </a:cubicBezTo>
                  <a:cubicBezTo>
                    <a:pt x="169698" y="169698"/>
                    <a:pt x="169698" y="173888"/>
                    <a:pt x="171095" y="176681"/>
                  </a:cubicBezTo>
                  <a:cubicBezTo>
                    <a:pt x="172491" y="183665"/>
                    <a:pt x="172491" y="186458"/>
                    <a:pt x="172491" y="186458"/>
                  </a:cubicBezTo>
                  <a:cubicBezTo>
                    <a:pt x="171095" y="186458"/>
                    <a:pt x="169698" y="172491"/>
                    <a:pt x="162714" y="150144"/>
                  </a:cubicBezTo>
                  <a:cubicBezTo>
                    <a:pt x="161318" y="144557"/>
                    <a:pt x="158524" y="138970"/>
                    <a:pt x="155731" y="133384"/>
                  </a:cubicBezTo>
                  <a:cubicBezTo>
                    <a:pt x="152938" y="127797"/>
                    <a:pt x="150144" y="120814"/>
                    <a:pt x="145954" y="113830"/>
                  </a:cubicBezTo>
                  <a:cubicBezTo>
                    <a:pt x="138971" y="101260"/>
                    <a:pt x="129194" y="87293"/>
                    <a:pt x="116624" y="74723"/>
                  </a:cubicBezTo>
                  <a:cubicBezTo>
                    <a:pt x="104054" y="62152"/>
                    <a:pt x="91483" y="50979"/>
                    <a:pt x="78913" y="42599"/>
                  </a:cubicBezTo>
                  <a:cubicBezTo>
                    <a:pt x="71930" y="38409"/>
                    <a:pt x="66343" y="34219"/>
                    <a:pt x="60756" y="31426"/>
                  </a:cubicBezTo>
                  <a:cubicBezTo>
                    <a:pt x="55169" y="28632"/>
                    <a:pt x="49583" y="25838"/>
                    <a:pt x="43996" y="23045"/>
                  </a:cubicBezTo>
                  <a:cubicBezTo>
                    <a:pt x="24442" y="14665"/>
                    <a:pt x="10475" y="11872"/>
                    <a:pt x="10475" y="10475"/>
                  </a:cubicBezTo>
                  <a:close/>
                </a:path>
              </a:pathLst>
            </a:custGeom>
            <a:solidFill>
              <a:srgbClr val="263238"/>
            </a:solidFill>
            <a:ln w="9525"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6A5B49A8-7E94-437A-B270-281B92FDB565}"/>
                </a:ext>
              </a:extLst>
            </p:cNvPr>
            <p:cNvSpPr/>
            <p:nvPr/>
          </p:nvSpPr>
          <p:spPr>
            <a:xfrm>
              <a:off x="5061750" y="1213679"/>
              <a:ext cx="712312" cy="684378"/>
            </a:xfrm>
            <a:custGeom>
              <a:avLst/>
              <a:gdLst>
                <a:gd name="connsiteX0" fmla="*/ 704886 w 712312"/>
                <a:gd name="connsiteY0" fmla="*/ 540077 h 684378"/>
                <a:gd name="connsiteX1" fmla="*/ 605721 w 712312"/>
                <a:gd name="connsiteY1" fmla="*/ 547060 h 684378"/>
                <a:gd name="connsiteX2" fmla="*/ 460466 w 712312"/>
                <a:gd name="connsiteY2" fmla="*/ 654606 h 684378"/>
                <a:gd name="connsiteX3" fmla="*/ 31682 w 712312"/>
                <a:gd name="connsiteY3" fmla="*/ 460466 h 684378"/>
                <a:gd name="connsiteX4" fmla="*/ 225821 w 712312"/>
                <a:gd name="connsiteY4" fmla="*/ 31681 h 684378"/>
                <a:gd name="connsiteX5" fmla="*/ 654605 w 712312"/>
                <a:gd name="connsiteY5" fmla="*/ 225821 h 684378"/>
                <a:gd name="connsiteX6" fmla="*/ 661589 w 712312"/>
                <a:gd name="connsiteY6" fmla="*/ 440912 h 684378"/>
                <a:gd name="connsiteX7" fmla="*/ 661589 w 712312"/>
                <a:gd name="connsiteY7" fmla="*/ 440912 h 684378"/>
                <a:gd name="connsiteX8" fmla="*/ 704886 w 712312"/>
                <a:gd name="connsiteY8" fmla="*/ 540077 h 68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2312" h="684378">
                  <a:moveTo>
                    <a:pt x="704886" y="540077"/>
                  </a:moveTo>
                  <a:lnTo>
                    <a:pt x="605721" y="547060"/>
                  </a:lnTo>
                  <a:cubicBezTo>
                    <a:pt x="569407" y="594548"/>
                    <a:pt x="520523" y="632258"/>
                    <a:pt x="460466" y="654606"/>
                  </a:cubicBezTo>
                  <a:cubicBezTo>
                    <a:pt x="288673" y="718853"/>
                    <a:pt x="97326" y="632258"/>
                    <a:pt x="31682" y="460466"/>
                  </a:cubicBezTo>
                  <a:cubicBezTo>
                    <a:pt x="-32566" y="288673"/>
                    <a:pt x="54028" y="97326"/>
                    <a:pt x="225821" y="31681"/>
                  </a:cubicBezTo>
                  <a:cubicBezTo>
                    <a:pt x="397614" y="-32566"/>
                    <a:pt x="588961" y="54029"/>
                    <a:pt x="654605" y="225821"/>
                  </a:cubicBezTo>
                  <a:cubicBezTo>
                    <a:pt x="681143" y="297053"/>
                    <a:pt x="682539" y="372474"/>
                    <a:pt x="661589" y="440912"/>
                  </a:cubicBezTo>
                  <a:lnTo>
                    <a:pt x="661589" y="440912"/>
                  </a:lnTo>
                  <a:lnTo>
                    <a:pt x="704886" y="540077"/>
                  </a:lnTo>
                  <a:close/>
                </a:path>
              </a:pathLst>
            </a:custGeom>
            <a:solidFill>
              <a:srgbClr val="FFFFFF"/>
            </a:solidFill>
            <a:ln w="9525"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862B53D9-38F4-4C63-8729-352CFFD0C546}"/>
                </a:ext>
              </a:extLst>
            </p:cNvPr>
            <p:cNvSpPr/>
            <p:nvPr/>
          </p:nvSpPr>
          <p:spPr>
            <a:xfrm>
              <a:off x="5059117" y="1212014"/>
              <a:ext cx="712312" cy="684378"/>
            </a:xfrm>
            <a:custGeom>
              <a:avLst/>
              <a:gdLst>
                <a:gd name="connsiteX0" fmla="*/ 707519 w 712312"/>
                <a:gd name="connsiteY0" fmla="*/ 541742 h 684378"/>
                <a:gd name="connsiteX1" fmla="*/ 704726 w 712312"/>
                <a:gd name="connsiteY1" fmla="*/ 536155 h 684378"/>
                <a:gd name="connsiteX2" fmla="*/ 696346 w 712312"/>
                <a:gd name="connsiteY2" fmla="*/ 516601 h 684378"/>
                <a:gd name="connsiteX3" fmla="*/ 664222 w 712312"/>
                <a:gd name="connsiteY3" fmla="*/ 442577 h 684378"/>
                <a:gd name="connsiteX4" fmla="*/ 662825 w 712312"/>
                <a:gd name="connsiteY4" fmla="*/ 441180 h 684378"/>
                <a:gd name="connsiteX5" fmla="*/ 661429 w 712312"/>
                <a:gd name="connsiteY5" fmla="*/ 442577 h 684378"/>
                <a:gd name="connsiteX6" fmla="*/ 661429 w 712312"/>
                <a:gd name="connsiteY6" fmla="*/ 442577 h 684378"/>
                <a:gd name="connsiteX7" fmla="*/ 662825 w 712312"/>
                <a:gd name="connsiteY7" fmla="*/ 443973 h 684378"/>
                <a:gd name="connsiteX8" fmla="*/ 671205 w 712312"/>
                <a:gd name="connsiteY8" fmla="*/ 280561 h 684378"/>
                <a:gd name="connsiteX9" fmla="*/ 657238 w 712312"/>
                <a:gd name="connsiteY9" fmla="*/ 230280 h 684378"/>
                <a:gd name="connsiteX10" fmla="*/ 633495 w 712312"/>
                <a:gd name="connsiteY10" fmla="*/ 179999 h 684378"/>
                <a:gd name="connsiteX11" fmla="*/ 556677 w 712312"/>
                <a:gd name="connsiteY11" fmla="*/ 87817 h 684378"/>
                <a:gd name="connsiteX12" fmla="*/ 439355 w 712312"/>
                <a:gd name="connsiteY12" fmla="*/ 24966 h 684378"/>
                <a:gd name="connsiteX13" fmla="*/ 296892 w 712312"/>
                <a:gd name="connsiteY13" fmla="*/ 13793 h 684378"/>
                <a:gd name="connsiteX14" fmla="*/ 155827 w 712312"/>
                <a:gd name="connsiteY14" fmla="*/ 68264 h 684378"/>
                <a:gd name="connsiteX15" fmla="*/ 49678 w 712312"/>
                <a:gd name="connsiteY15" fmla="*/ 186982 h 684378"/>
                <a:gd name="connsiteX16" fmla="*/ 10571 w 712312"/>
                <a:gd name="connsiteY16" fmla="*/ 343412 h 684378"/>
                <a:gd name="connsiteX17" fmla="*/ 45488 w 712312"/>
                <a:gd name="connsiteY17" fmla="*/ 492858 h 684378"/>
                <a:gd name="connsiteX18" fmla="*/ 136273 w 712312"/>
                <a:gd name="connsiteY18" fmla="*/ 605989 h 684378"/>
                <a:gd name="connsiteX19" fmla="*/ 256388 w 712312"/>
                <a:gd name="connsiteY19" fmla="*/ 666047 h 684378"/>
                <a:gd name="connsiteX20" fmla="*/ 377900 w 712312"/>
                <a:gd name="connsiteY20" fmla="*/ 675824 h 684378"/>
                <a:gd name="connsiteX21" fmla="*/ 432371 w 712312"/>
                <a:gd name="connsiteY21" fmla="*/ 666047 h 684378"/>
                <a:gd name="connsiteX22" fmla="*/ 481256 w 712312"/>
                <a:gd name="connsiteY22" fmla="*/ 649287 h 684378"/>
                <a:gd name="connsiteX23" fmla="*/ 609751 w 712312"/>
                <a:gd name="connsiteY23" fmla="*/ 548725 h 684378"/>
                <a:gd name="connsiteX24" fmla="*/ 609751 w 712312"/>
                <a:gd name="connsiteY24" fmla="*/ 548725 h 684378"/>
                <a:gd name="connsiteX25" fmla="*/ 683776 w 712312"/>
                <a:gd name="connsiteY25" fmla="*/ 543138 h 684378"/>
                <a:gd name="connsiteX26" fmla="*/ 703329 w 712312"/>
                <a:gd name="connsiteY26" fmla="*/ 541742 h 684378"/>
                <a:gd name="connsiteX27" fmla="*/ 707519 w 712312"/>
                <a:gd name="connsiteY27" fmla="*/ 541742 h 684378"/>
                <a:gd name="connsiteX28" fmla="*/ 700536 w 712312"/>
                <a:gd name="connsiteY28" fmla="*/ 541742 h 684378"/>
                <a:gd name="connsiteX29" fmla="*/ 680982 w 712312"/>
                <a:gd name="connsiteY29" fmla="*/ 543138 h 684378"/>
                <a:gd name="connsiteX30" fmla="*/ 606958 w 712312"/>
                <a:gd name="connsiteY30" fmla="*/ 547328 h 684378"/>
                <a:gd name="connsiteX31" fmla="*/ 606958 w 712312"/>
                <a:gd name="connsiteY31" fmla="*/ 547328 h 684378"/>
                <a:gd name="connsiteX32" fmla="*/ 606958 w 712312"/>
                <a:gd name="connsiteY32" fmla="*/ 547328 h 684378"/>
                <a:gd name="connsiteX33" fmla="*/ 479859 w 712312"/>
                <a:gd name="connsiteY33" fmla="*/ 646493 h 684378"/>
                <a:gd name="connsiteX34" fmla="*/ 430975 w 712312"/>
                <a:gd name="connsiteY34" fmla="*/ 663254 h 684378"/>
                <a:gd name="connsiteX35" fmla="*/ 376504 w 712312"/>
                <a:gd name="connsiteY35" fmla="*/ 673031 h 684378"/>
                <a:gd name="connsiteX36" fmla="*/ 256388 w 712312"/>
                <a:gd name="connsiteY36" fmla="*/ 661857 h 684378"/>
                <a:gd name="connsiteX37" fmla="*/ 139066 w 712312"/>
                <a:gd name="connsiteY37" fmla="*/ 601799 h 684378"/>
                <a:gd name="connsiteX38" fmla="*/ 49678 w 712312"/>
                <a:gd name="connsiteY38" fmla="*/ 490064 h 684378"/>
                <a:gd name="connsiteX39" fmla="*/ 16158 w 712312"/>
                <a:gd name="connsiteY39" fmla="*/ 342015 h 684378"/>
                <a:gd name="connsiteX40" fmla="*/ 55265 w 712312"/>
                <a:gd name="connsiteY40" fmla="*/ 188379 h 684378"/>
                <a:gd name="connsiteX41" fmla="*/ 299686 w 712312"/>
                <a:gd name="connsiteY41" fmla="*/ 17983 h 684378"/>
                <a:gd name="connsiteX42" fmla="*/ 440751 w 712312"/>
                <a:gd name="connsiteY42" fmla="*/ 29156 h 684378"/>
                <a:gd name="connsiteX43" fmla="*/ 556677 w 712312"/>
                <a:gd name="connsiteY43" fmla="*/ 90611 h 684378"/>
                <a:gd name="connsiteX44" fmla="*/ 633495 w 712312"/>
                <a:gd name="connsiteY44" fmla="*/ 181395 h 684378"/>
                <a:gd name="connsiteX45" fmla="*/ 657238 w 712312"/>
                <a:gd name="connsiteY45" fmla="*/ 230280 h 684378"/>
                <a:gd name="connsiteX46" fmla="*/ 671205 w 712312"/>
                <a:gd name="connsiteY46" fmla="*/ 279164 h 684378"/>
                <a:gd name="connsiteX47" fmla="*/ 662825 w 712312"/>
                <a:gd name="connsiteY47" fmla="*/ 441180 h 684378"/>
                <a:gd name="connsiteX48" fmla="*/ 660032 w 712312"/>
                <a:gd name="connsiteY48" fmla="*/ 448163 h 684378"/>
                <a:gd name="connsiteX49" fmla="*/ 664222 w 712312"/>
                <a:gd name="connsiteY49" fmla="*/ 441180 h 684378"/>
                <a:gd name="connsiteX50" fmla="*/ 664222 w 712312"/>
                <a:gd name="connsiteY50" fmla="*/ 441180 h 684378"/>
                <a:gd name="connsiteX51" fmla="*/ 662825 w 712312"/>
                <a:gd name="connsiteY51" fmla="*/ 441180 h 684378"/>
                <a:gd name="connsiteX52" fmla="*/ 696346 w 712312"/>
                <a:gd name="connsiteY52" fmla="*/ 513808 h 684378"/>
                <a:gd name="connsiteX53" fmla="*/ 704726 w 712312"/>
                <a:gd name="connsiteY53" fmla="*/ 533362 h 684378"/>
                <a:gd name="connsiteX54" fmla="*/ 707519 w 712312"/>
                <a:gd name="connsiteY54" fmla="*/ 541742 h 68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12312" h="684378">
                  <a:moveTo>
                    <a:pt x="707519" y="541742"/>
                  </a:moveTo>
                  <a:cubicBezTo>
                    <a:pt x="707519" y="541742"/>
                    <a:pt x="706123" y="540345"/>
                    <a:pt x="704726" y="536155"/>
                  </a:cubicBezTo>
                  <a:cubicBezTo>
                    <a:pt x="703329" y="531965"/>
                    <a:pt x="700536" y="524981"/>
                    <a:pt x="696346" y="516601"/>
                  </a:cubicBezTo>
                  <a:cubicBezTo>
                    <a:pt x="689362" y="499841"/>
                    <a:pt x="678189" y="474700"/>
                    <a:pt x="664222" y="442577"/>
                  </a:cubicBezTo>
                  <a:lnTo>
                    <a:pt x="662825" y="441180"/>
                  </a:lnTo>
                  <a:lnTo>
                    <a:pt x="661429" y="442577"/>
                  </a:lnTo>
                  <a:lnTo>
                    <a:pt x="661429" y="442577"/>
                  </a:lnTo>
                  <a:lnTo>
                    <a:pt x="662825" y="443973"/>
                  </a:lnTo>
                  <a:cubicBezTo>
                    <a:pt x="675396" y="403469"/>
                    <a:pt x="685172" y="346205"/>
                    <a:pt x="671205" y="280561"/>
                  </a:cubicBezTo>
                  <a:cubicBezTo>
                    <a:pt x="668412" y="263800"/>
                    <a:pt x="662825" y="247040"/>
                    <a:pt x="657238" y="230280"/>
                  </a:cubicBezTo>
                  <a:cubicBezTo>
                    <a:pt x="650255" y="213519"/>
                    <a:pt x="643272" y="196759"/>
                    <a:pt x="633495" y="179999"/>
                  </a:cubicBezTo>
                  <a:cubicBezTo>
                    <a:pt x="615338" y="146478"/>
                    <a:pt x="588801" y="114354"/>
                    <a:pt x="556677" y="87817"/>
                  </a:cubicBezTo>
                  <a:cubicBezTo>
                    <a:pt x="524553" y="61280"/>
                    <a:pt x="484049" y="38933"/>
                    <a:pt x="439355" y="24966"/>
                  </a:cubicBezTo>
                  <a:cubicBezTo>
                    <a:pt x="394661" y="10999"/>
                    <a:pt x="345776" y="6809"/>
                    <a:pt x="296892" y="13793"/>
                  </a:cubicBezTo>
                  <a:cubicBezTo>
                    <a:pt x="248008" y="20776"/>
                    <a:pt x="199124" y="38933"/>
                    <a:pt x="155827" y="68264"/>
                  </a:cubicBezTo>
                  <a:cubicBezTo>
                    <a:pt x="112529" y="97594"/>
                    <a:pt x="74819" y="138098"/>
                    <a:pt x="49678" y="186982"/>
                  </a:cubicBezTo>
                  <a:cubicBezTo>
                    <a:pt x="23141" y="235866"/>
                    <a:pt x="9174" y="290337"/>
                    <a:pt x="10571" y="343412"/>
                  </a:cubicBezTo>
                  <a:cubicBezTo>
                    <a:pt x="10571" y="396486"/>
                    <a:pt x="23141" y="448163"/>
                    <a:pt x="45488" y="492858"/>
                  </a:cubicBezTo>
                  <a:cubicBezTo>
                    <a:pt x="67835" y="537552"/>
                    <a:pt x="99959" y="576659"/>
                    <a:pt x="136273" y="605989"/>
                  </a:cubicBezTo>
                  <a:cubicBezTo>
                    <a:pt x="172587" y="635320"/>
                    <a:pt x="214488" y="654874"/>
                    <a:pt x="256388" y="666047"/>
                  </a:cubicBezTo>
                  <a:cubicBezTo>
                    <a:pt x="298289" y="677221"/>
                    <a:pt x="338793" y="680014"/>
                    <a:pt x="377900" y="675824"/>
                  </a:cubicBezTo>
                  <a:cubicBezTo>
                    <a:pt x="397454" y="674427"/>
                    <a:pt x="415611" y="670237"/>
                    <a:pt x="432371" y="666047"/>
                  </a:cubicBezTo>
                  <a:cubicBezTo>
                    <a:pt x="449132" y="660460"/>
                    <a:pt x="465892" y="656270"/>
                    <a:pt x="481256" y="649287"/>
                  </a:cubicBezTo>
                  <a:cubicBezTo>
                    <a:pt x="542710" y="621353"/>
                    <a:pt x="583214" y="582246"/>
                    <a:pt x="609751" y="548725"/>
                  </a:cubicBezTo>
                  <a:lnTo>
                    <a:pt x="609751" y="548725"/>
                  </a:lnTo>
                  <a:cubicBezTo>
                    <a:pt x="641875" y="545932"/>
                    <a:pt x="667015" y="544535"/>
                    <a:pt x="683776" y="543138"/>
                  </a:cubicBezTo>
                  <a:cubicBezTo>
                    <a:pt x="692156" y="543138"/>
                    <a:pt x="697743" y="541742"/>
                    <a:pt x="703329" y="541742"/>
                  </a:cubicBezTo>
                  <a:cubicBezTo>
                    <a:pt x="706123" y="541742"/>
                    <a:pt x="707519" y="541742"/>
                    <a:pt x="707519" y="541742"/>
                  </a:cubicBezTo>
                  <a:cubicBezTo>
                    <a:pt x="707519" y="541742"/>
                    <a:pt x="704726" y="541742"/>
                    <a:pt x="700536" y="541742"/>
                  </a:cubicBezTo>
                  <a:cubicBezTo>
                    <a:pt x="696346" y="541742"/>
                    <a:pt x="689362" y="541742"/>
                    <a:pt x="680982" y="543138"/>
                  </a:cubicBezTo>
                  <a:cubicBezTo>
                    <a:pt x="664222" y="544535"/>
                    <a:pt x="639081" y="545932"/>
                    <a:pt x="606958" y="547328"/>
                  </a:cubicBezTo>
                  <a:lnTo>
                    <a:pt x="606958" y="547328"/>
                  </a:lnTo>
                  <a:lnTo>
                    <a:pt x="606958" y="547328"/>
                  </a:lnTo>
                  <a:cubicBezTo>
                    <a:pt x="581817" y="580849"/>
                    <a:pt x="539917" y="619956"/>
                    <a:pt x="479859" y="646493"/>
                  </a:cubicBezTo>
                  <a:cubicBezTo>
                    <a:pt x="464495" y="653477"/>
                    <a:pt x="447735" y="657667"/>
                    <a:pt x="430975" y="663254"/>
                  </a:cubicBezTo>
                  <a:cubicBezTo>
                    <a:pt x="414214" y="667444"/>
                    <a:pt x="396057" y="671634"/>
                    <a:pt x="376504" y="673031"/>
                  </a:cubicBezTo>
                  <a:cubicBezTo>
                    <a:pt x="338793" y="677221"/>
                    <a:pt x="298289" y="674427"/>
                    <a:pt x="256388" y="661857"/>
                  </a:cubicBezTo>
                  <a:cubicBezTo>
                    <a:pt x="215884" y="650684"/>
                    <a:pt x="175380" y="631130"/>
                    <a:pt x="139066" y="601799"/>
                  </a:cubicBezTo>
                  <a:cubicBezTo>
                    <a:pt x="102752" y="572469"/>
                    <a:pt x="70628" y="534758"/>
                    <a:pt x="49678" y="490064"/>
                  </a:cubicBezTo>
                  <a:cubicBezTo>
                    <a:pt x="27331" y="445370"/>
                    <a:pt x="16158" y="395089"/>
                    <a:pt x="16158" y="342015"/>
                  </a:cubicBezTo>
                  <a:cubicBezTo>
                    <a:pt x="16158" y="288941"/>
                    <a:pt x="30124" y="235866"/>
                    <a:pt x="55265" y="188379"/>
                  </a:cubicBezTo>
                  <a:cubicBezTo>
                    <a:pt x="105546" y="92007"/>
                    <a:pt x="201917" y="30553"/>
                    <a:pt x="299686" y="17983"/>
                  </a:cubicBezTo>
                  <a:cubicBezTo>
                    <a:pt x="348570" y="10999"/>
                    <a:pt x="396057" y="15189"/>
                    <a:pt x="440751" y="29156"/>
                  </a:cubicBezTo>
                  <a:cubicBezTo>
                    <a:pt x="484049" y="41726"/>
                    <a:pt x="524553" y="64073"/>
                    <a:pt x="556677" y="90611"/>
                  </a:cubicBezTo>
                  <a:cubicBezTo>
                    <a:pt x="588801" y="117148"/>
                    <a:pt x="615338" y="149272"/>
                    <a:pt x="633495" y="181395"/>
                  </a:cubicBezTo>
                  <a:cubicBezTo>
                    <a:pt x="643272" y="198156"/>
                    <a:pt x="650255" y="214916"/>
                    <a:pt x="657238" y="230280"/>
                  </a:cubicBezTo>
                  <a:cubicBezTo>
                    <a:pt x="662825" y="247040"/>
                    <a:pt x="668412" y="263800"/>
                    <a:pt x="671205" y="279164"/>
                  </a:cubicBezTo>
                  <a:cubicBezTo>
                    <a:pt x="683776" y="343412"/>
                    <a:pt x="675396" y="400676"/>
                    <a:pt x="662825" y="441180"/>
                  </a:cubicBezTo>
                  <a:lnTo>
                    <a:pt x="660032" y="448163"/>
                  </a:lnTo>
                  <a:lnTo>
                    <a:pt x="664222" y="441180"/>
                  </a:lnTo>
                  <a:lnTo>
                    <a:pt x="664222" y="441180"/>
                  </a:lnTo>
                  <a:lnTo>
                    <a:pt x="662825" y="441180"/>
                  </a:lnTo>
                  <a:cubicBezTo>
                    <a:pt x="676792" y="473304"/>
                    <a:pt x="689362" y="497048"/>
                    <a:pt x="696346" y="513808"/>
                  </a:cubicBezTo>
                  <a:cubicBezTo>
                    <a:pt x="700536" y="522188"/>
                    <a:pt x="703329" y="527775"/>
                    <a:pt x="704726" y="533362"/>
                  </a:cubicBezTo>
                  <a:cubicBezTo>
                    <a:pt x="706123" y="538948"/>
                    <a:pt x="707519" y="541742"/>
                    <a:pt x="707519" y="541742"/>
                  </a:cubicBezTo>
                  <a:close/>
                </a:path>
              </a:pathLst>
            </a:custGeom>
            <a:solidFill>
              <a:srgbClr val="263238"/>
            </a:solidFill>
            <a:ln w="9525"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FD576FD-73CD-4C60-B149-4066505E7A8B}"/>
                </a:ext>
              </a:extLst>
            </p:cNvPr>
            <p:cNvSpPr/>
            <p:nvPr/>
          </p:nvSpPr>
          <p:spPr>
            <a:xfrm>
              <a:off x="5475427" y="1512827"/>
              <a:ext cx="97768" cy="97768"/>
            </a:xfrm>
            <a:custGeom>
              <a:avLst/>
              <a:gdLst>
                <a:gd name="connsiteX0" fmla="*/ 10475 w 97768"/>
                <a:gd name="connsiteY0" fmla="*/ 50979 h 97768"/>
                <a:gd name="connsiteX1" fmla="*/ 50979 w 97768"/>
                <a:gd name="connsiteY1" fmla="*/ 91483 h 97768"/>
                <a:gd name="connsiteX2" fmla="*/ 91483 w 97768"/>
                <a:gd name="connsiteY2" fmla="*/ 50979 h 97768"/>
                <a:gd name="connsiteX3" fmla="*/ 50979 w 97768"/>
                <a:gd name="connsiteY3" fmla="*/ 10475 h 97768"/>
                <a:gd name="connsiteX4" fmla="*/ 10475 w 97768"/>
                <a:gd name="connsiteY4" fmla="*/ 50979 h 97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68" h="97768">
                  <a:moveTo>
                    <a:pt x="10475" y="50979"/>
                  </a:moveTo>
                  <a:cubicBezTo>
                    <a:pt x="10475" y="73326"/>
                    <a:pt x="28632" y="91483"/>
                    <a:pt x="50979" y="91483"/>
                  </a:cubicBezTo>
                  <a:cubicBezTo>
                    <a:pt x="73326" y="91483"/>
                    <a:pt x="91483" y="73326"/>
                    <a:pt x="91483" y="50979"/>
                  </a:cubicBezTo>
                  <a:cubicBezTo>
                    <a:pt x="91483" y="28632"/>
                    <a:pt x="73326" y="10475"/>
                    <a:pt x="50979" y="10475"/>
                  </a:cubicBezTo>
                  <a:cubicBezTo>
                    <a:pt x="28632" y="10475"/>
                    <a:pt x="10475" y="28632"/>
                    <a:pt x="10475" y="50979"/>
                  </a:cubicBezTo>
                  <a:close/>
                </a:path>
              </a:pathLst>
            </a:custGeom>
            <a:solidFill>
              <a:srgbClr val="263238"/>
            </a:solidFill>
            <a:ln w="9525"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B06502CF-73D9-45F8-ACA4-DC78A707D9C7}"/>
                </a:ext>
              </a:extLst>
            </p:cNvPr>
            <p:cNvSpPr/>
            <p:nvPr/>
          </p:nvSpPr>
          <p:spPr>
            <a:xfrm>
              <a:off x="5352518" y="1512827"/>
              <a:ext cx="97768" cy="97768"/>
            </a:xfrm>
            <a:custGeom>
              <a:avLst/>
              <a:gdLst>
                <a:gd name="connsiteX0" fmla="*/ 10475 w 97768"/>
                <a:gd name="connsiteY0" fmla="*/ 50979 h 97768"/>
                <a:gd name="connsiteX1" fmla="*/ 50979 w 97768"/>
                <a:gd name="connsiteY1" fmla="*/ 91483 h 97768"/>
                <a:gd name="connsiteX2" fmla="*/ 91483 w 97768"/>
                <a:gd name="connsiteY2" fmla="*/ 50979 h 97768"/>
                <a:gd name="connsiteX3" fmla="*/ 50979 w 97768"/>
                <a:gd name="connsiteY3" fmla="*/ 10475 h 97768"/>
                <a:gd name="connsiteX4" fmla="*/ 10475 w 97768"/>
                <a:gd name="connsiteY4" fmla="*/ 50979 h 97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68" h="97768">
                  <a:moveTo>
                    <a:pt x="10475" y="50979"/>
                  </a:moveTo>
                  <a:cubicBezTo>
                    <a:pt x="10475" y="73326"/>
                    <a:pt x="28632" y="91483"/>
                    <a:pt x="50979" y="91483"/>
                  </a:cubicBezTo>
                  <a:cubicBezTo>
                    <a:pt x="73326" y="91483"/>
                    <a:pt x="91483" y="73326"/>
                    <a:pt x="91483" y="50979"/>
                  </a:cubicBezTo>
                  <a:cubicBezTo>
                    <a:pt x="91483" y="28632"/>
                    <a:pt x="73326" y="10475"/>
                    <a:pt x="50979" y="10475"/>
                  </a:cubicBezTo>
                  <a:cubicBezTo>
                    <a:pt x="28632" y="10475"/>
                    <a:pt x="10475" y="28632"/>
                    <a:pt x="10475" y="50979"/>
                  </a:cubicBezTo>
                  <a:close/>
                </a:path>
              </a:pathLst>
            </a:custGeom>
            <a:solidFill>
              <a:srgbClr val="263238"/>
            </a:solidFill>
            <a:ln w="9525"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FD05CEF2-770E-4337-94F3-007BB3CF25E1}"/>
                </a:ext>
              </a:extLst>
            </p:cNvPr>
            <p:cNvSpPr/>
            <p:nvPr/>
          </p:nvSpPr>
          <p:spPr>
            <a:xfrm>
              <a:off x="5229609" y="1512827"/>
              <a:ext cx="97768" cy="97768"/>
            </a:xfrm>
            <a:custGeom>
              <a:avLst/>
              <a:gdLst>
                <a:gd name="connsiteX0" fmla="*/ 10475 w 97768"/>
                <a:gd name="connsiteY0" fmla="*/ 50979 h 97768"/>
                <a:gd name="connsiteX1" fmla="*/ 50979 w 97768"/>
                <a:gd name="connsiteY1" fmla="*/ 91483 h 97768"/>
                <a:gd name="connsiteX2" fmla="*/ 91483 w 97768"/>
                <a:gd name="connsiteY2" fmla="*/ 50979 h 97768"/>
                <a:gd name="connsiteX3" fmla="*/ 50979 w 97768"/>
                <a:gd name="connsiteY3" fmla="*/ 10475 h 97768"/>
                <a:gd name="connsiteX4" fmla="*/ 10475 w 97768"/>
                <a:gd name="connsiteY4" fmla="*/ 50979 h 97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68" h="97768">
                  <a:moveTo>
                    <a:pt x="10475" y="50979"/>
                  </a:moveTo>
                  <a:cubicBezTo>
                    <a:pt x="10475" y="73326"/>
                    <a:pt x="28632" y="91483"/>
                    <a:pt x="50979" y="91483"/>
                  </a:cubicBezTo>
                  <a:cubicBezTo>
                    <a:pt x="73326" y="91483"/>
                    <a:pt x="91483" y="73326"/>
                    <a:pt x="91483" y="50979"/>
                  </a:cubicBezTo>
                  <a:cubicBezTo>
                    <a:pt x="91483" y="28632"/>
                    <a:pt x="73326" y="10475"/>
                    <a:pt x="50979" y="10475"/>
                  </a:cubicBezTo>
                  <a:cubicBezTo>
                    <a:pt x="28632" y="10475"/>
                    <a:pt x="10475" y="28632"/>
                    <a:pt x="10475" y="50979"/>
                  </a:cubicBezTo>
                  <a:close/>
                </a:path>
              </a:pathLst>
            </a:custGeom>
            <a:solidFill>
              <a:srgbClr val="263238"/>
            </a:solidFill>
            <a:ln w="9525"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B624F3FA-05A4-4B09-8F0E-55AB5334E28A}"/>
                </a:ext>
              </a:extLst>
            </p:cNvPr>
            <p:cNvSpPr/>
            <p:nvPr/>
          </p:nvSpPr>
          <p:spPr>
            <a:xfrm>
              <a:off x="2590127" y="5658684"/>
              <a:ext cx="851981" cy="223471"/>
            </a:xfrm>
            <a:custGeom>
              <a:avLst/>
              <a:gdLst>
                <a:gd name="connsiteX0" fmla="*/ 855210 w 851981"/>
                <a:gd name="connsiteY0" fmla="*/ 11393 h 223470"/>
                <a:gd name="connsiteX1" fmla="*/ 844036 w 851981"/>
                <a:gd name="connsiteY1" fmla="*/ 12789 h 223470"/>
                <a:gd name="connsiteX2" fmla="*/ 810516 w 851981"/>
                <a:gd name="connsiteY2" fmla="*/ 15583 h 223470"/>
                <a:gd name="connsiteX3" fmla="*/ 690400 w 851981"/>
                <a:gd name="connsiteY3" fmla="*/ 23963 h 223470"/>
                <a:gd name="connsiteX4" fmla="*/ 292343 w 851981"/>
                <a:gd name="connsiteY4" fmla="*/ 58880 h 223470"/>
                <a:gd name="connsiteX5" fmla="*/ 77253 w 851981"/>
                <a:gd name="connsiteY5" fmla="*/ 97988 h 223470"/>
                <a:gd name="connsiteX6" fmla="*/ 33955 w 851981"/>
                <a:gd name="connsiteY6" fmla="*/ 118938 h 223470"/>
                <a:gd name="connsiteX7" fmla="*/ 18592 w 851981"/>
                <a:gd name="connsiteY7" fmla="*/ 134302 h 223470"/>
                <a:gd name="connsiteX8" fmla="*/ 19989 w 851981"/>
                <a:gd name="connsiteY8" fmla="*/ 153855 h 223470"/>
                <a:gd name="connsiteX9" fmla="*/ 54906 w 851981"/>
                <a:gd name="connsiteY9" fmla="*/ 174806 h 223470"/>
                <a:gd name="connsiteX10" fmla="*/ 92616 w 851981"/>
                <a:gd name="connsiteY10" fmla="*/ 187376 h 223470"/>
                <a:gd name="connsiteX11" fmla="*/ 209939 w 851981"/>
                <a:gd name="connsiteY11" fmla="*/ 215310 h 223470"/>
                <a:gd name="connsiteX12" fmla="*/ 242062 w 851981"/>
                <a:gd name="connsiteY12" fmla="*/ 220896 h 223470"/>
                <a:gd name="connsiteX13" fmla="*/ 253236 w 851981"/>
                <a:gd name="connsiteY13" fmla="*/ 223690 h 223470"/>
                <a:gd name="connsiteX14" fmla="*/ 242062 w 851981"/>
                <a:gd name="connsiteY14" fmla="*/ 222293 h 223470"/>
                <a:gd name="connsiteX15" fmla="*/ 209939 w 851981"/>
                <a:gd name="connsiteY15" fmla="*/ 218103 h 223470"/>
                <a:gd name="connsiteX16" fmla="*/ 91220 w 851981"/>
                <a:gd name="connsiteY16" fmla="*/ 192962 h 223470"/>
                <a:gd name="connsiteX17" fmla="*/ 52112 w 851981"/>
                <a:gd name="connsiteY17" fmla="*/ 181789 h 223470"/>
                <a:gd name="connsiteX18" fmla="*/ 14402 w 851981"/>
                <a:gd name="connsiteY18" fmla="*/ 158045 h 223470"/>
                <a:gd name="connsiteX19" fmla="*/ 13005 w 851981"/>
                <a:gd name="connsiteY19" fmla="*/ 132905 h 223470"/>
                <a:gd name="connsiteX20" fmla="*/ 29765 w 851981"/>
                <a:gd name="connsiteY20" fmla="*/ 114748 h 223470"/>
                <a:gd name="connsiteX21" fmla="*/ 74460 w 851981"/>
                <a:gd name="connsiteY21" fmla="*/ 92401 h 223470"/>
                <a:gd name="connsiteX22" fmla="*/ 290947 w 851981"/>
                <a:gd name="connsiteY22" fmla="*/ 51897 h 223470"/>
                <a:gd name="connsiteX23" fmla="*/ 689003 w 851981"/>
                <a:gd name="connsiteY23" fmla="*/ 19773 h 223470"/>
                <a:gd name="connsiteX24" fmla="*/ 810516 w 851981"/>
                <a:gd name="connsiteY24" fmla="*/ 14186 h 223470"/>
                <a:gd name="connsiteX25" fmla="*/ 844036 w 851981"/>
                <a:gd name="connsiteY25" fmla="*/ 12789 h 223470"/>
                <a:gd name="connsiteX26" fmla="*/ 855210 w 851981"/>
                <a:gd name="connsiteY26" fmla="*/ 11393 h 223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51981" h="223470">
                  <a:moveTo>
                    <a:pt x="855210" y="11393"/>
                  </a:moveTo>
                  <a:cubicBezTo>
                    <a:pt x="855210" y="11393"/>
                    <a:pt x="851020" y="11393"/>
                    <a:pt x="844036" y="12789"/>
                  </a:cubicBezTo>
                  <a:cubicBezTo>
                    <a:pt x="835656" y="12789"/>
                    <a:pt x="824482" y="14186"/>
                    <a:pt x="810516" y="15583"/>
                  </a:cubicBezTo>
                  <a:cubicBezTo>
                    <a:pt x="781185" y="16979"/>
                    <a:pt x="740681" y="19773"/>
                    <a:pt x="690400" y="23963"/>
                  </a:cubicBezTo>
                  <a:cubicBezTo>
                    <a:pt x="588442" y="30946"/>
                    <a:pt x="447376" y="40723"/>
                    <a:pt x="292343" y="58880"/>
                  </a:cubicBezTo>
                  <a:cubicBezTo>
                    <a:pt x="215525" y="68657"/>
                    <a:pt x="141501" y="78434"/>
                    <a:pt x="77253" y="97988"/>
                  </a:cubicBezTo>
                  <a:cubicBezTo>
                    <a:pt x="61889" y="103574"/>
                    <a:pt x="46526" y="109161"/>
                    <a:pt x="33955" y="118938"/>
                  </a:cubicBezTo>
                  <a:cubicBezTo>
                    <a:pt x="28369" y="123128"/>
                    <a:pt x="22782" y="128715"/>
                    <a:pt x="18592" y="134302"/>
                  </a:cubicBezTo>
                  <a:cubicBezTo>
                    <a:pt x="15799" y="139888"/>
                    <a:pt x="15799" y="148269"/>
                    <a:pt x="19989" y="153855"/>
                  </a:cubicBezTo>
                  <a:cubicBezTo>
                    <a:pt x="26972" y="165029"/>
                    <a:pt x="42336" y="170615"/>
                    <a:pt x="54906" y="174806"/>
                  </a:cubicBezTo>
                  <a:cubicBezTo>
                    <a:pt x="67476" y="178996"/>
                    <a:pt x="81443" y="183186"/>
                    <a:pt x="92616" y="187376"/>
                  </a:cubicBezTo>
                  <a:cubicBezTo>
                    <a:pt x="141501" y="201343"/>
                    <a:pt x="182005" y="209723"/>
                    <a:pt x="209939" y="215310"/>
                  </a:cubicBezTo>
                  <a:cubicBezTo>
                    <a:pt x="223905" y="218103"/>
                    <a:pt x="233682" y="219499"/>
                    <a:pt x="242062" y="220896"/>
                  </a:cubicBezTo>
                  <a:cubicBezTo>
                    <a:pt x="249046" y="222293"/>
                    <a:pt x="253236" y="222293"/>
                    <a:pt x="253236" y="223690"/>
                  </a:cubicBezTo>
                  <a:cubicBezTo>
                    <a:pt x="253236" y="223690"/>
                    <a:pt x="249046" y="223690"/>
                    <a:pt x="242062" y="222293"/>
                  </a:cubicBezTo>
                  <a:cubicBezTo>
                    <a:pt x="235079" y="220896"/>
                    <a:pt x="223905" y="220896"/>
                    <a:pt x="209939" y="218103"/>
                  </a:cubicBezTo>
                  <a:cubicBezTo>
                    <a:pt x="182005" y="213913"/>
                    <a:pt x="141501" y="206929"/>
                    <a:pt x="91220" y="192962"/>
                  </a:cubicBezTo>
                  <a:cubicBezTo>
                    <a:pt x="78650" y="190169"/>
                    <a:pt x="66079" y="185979"/>
                    <a:pt x="52112" y="181789"/>
                  </a:cubicBezTo>
                  <a:cubicBezTo>
                    <a:pt x="39542" y="177599"/>
                    <a:pt x="24179" y="173409"/>
                    <a:pt x="14402" y="158045"/>
                  </a:cubicBezTo>
                  <a:cubicBezTo>
                    <a:pt x="10212" y="151062"/>
                    <a:pt x="8815" y="141285"/>
                    <a:pt x="13005" y="132905"/>
                  </a:cubicBezTo>
                  <a:cubicBezTo>
                    <a:pt x="17195" y="124525"/>
                    <a:pt x="22782" y="118938"/>
                    <a:pt x="29765" y="114748"/>
                  </a:cubicBezTo>
                  <a:cubicBezTo>
                    <a:pt x="43732" y="104971"/>
                    <a:pt x="59096" y="97988"/>
                    <a:pt x="74460" y="92401"/>
                  </a:cubicBezTo>
                  <a:cubicBezTo>
                    <a:pt x="140104" y="71451"/>
                    <a:pt x="214129" y="61674"/>
                    <a:pt x="290947" y="51897"/>
                  </a:cubicBezTo>
                  <a:cubicBezTo>
                    <a:pt x="445979" y="33740"/>
                    <a:pt x="587045" y="25360"/>
                    <a:pt x="689003" y="19773"/>
                  </a:cubicBezTo>
                  <a:cubicBezTo>
                    <a:pt x="740681" y="16979"/>
                    <a:pt x="781185" y="15583"/>
                    <a:pt x="810516" y="14186"/>
                  </a:cubicBezTo>
                  <a:cubicBezTo>
                    <a:pt x="824482" y="14186"/>
                    <a:pt x="835656" y="14186"/>
                    <a:pt x="844036" y="12789"/>
                  </a:cubicBezTo>
                  <a:cubicBezTo>
                    <a:pt x="851020" y="9996"/>
                    <a:pt x="855210" y="9996"/>
                    <a:pt x="855210" y="11393"/>
                  </a:cubicBezTo>
                  <a:close/>
                </a:path>
              </a:pathLst>
            </a:custGeom>
            <a:solidFill>
              <a:srgbClr val="263238"/>
            </a:solidFill>
            <a:ln w="9525"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2E5DCDE4-0FE1-4915-B303-3DDCD495AF13}"/>
                </a:ext>
              </a:extLst>
            </p:cNvPr>
            <p:cNvSpPr/>
            <p:nvPr/>
          </p:nvSpPr>
          <p:spPr>
            <a:xfrm>
              <a:off x="5838566" y="3293608"/>
              <a:ext cx="391073" cy="419007"/>
            </a:xfrm>
            <a:custGeom>
              <a:avLst/>
              <a:gdLst>
                <a:gd name="connsiteX0" fmla="*/ 10475 w 391073"/>
                <a:gd name="connsiteY0" fmla="*/ 302383 h 419007"/>
                <a:gd name="connsiteX1" fmla="*/ 231152 w 391073"/>
                <a:gd name="connsiteY1" fmla="*/ 10475 h 419007"/>
                <a:gd name="connsiteX2" fmla="*/ 384788 w 391073"/>
                <a:gd name="connsiteY2" fmla="*/ 147351 h 419007"/>
                <a:gd name="connsiteX3" fmla="*/ 90087 w 391073"/>
                <a:gd name="connsiteY3" fmla="*/ 409929 h 419007"/>
              </a:gdLst>
              <a:ahLst/>
              <a:cxnLst>
                <a:cxn ang="0">
                  <a:pos x="connsiteX0" y="connsiteY0"/>
                </a:cxn>
                <a:cxn ang="0">
                  <a:pos x="connsiteX1" y="connsiteY1"/>
                </a:cxn>
                <a:cxn ang="0">
                  <a:pos x="connsiteX2" y="connsiteY2"/>
                </a:cxn>
                <a:cxn ang="0">
                  <a:pos x="connsiteX3" y="connsiteY3"/>
                </a:cxn>
              </a:cxnLst>
              <a:rect l="l" t="t" r="r" b="b"/>
              <a:pathLst>
                <a:path w="391073" h="419007">
                  <a:moveTo>
                    <a:pt x="10475" y="302383"/>
                  </a:moveTo>
                  <a:lnTo>
                    <a:pt x="231152" y="10475"/>
                  </a:lnTo>
                  <a:lnTo>
                    <a:pt x="384788" y="147351"/>
                  </a:lnTo>
                  <a:lnTo>
                    <a:pt x="90087" y="409929"/>
                  </a:lnTo>
                  <a:close/>
                </a:path>
              </a:pathLst>
            </a:custGeom>
            <a:solidFill>
              <a:srgbClr val="AE7461"/>
            </a:solidFill>
            <a:ln w="9525"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78508469-0AE4-4154-B5A2-122845031C19}"/>
                </a:ext>
              </a:extLst>
            </p:cNvPr>
            <p:cNvSpPr/>
            <p:nvPr/>
          </p:nvSpPr>
          <p:spPr>
            <a:xfrm>
              <a:off x="5501964" y="3585516"/>
              <a:ext cx="432974" cy="391073"/>
            </a:xfrm>
            <a:custGeom>
              <a:avLst/>
              <a:gdLst>
                <a:gd name="connsiteX0" fmla="*/ 347078 w 432974"/>
                <a:gd name="connsiteY0" fmla="*/ 10475 h 391073"/>
                <a:gd name="connsiteX1" fmla="*/ 112433 w 432974"/>
                <a:gd name="connsiteY1" fmla="*/ 161318 h 391073"/>
                <a:gd name="connsiteX2" fmla="*/ 10475 w 432974"/>
                <a:gd name="connsiteY2" fmla="*/ 388978 h 391073"/>
                <a:gd name="connsiteX3" fmla="*/ 59359 w 432974"/>
                <a:gd name="connsiteY3" fmla="*/ 372218 h 391073"/>
                <a:gd name="connsiteX4" fmla="*/ 126400 w 432974"/>
                <a:gd name="connsiteY4" fmla="*/ 256293 h 391073"/>
                <a:gd name="connsiteX5" fmla="*/ 317747 w 432974"/>
                <a:gd name="connsiteY5" fmla="*/ 190648 h 391073"/>
                <a:gd name="connsiteX6" fmla="*/ 430879 w 432974"/>
                <a:gd name="connsiteY6" fmla="*/ 102657 h 391073"/>
                <a:gd name="connsiteX7" fmla="*/ 347078 w 432974"/>
                <a:gd name="connsiteY7" fmla="*/ 10475 h 39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974" h="391073">
                  <a:moveTo>
                    <a:pt x="347078" y="10475"/>
                  </a:moveTo>
                  <a:cubicBezTo>
                    <a:pt x="347078" y="10475"/>
                    <a:pt x="134781" y="144558"/>
                    <a:pt x="112433" y="161318"/>
                  </a:cubicBezTo>
                  <a:cubicBezTo>
                    <a:pt x="90087" y="179475"/>
                    <a:pt x="10475" y="388978"/>
                    <a:pt x="10475" y="388978"/>
                  </a:cubicBezTo>
                  <a:cubicBezTo>
                    <a:pt x="10475" y="388978"/>
                    <a:pt x="39806" y="404342"/>
                    <a:pt x="59359" y="372218"/>
                  </a:cubicBezTo>
                  <a:cubicBezTo>
                    <a:pt x="80310" y="341491"/>
                    <a:pt x="126400" y="256293"/>
                    <a:pt x="126400" y="256293"/>
                  </a:cubicBezTo>
                  <a:lnTo>
                    <a:pt x="317747" y="190648"/>
                  </a:lnTo>
                  <a:lnTo>
                    <a:pt x="430879" y="102657"/>
                  </a:lnTo>
                  <a:lnTo>
                    <a:pt x="347078" y="10475"/>
                  </a:lnTo>
                  <a:close/>
                </a:path>
              </a:pathLst>
            </a:custGeom>
            <a:solidFill>
              <a:srgbClr val="AE7461"/>
            </a:solidFill>
            <a:ln w="9525"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79D985B8-8583-4FA8-8ADA-C1BB0CAE3714}"/>
                </a:ext>
              </a:extLst>
            </p:cNvPr>
            <p:cNvSpPr/>
            <p:nvPr/>
          </p:nvSpPr>
          <p:spPr>
            <a:xfrm>
              <a:off x="2916689" y="3637194"/>
              <a:ext cx="3058752" cy="2262639"/>
            </a:xfrm>
            <a:custGeom>
              <a:avLst/>
              <a:gdLst>
                <a:gd name="connsiteX0" fmla="*/ 10475 w 3058752"/>
                <a:gd name="connsiteY0" fmla="*/ 2228420 h 2262638"/>
                <a:gd name="connsiteX1" fmla="*/ 3018947 w 3058752"/>
                <a:gd name="connsiteY1" fmla="*/ 10475 h 2262638"/>
                <a:gd name="connsiteX2" fmla="*/ 3058054 w 3058752"/>
                <a:gd name="connsiteY2" fmla="*/ 73326 h 2262638"/>
                <a:gd name="connsiteX3" fmla="*/ 28632 w 3058752"/>
                <a:gd name="connsiteY3" fmla="*/ 2259147 h 2262638"/>
              </a:gdLst>
              <a:ahLst/>
              <a:cxnLst>
                <a:cxn ang="0">
                  <a:pos x="connsiteX0" y="connsiteY0"/>
                </a:cxn>
                <a:cxn ang="0">
                  <a:pos x="connsiteX1" y="connsiteY1"/>
                </a:cxn>
                <a:cxn ang="0">
                  <a:pos x="connsiteX2" y="connsiteY2"/>
                </a:cxn>
                <a:cxn ang="0">
                  <a:pos x="connsiteX3" y="connsiteY3"/>
                </a:cxn>
              </a:cxnLst>
              <a:rect l="l" t="t" r="r" b="b"/>
              <a:pathLst>
                <a:path w="3058752" h="2262638">
                  <a:moveTo>
                    <a:pt x="10475" y="2228420"/>
                  </a:moveTo>
                  <a:lnTo>
                    <a:pt x="3018947" y="10475"/>
                  </a:lnTo>
                  <a:lnTo>
                    <a:pt x="3058054" y="73326"/>
                  </a:lnTo>
                  <a:lnTo>
                    <a:pt x="28632" y="2259147"/>
                  </a:lnTo>
                  <a:close/>
                </a:path>
              </a:pathLst>
            </a:custGeom>
            <a:solidFill>
              <a:srgbClr val="455A64"/>
            </a:solidFill>
            <a:ln w="9525"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30A48195-AD57-4B60-BE55-6066C8A95073}"/>
                </a:ext>
              </a:extLst>
            </p:cNvPr>
            <p:cNvSpPr/>
            <p:nvPr/>
          </p:nvSpPr>
          <p:spPr>
            <a:xfrm>
              <a:off x="5450286" y="3634400"/>
              <a:ext cx="530742" cy="419007"/>
            </a:xfrm>
            <a:custGeom>
              <a:avLst/>
              <a:gdLst>
                <a:gd name="connsiteX0" fmla="*/ 10475 w 530742"/>
                <a:gd name="connsiteY0" fmla="*/ 358251 h 419007"/>
                <a:gd name="connsiteX1" fmla="*/ 48186 w 530742"/>
                <a:gd name="connsiteY1" fmla="*/ 412722 h 419007"/>
                <a:gd name="connsiteX2" fmla="*/ 521664 w 530742"/>
                <a:gd name="connsiteY2" fmla="*/ 71930 h 419007"/>
                <a:gd name="connsiteX3" fmla="*/ 482557 w 530742"/>
                <a:gd name="connsiteY3" fmla="*/ 10475 h 419007"/>
              </a:gdLst>
              <a:ahLst/>
              <a:cxnLst>
                <a:cxn ang="0">
                  <a:pos x="connsiteX0" y="connsiteY0"/>
                </a:cxn>
                <a:cxn ang="0">
                  <a:pos x="connsiteX1" y="connsiteY1"/>
                </a:cxn>
                <a:cxn ang="0">
                  <a:pos x="connsiteX2" y="connsiteY2"/>
                </a:cxn>
                <a:cxn ang="0">
                  <a:pos x="connsiteX3" y="connsiteY3"/>
                </a:cxn>
              </a:cxnLst>
              <a:rect l="l" t="t" r="r" b="b"/>
              <a:pathLst>
                <a:path w="530742" h="419007">
                  <a:moveTo>
                    <a:pt x="10475" y="358251"/>
                  </a:moveTo>
                  <a:lnTo>
                    <a:pt x="48186" y="412722"/>
                  </a:lnTo>
                  <a:lnTo>
                    <a:pt x="521664" y="71930"/>
                  </a:lnTo>
                  <a:lnTo>
                    <a:pt x="482557" y="10475"/>
                  </a:lnTo>
                  <a:close/>
                </a:path>
              </a:pathLst>
            </a:custGeom>
            <a:solidFill>
              <a:srgbClr val="263238"/>
            </a:solidFill>
            <a:ln w="9525"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76C476F0-B609-476C-ABD8-0DBA6A204C87}"/>
                </a:ext>
              </a:extLst>
            </p:cNvPr>
            <p:cNvSpPr/>
            <p:nvPr/>
          </p:nvSpPr>
          <p:spPr>
            <a:xfrm>
              <a:off x="2910544" y="5758767"/>
              <a:ext cx="167603" cy="139669"/>
            </a:xfrm>
            <a:custGeom>
              <a:avLst/>
              <a:gdLst>
                <a:gd name="connsiteX0" fmla="*/ 146513 w 167602"/>
                <a:gd name="connsiteY0" fmla="*/ 10475 h 139669"/>
                <a:gd name="connsiteX1" fmla="*/ 170257 w 167602"/>
                <a:gd name="connsiteY1" fmla="*/ 41203 h 139669"/>
                <a:gd name="connsiteX2" fmla="*/ 40364 w 167602"/>
                <a:gd name="connsiteY2" fmla="*/ 137574 h 139669"/>
                <a:gd name="connsiteX3" fmla="*/ 13827 w 167602"/>
                <a:gd name="connsiteY3" fmla="*/ 133384 h 139669"/>
                <a:gd name="connsiteX4" fmla="*/ 13827 w 167602"/>
                <a:gd name="connsiteY4" fmla="*/ 133384 h 139669"/>
                <a:gd name="connsiteX5" fmla="*/ 18017 w 167602"/>
                <a:gd name="connsiteY5" fmla="*/ 106847 h 139669"/>
                <a:gd name="connsiteX6" fmla="*/ 146513 w 167602"/>
                <a:gd name="connsiteY6" fmla="*/ 10475 h 139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602" h="139669">
                  <a:moveTo>
                    <a:pt x="146513" y="10475"/>
                  </a:moveTo>
                  <a:lnTo>
                    <a:pt x="170257" y="41203"/>
                  </a:lnTo>
                  <a:lnTo>
                    <a:pt x="40364" y="137574"/>
                  </a:lnTo>
                  <a:cubicBezTo>
                    <a:pt x="31984" y="144558"/>
                    <a:pt x="19414" y="141764"/>
                    <a:pt x="13827" y="133384"/>
                  </a:cubicBezTo>
                  <a:lnTo>
                    <a:pt x="13827" y="133384"/>
                  </a:lnTo>
                  <a:cubicBezTo>
                    <a:pt x="8240" y="125004"/>
                    <a:pt x="9637" y="112433"/>
                    <a:pt x="18017" y="106847"/>
                  </a:cubicBezTo>
                  <a:lnTo>
                    <a:pt x="146513" y="10475"/>
                  </a:lnTo>
                  <a:close/>
                </a:path>
              </a:pathLst>
            </a:custGeom>
            <a:solidFill>
              <a:srgbClr val="E0E0E0"/>
            </a:solidFill>
            <a:ln w="9525"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6D7723DB-DCA0-4F0F-ABA8-1B156961078D}"/>
                </a:ext>
              </a:extLst>
            </p:cNvPr>
            <p:cNvSpPr/>
            <p:nvPr/>
          </p:nvSpPr>
          <p:spPr>
            <a:xfrm>
              <a:off x="5682137" y="3836277"/>
              <a:ext cx="97768" cy="83801"/>
            </a:xfrm>
            <a:custGeom>
              <a:avLst/>
              <a:gdLst>
                <a:gd name="connsiteX0" fmla="*/ 10475 w 97768"/>
                <a:gd name="connsiteY0" fmla="*/ 62796 h 83801"/>
                <a:gd name="connsiteX1" fmla="*/ 43996 w 97768"/>
                <a:gd name="connsiteY1" fmla="*/ 86540 h 83801"/>
                <a:gd name="connsiteX2" fmla="*/ 88690 w 97768"/>
                <a:gd name="connsiteY2" fmla="*/ 23689 h 83801"/>
                <a:gd name="connsiteX3" fmla="*/ 63549 w 97768"/>
                <a:gd name="connsiteY3" fmla="*/ 13912 h 83801"/>
                <a:gd name="connsiteX4" fmla="*/ 24442 w 97768"/>
                <a:gd name="connsiteY4" fmla="*/ 61400 h 83801"/>
                <a:gd name="connsiteX5" fmla="*/ 10475 w 97768"/>
                <a:gd name="connsiteY5" fmla="*/ 62796 h 83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68" h="83801">
                  <a:moveTo>
                    <a:pt x="10475" y="62796"/>
                  </a:moveTo>
                  <a:cubicBezTo>
                    <a:pt x="10475" y="64193"/>
                    <a:pt x="17459" y="89333"/>
                    <a:pt x="43996" y="86540"/>
                  </a:cubicBezTo>
                  <a:cubicBezTo>
                    <a:pt x="70533" y="83747"/>
                    <a:pt x="91483" y="33466"/>
                    <a:pt x="88690" y="23689"/>
                  </a:cubicBezTo>
                  <a:cubicBezTo>
                    <a:pt x="87293" y="13912"/>
                    <a:pt x="78913" y="5532"/>
                    <a:pt x="63549" y="13912"/>
                  </a:cubicBezTo>
                  <a:cubicBezTo>
                    <a:pt x="48186" y="22292"/>
                    <a:pt x="24442" y="61400"/>
                    <a:pt x="24442" y="61400"/>
                  </a:cubicBezTo>
                  <a:lnTo>
                    <a:pt x="10475" y="62796"/>
                  </a:lnTo>
                  <a:close/>
                </a:path>
              </a:pathLst>
            </a:custGeom>
            <a:solidFill>
              <a:srgbClr val="AE7461"/>
            </a:solidFill>
            <a:ln w="9525"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11E147C1-B536-48FD-BD76-CDA844B60497}"/>
                </a:ext>
              </a:extLst>
            </p:cNvPr>
            <p:cNvSpPr/>
            <p:nvPr/>
          </p:nvSpPr>
          <p:spPr>
            <a:xfrm>
              <a:off x="5755518" y="3748705"/>
              <a:ext cx="139669" cy="139669"/>
            </a:xfrm>
            <a:custGeom>
              <a:avLst/>
              <a:gdLst>
                <a:gd name="connsiteX0" fmla="*/ 13912 w 139669"/>
                <a:gd name="connsiteY0" fmla="*/ 135004 h 139669"/>
                <a:gd name="connsiteX1" fmla="*/ 57210 w 139669"/>
                <a:gd name="connsiteY1" fmla="*/ 135004 h 139669"/>
                <a:gd name="connsiteX2" fmla="*/ 71177 w 139669"/>
                <a:gd name="connsiteY2" fmla="*/ 112657 h 139669"/>
                <a:gd name="connsiteX3" fmla="*/ 120061 w 139669"/>
                <a:gd name="connsiteY3" fmla="*/ 90310 h 139669"/>
                <a:gd name="connsiteX4" fmla="*/ 129838 w 139669"/>
                <a:gd name="connsiteY4" fmla="*/ 47013 h 139669"/>
                <a:gd name="connsiteX5" fmla="*/ 120061 w 139669"/>
                <a:gd name="connsiteY5" fmla="*/ 10699 h 139669"/>
                <a:gd name="connsiteX6" fmla="*/ 78160 w 139669"/>
                <a:gd name="connsiteY6" fmla="*/ 59583 h 139669"/>
                <a:gd name="connsiteX7" fmla="*/ 69780 w 139669"/>
                <a:gd name="connsiteY7" fmla="*/ 81930 h 139669"/>
                <a:gd name="connsiteX8" fmla="*/ 73970 w 139669"/>
                <a:gd name="connsiteY8" fmla="*/ 37236 h 139669"/>
                <a:gd name="connsiteX9" fmla="*/ 23689 w 139669"/>
                <a:gd name="connsiteY9" fmla="*/ 63773 h 139669"/>
                <a:gd name="connsiteX10" fmla="*/ 13912 w 139669"/>
                <a:gd name="connsiteY10" fmla="*/ 135004 h 139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669" h="139669">
                  <a:moveTo>
                    <a:pt x="13912" y="135004"/>
                  </a:moveTo>
                  <a:cubicBezTo>
                    <a:pt x="13912" y="135004"/>
                    <a:pt x="39053" y="150368"/>
                    <a:pt x="57210" y="135004"/>
                  </a:cubicBezTo>
                  <a:cubicBezTo>
                    <a:pt x="75366" y="119641"/>
                    <a:pt x="71177" y="112657"/>
                    <a:pt x="71177" y="112657"/>
                  </a:cubicBezTo>
                  <a:cubicBezTo>
                    <a:pt x="71177" y="112657"/>
                    <a:pt x="113077" y="108467"/>
                    <a:pt x="120061" y="90310"/>
                  </a:cubicBezTo>
                  <a:cubicBezTo>
                    <a:pt x="127044" y="73550"/>
                    <a:pt x="129838" y="47013"/>
                    <a:pt x="129838" y="47013"/>
                  </a:cubicBezTo>
                  <a:cubicBezTo>
                    <a:pt x="129838" y="47013"/>
                    <a:pt x="141011" y="14889"/>
                    <a:pt x="120061" y="10699"/>
                  </a:cubicBezTo>
                  <a:cubicBezTo>
                    <a:pt x="99110" y="7906"/>
                    <a:pt x="87937" y="31649"/>
                    <a:pt x="78160" y="59583"/>
                  </a:cubicBezTo>
                  <a:lnTo>
                    <a:pt x="69780" y="81930"/>
                  </a:lnTo>
                  <a:cubicBezTo>
                    <a:pt x="69780" y="81930"/>
                    <a:pt x="87937" y="47013"/>
                    <a:pt x="73970" y="37236"/>
                  </a:cubicBezTo>
                  <a:cubicBezTo>
                    <a:pt x="60003" y="27459"/>
                    <a:pt x="34863" y="49806"/>
                    <a:pt x="23689" y="63773"/>
                  </a:cubicBezTo>
                  <a:cubicBezTo>
                    <a:pt x="13912" y="77740"/>
                    <a:pt x="5532" y="132211"/>
                    <a:pt x="13912" y="135004"/>
                  </a:cubicBezTo>
                  <a:close/>
                </a:path>
              </a:pathLst>
            </a:custGeom>
            <a:solidFill>
              <a:srgbClr val="AE7461"/>
            </a:solidFill>
            <a:ln w="9525"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5F1DD763-AC85-43F6-B839-DC97E5730A0A}"/>
                </a:ext>
              </a:extLst>
            </p:cNvPr>
            <p:cNvSpPr/>
            <p:nvPr/>
          </p:nvSpPr>
          <p:spPr>
            <a:xfrm>
              <a:off x="5612979" y="3663886"/>
              <a:ext cx="237437" cy="293305"/>
            </a:xfrm>
            <a:custGeom>
              <a:avLst/>
              <a:gdLst>
                <a:gd name="connsiteX0" fmla="*/ 111757 w 237437"/>
                <a:gd name="connsiteY0" fmla="*/ 17303 h 293305"/>
                <a:gd name="connsiteX1" fmla="*/ 22369 w 237437"/>
                <a:gd name="connsiteY1" fmla="*/ 102502 h 293305"/>
                <a:gd name="connsiteX2" fmla="*/ 23766 w 237437"/>
                <a:gd name="connsiteY2" fmla="*/ 282675 h 293305"/>
                <a:gd name="connsiteX3" fmla="*/ 81030 w 237437"/>
                <a:gd name="connsiteY3" fmla="*/ 256138 h 293305"/>
                <a:gd name="connsiteX4" fmla="*/ 92203 w 237437"/>
                <a:gd name="connsiteY4" fmla="*/ 166749 h 293305"/>
                <a:gd name="connsiteX5" fmla="*/ 198352 w 237437"/>
                <a:gd name="connsiteY5" fmla="*/ 123452 h 293305"/>
                <a:gd name="connsiteX6" fmla="*/ 227682 w 237437"/>
                <a:gd name="connsiteY6" fmla="*/ 17303 h 293305"/>
                <a:gd name="connsiteX7" fmla="*/ 111757 w 237437"/>
                <a:gd name="connsiteY7" fmla="*/ 17303 h 293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437" h="293305">
                  <a:moveTo>
                    <a:pt x="111757" y="17303"/>
                  </a:moveTo>
                  <a:cubicBezTo>
                    <a:pt x="106170" y="18700"/>
                    <a:pt x="37732" y="71774"/>
                    <a:pt x="22369" y="102502"/>
                  </a:cubicBezTo>
                  <a:cubicBezTo>
                    <a:pt x="5609" y="133229"/>
                    <a:pt x="7005" y="275691"/>
                    <a:pt x="23766" y="282675"/>
                  </a:cubicBezTo>
                  <a:cubicBezTo>
                    <a:pt x="40526" y="289658"/>
                    <a:pt x="71253" y="288261"/>
                    <a:pt x="81030" y="256138"/>
                  </a:cubicBezTo>
                  <a:cubicBezTo>
                    <a:pt x="90807" y="222617"/>
                    <a:pt x="92203" y="166749"/>
                    <a:pt x="92203" y="166749"/>
                  </a:cubicBezTo>
                  <a:cubicBezTo>
                    <a:pt x="92203" y="166749"/>
                    <a:pt x="163435" y="169543"/>
                    <a:pt x="198352" y="123452"/>
                  </a:cubicBezTo>
                  <a:cubicBezTo>
                    <a:pt x="233269" y="78758"/>
                    <a:pt x="227682" y="17303"/>
                    <a:pt x="227682" y="17303"/>
                  </a:cubicBezTo>
                  <a:cubicBezTo>
                    <a:pt x="227682" y="17303"/>
                    <a:pt x="156451" y="1940"/>
                    <a:pt x="111757" y="17303"/>
                  </a:cubicBezTo>
                  <a:close/>
                </a:path>
              </a:pathLst>
            </a:custGeom>
            <a:solidFill>
              <a:srgbClr val="AE7461"/>
            </a:solidFill>
            <a:ln w="9525"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3F1D3079-EFBD-481A-BDBC-DF7123857517}"/>
                </a:ext>
              </a:extLst>
            </p:cNvPr>
            <p:cNvSpPr/>
            <p:nvPr/>
          </p:nvSpPr>
          <p:spPr>
            <a:xfrm>
              <a:off x="5838540" y="3515648"/>
              <a:ext cx="125702" cy="181570"/>
            </a:xfrm>
            <a:custGeom>
              <a:avLst/>
              <a:gdLst>
                <a:gd name="connsiteX0" fmla="*/ 108270 w 125702"/>
                <a:gd name="connsiteY0" fmla="*/ 151574 h 181569"/>
                <a:gd name="connsiteX1" fmla="*/ 52402 w 125702"/>
                <a:gd name="connsiteY1" fmla="*/ 24475 h 181569"/>
                <a:gd name="connsiteX2" fmla="*/ 18882 w 125702"/>
                <a:gd name="connsiteY2" fmla="*/ 69170 h 181569"/>
                <a:gd name="connsiteX3" fmla="*/ 10502 w 125702"/>
                <a:gd name="connsiteY3" fmla="*/ 80343 h 181569"/>
                <a:gd name="connsiteX4" fmla="*/ 59386 w 125702"/>
                <a:gd name="connsiteY4" fmla="*/ 10508 h 181569"/>
                <a:gd name="connsiteX5" fmla="*/ 127824 w 125702"/>
                <a:gd name="connsiteY5" fmla="*/ 182301 h 181569"/>
                <a:gd name="connsiteX6" fmla="*/ 108270 w 125702"/>
                <a:gd name="connsiteY6" fmla="*/ 151574 h 18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702" h="181569">
                  <a:moveTo>
                    <a:pt x="108270" y="151574"/>
                  </a:moveTo>
                  <a:cubicBezTo>
                    <a:pt x="109667" y="152971"/>
                    <a:pt x="81733" y="13302"/>
                    <a:pt x="52402" y="24475"/>
                  </a:cubicBezTo>
                  <a:cubicBezTo>
                    <a:pt x="24469" y="35649"/>
                    <a:pt x="18882" y="69170"/>
                    <a:pt x="18882" y="69170"/>
                  </a:cubicBezTo>
                  <a:lnTo>
                    <a:pt x="10502" y="80343"/>
                  </a:lnTo>
                  <a:cubicBezTo>
                    <a:pt x="10502" y="80343"/>
                    <a:pt x="7708" y="13302"/>
                    <a:pt x="59386" y="10508"/>
                  </a:cubicBezTo>
                  <a:cubicBezTo>
                    <a:pt x="111063" y="7715"/>
                    <a:pt x="127824" y="182301"/>
                    <a:pt x="127824" y="182301"/>
                  </a:cubicBezTo>
                  <a:lnTo>
                    <a:pt x="108270" y="151574"/>
                  </a:lnTo>
                  <a:close/>
                </a:path>
              </a:pathLst>
            </a:custGeom>
            <a:solidFill>
              <a:srgbClr val="263238"/>
            </a:solidFill>
            <a:ln w="9525"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1D6B14E1-F87F-4AE7-A5F9-91DB44AEF143}"/>
                </a:ext>
              </a:extLst>
            </p:cNvPr>
            <p:cNvSpPr/>
            <p:nvPr/>
          </p:nvSpPr>
          <p:spPr>
            <a:xfrm>
              <a:off x="5609440" y="3710956"/>
              <a:ext cx="83801" cy="167603"/>
            </a:xfrm>
            <a:custGeom>
              <a:avLst/>
              <a:gdLst>
                <a:gd name="connsiteX0" fmla="*/ 78982 w 83801"/>
                <a:gd name="connsiteY0" fmla="*/ 10737 h 167602"/>
                <a:gd name="connsiteX1" fmla="*/ 59429 w 83801"/>
                <a:gd name="connsiteY1" fmla="*/ 28894 h 167602"/>
                <a:gd name="connsiteX2" fmla="*/ 24511 w 83801"/>
                <a:gd name="connsiteY2" fmla="*/ 80572 h 167602"/>
                <a:gd name="connsiteX3" fmla="*/ 16131 w 83801"/>
                <a:gd name="connsiteY3" fmla="*/ 142026 h 167602"/>
                <a:gd name="connsiteX4" fmla="*/ 14735 w 83801"/>
                <a:gd name="connsiteY4" fmla="*/ 168563 h 167602"/>
                <a:gd name="connsiteX5" fmla="*/ 11941 w 83801"/>
                <a:gd name="connsiteY5" fmla="*/ 142026 h 167602"/>
                <a:gd name="connsiteX6" fmla="*/ 17528 w 83801"/>
                <a:gd name="connsiteY6" fmla="*/ 76382 h 167602"/>
                <a:gd name="connsiteX7" fmla="*/ 55239 w 83801"/>
                <a:gd name="connsiteY7" fmla="*/ 23307 h 167602"/>
                <a:gd name="connsiteX8" fmla="*/ 78982 w 83801"/>
                <a:gd name="connsiteY8" fmla="*/ 10737 h 167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801" h="167602">
                  <a:moveTo>
                    <a:pt x="78982" y="10737"/>
                  </a:moveTo>
                  <a:cubicBezTo>
                    <a:pt x="78982" y="12134"/>
                    <a:pt x="70602" y="17720"/>
                    <a:pt x="59429" y="28894"/>
                  </a:cubicBezTo>
                  <a:cubicBezTo>
                    <a:pt x="48255" y="40068"/>
                    <a:pt x="34288" y="58225"/>
                    <a:pt x="24511" y="80572"/>
                  </a:cubicBezTo>
                  <a:cubicBezTo>
                    <a:pt x="14735" y="102919"/>
                    <a:pt x="17528" y="126662"/>
                    <a:pt x="16131" y="142026"/>
                  </a:cubicBezTo>
                  <a:cubicBezTo>
                    <a:pt x="16131" y="158786"/>
                    <a:pt x="14735" y="168563"/>
                    <a:pt x="14735" y="168563"/>
                  </a:cubicBezTo>
                  <a:cubicBezTo>
                    <a:pt x="13338" y="168563"/>
                    <a:pt x="13338" y="158786"/>
                    <a:pt x="11941" y="142026"/>
                  </a:cubicBezTo>
                  <a:cubicBezTo>
                    <a:pt x="10545" y="126662"/>
                    <a:pt x="7751" y="101522"/>
                    <a:pt x="17528" y="76382"/>
                  </a:cubicBezTo>
                  <a:cubicBezTo>
                    <a:pt x="27305" y="52638"/>
                    <a:pt x="42668" y="34481"/>
                    <a:pt x="55239" y="23307"/>
                  </a:cubicBezTo>
                  <a:cubicBezTo>
                    <a:pt x="69206" y="13531"/>
                    <a:pt x="78982" y="9340"/>
                    <a:pt x="78982" y="10737"/>
                  </a:cubicBezTo>
                  <a:close/>
                </a:path>
              </a:pathLst>
            </a:custGeom>
            <a:solidFill>
              <a:srgbClr val="6F4439"/>
            </a:solidFill>
            <a:ln w="9525"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45CD1636-B0EE-4A9E-A78A-934055053CAA}"/>
                </a:ext>
              </a:extLst>
            </p:cNvPr>
            <p:cNvSpPr/>
            <p:nvPr/>
          </p:nvSpPr>
          <p:spPr>
            <a:xfrm>
              <a:off x="6385256" y="1402379"/>
              <a:ext cx="111735" cy="419007"/>
            </a:xfrm>
            <a:custGeom>
              <a:avLst/>
              <a:gdLst>
                <a:gd name="connsiteX0" fmla="*/ 90900 w 111735"/>
                <a:gd name="connsiteY0" fmla="*/ 410038 h 419007"/>
                <a:gd name="connsiteX1" fmla="*/ 104867 w 111735"/>
                <a:gd name="connsiteY1" fmla="*/ 235452 h 419007"/>
                <a:gd name="connsiteX2" fmla="*/ 60172 w 111735"/>
                <a:gd name="connsiteY2" fmla="*/ 66452 h 419007"/>
                <a:gd name="connsiteX3" fmla="*/ 11288 w 111735"/>
                <a:gd name="connsiteY3" fmla="*/ 10584 h 419007"/>
                <a:gd name="connsiteX4" fmla="*/ 28049 w 111735"/>
                <a:gd name="connsiteY4" fmla="*/ 66452 h 419007"/>
                <a:gd name="connsiteX5" fmla="*/ 25255 w 111735"/>
                <a:gd name="connsiteY5" fmla="*/ 245228 h 419007"/>
                <a:gd name="connsiteX6" fmla="*/ 90900 w 111735"/>
                <a:gd name="connsiteY6" fmla="*/ 410038 h 41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735" h="419007">
                  <a:moveTo>
                    <a:pt x="90900" y="410038"/>
                  </a:moveTo>
                  <a:cubicBezTo>
                    <a:pt x="99280" y="351377"/>
                    <a:pt x="106263" y="294113"/>
                    <a:pt x="104867" y="235452"/>
                  </a:cubicBezTo>
                  <a:cubicBezTo>
                    <a:pt x="102073" y="176791"/>
                    <a:pt x="90900" y="118130"/>
                    <a:pt x="60172" y="66452"/>
                  </a:cubicBezTo>
                  <a:cubicBezTo>
                    <a:pt x="55982" y="59469"/>
                    <a:pt x="19668" y="7791"/>
                    <a:pt x="11288" y="10584"/>
                  </a:cubicBezTo>
                  <a:cubicBezTo>
                    <a:pt x="5701" y="11981"/>
                    <a:pt x="30842" y="60865"/>
                    <a:pt x="28049" y="66452"/>
                  </a:cubicBezTo>
                  <a:cubicBezTo>
                    <a:pt x="7098" y="123716"/>
                    <a:pt x="9891" y="186567"/>
                    <a:pt x="25255" y="245228"/>
                  </a:cubicBezTo>
                  <a:cubicBezTo>
                    <a:pt x="40619" y="305286"/>
                    <a:pt x="62966" y="356964"/>
                    <a:pt x="90900" y="410038"/>
                  </a:cubicBezTo>
                </a:path>
              </a:pathLst>
            </a:custGeom>
            <a:solidFill>
              <a:srgbClr val="263238"/>
            </a:solidFill>
            <a:ln w="9525"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D5BEFE81-75AD-457E-9850-F93C20775F6C}"/>
                </a:ext>
              </a:extLst>
            </p:cNvPr>
            <p:cNvSpPr/>
            <p:nvPr/>
          </p:nvSpPr>
          <p:spPr>
            <a:xfrm>
              <a:off x="5946119" y="1348730"/>
              <a:ext cx="544709" cy="921816"/>
            </a:xfrm>
            <a:custGeom>
              <a:avLst/>
              <a:gdLst>
                <a:gd name="connsiteX0" fmla="*/ 544004 w 544709"/>
                <a:gd name="connsiteY0" fmla="*/ 787720 h 921815"/>
                <a:gd name="connsiteX1" fmla="*/ 485342 w 544709"/>
                <a:gd name="connsiteY1" fmla="*/ 248597 h 921815"/>
                <a:gd name="connsiteX2" fmla="*/ 226955 w 544709"/>
                <a:gd name="connsiteY2" fmla="*/ 13953 h 921815"/>
                <a:gd name="connsiteX3" fmla="*/ 211591 w 544709"/>
                <a:gd name="connsiteY3" fmla="*/ 18143 h 921815"/>
                <a:gd name="connsiteX4" fmla="*/ 13261 w 544709"/>
                <a:gd name="connsiteY4" fmla="*/ 310051 h 921815"/>
                <a:gd name="connsiteX5" fmla="*/ 71922 w 544709"/>
                <a:gd name="connsiteY5" fmla="*/ 643861 h 921815"/>
                <a:gd name="connsiteX6" fmla="*/ 247905 w 544709"/>
                <a:gd name="connsiteY6" fmla="*/ 769563 h 921815"/>
                <a:gd name="connsiteX7" fmla="*/ 271649 w 544709"/>
                <a:gd name="connsiteY7" fmla="*/ 912025 h 921815"/>
                <a:gd name="connsiteX8" fmla="*/ 271649 w 544709"/>
                <a:gd name="connsiteY8" fmla="*/ 912025 h 921815"/>
                <a:gd name="connsiteX9" fmla="*/ 544004 w 544709"/>
                <a:gd name="connsiteY9" fmla="*/ 787720 h 921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709" h="921815">
                  <a:moveTo>
                    <a:pt x="544004" y="787720"/>
                  </a:moveTo>
                  <a:lnTo>
                    <a:pt x="485342" y="248597"/>
                  </a:lnTo>
                  <a:cubicBezTo>
                    <a:pt x="464392" y="103341"/>
                    <a:pt x="372210" y="-11187"/>
                    <a:pt x="226955" y="13953"/>
                  </a:cubicBezTo>
                  <a:lnTo>
                    <a:pt x="211591" y="18143"/>
                  </a:lnTo>
                  <a:cubicBezTo>
                    <a:pt x="78906" y="48870"/>
                    <a:pt x="-6293" y="175969"/>
                    <a:pt x="13261" y="310051"/>
                  </a:cubicBezTo>
                  <a:cubicBezTo>
                    <a:pt x="32815" y="437150"/>
                    <a:pt x="55162" y="576819"/>
                    <a:pt x="71922" y="643861"/>
                  </a:cubicBezTo>
                  <a:cubicBezTo>
                    <a:pt x="105443" y="780736"/>
                    <a:pt x="247905" y="769563"/>
                    <a:pt x="247905" y="769563"/>
                  </a:cubicBezTo>
                  <a:cubicBezTo>
                    <a:pt x="247905" y="769563"/>
                    <a:pt x="263269" y="870125"/>
                    <a:pt x="271649" y="912025"/>
                  </a:cubicBezTo>
                  <a:lnTo>
                    <a:pt x="271649" y="912025"/>
                  </a:lnTo>
                  <a:lnTo>
                    <a:pt x="544004" y="787720"/>
                  </a:lnTo>
                  <a:close/>
                </a:path>
              </a:pathLst>
            </a:custGeom>
            <a:solidFill>
              <a:srgbClr val="AE7461"/>
            </a:solidFill>
            <a:ln w="9525"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BC958A7F-31FA-4960-9FCD-BEFF91E7F8A7}"/>
                </a:ext>
              </a:extLst>
            </p:cNvPr>
            <p:cNvSpPr/>
            <p:nvPr/>
          </p:nvSpPr>
          <p:spPr>
            <a:xfrm>
              <a:off x="6184945" y="2012842"/>
              <a:ext cx="181570" cy="139669"/>
            </a:xfrm>
            <a:custGeom>
              <a:avLst/>
              <a:gdLst>
                <a:gd name="connsiteX0" fmla="*/ 10475 w 181569"/>
                <a:gd name="connsiteY0" fmla="*/ 105450 h 139669"/>
                <a:gd name="connsiteX1" fmla="*/ 176681 w 181569"/>
                <a:gd name="connsiteY1" fmla="*/ 10475 h 139669"/>
                <a:gd name="connsiteX2" fmla="*/ 16062 w 181569"/>
                <a:gd name="connsiteY2" fmla="*/ 140367 h 139669"/>
                <a:gd name="connsiteX3" fmla="*/ 10475 w 181569"/>
                <a:gd name="connsiteY3" fmla="*/ 105450 h 139669"/>
              </a:gdLst>
              <a:ahLst/>
              <a:cxnLst>
                <a:cxn ang="0">
                  <a:pos x="connsiteX0" y="connsiteY0"/>
                </a:cxn>
                <a:cxn ang="0">
                  <a:pos x="connsiteX1" y="connsiteY1"/>
                </a:cxn>
                <a:cxn ang="0">
                  <a:pos x="connsiteX2" y="connsiteY2"/>
                </a:cxn>
                <a:cxn ang="0">
                  <a:pos x="connsiteX3" y="connsiteY3"/>
                </a:cxn>
              </a:cxnLst>
              <a:rect l="l" t="t" r="r" b="b"/>
              <a:pathLst>
                <a:path w="181569" h="139669">
                  <a:moveTo>
                    <a:pt x="10475" y="105450"/>
                  </a:moveTo>
                  <a:cubicBezTo>
                    <a:pt x="10475" y="105450"/>
                    <a:pt x="98467" y="90087"/>
                    <a:pt x="176681" y="10475"/>
                  </a:cubicBezTo>
                  <a:cubicBezTo>
                    <a:pt x="176681" y="10475"/>
                    <a:pt x="157128" y="120814"/>
                    <a:pt x="16062" y="140367"/>
                  </a:cubicBezTo>
                  <a:lnTo>
                    <a:pt x="10475" y="105450"/>
                  </a:lnTo>
                  <a:close/>
                </a:path>
              </a:pathLst>
            </a:custGeom>
            <a:solidFill>
              <a:srgbClr val="6F4439"/>
            </a:solidFill>
            <a:ln w="9525"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CB100A40-3272-4D6A-92DF-58CBEC6A7876}"/>
                </a:ext>
              </a:extLst>
            </p:cNvPr>
            <p:cNvSpPr/>
            <p:nvPr/>
          </p:nvSpPr>
          <p:spPr>
            <a:xfrm>
              <a:off x="6044660" y="1743103"/>
              <a:ext cx="55868" cy="55868"/>
            </a:xfrm>
            <a:custGeom>
              <a:avLst/>
              <a:gdLst>
                <a:gd name="connsiteX0" fmla="*/ 11091 w 55867"/>
                <a:gd name="connsiteY0" fmla="*/ 33000 h 55867"/>
                <a:gd name="connsiteX1" fmla="*/ 34835 w 55867"/>
                <a:gd name="connsiteY1" fmla="*/ 48364 h 55867"/>
                <a:gd name="connsiteX2" fmla="*/ 50198 w 55867"/>
                <a:gd name="connsiteY2" fmla="*/ 26017 h 55867"/>
                <a:gd name="connsiteX3" fmla="*/ 26455 w 55867"/>
                <a:gd name="connsiteY3" fmla="*/ 10653 h 55867"/>
                <a:gd name="connsiteX4" fmla="*/ 11091 w 55867"/>
                <a:gd name="connsiteY4" fmla="*/ 33000 h 55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67" h="55867">
                  <a:moveTo>
                    <a:pt x="11091" y="33000"/>
                  </a:moveTo>
                  <a:cubicBezTo>
                    <a:pt x="12488" y="42777"/>
                    <a:pt x="23661" y="49761"/>
                    <a:pt x="34835" y="48364"/>
                  </a:cubicBezTo>
                  <a:cubicBezTo>
                    <a:pt x="46008" y="46967"/>
                    <a:pt x="52992" y="35794"/>
                    <a:pt x="50198" y="26017"/>
                  </a:cubicBezTo>
                  <a:cubicBezTo>
                    <a:pt x="48802" y="16240"/>
                    <a:pt x="37628" y="9256"/>
                    <a:pt x="26455" y="10653"/>
                  </a:cubicBezTo>
                  <a:cubicBezTo>
                    <a:pt x="15281" y="13446"/>
                    <a:pt x="8298" y="23223"/>
                    <a:pt x="11091" y="33000"/>
                  </a:cubicBezTo>
                  <a:close/>
                </a:path>
              </a:pathLst>
            </a:custGeom>
            <a:solidFill>
              <a:srgbClr val="263238"/>
            </a:solidFill>
            <a:ln w="9525"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CF58AECB-75BB-4154-965C-553A7037DC43}"/>
                </a:ext>
              </a:extLst>
            </p:cNvPr>
            <p:cNvSpPr/>
            <p:nvPr/>
          </p:nvSpPr>
          <p:spPr>
            <a:xfrm>
              <a:off x="6000059" y="1686256"/>
              <a:ext cx="97768" cy="41901"/>
            </a:xfrm>
            <a:custGeom>
              <a:avLst/>
              <a:gdLst>
                <a:gd name="connsiteX0" fmla="*/ 10999 w 97768"/>
                <a:gd name="connsiteY0" fmla="*/ 40963 h 41900"/>
                <a:gd name="connsiteX1" fmla="*/ 47313 w 97768"/>
                <a:gd name="connsiteY1" fmla="*/ 24202 h 41900"/>
                <a:gd name="connsiteX2" fmla="*/ 87817 w 97768"/>
                <a:gd name="connsiteY2" fmla="*/ 22806 h 41900"/>
                <a:gd name="connsiteX3" fmla="*/ 76643 w 97768"/>
                <a:gd name="connsiteY3" fmla="*/ 14426 h 41900"/>
                <a:gd name="connsiteX4" fmla="*/ 43123 w 97768"/>
                <a:gd name="connsiteY4" fmla="*/ 11632 h 41900"/>
                <a:gd name="connsiteX5" fmla="*/ 15189 w 97768"/>
                <a:gd name="connsiteY5" fmla="*/ 28392 h 41900"/>
                <a:gd name="connsiteX6" fmla="*/ 10999 w 97768"/>
                <a:gd name="connsiteY6" fmla="*/ 40963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768" h="41900">
                  <a:moveTo>
                    <a:pt x="10999" y="40963"/>
                  </a:moveTo>
                  <a:cubicBezTo>
                    <a:pt x="13792" y="42359"/>
                    <a:pt x="26362" y="28392"/>
                    <a:pt x="47313" y="24202"/>
                  </a:cubicBezTo>
                  <a:cubicBezTo>
                    <a:pt x="68263" y="18616"/>
                    <a:pt x="86420" y="25599"/>
                    <a:pt x="87817" y="22806"/>
                  </a:cubicBezTo>
                  <a:cubicBezTo>
                    <a:pt x="89214" y="21409"/>
                    <a:pt x="85024" y="17219"/>
                    <a:pt x="76643" y="14426"/>
                  </a:cubicBezTo>
                  <a:cubicBezTo>
                    <a:pt x="68263" y="11632"/>
                    <a:pt x="57090" y="8839"/>
                    <a:pt x="43123" y="11632"/>
                  </a:cubicBezTo>
                  <a:cubicBezTo>
                    <a:pt x="30553" y="14426"/>
                    <a:pt x="19379" y="22806"/>
                    <a:pt x="15189" y="28392"/>
                  </a:cubicBezTo>
                  <a:cubicBezTo>
                    <a:pt x="10999" y="35376"/>
                    <a:pt x="9602" y="39566"/>
                    <a:pt x="10999" y="40963"/>
                  </a:cubicBezTo>
                  <a:close/>
                </a:path>
              </a:pathLst>
            </a:custGeom>
            <a:solidFill>
              <a:srgbClr val="263238"/>
            </a:solidFill>
            <a:ln w="9525"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76D31B42-F1EE-452B-9977-74E9F077867F}"/>
                </a:ext>
              </a:extLst>
            </p:cNvPr>
            <p:cNvSpPr/>
            <p:nvPr/>
          </p:nvSpPr>
          <p:spPr>
            <a:xfrm>
              <a:off x="6224834" y="1706789"/>
              <a:ext cx="55868" cy="55868"/>
            </a:xfrm>
            <a:custGeom>
              <a:avLst/>
              <a:gdLst>
                <a:gd name="connsiteX0" fmla="*/ 11091 w 55867"/>
                <a:gd name="connsiteY0" fmla="*/ 33000 h 55867"/>
                <a:gd name="connsiteX1" fmla="*/ 34835 w 55867"/>
                <a:gd name="connsiteY1" fmla="*/ 48364 h 55867"/>
                <a:gd name="connsiteX2" fmla="*/ 50199 w 55867"/>
                <a:gd name="connsiteY2" fmla="*/ 26017 h 55867"/>
                <a:gd name="connsiteX3" fmla="*/ 26455 w 55867"/>
                <a:gd name="connsiteY3" fmla="*/ 10653 h 55867"/>
                <a:gd name="connsiteX4" fmla="*/ 11091 w 55867"/>
                <a:gd name="connsiteY4" fmla="*/ 33000 h 55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67" h="55867">
                  <a:moveTo>
                    <a:pt x="11091" y="33000"/>
                  </a:moveTo>
                  <a:cubicBezTo>
                    <a:pt x="12488" y="42777"/>
                    <a:pt x="23661" y="49760"/>
                    <a:pt x="34835" y="48364"/>
                  </a:cubicBezTo>
                  <a:cubicBezTo>
                    <a:pt x="46008" y="46967"/>
                    <a:pt x="52992" y="35794"/>
                    <a:pt x="50199" y="26017"/>
                  </a:cubicBezTo>
                  <a:cubicBezTo>
                    <a:pt x="48802" y="16240"/>
                    <a:pt x="37628" y="9256"/>
                    <a:pt x="26455" y="10653"/>
                  </a:cubicBezTo>
                  <a:cubicBezTo>
                    <a:pt x="15281" y="12050"/>
                    <a:pt x="8298" y="21827"/>
                    <a:pt x="11091" y="33000"/>
                  </a:cubicBezTo>
                  <a:close/>
                </a:path>
              </a:pathLst>
            </a:custGeom>
            <a:solidFill>
              <a:srgbClr val="263238"/>
            </a:solidFill>
            <a:ln w="9525"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726D97E8-7403-457A-B3E3-A830CDF3249A}"/>
                </a:ext>
              </a:extLst>
            </p:cNvPr>
            <p:cNvSpPr/>
            <p:nvPr/>
          </p:nvSpPr>
          <p:spPr>
            <a:xfrm>
              <a:off x="6195343" y="1647149"/>
              <a:ext cx="97768" cy="41901"/>
            </a:xfrm>
            <a:custGeom>
              <a:avLst/>
              <a:gdLst>
                <a:gd name="connsiteX0" fmla="*/ 11251 w 97768"/>
                <a:gd name="connsiteY0" fmla="*/ 40963 h 41900"/>
                <a:gd name="connsiteX1" fmla="*/ 47565 w 97768"/>
                <a:gd name="connsiteY1" fmla="*/ 24202 h 41900"/>
                <a:gd name="connsiteX2" fmla="*/ 88069 w 97768"/>
                <a:gd name="connsiteY2" fmla="*/ 22806 h 41900"/>
                <a:gd name="connsiteX3" fmla="*/ 76896 w 97768"/>
                <a:gd name="connsiteY3" fmla="*/ 14426 h 41900"/>
                <a:gd name="connsiteX4" fmla="*/ 43375 w 97768"/>
                <a:gd name="connsiteY4" fmla="*/ 11632 h 41900"/>
                <a:gd name="connsiteX5" fmla="*/ 15441 w 97768"/>
                <a:gd name="connsiteY5" fmla="*/ 28393 h 41900"/>
                <a:gd name="connsiteX6" fmla="*/ 11251 w 97768"/>
                <a:gd name="connsiteY6" fmla="*/ 40963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768" h="41900">
                  <a:moveTo>
                    <a:pt x="11251" y="40963"/>
                  </a:moveTo>
                  <a:cubicBezTo>
                    <a:pt x="14044" y="42359"/>
                    <a:pt x="26615" y="28393"/>
                    <a:pt x="47565" y="24202"/>
                  </a:cubicBezTo>
                  <a:cubicBezTo>
                    <a:pt x="68515" y="18616"/>
                    <a:pt x="86673" y="25599"/>
                    <a:pt x="88069" y="22806"/>
                  </a:cubicBezTo>
                  <a:cubicBezTo>
                    <a:pt x="89466" y="21409"/>
                    <a:pt x="85276" y="17219"/>
                    <a:pt x="76896" y="14426"/>
                  </a:cubicBezTo>
                  <a:cubicBezTo>
                    <a:pt x="68515" y="11632"/>
                    <a:pt x="57342" y="8839"/>
                    <a:pt x="43375" y="11632"/>
                  </a:cubicBezTo>
                  <a:cubicBezTo>
                    <a:pt x="30805" y="14426"/>
                    <a:pt x="19631" y="22806"/>
                    <a:pt x="15441" y="28393"/>
                  </a:cubicBezTo>
                  <a:cubicBezTo>
                    <a:pt x="9855" y="35376"/>
                    <a:pt x="9855" y="39566"/>
                    <a:pt x="11251" y="40963"/>
                  </a:cubicBezTo>
                  <a:close/>
                </a:path>
              </a:pathLst>
            </a:custGeom>
            <a:solidFill>
              <a:srgbClr val="263238"/>
            </a:solidFill>
            <a:ln w="9525"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A5145A44-59F4-4BB1-B080-FF7D66B610F3}"/>
                </a:ext>
              </a:extLst>
            </p:cNvPr>
            <p:cNvSpPr/>
            <p:nvPr/>
          </p:nvSpPr>
          <p:spPr>
            <a:xfrm>
              <a:off x="6108826" y="1676240"/>
              <a:ext cx="69835" cy="195537"/>
            </a:xfrm>
            <a:custGeom>
              <a:avLst/>
              <a:gdLst>
                <a:gd name="connsiteX0" fmla="*/ 68438 w 69834"/>
                <a:gd name="connsiteY0" fmla="*/ 189252 h 195536"/>
                <a:gd name="connsiteX1" fmla="*/ 32124 w 69834"/>
                <a:gd name="connsiteY1" fmla="*/ 190648 h 195536"/>
                <a:gd name="connsiteX2" fmla="*/ 19554 w 69834"/>
                <a:gd name="connsiteY2" fmla="*/ 187855 h 195536"/>
                <a:gd name="connsiteX3" fmla="*/ 19554 w 69834"/>
                <a:gd name="connsiteY3" fmla="*/ 171095 h 195536"/>
                <a:gd name="connsiteX4" fmla="*/ 25141 w 69834"/>
                <a:gd name="connsiteY4" fmla="*/ 126401 h 195536"/>
                <a:gd name="connsiteX5" fmla="*/ 36314 w 69834"/>
                <a:gd name="connsiteY5" fmla="*/ 10475 h 195536"/>
                <a:gd name="connsiteX6" fmla="*/ 16760 w 69834"/>
                <a:gd name="connsiteY6" fmla="*/ 125004 h 195536"/>
                <a:gd name="connsiteX7" fmla="*/ 11174 w 69834"/>
                <a:gd name="connsiteY7" fmla="*/ 169698 h 195536"/>
                <a:gd name="connsiteX8" fmla="*/ 13967 w 69834"/>
                <a:gd name="connsiteY8" fmla="*/ 192045 h 195536"/>
                <a:gd name="connsiteX9" fmla="*/ 25141 w 69834"/>
                <a:gd name="connsiteY9" fmla="*/ 197632 h 195536"/>
                <a:gd name="connsiteX10" fmla="*/ 34917 w 69834"/>
                <a:gd name="connsiteY10" fmla="*/ 196235 h 195536"/>
                <a:gd name="connsiteX11" fmla="*/ 68438 w 69834"/>
                <a:gd name="connsiteY11" fmla="*/ 189252 h 19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834" h="195536">
                  <a:moveTo>
                    <a:pt x="68438" y="189252"/>
                  </a:moveTo>
                  <a:cubicBezTo>
                    <a:pt x="68438" y="187855"/>
                    <a:pt x="54471" y="189252"/>
                    <a:pt x="32124" y="190648"/>
                  </a:cubicBezTo>
                  <a:cubicBezTo>
                    <a:pt x="26537" y="192045"/>
                    <a:pt x="20950" y="192045"/>
                    <a:pt x="19554" y="187855"/>
                  </a:cubicBezTo>
                  <a:cubicBezTo>
                    <a:pt x="16760" y="183665"/>
                    <a:pt x="18157" y="178078"/>
                    <a:pt x="19554" y="171095"/>
                  </a:cubicBezTo>
                  <a:cubicBezTo>
                    <a:pt x="20950" y="157128"/>
                    <a:pt x="23744" y="141764"/>
                    <a:pt x="25141" y="126401"/>
                  </a:cubicBezTo>
                  <a:cubicBezTo>
                    <a:pt x="33521" y="62153"/>
                    <a:pt x="37711" y="10475"/>
                    <a:pt x="36314" y="10475"/>
                  </a:cubicBezTo>
                  <a:cubicBezTo>
                    <a:pt x="33521" y="10475"/>
                    <a:pt x="25141" y="62153"/>
                    <a:pt x="16760" y="125004"/>
                  </a:cubicBezTo>
                  <a:cubicBezTo>
                    <a:pt x="15364" y="140367"/>
                    <a:pt x="12570" y="155731"/>
                    <a:pt x="11174" y="169698"/>
                  </a:cubicBezTo>
                  <a:cubicBezTo>
                    <a:pt x="11174" y="176681"/>
                    <a:pt x="8380" y="183665"/>
                    <a:pt x="13967" y="192045"/>
                  </a:cubicBezTo>
                  <a:cubicBezTo>
                    <a:pt x="16760" y="196235"/>
                    <a:pt x="20950" y="197632"/>
                    <a:pt x="25141" y="197632"/>
                  </a:cubicBezTo>
                  <a:cubicBezTo>
                    <a:pt x="29330" y="197632"/>
                    <a:pt x="32124" y="197632"/>
                    <a:pt x="34917" y="196235"/>
                  </a:cubicBezTo>
                  <a:cubicBezTo>
                    <a:pt x="55867" y="193442"/>
                    <a:pt x="68438" y="190648"/>
                    <a:pt x="68438" y="189252"/>
                  </a:cubicBezTo>
                  <a:close/>
                </a:path>
              </a:pathLst>
            </a:custGeom>
            <a:solidFill>
              <a:srgbClr val="263238"/>
            </a:solidFill>
            <a:ln w="9525"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28ED39BF-5196-4BA8-BFA3-DE0450D186F2}"/>
                </a:ext>
              </a:extLst>
            </p:cNvPr>
            <p:cNvSpPr/>
            <p:nvPr/>
          </p:nvSpPr>
          <p:spPr>
            <a:xfrm>
              <a:off x="6183206" y="1582138"/>
              <a:ext cx="111735" cy="41901"/>
            </a:xfrm>
            <a:custGeom>
              <a:avLst/>
              <a:gdLst>
                <a:gd name="connsiteX0" fmla="*/ 10818 w 111735"/>
                <a:gd name="connsiteY0" fmla="*/ 38933 h 41900"/>
                <a:gd name="connsiteX1" fmla="*/ 59702 w 111735"/>
                <a:gd name="connsiteY1" fmla="*/ 33346 h 41900"/>
                <a:gd name="connsiteX2" fmla="*/ 108587 w 111735"/>
                <a:gd name="connsiteY2" fmla="*/ 26363 h 41900"/>
                <a:gd name="connsiteX3" fmla="*/ 96016 w 111735"/>
                <a:gd name="connsiteY3" fmla="*/ 15189 h 41900"/>
                <a:gd name="connsiteX4" fmla="*/ 56909 w 111735"/>
                <a:gd name="connsiteY4" fmla="*/ 10999 h 41900"/>
                <a:gd name="connsiteX5" fmla="*/ 20595 w 111735"/>
                <a:gd name="connsiteY5" fmla="*/ 23569 h 41900"/>
                <a:gd name="connsiteX6" fmla="*/ 10818 w 111735"/>
                <a:gd name="connsiteY6" fmla="*/ 38933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735" h="41900">
                  <a:moveTo>
                    <a:pt x="10818" y="38933"/>
                  </a:moveTo>
                  <a:cubicBezTo>
                    <a:pt x="13612" y="44520"/>
                    <a:pt x="34562" y="36139"/>
                    <a:pt x="59702" y="33346"/>
                  </a:cubicBezTo>
                  <a:cubicBezTo>
                    <a:pt x="84843" y="30553"/>
                    <a:pt x="107190" y="33346"/>
                    <a:pt x="108587" y="26363"/>
                  </a:cubicBezTo>
                  <a:cubicBezTo>
                    <a:pt x="109983" y="23569"/>
                    <a:pt x="104397" y="19379"/>
                    <a:pt x="96016" y="15189"/>
                  </a:cubicBezTo>
                  <a:cubicBezTo>
                    <a:pt x="86239" y="10999"/>
                    <a:pt x="72272" y="9602"/>
                    <a:pt x="56909" y="10999"/>
                  </a:cubicBezTo>
                  <a:cubicBezTo>
                    <a:pt x="41546" y="12396"/>
                    <a:pt x="28975" y="17982"/>
                    <a:pt x="20595" y="23569"/>
                  </a:cubicBezTo>
                  <a:cubicBezTo>
                    <a:pt x="12215" y="30553"/>
                    <a:pt x="9421" y="36139"/>
                    <a:pt x="10818" y="38933"/>
                  </a:cubicBezTo>
                  <a:close/>
                </a:path>
              </a:pathLst>
            </a:custGeom>
            <a:solidFill>
              <a:srgbClr val="263238"/>
            </a:solidFill>
            <a:ln w="9525"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119B8D2A-5686-4759-95FC-D99F2A48E5B9}"/>
                </a:ext>
              </a:extLst>
            </p:cNvPr>
            <p:cNvSpPr/>
            <p:nvPr/>
          </p:nvSpPr>
          <p:spPr>
            <a:xfrm>
              <a:off x="5976886" y="1615025"/>
              <a:ext cx="97768" cy="41901"/>
            </a:xfrm>
            <a:custGeom>
              <a:avLst/>
              <a:gdLst>
                <a:gd name="connsiteX0" fmla="*/ 11824 w 97768"/>
                <a:gd name="connsiteY0" fmla="*/ 40963 h 41900"/>
                <a:gd name="connsiteX1" fmla="*/ 53725 w 97768"/>
                <a:gd name="connsiteY1" fmla="*/ 33979 h 41900"/>
                <a:gd name="connsiteX2" fmla="*/ 95625 w 97768"/>
                <a:gd name="connsiteY2" fmla="*/ 25599 h 41900"/>
                <a:gd name="connsiteX3" fmla="*/ 84452 w 97768"/>
                <a:gd name="connsiteY3" fmla="*/ 14426 h 41900"/>
                <a:gd name="connsiteX4" fmla="*/ 49535 w 97768"/>
                <a:gd name="connsiteY4" fmla="*/ 11632 h 41900"/>
                <a:gd name="connsiteX5" fmla="*/ 17411 w 97768"/>
                <a:gd name="connsiteY5" fmla="*/ 26996 h 41900"/>
                <a:gd name="connsiteX6" fmla="*/ 11824 w 97768"/>
                <a:gd name="connsiteY6" fmla="*/ 40963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768" h="41900">
                  <a:moveTo>
                    <a:pt x="11824" y="40963"/>
                  </a:moveTo>
                  <a:cubicBezTo>
                    <a:pt x="17411" y="45153"/>
                    <a:pt x="32774" y="36773"/>
                    <a:pt x="53725" y="33979"/>
                  </a:cubicBezTo>
                  <a:cubicBezTo>
                    <a:pt x="74675" y="29789"/>
                    <a:pt x="92832" y="31186"/>
                    <a:pt x="95625" y="25599"/>
                  </a:cubicBezTo>
                  <a:cubicBezTo>
                    <a:pt x="97022" y="22806"/>
                    <a:pt x="92832" y="18616"/>
                    <a:pt x="84452" y="14426"/>
                  </a:cubicBezTo>
                  <a:cubicBezTo>
                    <a:pt x="76072" y="11632"/>
                    <a:pt x="63501" y="8839"/>
                    <a:pt x="49535" y="11632"/>
                  </a:cubicBezTo>
                  <a:cubicBezTo>
                    <a:pt x="35568" y="14426"/>
                    <a:pt x="24394" y="20012"/>
                    <a:pt x="17411" y="26996"/>
                  </a:cubicBezTo>
                  <a:cubicBezTo>
                    <a:pt x="10427" y="33979"/>
                    <a:pt x="9031" y="39566"/>
                    <a:pt x="11824" y="40963"/>
                  </a:cubicBezTo>
                  <a:close/>
                </a:path>
              </a:pathLst>
            </a:custGeom>
            <a:solidFill>
              <a:srgbClr val="263238"/>
            </a:solidFill>
            <a:ln w="9525"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82687A1E-0007-4203-9920-041F96FF2832}"/>
                </a:ext>
              </a:extLst>
            </p:cNvPr>
            <p:cNvSpPr/>
            <p:nvPr/>
          </p:nvSpPr>
          <p:spPr>
            <a:xfrm>
              <a:off x="6419589" y="1687571"/>
              <a:ext cx="125702" cy="167603"/>
            </a:xfrm>
            <a:custGeom>
              <a:avLst/>
              <a:gdLst>
                <a:gd name="connsiteX0" fmla="*/ 10475 w 125702"/>
                <a:gd name="connsiteY0" fmla="*/ 24284 h 167602"/>
                <a:gd name="connsiteX1" fmla="*/ 118021 w 125702"/>
                <a:gd name="connsiteY1" fmla="*/ 68978 h 167602"/>
                <a:gd name="connsiteX2" fmla="*/ 37013 w 125702"/>
                <a:gd name="connsiteY2" fmla="*/ 161160 h 167602"/>
                <a:gd name="connsiteX3" fmla="*/ 10475 w 125702"/>
                <a:gd name="connsiteY3" fmla="*/ 24284 h 167602"/>
              </a:gdLst>
              <a:ahLst/>
              <a:cxnLst>
                <a:cxn ang="0">
                  <a:pos x="connsiteX0" y="connsiteY0"/>
                </a:cxn>
                <a:cxn ang="0">
                  <a:pos x="connsiteX1" y="connsiteY1"/>
                </a:cxn>
                <a:cxn ang="0">
                  <a:pos x="connsiteX2" y="connsiteY2"/>
                </a:cxn>
                <a:cxn ang="0">
                  <a:pos x="connsiteX3" y="connsiteY3"/>
                </a:cxn>
              </a:cxnLst>
              <a:rect l="l" t="t" r="r" b="b"/>
              <a:pathLst>
                <a:path w="125702" h="167602">
                  <a:moveTo>
                    <a:pt x="10475" y="24284"/>
                  </a:moveTo>
                  <a:cubicBezTo>
                    <a:pt x="13269" y="22888"/>
                    <a:pt x="98467" y="-25997"/>
                    <a:pt x="118021" y="68978"/>
                  </a:cubicBezTo>
                  <a:cubicBezTo>
                    <a:pt x="137574" y="163953"/>
                    <a:pt x="38409" y="163953"/>
                    <a:pt x="37013" y="161160"/>
                  </a:cubicBezTo>
                  <a:cubicBezTo>
                    <a:pt x="35616" y="156970"/>
                    <a:pt x="10475" y="24284"/>
                    <a:pt x="10475" y="24284"/>
                  </a:cubicBezTo>
                  <a:close/>
                </a:path>
              </a:pathLst>
            </a:custGeom>
            <a:solidFill>
              <a:srgbClr val="AE7461"/>
            </a:solidFill>
            <a:ln w="9525"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1D3BFE51-82C0-4F98-B8AF-379C986C4161}"/>
                </a:ext>
              </a:extLst>
            </p:cNvPr>
            <p:cNvSpPr/>
            <p:nvPr/>
          </p:nvSpPr>
          <p:spPr>
            <a:xfrm>
              <a:off x="6461490" y="1716528"/>
              <a:ext cx="55868" cy="97768"/>
            </a:xfrm>
            <a:custGeom>
              <a:avLst/>
              <a:gdLst>
                <a:gd name="connsiteX0" fmla="*/ 17459 w 55867"/>
                <a:gd name="connsiteY0" fmla="*/ 88905 h 97768"/>
                <a:gd name="connsiteX1" fmla="*/ 23046 w 55867"/>
                <a:gd name="connsiteY1" fmla="*/ 90302 h 97768"/>
                <a:gd name="connsiteX2" fmla="*/ 35616 w 55867"/>
                <a:gd name="connsiteY2" fmla="*/ 87509 h 97768"/>
                <a:gd name="connsiteX3" fmla="*/ 46789 w 55867"/>
                <a:gd name="connsiteY3" fmla="*/ 47005 h 97768"/>
                <a:gd name="connsiteX4" fmla="*/ 37013 w 55867"/>
                <a:gd name="connsiteY4" fmla="*/ 24658 h 97768"/>
                <a:gd name="connsiteX5" fmla="*/ 21649 w 55867"/>
                <a:gd name="connsiteY5" fmla="*/ 14881 h 97768"/>
                <a:gd name="connsiteX6" fmla="*/ 13269 w 55867"/>
                <a:gd name="connsiteY6" fmla="*/ 21864 h 97768"/>
                <a:gd name="connsiteX7" fmla="*/ 13269 w 55867"/>
                <a:gd name="connsiteY7" fmla="*/ 27451 h 97768"/>
                <a:gd name="connsiteX8" fmla="*/ 10475 w 55867"/>
                <a:gd name="connsiteY8" fmla="*/ 21864 h 97768"/>
                <a:gd name="connsiteX9" fmla="*/ 13269 w 55867"/>
                <a:gd name="connsiteY9" fmla="*/ 14881 h 97768"/>
                <a:gd name="connsiteX10" fmla="*/ 21649 w 55867"/>
                <a:gd name="connsiteY10" fmla="*/ 10691 h 97768"/>
                <a:gd name="connsiteX11" fmla="*/ 41203 w 55867"/>
                <a:gd name="connsiteY11" fmla="*/ 21864 h 97768"/>
                <a:gd name="connsiteX12" fmla="*/ 52376 w 55867"/>
                <a:gd name="connsiteY12" fmla="*/ 47005 h 97768"/>
                <a:gd name="connsiteX13" fmla="*/ 37013 w 55867"/>
                <a:gd name="connsiteY13" fmla="*/ 93095 h 97768"/>
                <a:gd name="connsiteX14" fmla="*/ 21649 w 55867"/>
                <a:gd name="connsiteY14" fmla="*/ 93095 h 97768"/>
                <a:gd name="connsiteX15" fmla="*/ 17459 w 55867"/>
                <a:gd name="connsiteY15" fmla="*/ 88905 h 97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867" h="97768">
                  <a:moveTo>
                    <a:pt x="17459" y="88905"/>
                  </a:moveTo>
                  <a:cubicBezTo>
                    <a:pt x="17459" y="88905"/>
                    <a:pt x="18855" y="90302"/>
                    <a:pt x="23046" y="90302"/>
                  </a:cubicBezTo>
                  <a:cubicBezTo>
                    <a:pt x="25839" y="90302"/>
                    <a:pt x="31426" y="90302"/>
                    <a:pt x="35616" y="87509"/>
                  </a:cubicBezTo>
                  <a:cubicBezTo>
                    <a:pt x="45392" y="81922"/>
                    <a:pt x="49583" y="63765"/>
                    <a:pt x="46789" y="47005"/>
                  </a:cubicBezTo>
                  <a:cubicBezTo>
                    <a:pt x="45392" y="38624"/>
                    <a:pt x="41203" y="30244"/>
                    <a:pt x="37013" y="24658"/>
                  </a:cubicBezTo>
                  <a:cubicBezTo>
                    <a:pt x="32822" y="17674"/>
                    <a:pt x="27236" y="14881"/>
                    <a:pt x="21649" y="14881"/>
                  </a:cubicBezTo>
                  <a:cubicBezTo>
                    <a:pt x="16062" y="14881"/>
                    <a:pt x="13269" y="19071"/>
                    <a:pt x="13269" y="21864"/>
                  </a:cubicBezTo>
                  <a:cubicBezTo>
                    <a:pt x="11872" y="24658"/>
                    <a:pt x="13269" y="26054"/>
                    <a:pt x="13269" y="27451"/>
                  </a:cubicBezTo>
                  <a:cubicBezTo>
                    <a:pt x="13269" y="27451"/>
                    <a:pt x="10475" y="26054"/>
                    <a:pt x="10475" y="21864"/>
                  </a:cubicBezTo>
                  <a:cubicBezTo>
                    <a:pt x="10475" y="20468"/>
                    <a:pt x="10475" y="17674"/>
                    <a:pt x="13269" y="14881"/>
                  </a:cubicBezTo>
                  <a:cubicBezTo>
                    <a:pt x="14666" y="12087"/>
                    <a:pt x="18855" y="10691"/>
                    <a:pt x="21649" y="10691"/>
                  </a:cubicBezTo>
                  <a:cubicBezTo>
                    <a:pt x="28632" y="9294"/>
                    <a:pt x="37013" y="14881"/>
                    <a:pt x="41203" y="21864"/>
                  </a:cubicBezTo>
                  <a:cubicBezTo>
                    <a:pt x="46789" y="28848"/>
                    <a:pt x="50980" y="37228"/>
                    <a:pt x="52376" y="47005"/>
                  </a:cubicBezTo>
                  <a:cubicBezTo>
                    <a:pt x="55169" y="66558"/>
                    <a:pt x="49583" y="86112"/>
                    <a:pt x="37013" y="93095"/>
                  </a:cubicBezTo>
                  <a:cubicBezTo>
                    <a:pt x="30029" y="95889"/>
                    <a:pt x="24442" y="95889"/>
                    <a:pt x="21649" y="93095"/>
                  </a:cubicBezTo>
                  <a:cubicBezTo>
                    <a:pt x="18855" y="91699"/>
                    <a:pt x="17459" y="88905"/>
                    <a:pt x="17459" y="88905"/>
                  </a:cubicBezTo>
                  <a:close/>
                </a:path>
              </a:pathLst>
            </a:custGeom>
            <a:solidFill>
              <a:srgbClr val="6F4439"/>
            </a:solidFill>
            <a:ln w="9525"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5FA552A2-38BA-4E87-A55D-2ACEE3203511}"/>
                </a:ext>
              </a:extLst>
            </p:cNvPr>
            <p:cNvSpPr/>
            <p:nvPr/>
          </p:nvSpPr>
          <p:spPr>
            <a:xfrm>
              <a:off x="5976813" y="1329248"/>
              <a:ext cx="516776" cy="474875"/>
            </a:xfrm>
            <a:custGeom>
              <a:avLst/>
              <a:gdLst>
                <a:gd name="connsiteX0" fmla="*/ 14690 w 516775"/>
                <a:gd name="connsiteY0" fmla="*/ 163327 h 474874"/>
                <a:gd name="connsiteX1" fmla="*/ 69161 w 516775"/>
                <a:gd name="connsiteY1" fmla="*/ 75335 h 474874"/>
                <a:gd name="connsiteX2" fmla="*/ 260508 w 516775"/>
                <a:gd name="connsiteY2" fmla="*/ 11088 h 474874"/>
                <a:gd name="connsiteX3" fmla="*/ 428111 w 516775"/>
                <a:gd name="connsiteY3" fmla="*/ 89302 h 474874"/>
                <a:gd name="connsiteX4" fmla="*/ 506326 w 516775"/>
                <a:gd name="connsiteY4" fmla="*/ 270872 h 474874"/>
                <a:gd name="connsiteX5" fmla="*/ 503532 w 516775"/>
                <a:gd name="connsiteY5" fmla="*/ 330930 h 474874"/>
                <a:gd name="connsiteX6" fmla="*/ 478392 w 516775"/>
                <a:gd name="connsiteY6" fmla="*/ 400764 h 474874"/>
                <a:gd name="connsiteX7" fmla="*/ 472805 w 516775"/>
                <a:gd name="connsiteY7" fmla="*/ 462219 h 474874"/>
                <a:gd name="connsiteX8" fmla="*/ 422524 w 516775"/>
                <a:gd name="connsiteY8" fmla="*/ 424508 h 474874"/>
                <a:gd name="connsiteX9" fmla="*/ 373640 w 516775"/>
                <a:gd name="connsiteY9" fmla="*/ 305789 h 474874"/>
                <a:gd name="connsiteX10" fmla="*/ 362466 w 516775"/>
                <a:gd name="connsiteY10" fmla="*/ 215005 h 474874"/>
                <a:gd name="connsiteX11" fmla="*/ 369450 w 516775"/>
                <a:gd name="connsiteY11" fmla="*/ 164724 h 474874"/>
                <a:gd name="connsiteX12" fmla="*/ 354087 w 516775"/>
                <a:gd name="connsiteY12" fmla="*/ 118633 h 474874"/>
                <a:gd name="connsiteX13" fmla="*/ 344309 w 516775"/>
                <a:gd name="connsiteY13" fmla="*/ 111649 h 474874"/>
                <a:gd name="connsiteX14" fmla="*/ 242351 w 516775"/>
                <a:gd name="connsiteY14" fmla="*/ 111649 h 474874"/>
                <a:gd name="connsiteX15" fmla="*/ 78938 w 516775"/>
                <a:gd name="connsiteY15" fmla="*/ 173104 h 474874"/>
                <a:gd name="connsiteX16" fmla="*/ 28657 w 516775"/>
                <a:gd name="connsiteY16" fmla="*/ 138187 h 474874"/>
                <a:gd name="connsiteX17" fmla="*/ 14690 w 516775"/>
                <a:gd name="connsiteY17" fmla="*/ 163327 h 47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6775" h="474874">
                  <a:moveTo>
                    <a:pt x="14690" y="163327"/>
                  </a:moveTo>
                  <a:cubicBezTo>
                    <a:pt x="-2070" y="157740"/>
                    <a:pt x="34244" y="99079"/>
                    <a:pt x="69161" y="75335"/>
                  </a:cubicBezTo>
                  <a:cubicBezTo>
                    <a:pt x="120839" y="39022"/>
                    <a:pt x="204640" y="5501"/>
                    <a:pt x="260508" y="11088"/>
                  </a:cubicBezTo>
                  <a:cubicBezTo>
                    <a:pt x="327549" y="16674"/>
                    <a:pt x="386210" y="37625"/>
                    <a:pt x="428111" y="89302"/>
                  </a:cubicBezTo>
                  <a:cubicBezTo>
                    <a:pt x="471408" y="140980"/>
                    <a:pt x="496549" y="205228"/>
                    <a:pt x="506326" y="270872"/>
                  </a:cubicBezTo>
                  <a:cubicBezTo>
                    <a:pt x="509119" y="290426"/>
                    <a:pt x="511912" y="312773"/>
                    <a:pt x="503532" y="330930"/>
                  </a:cubicBezTo>
                  <a:cubicBezTo>
                    <a:pt x="493756" y="354674"/>
                    <a:pt x="471408" y="372831"/>
                    <a:pt x="478392" y="400764"/>
                  </a:cubicBezTo>
                  <a:cubicBezTo>
                    <a:pt x="481185" y="411938"/>
                    <a:pt x="478392" y="453839"/>
                    <a:pt x="472805" y="462219"/>
                  </a:cubicBezTo>
                  <a:cubicBezTo>
                    <a:pt x="458838" y="484566"/>
                    <a:pt x="436491" y="439872"/>
                    <a:pt x="422524" y="424508"/>
                  </a:cubicBezTo>
                  <a:cubicBezTo>
                    <a:pt x="394590" y="390988"/>
                    <a:pt x="383417" y="347690"/>
                    <a:pt x="373640" y="305789"/>
                  </a:cubicBezTo>
                  <a:cubicBezTo>
                    <a:pt x="366657" y="276459"/>
                    <a:pt x="359673" y="245732"/>
                    <a:pt x="362466" y="215005"/>
                  </a:cubicBezTo>
                  <a:cubicBezTo>
                    <a:pt x="363863" y="198244"/>
                    <a:pt x="368053" y="181484"/>
                    <a:pt x="369450" y="164724"/>
                  </a:cubicBezTo>
                  <a:cubicBezTo>
                    <a:pt x="369450" y="147963"/>
                    <a:pt x="366657" y="129806"/>
                    <a:pt x="354087" y="118633"/>
                  </a:cubicBezTo>
                  <a:cubicBezTo>
                    <a:pt x="352690" y="117236"/>
                    <a:pt x="348499" y="114443"/>
                    <a:pt x="344309" y="111649"/>
                  </a:cubicBezTo>
                  <a:cubicBezTo>
                    <a:pt x="313582" y="93492"/>
                    <a:pt x="274475" y="93492"/>
                    <a:pt x="242351" y="111649"/>
                  </a:cubicBezTo>
                  <a:cubicBezTo>
                    <a:pt x="192070" y="140980"/>
                    <a:pt x="106872" y="187071"/>
                    <a:pt x="78938" y="173104"/>
                  </a:cubicBezTo>
                  <a:cubicBezTo>
                    <a:pt x="39831" y="153550"/>
                    <a:pt x="28657" y="138187"/>
                    <a:pt x="28657" y="138187"/>
                  </a:cubicBezTo>
                  <a:lnTo>
                    <a:pt x="14690" y="163327"/>
                  </a:lnTo>
                  <a:close/>
                </a:path>
              </a:pathLst>
            </a:custGeom>
            <a:solidFill>
              <a:srgbClr val="263238"/>
            </a:solidFill>
            <a:ln w="9525"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593777D4-5D17-4869-8478-5E8421C00323}"/>
                </a:ext>
              </a:extLst>
            </p:cNvPr>
            <p:cNvSpPr/>
            <p:nvPr/>
          </p:nvSpPr>
          <p:spPr>
            <a:xfrm>
              <a:off x="6168185" y="1880157"/>
              <a:ext cx="97768" cy="69835"/>
            </a:xfrm>
            <a:custGeom>
              <a:avLst/>
              <a:gdLst>
                <a:gd name="connsiteX0" fmla="*/ 87293 w 97768"/>
                <a:gd name="connsiteY0" fmla="*/ 27235 h 69834"/>
                <a:gd name="connsiteX1" fmla="*/ 70533 w 97768"/>
                <a:gd name="connsiteY1" fmla="*/ 10475 h 69834"/>
                <a:gd name="connsiteX2" fmla="*/ 59359 w 97768"/>
                <a:gd name="connsiteY2" fmla="*/ 13269 h 69834"/>
                <a:gd name="connsiteX3" fmla="*/ 10475 w 97768"/>
                <a:gd name="connsiteY3" fmla="*/ 34219 h 69834"/>
                <a:gd name="connsiteX4" fmla="*/ 31426 w 97768"/>
                <a:gd name="connsiteY4" fmla="*/ 69136 h 69834"/>
                <a:gd name="connsiteX5" fmla="*/ 71930 w 97768"/>
                <a:gd name="connsiteY5" fmla="*/ 64946 h 69834"/>
                <a:gd name="connsiteX6" fmla="*/ 87293 w 97768"/>
                <a:gd name="connsiteY6" fmla="*/ 27235 h 6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768" h="69834">
                  <a:moveTo>
                    <a:pt x="87293" y="27235"/>
                  </a:moveTo>
                  <a:cubicBezTo>
                    <a:pt x="85897" y="18855"/>
                    <a:pt x="78913" y="10475"/>
                    <a:pt x="70533" y="10475"/>
                  </a:cubicBezTo>
                  <a:cubicBezTo>
                    <a:pt x="66343" y="10475"/>
                    <a:pt x="63550" y="11872"/>
                    <a:pt x="59359" y="13269"/>
                  </a:cubicBezTo>
                  <a:cubicBezTo>
                    <a:pt x="43996" y="20252"/>
                    <a:pt x="24442" y="27235"/>
                    <a:pt x="10475" y="34219"/>
                  </a:cubicBezTo>
                  <a:cubicBezTo>
                    <a:pt x="10475" y="48186"/>
                    <a:pt x="18855" y="63549"/>
                    <a:pt x="31426" y="69136"/>
                  </a:cubicBezTo>
                  <a:cubicBezTo>
                    <a:pt x="43996" y="76120"/>
                    <a:pt x="60756" y="73326"/>
                    <a:pt x="71930" y="64946"/>
                  </a:cubicBezTo>
                  <a:cubicBezTo>
                    <a:pt x="84500" y="57963"/>
                    <a:pt x="90087" y="42599"/>
                    <a:pt x="87293" y="27235"/>
                  </a:cubicBezTo>
                  <a:close/>
                </a:path>
              </a:pathLst>
            </a:custGeom>
            <a:solidFill>
              <a:srgbClr val="6F4439"/>
            </a:solidFill>
            <a:ln w="9525"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15B2DBFD-69B7-4150-B3B5-91A389BDA8CE}"/>
                </a:ext>
              </a:extLst>
            </p:cNvPr>
            <p:cNvSpPr/>
            <p:nvPr/>
          </p:nvSpPr>
          <p:spPr>
            <a:xfrm>
              <a:off x="6168185" y="1877820"/>
              <a:ext cx="97768" cy="83801"/>
            </a:xfrm>
            <a:custGeom>
              <a:avLst/>
              <a:gdLst>
                <a:gd name="connsiteX0" fmla="*/ 31426 w 97768"/>
                <a:gd name="connsiteY0" fmla="*/ 75663 h 83801"/>
                <a:gd name="connsiteX1" fmla="*/ 55169 w 97768"/>
                <a:gd name="connsiteY1" fmla="*/ 72869 h 83801"/>
                <a:gd name="connsiteX2" fmla="*/ 74723 w 97768"/>
                <a:gd name="connsiteY2" fmla="*/ 57506 h 83801"/>
                <a:gd name="connsiteX3" fmla="*/ 80310 w 97768"/>
                <a:gd name="connsiteY3" fmla="*/ 28175 h 83801"/>
                <a:gd name="connsiteX4" fmla="*/ 71930 w 97768"/>
                <a:gd name="connsiteY4" fmla="*/ 18398 h 83801"/>
                <a:gd name="connsiteX5" fmla="*/ 59359 w 97768"/>
                <a:gd name="connsiteY5" fmla="*/ 21192 h 83801"/>
                <a:gd name="connsiteX6" fmla="*/ 34219 w 97768"/>
                <a:gd name="connsiteY6" fmla="*/ 30968 h 83801"/>
                <a:gd name="connsiteX7" fmla="*/ 10475 w 97768"/>
                <a:gd name="connsiteY7" fmla="*/ 37952 h 83801"/>
                <a:gd name="connsiteX8" fmla="*/ 32822 w 97768"/>
                <a:gd name="connsiteY8" fmla="*/ 25382 h 83801"/>
                <a:gd name="connsiteX9" fmla="*/ 57963 w 97768"/>
                <a:gd name="connsiteY9" fmla="*/ 14208 h 83801"/>
                <a:gd name="connsiteX10" fmla="*/ 76120 w 97768"/>
                <a:gd name="connsiteY10" fmla="*/ 11415 h 83801"/>
                <a:gd name="connsiteX11" fmla="*/ 90087 w 97768"/>
                <a:gd name="connsiteY11" fmla="*/ 26778 h 83801"/>
                <a:gd name="connsiteX12" fmla="*/ 83103 w 97768"/>
                <a:gd name="connsiteY12" fmla="*/ 61696 h 83801"/>
                <a:gd name="connsiteX13" fmla="*/ 59359 w 97768"/>
                <a:gd name="connsiteY13" fmla="*/ 78456 h 83801"/>
                <a:gd name="connsiteX14" fmla="*/ 31426 w 97768"/>
                <a:gd name="connsiteY14" fmla="*/ 75663 h 83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768" h="83801">
                  <a:moveTo>
                    <a:pt x="31426" y="75663"/>
                  </a:moveTo>
                  <a:cubicBezTo>
                    <a:pt x="31426" y="74266"/>
                    <a:pt x="41203" y="78456"/>
                    <a:pt x="55169" y="72869"/>
                  </a:cubicBezTo>
                  <a:cubicBezTo>
                    <a:pt x="62153" y="70076"/>
                    <a:pt x="69136" y="65886"/>
                    <a:pt x="74723" y="57506"/>
                  </a:cubicBezTo>
                  <a:cubicBezTo>
                    <a:pt x="80310" y="49126"/>
                    <a:pt x="83103" y="39349"/>
                    <a:pt x="80310" y="28175"/>
                  </a:cubicBezTo>
                  <a:cubicBezTo>
                    <a:pt x="78913" y="22588"/>
                    <a:pt x="76120" y="19795"/>
                    <a:pt x="71930" y="18398"/>
                  </a:cubicBezTo>
                  <a:cubicBezTo>
                    <a:pt x="67740" y="17002"/>
                    <a:pt x="63550" y="18398"/>
                    <a:pt x="59359" y="21192"/>
                  </a:cubicBezTo>
                  <a:cubicBezTo>
                    <a:pt x="50980" y="23985"/>
                    <a:pt x="42599" y="28175"/>
                    <a:pt x="34219" y="30968"/>
                  </a:cubicBezTo>
                  <a:cubicBezTo>
                    <a:pt x="20252" y="36555"/>
                    <a:pt x="10475" y="39349"/>
                    <a:pt x="10475" y="37952"/>
                  </a:cubicBezTo>
                  <a:cubicBezTo>
                    <a:pt x="10475" y="36555"/>
                    <a:pt x="18855" y="32365"/>
                    <a:pt x="32822" y="25382"/>
                  </a:cubicBezTo>
                  <a:cubicBezTo>
                    <a:pt x="41203" y="21192"/>
                    <a:pt x="49583" y="18398"/>
                    <a:pt x="57963" y="14208"/>
                  </a:cubicBezTo>
                  <a:cubicBezTo>
                    <a:pt x="62153" y="12812"/>
                    <a:pt x="67740" y="8621"/>
                    <a:pt x="76120" y="11415"/>
                  </a:cubicBezTo>
                  <a:cubicBezTo>
                    <a:pt x="83103" y="12812"/>
                    <a:pt x="87293" y="19795"/>
                    <a:pt x="90087" y="26778"/>
                  </a:cubicBezTo>
                  <a:cubicBezTo>
                    <a:pt x="92880" y="39349"/>
                    <a:pt x="90087" y="51919"/>
                    <a:pt x="83103" y="61696"/>
                  </a:cubicBezTo>
                  <a:cubicBezTo>
                    <a:pt x="77517" y="71473"/>
                    <a:pt x="67740" y="75663"/>
                    <a:pt x="59359" y="78456"/>
                  </a:cubicBezTo>
                  <a:cubicBezTo>
                    <a:pt x="41203" y="81249"/>
                    <a:pt x="31426" y="75663"/>
                    <a:pt x="31426" y="75663"/>
                  </a:cubicBezTo>
                  <a:close/>
                </a:path>
              </a:pathLst>
            </a:custGeom>
            <a:solidFill>
              <a:srgbClr val="263238"/>
            </a:solidFill>
            <a:ln w="9525"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4DC5AD2E-EC2B-4E18-8798-79CEF696819F}"/>
                </a:ext>
              </a:extLst>
            </p:cNvPr>
            <p:cNvSpPr/>
            <p:nvPr/>
          </p:nvSpPr>
          <p:spPr>
            <a:xfrm>
              <a:off x="6365118" y="1646909"/>
              <a:ext cx="125702" cy="55868"/>
            </a:xfrm>
            <a:custGeom>
              <a:avLst/>
              <a:gdLst>
                <a:gd name="connsiteX0" fmla="*/ 14666 w 125702"/>
                <a:gd name="connsiteY0" fmla="*/ 10475 h 55867"/>
                <a:gd name="connsiteX1" fmla="*/ 123607 w 125702"/>
                <a:gd name="connsiteY1" fmla="*/ 50979 h 55867"/>
                <a:gd name="connsiteX2" fmla="*/ 95673 w 125702"/>
                <a:gd name="connsiteY2" fmla="*/ 53773 h 55867"/>
                <a:gd name="connsiteX3" fmla="*/ 10475 w 125702"/>
                <a:gd name="connsiteY3" fmla="*/ 42599 h 55867"/>
                <a:gd name="connsiteX4" fmla="*/ 14666 w 125702"/>
                <a:gd name="connsiteY4" fmla="*/ 10475 h 55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02" h="55867">
                  <a:moveTo>
                    <a:pt x="14666" y="10475"/>
                  </a:moveTo>
                  <a:lnTo>
                    <a:pt x="123607" y="50979"/>
                  </a:lnTo>
                  <a:cubicBezTo>
                    <a:pt x="111037" y="49583"/>
                    <a:pt x="99863" y="49583"/>
                    <a:pt x="95673" y="53773"/>
                  </a:cubicBezTo>
                  <a:lnTo>
                    <a:pt x="10475" y="42599"/>
                  </a:lnTo>
                  <a:lnTo>
                    <a:pt x="14666" y="10475"/>
                  </a:lnTo>
                  <a:close/>
                </a:path>
              </a:pathLst>
            </a:custGeom>
            <a:solidFill>
              <a:srgbClr val="263238"/>
            </a:solidFill>
            <a:ln w="9525"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3D0A8A3C-6167-4187-AEF5-F3F1DD499C96}"/>
                </a:ext>
              </a:extLst>
            </p:cNvPr>
            <p:cNvSpPr/>
            <p:nvPr/>
          </p:nvSpPr>
          <p:spPr>
            <a:xfrm>
              <a:off x="6362325" y="1646909"/>
              <a:ext cx="125702" cy="55868"/>
            </a:xfrm>
            <a:custGeom>
              <a:avLst/>
              <a:gdLst>
                <a:gd name="connsiteX0" fmla="*/ 17459 w 125702"/>
                <a:gd name="connsiteY0" fmla="*/ 10475 h 55867"/>
                <a:gd name="connsiteX1" fmla="*/ 16062 w 125702"/>
                <a:gd name="connsiteY1" fmla="*/ 18855 h 55867"/>
                <a:gd name="connsiteX2" fmla="*/ 13268 w 125702"/>
                <a:gd name="connsiteY2" fmla="*/ 41202 h 55867"/>
                <a:gd name="connsiteX3" fmla="*/ 11872 w 125702"/>
                <a:gd name="connsiteY3" fmla="*/ 39806 h 55867"/>
                <a:gd name="connsiteX4" fmla="*/ 97070 w 125702"/>
                <a:gd name="connsiteY4" fmla="*/ 50979 h 55867"/>
                <a:gd name="connsiteX5" fmla="*/ 95673 w 125702"/>
                <a:gd name="connsiteY5" fmla="*/ 50979 h 55867"/>
                <a:gd name="connsiteX6" fmla="*/ 109640 w 125702"/>
                <a:gd name="connsiteY6" fmla="*/ 48186 h 55867"/>
                <a:gd name="connsiteX7" fmla="*/ 125004 w 125702"/>
                <a:gd name="connsiteY7" fmla="*/ 49583 h 55867"/>
                <a:gd name="connsiteX8" fmla="*/ 125004 w 125702"/>
                <a:gd name="connsiteY8" fmla="*/ 52376 h 55867"/>
                <a:gd name="connsiteX9" fmla="*/ 48186 w 125702"/>
                <a:gd name="connsiteY9" fmla="*/ 23045 h 55867"/>
                <a:gd name="connsiteX10" fmla="*/ 25838 w 125702"/>
                <a:gd name="connsiteY10" fmla="*/ 14665 h 55867"/>
                <a:gd name="connsiteX11" fmla="*/ 17459 w 125702"/>
                <a:gd name="connsiteY11" fmla="*/ 10475 h 55867"/>
                <a:gd name="connsiteX12" fmla="*/ 25838 w 125702"/>
                <a:gd name="connsiteY12" fmla="*/ 13269 h 55867"/>
                <a:gd name="connsiteX13" fmla="*/ 48186 w 125702"/>
                <a:gd name="connsiteY13" fmla="*/ 21649 h 55867"/>
                <a:gd name="connsiteX14" fmla="*/ 126400 w 125702"/>
                <a:gd name="connsiteY14" fmla="*/ 49583 h 55867"/>
                <a:gd name="connsiteX15" fmla="*/ 127797 w 125702"/>
                <a:gd name="connsiteY15" fmla="*/ 50979 h 55867"/>
                <a:gd name="connsiteX16" fmla="*/ 126400 w 125702"/>
                <a:gd name="connsiteY16" fmla="*/ 52376 h 55867"/>
                <a:gd name="connsiteX17" fmla="*/ 111037 w 125702"/>
                <a:gd name="connsiteY17" fmla="*/ 50979 h 55867"/>
                <a:gd name="connsiteX18" fmla="*/ 98467 w 125702"/>
                <a:gd name="connsiteY18" fmla="*/ 53773 h 55867"/>
                <a:gd name="connsiteX19" fmla="*/ 98467 w 125702"/>
                <a:gd name="connsiteY19" fmla="*/ 53773 h 55867"/>
                <a:gd name="connsiteX20" fmla="*/ 97070 w 125702"/>
                <a:gd name="connsiteY20" fmla="*/ 53773 h 55867"/>
                <a:gd name="connsiteX21" fmla="*/ 11872 w 125702"/>
                <a:gd name="connsiteY21" fmla="*/ 41202 h 55867"/>
                <a:gd name="connsiteX22" fmla="*/ 10475 w 125702"/>
                <a:gd name="connsiteY22" fmla="*/ 39806 h 55867"/>
                <a:gd name="connsiteX23" fmla="*/ 10475 w 125702"/>
                <a:gd name="connsiteY23" fmla="*/ 39806 h 55867"/>
                <a:gd name="connsiteX24" fmla="*/ 14665 w 125702"/>
                <a:gd name="connsiteY24" fmla="*/ 17459 h 55867"/>
                <a:gd name="connsiteX25" fmla="*/ 17459 w 125702"/>
                <a:gd name="connsiteY25" fmla="*/ 10475 h 55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5702" h="55867">
                  <a:moveTo>
                    <a:pt x="17459" y="10475"/>
                  </a:moveTo>
                  <a:cubicBezTo>
                    <a:pt x="17459" y="10475"/>
                    <a:pt x="17459" y="13269"/>
                    <a:pt x="16062" y="18855"/>
                  </a:cubicBezTo>
                  <a:cubicBezTo>
                    <a:pt x="14665" y="25839"/>
                    <a:pt x="14665" y="32822"/>
                    <a:pt x="13268" y="41202"/>
                  </a:cubicBezTo>
                  <a:lnTo>
                    <a:pt x="11872" y="39806"/>
                  </a:lnTo>
                  <a:cubicBezTo>
                    <a:pt x="35615" y="42599"/>
                    <a:pt x="64946" y="46789"/>
                    <a:pt x="97070" y="50979"/>
                  </a:cubicBezTo>
                  <a:lnTo>
                    <a:pt x="95673" y="50979"/>
                  </a:lnTo>
                  <a:cubicBezTo>
                    <a:pt x="99863" y="46789"/>
                    <a:pt x="105450" y="48186"/>
                    <a:pt x="109640" y="48186"/>
                  </a:cubicBezTo>
                  <a:cubicBezTo>
                    <a:pt x="115227" y="48186"/>
                    <a:pt x="119417" y="48186"/>
                    <a:pt x="125004" y="49583"/>
                  </a:cubicBezTo>
                  <a:lnTo>
                    <a:pt x="125004" y="52376"/>
                  </a:lnTo>
                  <a:cubicBezTo>
                    <a:pt x="95673" y="41202"/>
                    <a:pt x="70533" y="31426"/>
                    <a:pt x="48186" y="23045"/>
                  </a:cubicBezTo>
                  <a:cubicBezTo>
                    <a:pt x="39805" y="20252"/>
                    <a:pt x="32822" y="17459"/>
                    <a:pt x="25838" y="14665"/>
                  </a:cubicBezTo>
                  <a:cubicBezTo>
                    <a:pt x="20252" y="11872"/>
                    <a:pt x="17459" y="10475"/>
                    <a:pt x="17459" y="10475"/>
                  </a:cubicBezTo>
                  <a:cubicBezTo>
                    <a:pt x="17459" y="10475"/>
                    <a:pt x="20252" y="11872"/>
                    <a:pt x="25838" y="13269"/>
                  </a:cubicBezTo>
                  <a:cubicBezTo>
                    <a:pt x="32822" y="16062"/>
                    <a:pt x="39805" y="18855"/>
                    <a:pt x="48186" y="21649"/>
                  </a:cubicBezTo>
                  <a:cubicBezTo>
                    <a:pt x="70533" y="30029"/>
                    <a:pt x="97070" y="39806"/>
                    <a:pt x="126400" y="49583"/>
                  </a:cubicBezTo>
                  <a:cubicBezTo>
                    <a:pt x="127797" y="49583"/>
                    <a:pt x="127797" y="50979"/>
                    <a:pt x="127797" y="50979"/>
                  </a:cubicBezTo>
                  <a:cubicBezTo>
                    <a:pt x="127797" y="50979"/>
                    <a:pt x="126400" y="52376"/>
                    <a:pt x="126400" y="52376"/>
                  </a:cubicBezTo>
                  <a:cubicBezTo>
                    <a:pt x="122210" y="52376"/>
                    <a:pt x="116623" y="50979"/>
                    <a:pt x="111037" y="50979"/>
                  </a:cubicBezTo>
                  <a:cubicBezTo>
                    <a:pt x="106847" y="50979"/>
                    <a:pt x="101260" y="50979"/>
                    <a:pt x="98467" y="53773"/>
                  </a:cubicBezTo>
                  <a:lnTo>
                    <a:pt x="98467" y="53773"/>
                  </a:lnTo>
                  <a:cubicBezTo>
                    <a:pt x="98467" y="53773"/>
                    <a:pt x="97070" y="53773"/>
                    <a:pt x="97070" y="53773"/>
                  </a:cubicBezTo>
                  <a:cubicBezTo>
                    <a:pt x="64946" y="49583"/>
                    <a:pt x="35615" y="45392"/>
                    <a:pt x="11872" y="41202"/>
                  </a:cubicBezTo>
                  <a:cubicBezTo>
                    <a:pt x="11872" y="41202"/>
                    <a:pt x="10475" y="41202"/>
                    <a:pt x="10475" y="39806"/>
                  </a:cubicBezTo>
                  <a:lnTo>
                    <a:pt x="10475" y="39806"/>
                  </a:lnTo>
                  <a:cubicBezTo>
                    <a:pt x="11872" y="31426"/>
                    <a:pt x="13268" y="24442"/>
                    <a:pt x="14665" y="17459"/>
                  </a:cubicBezTo>
                  <a:cubicBezTo>
                    <a:pt x="16062" y="13269"/>
                    <a:pt x="17459" y="10475"/>
                    <a:pt x="17459" y="10475"/>
                  </a:cubicBezTo>
                  <a:close/>
                </a:path>
              </a:pathLst>
            </a:custGeom>
            <a:solidFill>
              <a:srgbClr val="455A64"/>
            </a:solidFill>
            <a:ln w="9525"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A0012022-B163-4974-BC47-E02FCECA0BBE}"/>
                </a:ext>
              </a:extLst>
            </p:cNvPr>
            <p:cNvSpPr/>
            <p:nvPr/>
          </p:nvSpPr>
          <p:spPr>
            <a:xfrm>
              <a:off x="5929339" y="1631062"/>
              <a:ext cx="460908" cy="223471"/>
            </a:xfrm>
            <a:custGeom>
              <a:avLst/>
              <a:gdLst>
                <a:gd name="connsiteX0" fmla="*/ 456032 w 460907"/>
                <a:gd name="connsiteY0" fmla="*/ 26322 h 223470"/>
                <a:gd name="connsiteX1" fmla="*/ 326139 w 460907"/>
                <a:gd name="connsiteY1" fmla="*/ 12355 h 223470"/>
                <a:gd name="connsiteX2" fmla="*/ 231164 w 460907"/>
                <a:gd name="connsiteY2" fmla="*/ 48669 h 223470"/>
                <a:gd name="connsiteX3" fmla="*/ 183677 w 460907"/>
                <a:gd name="connsiteY3" fmla="*/ 57050 h 223470"/>
                <a:gd name="connsiteX4" fmla="*/ 87305 w 460907"/>
                <a:gd name="connsiteY4" fmla="*/ 44479 h 223470"/>
                <a:gd name="connsiteX5" fmla="*/ 10487 w 460907"/>
                <a:gd name="connsiteY5" fmla="*/ 84983 h 223470"/>
                <a:gd name="connsiteX6" fmla="*/ 14677 w 460907"/>
                <a:gd name="connsiteY6" fmla="*/ 112917 h 223470"/>
                <a:gd name="connsiteX7" fmla="*/ 24454 w 460907"/>
                <a:gd name="connsiteY7" fmla="*/ 122694 h 223470"/>
                <a:gd name="connsiteX8" fmla="*/ 115239 w 460907"/>
                <a:gd name="connsiteY8" fmla="*/ 212082 h 223470"/>
                <a:gd name="connsiteX9" fmla="*/ 199041 w 460907"/>
                <a:gd name="connsiteY9" fmla="*/ 111521 h 223470"/>
                <a:gd name="connsiteX10" fmla="*/ 203231 w 460907"/>
                <a:gd name="connsiteY10" fmla="*/ 83587 h 223470"/>
                <a:gd name="connsiteX11" fmla="*/ 225578 w 460907"/>
                <a:gd name="connsiteY11" fmla="*/ 80793 h 223470"/>
                <a:gd name="connsiteX12" fmla="*/ 331726 w 460907"/>
                <a:gd name="connsiteY12" fmla="*/ 196719 h 223470"/>
                <a:gd name="connsiteX13" fmla="*/ 435081 w 460907"/>
                <a:gd name="connsiteY13" fmla="*/ 125487 h 223470"/>
                <a:gd name="connsiteX14" fmla="*/ 454635 w 460907"/>
                <a:gd name="connsiteY14" fmla="*/ 62636 h 223470"/>
                <a:gd name="connsiteX15" fmla="*/ 456032 w 460907"/>
                <a:gd name="connsiteY15" fmla="*/ 26322 h 223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0907" h="223470">
                  <a:moveTo>
                    <a:pt x="456032" y="26322"/>
                  </a:moveTo>
                  <a:cubicBezTo>
                    <a:pt x="456032" y="26322"/>
                    <a:pt x="384800" y="3975"/>
                    <a:pt x="326139" y="12355"/>
                  </a:cubicBezTo>
                  <a:cubicBezTo>
                    <a:pt x="267478" y="20736"/>
                    <a:pt x="231164" y="48669"/>
                    <a:pt x="231164" y="48669"/>
                  </a:cubicBezTo>
                  <a:cubicBezTo>
                    <a:pt x="231164" y="48669"/>
                    <a:pt x="201834" y="44479"/>
                    <a:pt x="183677" y="57050"/>
                  </a:cubicBezTo>
                  <a:cubicBezTo>
                    <a:pt x="183677" y="57050"/>
                    <a:pt x="165520" y="29116"/>
                    <a:pt x="87305" y="44479"/>
                  </a:cubicBezTo>
                  <a:cubicBezTo>
                    <a:pt x="7694" y="59843"/>
                    <a:pt x="10487" y="84983"/>
                    <a:pt x="10487" y="84983"/>
                  </a:cubicBezTo>
                  <a:lnTo>
                    <a:pt x="14677" y="112917"/>
                  </a:lnTo>
                  <a:cubicBezTo>
                    <a:pt x="14677" y="112917"/>
                    <a:pt x="21661" y="111521"/>
                    <a:pt x="24454" y="122694"/>
                  </a:cubicBezTo>
                  <a:cubicBezTo>
                    <a:pt x="27247" y="133868"/>
                    <a:pt x="38421" y="226049"/>
                    <a:pt x="115239" y="212082"/>
                  </a:cubicBezTo>
                  <a:cubicBezTo>
                    <a:pt x="193454" y="198115"/>
                    <a:pt x="199041" y="111521"/>
                    <a:pt x="199041" y="111521"/>
                  </a:cubicBezTo>
                  <a:lnTo>
                    <a:pt x="203231" y="83587"/>
                  </a:lnTo>
                  <a:cubicBezTo>
                    <a:pt x="203231" y="83587"/>
                    <a:pt x="211611" y="73810"/>
                    <a:pt x="225578" y="80793"/>
                  </a:cubicBezTo>
                  <a:cubicBezTo>
                    <a:pt x="225578" y="80793"/>
                    <a:pt x="245131" y="199512"/>
                    <a:pt x="331726" y="196719"/>
                  </a:cubicBezTo>
                  <a:cubicBezTo>
                    <a:pt x="418321" y="193925"/>
                    <a:pt x="429495" y="147835"/>
                    <a:pt x="435081" y="125487"/>
                  </a:cubicBezTo>
                  <a:cubicBezTo>
                    <a:pt x="440668" y="103140"/>
                    <a:pt x="442065" y="65430"/>
                    <a:pt x="454635" y="62636"/>
                  </a:cubicBezTo>
                  <a:cubicBezTo>
                    <a:pt x="465808" y="58446"/>
                    <a:pt x="456032" y="26322"/>
                    <a:pt x="456032" y="26322"/>
                  </a:cubicBezTo>
                  <a:close/>
                </a:path>
              </a:pathLst>
            </a:custGeom>
            <a:solidFill>
              <a:srgbClr val="263238"/>
            </a:solidFill>
            <a:ln w="9525"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46717E7D-278D-40AA-82F0-9B398301FEB8}"/>
                </a:ext>
              </a:extLst>
            </p:cNvPr>
            <p:cNvSpPr/>
            <p:nvPr/>
          </p:nvSpPr>
          <p:spPr>
            <a:xfrm>
              <a:off x="5930748" y="1631695"/>
              <a:ext cx="460908" cy="223471"/>
            </a:xfrm>
            <a:custGeom>
              <a:avLst/>
              <a:gdLst>
                <a:gd name="connsiteX0" fmla="*/ 454623 w 460907"/>
                <a:gd name="connsiteY0" fmla="*/ 25690 h 223470"/>
                <a:gd name="connsiteX1" fmla="*/ 457416 w 460907"/>
                <a:gd name="connsiteY1" fmla="*/ 32673 h 223470"/>
                <a:gd name="connsiteX2" fmla="*/ 458813 w 460907"/>
                <a:gd name="connsiteY2" fmla="*/ 55020 h 223470"/>
                <a:gd name="connsiteX3" fmla="*/ 453226 w 460907"/>
                <a:gd name="connsiteY3" fmla="*/ 60607 h 223470"/>
                <a:gd name="connsiteX4" fmla="*/ 447639 w 460907"/>
                <a:gd name="connsiteY4" fmla="*/ 66194 h 223470"/>
                <a:gd name="connsiteX5" fmla="*/ 442053 w 460907"/>
                <a:gd name="connsiteY5" fmla="*/ 84351 h 223470"/>
                <a:gd name="connsiteX6" fmla="*/ 433672 w 460907"/>
                <a:gd name="connsiteY6" fmla="*/ 133235 h 223470"/>
                <a:gd name="connsiteX7" fmla="*/ 397358 w 460907"/>
                <a:gd name="connsiteY7" fmla="*/ 180723 h 223470"/>
                <a:gd name="connsiteX8" fmla="*/ 328921 w 460907"/>
                <a:gd name="connsiteY8" fmla="*/ 196086 h 223470"/>
                <a:gd name="connsiteX9" fmla="*/ 291210 w 460907"/>
                <a:gd name="connsiteY9" fmla="*/ 186309 h 223470"/>
                <a:gd name="connsiteX10" fmla="*/ 260483 w 460907"/>
                <a:gd name="connsiteY10" fmla="*/ 159772 h 223470"/>
                <a:gd name="connsiteX11" fmla="*/ 226962 w 460907"/>
                <a:gd name="connsiteY11" fmla="*/ 78764 h 223470"/>
                <a:gd name="connsiteX12" fmla="*/ 228359 w 460907"/>
                <a:gd name="connsiteY12" fmla="*/ 80161 h 223470"/>
                <a:gd name="connsiteX13" fmla="*/ 207408 w 460907"/>
                <a:gd name="connsiteY13" fmla="*/ 82954 h 223470"/>
                <a:gd name="connsiteX14" fmla="*/ 207408 w 460907"/>
                <a:gd name="connsiteY14" fmla="*/ 82954 h 223470"/>
                <a:gd name="connsiteX15" fmla="*/ 203219 w 460907"/>
                <a:gd name="connsiteY15" fmla="*/ 110888 h 223470"/>
                <a:gd name="connsiteX16" fmla="*/ 203219 w 460907"/>
                <a:gd name="connsiteY16" fmla="*/ 110888 h 223470"/>
                <a:gd name="connsiteX17" fmla="*/ 169698 w 460907"/>
                <a:gd name="connsiteY17" fmla="*/ 184913 h 223470"/>
                <a:gd name="connsiteX18" fmla="*/ 90087 w 460907"/>
                <a:gd name="connsiteY18" fmla="*/ 212846 h 223470"/>
                <a:gd name="connsiteX19" fmla="*/ 39806 w 460907"/>
                <a:gd name="connsiteY19" fmla="*/ 169549 h 223470"/>
                <a:gd name="connsiteX20" fmla="*/ 28632 w 460907"/>
                <a:gd name="connsiteY20" fmla="*/ 138822 h 223470"/>
                <a:gd name="connsiteX21" fmla="*/ 25839 w 460907"/>
                <a:gd name="connsiteY21" fmla="*/ 123458 h 223470"/>
                <a:gd name="connsiteX22" fmla="*/ 17459 w 460907"/>
                <a:gd name="connsiteY22" fmla="*/ 113681 h 223470"/>
                <a:gd name="connsiteX23" fmla="*/ 17459 w 460907"/>
                <a:gd name="connsiteY23" fmla="*/ 113681 h 223470"/>
                <a:gd name="connsiteX24" fmla="*/ 16062 w 460907"/>
                <a:gd name="connsiteY24" fmla="*/ 112285 h 223470"/>
                <a:gd name="connsiteX25" fmla="*/ 11872 w 460907"/>
                <a:gd name="connsiteY25" fmla="*/ 82954 h 223470"/>
                <a:gd name="connsiteX26" fmla="*/ 32822 w 460907"/>
                <a:gd name="connsiteY26" fmla="*/ 62004 h 223470"/>
                <a:gd name="connsiteX27" fmla="*/ 87293 w 460907"/>
                <a:gd name="connsiteY27" fmla="*/ 43847 h 223470"/>
                <a:gd name="connsiteX28" fmla="*/ 140367 w 460907"/>
                <a:gd name="connsiteY28" fmla="*/ 39657 h 223470"/>
                <a:gd name="connsiteX29" fmla="*/ 165508 w 460907"/>
                <a:gd name="connsiteY29" fmla="*/ 43847 h 223470"/>
                <a:gd name="connsiteX30" fmla="*/ 186458 w 460907"/>
                <a:gd name="connsiteY30" fmla="*/ 56417 h 223470"/>
                <a:gd name="connsiteX31" fmla="*/ 185061 w 460907"/>
                <a:gd name="connsiteY31" fmla="*/ 56417 h 223470"/>
                <a:gd name="connsiteX32" fmla="*/ 232549 w 460907"/>
                <a:gd name="connsiteY32" fmla="*/ 48037 h 223470"/>
                <a:gd name="connsiteX33" fmla="*/ 231152 w 460907"/>
                <a:gd name="connsiteY33" fmla="*/ 48037 h 223470"/>
                <a:gd name="connsiteX34" fmla="*/ 321937 w 460907"/>
                <a:gd name="connsiteY34" fmla="*/ 13120 h 223470"/>
                <a:gd name="connsiteX35" fmla="*/ 395962 w 460907"/>
                <a:gd name="connsiteY35" fmla="*/ 13120 h 223470"/>
                <a:gd name="connsiteX36" fmla="*/ 454623 w 460907"/>
                <a:gd name="connsiteY36" fmla="*/ 25690 h 223470"/>
                <a:gd name="connsiteX37" fmla="*/ 439259 w 460907"/>
                <a:gd name="connsiteY37" fmla="*/ 21500 h 223470"/>
                <a:gd name="connsiteX38" fmla="*/ 393169 w 460907"/>
                <a:gd name="connsiteY38" fmla="*/ 13120 h 223470"/>
                <a:gd name="connsiteX39" fmla="*/ 320540 w 460907"/>
                <a:gd name="connsiteY39" fmla="*/ 13120 h 223470"/>
                <a:gd name="connsiteX40" fmla="*/ 231152 w 460907"/>
                <a:gd name="connsiteY40" fmla="*/ 48037 h 223470"/>
                <a:gd name="connsiteX41" fmla="*/ 229756 w 460907"/>
                <a:gd name="connsiteY41" fmla="*/ 48037 h 223470"/>
                <a:gd name="connsiteX42" fmla="*/ 183665 w 460907"/>
                <a:gd name="connsiteY42" fmla="*/ 56417 h 223470"/>
                <a:gd name="connsiteX43" fmla="*/ 182268 w 460907"/>
                <a:gd name="connsiteY43" fmla="*/ 56417 h 223470"/>
                <a:gd name="connsiteX44" fmla="*/ 182268 w 460907"/>
                <a:gd name="connsiteY44" fmla="*/ 56417 h 223470"/>
                <a:gd name="connsiteX45" fmla="*/ 161318 w 460907"/>
                <a:gd name="connsiteY45" fmla="*/ 43847 h 223470"/>
                <a:gd name="connsiteX46" fmla="*/ 136177 w 460907"/>
                <a:gd name="connsiteY46" fmla="*/ 39657 h 223470"/>
                <a:gd name="connsiteX47" fmla="*/ 83103 w 460907"/>
                <a:gd name="connsiteY47" fmla="*/ 45244 h 223470"/>
                <a:gd name="connsiteX48" fmla="*/ 30029 w 460907"/>
                <a:gd name="connsiteY48" fmla="*/ 62004 h 223470"/>
                <a:gd name="connsiteX49" fmla="*/ 10475 w 460907"/>
                <a:gd name="connsiteY49" fmla="*/ 81557 h 223470"/>
                <a:gd name="connsiteX50" fmla="*/ 14665 w 460907"/>
                <a:gd name="connsiteY50" fmla="*/ 110888 h 223470"/>
                <a:gd name="connsiteX51" fmla="*/ 13269 w 460907"/>
                <a:gd name="connsiteY51" fmla="*/ 109491 h 223470"/>
                <a:gd name="connsiteX52" fmla="*/ 24442 w 460907"/>
                <a:gd name="connsiteY52" fmla="*/ 120665 h 223470"/>
                <a:gd name="connsiteX53" fmla="*/ 27235 w 460907"/>
                <a:gd name="connsiteY53" fmla="*/ 136028 h 223470"/>
                <a:gd name="connsiteX54" fmla="*/ 38409 w 460907"/>
                <a:gd name="connsiteY54" fmla="*/ 166756 h 223470"/>
                <a:gd name="connsiteX55" fmla="*/ 87293 w 460907"/>
                <a:gd name="connsiteY55" fmla="*/ 207260 h 223470"/>
                <a:gd name="connsiteX56" fmla="*/ 165508 w 460907"/>
                <a:gd name="connsiteY56" fmla="*/ 180723 h 223470"/>
                <a:gd name="connsiteX57" fmla="*/ 197632 w 460907"/>
                <a:gd name="connsiteY57" fmla="*/ 108095 h 223470"/>
                <a:gd name="connsiteX58" fmla="*/ 197632 w 460907"/>
                <a:gd name="connsiteY58" fmla="*/ 108095 h 223470"/>
                <a:gd name="connsiteX59" fmla="*/ 201822 w 460907"/>
                <a:gd name="connsiteY59" fmla="*/ 80161 h 223470"/>
                <a:gd name="connsiteX60" fmla="*/ 201822 w 460907"/>
                <a:gd name="connsiteY60" fmla="*/ 78764 h 223470"/>
                <a:gd name="connsiteX61" fmla="*/ 225566 w 460907"/>
                <a:gd name="connsiteY61" fmla="*/ 74574 h 223470"/>
                <a:gd name="connsiteX62" fmla="*/ 226962 w 460907"/>
                <a:gd name="connsiteY62" fmla="*/ 75971 h 223470"/>
                <a:gd name="connsiteX63" fmla="*/ 260483 w 460907"/>
                <a:gd name="connsiteY63" fmla="*/ 155582 h 223470"/>
                <a:gd name="connsiteX64" fmla="*/ 291210 w 460907"/>
                <a:gd name="connsiteY64" fmla="*/ 182119 h 223470"/>
                <a:gd name="connsiteX65" fmla="*/ 327524 w 460907"/>
                <a:gd name="connsiteY65" fmla="*/ 190499 h 223470"/>
                <a:gd name="connsiteX66" fmla="*/ 395962 w 460907"/>
                <a:gd name="connsiteY66" fmla="*/ 176533 h 223470"/>
                <a:gd name="connsiteX67" fmla="*/ 432276 w 460907"/>
                <a:gd name="connsiteY67" fmla="*/ 130442 h 223470"/>
                <a:gd name="connsiteX68" fmla="*/ 442053 w 460907"/>
                <a:gd name="connsiteY68" fmla="*/ 82954 h 223470"/>
                <a:gd name="connsiteX69" fmla="*/ 447639 w 460907"/>
                <a:gd name="connsiteY69" fmla="*/ 63401 h 223470"/>
                <a:gd name="connsiteX70" fmla="*/ 454623 w 460907"/>
                <a:gd name="connsiteY70" fmla="*/ 57814 h 223470"/>
                <a:gd name="connsiteX71" fmla="*/ 460210 w 460907"/>
                <a:gd name="connsiteY71" fmla="*/ 53624 h 223470"/>
                <a:gd name="connsiteX72" fmla="*/ 458813 w 460907"/>
                <a:gd name="connsiteY72" fmla="*/ 31277 h 223470"/>
                <a:gd name="connsiteX73" fmla="*/ 454623 w 460907"/>
                <a:gd name="connsiteY73" fmla="*/ 25690 h 223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60907" h="223470">
                  <a:moveTo>
                    <a:pt x="454623" y="25690"/>
                  </a:moveTo>
                  <a:cubicBezTo>
                    <a:pt x="454623" y="25690"/>
                    <a:pt x="456020" y="28483"/>
                    <a:pt x="457416" y="32673"/>
                  </a:cubicBezTo>
                  <a:cubicBezTo>
                    <a:pt x="458813" y="38260"/>
                    <a:pt x="461606" y="45244"/>
                    <a:pt x="458813" y="55020"/>
                  </a:cubicBezTo>
                  <a:cubicBezTo>
                    <a:pt x="457416" y="57814"/>
                    <a:pt x="456020" y="59210"/>
                    <a:pt x="453226" y="60607"/>
                  </a:cubicBezTo>
                  <a:cubicBezTo>
                    <a:pt x="450433" y="62004"/>
                    <a:pt x="449036" y="63401"/>
                    <a:pt x="447639" y="66194"/>
                  </a:cubicBezTo>
                  <a:cubicBezTo>
                    <a:pt x="444846" y="71781"/>
                    <a:pt x="443449" y="77367"/>
                    <a:pt x="442053" y="84351"/>
                  </a:cubicBezTo>
                  <a:cubicBezTo>
                    <a:pt x="439259" y="98318"/>
                    <a:pt x="437862" y="115078"/>
                    <a:pt x="433672" y="133235"/>
                  </a:cubicBezTo>
                  <a:cubicBezTo>
                    <a:pt x="429482" y="151392"/>
                    <a:pt x="416912" y="169549"/>
                    <a:pt x="397358" y="180723"/>
                  </a:cubicBezTo>
                  <a:cubicBezTo>
                    <a:pt x="377805" y="191896"/>
                    <a:pt x="354061" y="196086"/>
                    <a:pt x="328921" y="196086"/>
                  </a:cubicBezTo>
                  <a:cubicBezTo>
                    <a:pt x="316351" y="196086"/>
                    <a:pt x="303780" y="193293"/>
                    <a:pt x="291210" y="186309"/>
                  </a:cubicBezTo>
                  <a:cubicBezTo>
                    <a:pt x="280037" y="179326"/>
                    <a:pt x="268863" y="170946"/>
                    <a:pt x="260483" y="159772"/>
                  </a:cubicBezTo>
                  <a:cubicBezTo>
                    <a:pt x="243722" y="137425"/>
                    <a:pt x="232549" y="109491"/>
                    <a:pt x="226962" y="78764"/>
                  </a:cubicBezTo>
                  <a:lnTo>
                    <a:pt x="228359" y="80161"/>
                  </a:lnTo>
                  <a:cubicBezTo>
                    <a:pt x="222772" y="77367"/>
                    <a:pt x="212995" y="77367"/>
                    <a:pt x="207408" y="82954"/>
                  </a:cubicBezTo>
                  <a:lnTo>
                    <a:pt x="207408" y="82954"/>
                  </a:lnTo>
                  <a:cubicBezTo>
                    <a:pt x="206012" y="91334"/>
                    <a:pt x="204615" y="101111"/>
                    <a:pt x="203219" y="110888"/>
                  </a:cubicBezTo>
                  <a:lnTo>
                    <a:pt x="203219" y="110888"/>
                  </a:lnTo>
                  <a:cubicBezTo>
                    <a:pt x="200425" y="137425"/>
                    <a:pt x="190648" y="165359"/>
                    <a:pt x="169698" y="184913"/>
                  </a:cubicBezTo>
                  <a:cubicBezTo>
                    <a:pt x="150144" y="205863"/>
                    <a:pt x="119417" y="217037"/>
                    <a:pt x="90087" y="212846"/>
                  </a:cubicBezTo>
                  <a:cubicBezTo>
                    <a:pt x="66343" y="208656"/>
                    <a:pt x="48186" y="190499"/>
                    <a:pt x="39806" y="169549"/>
                  </a:cubicBezTo>
                  <a:cubicBezTo>
                    <a:pt x="35616" y="159772"/>
                    <a:pt x="31426" y="148599"/>
                    <a:pt x="28632" y="138822"/>
                  </a:cubicBezTo>
                  <a:cubicBezTo>
                    <a:pt x="27235" y="133235"/>
                    <a:pt x="25839" y="127648"/>
                    <a:pt x="25839" y="123458"/>
                  </a:cubicBezTo>
                  <a:cubicBezTo>
                    <a:pt x="24442" y="117871"/>
                    <a:pt x="21649" y="113681"/>
                    <a:pt x="17459" y="113681"/>
                  </a:cubicBezTo>
                  <a:lnTo>
                    <a:pt x="17459" y="113681"/>
                  </a:lnTo>
                  <a:cubicBezTo>
                    <a:pt x="16062" y="113681"/>
                    <a:pt x="16062" y="113681"/>
                    <a:pt x="16062" y="112285"/>
                  </a:cubicBezTo>
                  <a:cubicBezTo>
                    <a:pt x="14665" y="102508"/>
                    <a:pt x="11872" y="92731"/>
                    <a:pt x="11872" y="82954"/>
                  </a:cubicBezTo>
                  <a:cubicBezTo>
                    <a:pt x="14665" y="71781"/>
                    <a:pt x="24442" y="66194"/>
                    <a:pt x="32822" y="62004"/>
                  </a:cubicBezTo>
                  <a:cubicBezTo>
                    <a:pt x="49583" y="52227"/>
                    <a:pt x="69136" y="48037"/>
                    <a:pt x="87293" y="43847"/>
                  </a:cubicBezTo>
                  <a:cubicBezTo>
                    <a:pt x="105450" y="39657"/>
                    <a:pt x="123607" y="38260"/>
                    <a:pt x="140367" y="39657"/>
                  </a:cubicBezTo>
                  <a:cubicBezTo>
                    <a:pt x="148748" y="39657"/>
                    <a:pt x="157127" y="41053"/>
                    <a:pt x="165508" y="43847"/>
                  </a:cubicBezTo>
                  <a:cubicBezTo>
                    <a:pt x="173888" y="46640"/>
                    <a:pt x="180871" y="50830"/>
                    <a:pt x="186458" y="56417"/>
                  </a:cubicBezTo>
                  <a:lnTo>
                    <a:pt x="185061" y="56417"/>
                  </a:lnTo>
                  <a:cubicBezTo>
                    <a:pt x="200425" y="46640"/>
                    <a:pt x="217185" y="46640"/>
                    <a:pt x="232549" y="48037"/>
                  </a:cubicBezTo>
                  <a:lnTo>
                    <a:pt x="231152" y="48037"/>
                  </a:lnTo>
                  <a:cubicBezTo>
                    <a:pt x="261879" y="27087"/>
                    <a:pt x="292607" y="17310"/>
                    <a:pt x="321937" y="13120"/>
                  </a:cubicBezTo>
                  <a:cubicBezTo>
                    <a:pt x="349871" y="8930"/>
                    <a:pt x="375011" y="10326"/>
                    <a:pt x="395962" y="13120"/>
                  </a:cubicBezTo>
                  <a:cubicBezTo>
                    <a:pt x="432276" y="17310"/>
                    <a:pt x="454623" y="25690"/>
                    <a:pt x="454623" y="25690"/>
                  </a:cubicBezTo>
                  <a:cubicBezTo>
                    <a:pt x="450433" y="24293"/>
                    <a:pt x="446243" y="24293"/>
                    <a:pt x="439259" y="21500"/>
                  </a:cubicBezTo>
                  <a:cubicBezTo>
                    <a:pt x="429482" y="18706"/>
                    <a:pt x="412722" y="15913"/>
                    <a:pt x="393169" y="13120"/>
                  </a:cubicBezTo>
                  <a:cubicBezTo>
                    <a:pt x="373615" y="10326"/>
                    <a:pt x="348474" y="8930"/>
                    <a:pt x="320540" y="13120"/>
                  </a:cubicBezTo>
                  <a:cubicBezTo>
                    <a:pt x="292607" y="18706"/>
                    <a:pt x="260483" y="28483"/>
                    <a:pt x="231152" y="48037"/>
                  </a:cubicBezTo>
                  <a:cubicBezTo>
                    <a:pt x="231152" y="48037"/>
                    <a:pt x="231152" y="48037"/>
                    <a:pt x="229756" y="48037"/>
                  </a:cubicBezTo>
                  <a:cubicBezTo>
                    <a:pt x="214392" y="46640"/>
                    <a:pt x="197632" y="46640"/>
                    <a:pt x="183665" y="56417"/>
                  </a:cubicBezTo>
                  <a:cubicBezTo>
                    <a:pt x="183665" y="56417"/>
                    <a:pt x="182268" y="56417"/>
                    <a:pt x="182268" y="56417"/>
                  </a:cubicBezTo>
                  <a:lnTo>
                    <a:pt x="182268" y="56417"/>
                  </a:lnTo>
                  <a:cubicBezTo>
                    <a:pt x="178078" y="50830"/>
                    <a:pt x="169698" y="46640"/>
                    <a:pt x="161318" y="43847"/>
                  </a:cubicBezTo>
                  <a:cubicBezTo>
                    <a:pt x="152938" y="41053"/>
                    <a:pt x="144557" y="39657"/>
                    <a:pt x="136177" y="39657"/>
                  </a:cubicBezTo>
                  <a:cubicBezTo>
                    <a:pt x="119417" y="38260"/>
                    <a:pt x="101260" y="41053"/>
                    <a:pt x="83103" y="45244"/>
                  </a:cubicBezTo>
                  <a:cubicBezTo>
                    <a:pt x="64946" y="49434"/>
                    <a:pt x="46789" y="53624"/>
                    <a:pt x="30029" y="62004"/>
                  </a:cubicBezTo>
                  <a:cubicBezTo>
                    <a:pt x="21649" y="66194"/>
                    <a:pt x="13269" y="73177"/>
                    <a:pt x="10475" y="81557"/>
                  </a:cubicBezTo>
                  <a:cubicBezTo>
                    <a:pt x="11872" y="89938"/>
                    <a:pt x="13269" y="101111"/>
                    <a:pt x="14665" y="110888"/>
                  </a:cubicBezTo>
                  <a:lnTo>
                    <a:pt x="13269" y="109491"/>
                  </a:lnTo>
                  <a:cubicBezTo>
                    <a:pt x="20252" y="109491"/>
                    <a:pt x="24442" y="116475"/>
                    <a:pt x="24442" y="120665"/>
                  </a:cubicBezTo>
                  <a:cubicBezTo>
                    <a:pt x="25839" y="126252"/>
                    <a:pt x="27235" y="131838"/>
                    <a:pt x="27235" y="136028"/>
                  </a:cubicBezTo>
                  <a:cubicBezTo>
                    <a:pt x="30029" y="147202"/>
                    <a:pt x="32822" y="156979"/>
                    <a:pt x="38409" y="166756"/>
                  </a:cubicBezTo>
                  <a:cubicBezTo>
                    <a:pt x="46789" y="186309"/>
                    <a:pt x="64946" y="204466"/>
                    <a:pt x="87293" y="207260"/>
                  </a:cubicBezTo>
                  <a:cubicBezTo>
                    <a:pt x="115227" y="211450"/>
                    <a:pt x="145954" y="200276"/>
                    <a:pt x="165508" y="180723"/>
                  </a:cubicBezTo>
                  <a:cubicBezTo>
                    <a:pt x="185061" y="161169"/>
                    <a:pt x="194838" y="133235"/>
                    <a:pt x="197632" y="108095"/>
                  </a:cubicBezTo>
                  <a:lnTo>
                    <a:pt x="197632" y="108095"/>
                  </a:lnTo>
                  <a:cubicBezTo>
                    <a:pt x="199028" y="98318"/>
                    <a:pt x="200425" y="88541"/>
                    <a:pt x="201822" y="80161"/>
                  </a:cubicBezTo>
                  <a:cubicBezTo>
                    <a:pt x="201822" y="80161"/>
                    <a:pt x="201822" y="80161"/>
                    <a:pt x="201822" y="78764"/>
                  </a:cubicBezTo>
                  <a:cubicBezTo>
                    <a:pt x="208805" y="71781"/>
                    <a:pt x="218582" y="71781"/>
                    <a:pt x="225566" y="74574"/>
                  </a:cubicBezTo>
                  <a:cubicBezTo>
                    <a:pt x="225566" y="74574"/>
                    <a:pt x="225566" y="74574"/>
                    <a:pt x="226962" y="75971"/>
                  </a:cubicBezTo>
                  <a:cubicBezTo>
                    <a:pt x="232549" y="105301"/>
                    <a:pt x="243722" y="133235"/>
                    <a:pt x="260483" y="155582"/>
                  </a:cubicBezTo>
                  <a:cubicBezTo>
                    <a:pt x="268863" y="166756"/>
                    <a:pt x="278640" y="175136"/>
                    <a:pt x="291210" y="182119"/>
                  </a:cubicBezTo>
                  <a:cubicBezTo>
                    <a:pt x="302384" y="187706"/>
                    <a:pt x="314954" y="191896"/>
                    <a:pt x="327524" y="190499"/>
                  </a:cubicBezTo>
                  <a:cubicBezTo>
                    <a:pt x="352664" y="190499"/>
                    <a:pt x="376408" y="186309"/>
                    <a:pt x="395962" y="176533"/>
                  </a:cubicBezTo>
                  <a:cubicBezTo>
                    <a:pt x="415515" y="166756"/>
                    <a:pt x="426689" y="148599"/>
                    <a:pt x="432276" y="130442"/>
                  </a:cubicBezTo>
                  <a:cubicBezTo>
                    <a:pt x="437862" y="112285"/>
                    <a:pt x="437862" y="96921"/>
                    <a:pt x="442053" y="82954"/>
                  </a:cubicBezTo>
                  <a:cubicBezTo>
                    <a:pt x="443449" y="75971"/>
                    <a:pt x="444846" y="68987"/>
                    <a:pt x="447639" y="63401"/>
                  </a:cubicBezTo>
                  <a:cubicBezTo>
                    <a:pt x="449036" y="60607"/>
                    <a:pt x="450433" y="57814"/>
                    <a:pt x="454623" y="57814"/>
                  </a:cubicBezTo>
                  <a:cubicBezTo>
                    <a:pt x="457416" y="56417"/>
                    <a:pt x="458813" y="55020"/>
                    <a:pt x="460210" y="53624"/>
                  </a:cubicBezTo>
                  <a:cubicBezTo>
                    <a:pt x="463003" y="43847"/>
                    <a:pt x="460210" y="36863"/>
                    <a:pt x="458813" y="31277"/>
                  </a:cubicBezTo>
                  <a:cubicBezTo>
                    <a:pt x="454623" y="29880"/>
                    <a:pt x="454623" y="27087"/>
                    <a:pt x="454623" y="25690"/>
                  </a:cubicBezTo>
                  <a:close/>
                </a:path>
              </a:pathLst>
            </a:custGeom>
            <a:solidFill>
              <a:srgbClr val="455A64"/>
            </a:solidFill>
            <a:ln w="9525"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65FAF70-3707-4DFA-BCC1-4379709E0EB7}"/>
                </a:ext>
              </a:extLst>
            </p:cNvPr>
            <p:cNvSpPr/>
            <p:nvPr/>
          </p:nvSpPr>
          <p:spPr>
            <a:xfrm>
              <a:off x="6158408" y="1643792"/>
              <a:ext cx="195537" cy="167603"/>
            </a:xfrm>
            <a:custGeom>
              <a:avLst/>
              <a:gdLst>
                <a:gd name="connsiteX0" fmla="*/ 10475 w 195536"/>
                <a:gd name="connsiteY0" fmla="*/ 51303 h 167602"/>
                <a:gd name="connsiteX1" fmla="*/ 118020 w 195536"/>
                <a:gd name="connsiteY1" fmla="*/ 10799 h 167602"/>
                <a:gd name="connsiteX2" fmla="*/ 193442 w 195536"/>
                <a:gd name="connsiteY2" fmla="*/ 55493 h 167602"/>
                <a:gd name="connsiteX3" fmla="*/ 118020 w 195536"/>
                <a:gd name="connsiteY3" fmla="*/ 164435 h 167602"/>
                <a:gd name="connsiteX4" fmla="*/ 13268 w 195536"/>
                <a:gd name="connsiteY4" fmla="*/ 63873 h 167602"/>
                <a:gd name="connsiteX5" fmla="*/ 10475 w 195536"/>
                <a:gd name="connsiteY5" fmla="*/ 51303 h 167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536" h="167602">
                  <a:moveTo>
                    <a:pt x="10475" y="51303"/>
                  </a:moveTo>
                  <a:cubicBezTo>
                    <a:pt x="10475" y="51303"/>
                    <a:pt x="21649" y="16385"/>
                    <a:pt x="118020" y="10799"/>
                  </a:cubicBezTo>
                  <a:cubicBezTo>
                    <a:pt x="194838" y="6608"/>
                    <a:pt x="194838" y="44319"/>
                    <a:pt x="193442" y="55493"/>
                  </a:cubicBezTo>
                  <a:cubicBezTo>
                    <a:pt x="192045" y="68063"/>
                    <a:pt x="197632" y="157451"/>
                    <a:pt x="118020" y="164435"/>
                  </a:cubicBezTo>
                  <a:cubicBezTo>
                    <a:pt x="38409" y="171418"/>
                    <a:pt x="13268" y="72253"/>
                    <a:pt x="13268" y="63873"/>
                  </a:cubicBezTo>
                  <a:cubicBezTo>
                    <a:pt x="11872" y="55493"/>
                    <a:pt x="10475" y="51303"/>
                    <a:pt x="10475" y="51303"/>
                  </a:cubicBezTo>
                  <a:close/>
                </a:path>
              </a:pathLst>
            </a:custGeom>
            <a:solidFill>
              <a:srgbClr val="000000"/>
            </a:solidFill>
            <a:ln w="9525"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34CF2D0F-7BD7-411D-BE8C-207444EB4B6C}"/>
                </a:ext>
              </a:extLst>
            </p:cNvPr>
            <p:cNvSpPr/>
            <p:nvPr/>
          </p:nvSpPr>
          <p:spPr>
            <a:xfrm>
              <a:off x="5955665" y="1672898"/>
              <a:ext cx="167603" cy="167603"/>
            </a:xfrm>
            <a:custGeom>
              <a:avLst/>
              <a:gdLst>
                <a:gd name="connsiteX0" fmla="*/ 28855 w 167602"/>
                <a:gd name="connsiteY0" fmla="*/ 24990 h 167602"/>
                <a:gd name="connsiteX1" fmla="*/ 10699 w 167602"/>
                <a:gd name="connsiteY1" fmla="*/ 55717 h 167602"/>
                <a:gd name="connsiteX2" fmla="*/ 49806 w 167602"/>
                <a:gd name="connsiteY2" fmla="*/ 152089 h 167602"/>
                <a:gd name="connsiteX3" fmla="*/ 104277 w 167602"/>
                <a:gd name="connsiteY3" fmla="*/ 154882 h 167602"/>
                <a:gd name="connsiteX4" fmla="*/ 135004 w 167602"/>
                <a:gd name="connsiteY4" fmla="*/ 131138 h 167602"/>
                <a:gd name="connsiteX5" fmla="*/ 157351 w 167602"/>
                <a:gd name="connsiteY5" fmla="*/ 43147 h 167602"/>
                <a:gd name="connsiteX6" fmla="*/ 130814 w 167602"/>
                <a:gd name="connsiteY6" fmla="*/ 13816 h 167602"/>
                <a:gd name="connsiteX7" fmla="*/ 28855 w 167602"/>
                <a:gd name="connsiteY7" fmla="*/ 24990 h 167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602" h="167602">
                  <a:moveTo>
                    <a:pt x="28855" y="24990"/>
                  </a:moveTo>
                  <a:cubicBezTo>
                    <a:pt x="26062" y="26387"/>
                    <a:pt x="10699" y="36164"/>
                    <a:pt x="10699" y="55717"/>
                  </a:cubicBezTo>
                  <a:cubicBezTo>
                    <a:pt x="10699" y="72478"/>
                    <a:pt x="5112" y="131138"/>
                    <a:pt x="49806" y="152089"/>
                  </a:cubicBezTo>
                  <a:cubicBezTo>
                    <a:pt x="66566" y="160469"/>
                    <a:pt x="86120" y="160469"/>
                    <a:pt x="104277" y="154882"/>
                  </a:cubicBezTo>
                  <a:cubicBezTo>
                    <a:pt x="114054" y="152089"/>
                    <a:pt x="128021" y="140915"/>
                    <a:pt x="135004" y="131138"/>
                  </a:cubicBezTo>
                  <a:cubicBezTo>
                    <a:pt x="154558" y="108791"/>
                    <a:pt x="161541" y="61304"/>
                    <a:pt x="157351" y="43147"/>
                  </a:cubicBezTo>
                  <a:cubicBezTo>
                    <a:pt x="153161" y="24990"/>
                    <a:pt x="153161" y="19403"/>
                    <a:pt x="130814" y="13816"/>
                  </a:cubicBezTo>
                  <a:cubicBezTo>
                    <a:pt x="108467" y="8230"/>
                    <a:pt x="79136" y="8230"/>
                    <a:pt x="28855" y="24990"/>
                  </a:cubicBezTo>
                  <a:close/>
                </a:path>
              </a:pathLst>
            </a:custGeom>
            <a:solidFill>
              <a:srgbClr val="000000"/>
            </a:solidFill>
            <a:ln w="9525"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3A608319-0B5A-4E53-A101-B158F67B397B}"/>
                </a:ext>
              </a:extLst>
            </p:cNvPr>
            <p:cNvSpPr/>
            <p:nvPr/>
          </p:nvSpPr>
          <p:spPr>
            <a:xfrm>
              <a:off x="5993481" y="1713845"/>
              <a:ext cx="69835" cy="83801"/>
            </a:xfrm>
            <a:custGeom>
              <a:avLst/>
              <a:gdLst>
                <a:gd name="connsiteX0" fmla="*/ 72047 w 69834"/>
                <a:gd name="connsiteY0" fmla="*/ 10581 h 83801"/>
                <a:gd name="connsiteX1" fmla="*/ 42717 w 69834"/>
                <a:gd name="connsiteY1" fmla="*/ 45498 h 83801"/>
                <a:gd name="connsiteX2" fmla="*/ 10593 w 69834"/>
                <a:gd name="connsiteY2" fmla="*/ 77622 h 83801"/>
                <a:gd name="connsiteX3" fmla="*/ 37130 w 69834"/>
                <a:gd name="connsiteY3" fmla="*/ 41308 h 83801"/>
                <a:gd name="connsiteX4" fmla="*/ 72047 w 69834"/>
                <a:gd name="connsiteY4" fmla="*/ 10581 h 83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34" h="83801">
                  <a:moveTo>
                    <a:pt x="72047" y="10581"/>
                  </a:moveTo>
                  <a:cubicBezTo>
                    <a:pt x="73444" y="11977"/>
                    <a:pt x="59477" y="27341"/>
                    <a:pt x="42717" y="45498"/>
                  </a:cubicBezTo>
                  <a:cubicBezTo>
                    <a:pt x="25956" y="63655"/>
                    <a:pt x="11989" y="79019"/>
                    <a:pt x="10593" y="77622"/>
                  </a:cubicBezTo>
                  <a:cubicBezTo>
                    <a:pt x="9196" y="76225"/>
                    <a:pt x="20370" y="59465"/>
                    <a:pt x="37130" y="41308"/>
                  </a:cubicBezTo>
                  <a:cubicBezTo>
                    <a:pt x="55287" y="21754"/>
                    <a:pt x="70651" y="9184"/>
                    <a:pt x="72047" y="10581"/>
                  </a:cubicBezTo>
                  <a:close/>
                </a:path>
              </a:pathLst>
            </a:custGeom>
            <a:solidFill>
              <a:srgbClr val="455A64"/>
            </a:solidFill>
            <a:ln w="9525"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3E00EFD8-642D-435E-B35C-409A12A5E55B}"/>
                </a:ext>
              </a:extLst>
            </p:cNvPr>
            <p:cNvSpPr/>
            <p:nvPr/>
          </p:nvSpPr>
          <p:spPr>
            <a:xfrm>
              <a:off x="6214158" y="1684514"/>
              <a:ext cx="69835" cy="83801"/>
            </a:xfrm>
            <a:custGeom>
              <a:avLst/>
              <a:gdLst>
                <a:gd name="connsiteX0" fmla="*/ 72047 w 69834"/>
                <a:gd name="connsiteY0" fmla="*/ 10581 h 83801"/>
                <a:gd name="connsiteX1" fmla="*/ 42717 w 69834"/>
                <a:gd name="connsiteY1" fmla="*/ 45498 h 83801"/>
                <a:gd name="connsiteX2" fmla="*/ 10593 w 69834"/>
                <a:gd name="connsiteY2" fmla="*/ 77622 h 83801"/>
                <a:gd name="connsiteX3" fmla="*/ 37130 w 69834"/>
                <a:gd name="connsiteY3" fmla="*/ 41308 h 83801"/>
                <a:gd name="connsiteX4" fmla="*/ 72047 w 69834"/>
                <a:gd name="connsiteY4" fmla="*/ 10581 h 83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34" h="83801">
                  <a:moveTo>
                    <a:pt x="72047" y="10581"/>
                  </a:moveTo>
                  <a:cubicBezTo>
                    <a:pt x="73444" y="11978"/>
                    <a:pt x="59477" y="27341"/>
                    <a:pt x="42717" y="45498"/>
                  </a:cubicBezTo>
                  <a:cubicBezTo>
                    <a:pt x="25956" y="63655"/>
                    <a:pt x="11990" y="79019"/>
                    <a:pt x="10593" y="77622"/>
                  </a:cubicBezTo>
                  <a:cubicBezTo>
                    <a:pt x="9196" y="76225"/>
                    <a:pt x="20369" y="59465"/>
                    <a:pt x="37130" y="41308"/>
                  </a:cubicBezTo>
                  <a:cubicBezTo>
                    <a:pt x="53890" y="21754"/>
                    <a:pt x="70650" y="9184"/>
                    <a:pt x="72047" y="10581"/>
                  </a:cubicBezTo>
                  <a:close/>
                </a:path>
              </a:pathLst>
            </a:custGeom>
            <a:solidFill>
              <a:srgbClr val="455A64"/>
            </a:solidFill>
            <a:ln w="9525"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03755F5D-CEE6-4A05-B53B-1138FA0A0DF5}"/>
                </a:ext>
              </a:extLst>
            </p:cNvPr>
            <p:cNvSpPr/>
            <p:nvPr/>
          </p:nvSpPr>
          <p:spPr>
            <a:xfrm>
              <a:off x="6215496" y="1674691"/>
              <a:ext cx="55868" cy="55868"/>
            </a:xfrm>
            <a:custGeom>
              <a:avLst/>
              <a:gdLst>
                <a:gd name="connsiteX0" fmla="*/ 52553 w 55867"/>
                <a:gd name="connsiteY0" fmla="*/ 10627 h 55867"/>
                <a:gd name="connsiteX1" fmla="*/ 32999 w 55867"/>
                <a:gd name="connsiteY1" fmla="*/ 34371 h 55867"/>
                <a:gd name="connsiteX2" fmla="*/ 10652 w 55867"/>
                <a:gd name="connsiteY2" fmla="*/ 56718 h 55867"/>
                <a:gd name="connsiteX3" fmla="*/ 27412 w 55867"/>
                <a:gd name="connsiteY3" fmla="*/ 30181 h 55867"/>
                <a:gd name="connsiteX4" fmla="*/ 52553 w 55867"/>
                <a:gd name="connsiteY4" fmla="*/ 10627 h 55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67" h="55867">
                  <a:moveTo>
                    <a:pt x="52553" y="10627"/>
                  </a:moveTo>
                  <a:cubicBezTo>
                    <a:pt x="53949" y="12024"/>
                    <a:pt x="44173" y="23197"/>
                    <a:pt x="32999" y="34371"/>
                  </a:cubicBezTo>
                  <a:cubicBezTo>
                    <a:pt x="21826" y="46941"/>
                    <a:pt x="12049" y="58114"/>
                    <a:pt x="10652" y="56718"/>
                  </a:cubicBezTo>
                  <a:cubicBezTo>
                    <a:pt x="9256" y="55321"/>
                    <a:pt x="16239" y="42751"/>
                    <a:pt x="27412" y="30181"/>
                  </a:cubicBezTo>
                  <a:cubicBezTo>
                    <a:pt x="38586" y="17610"/>
                    <a:pt x="51156" y="9230"/>
                    <a:pt x="52553" y="10627"/>
                  </a:cubicBezTo>
                  <a:close/>
                </a:path>
              </a:pathLst>
            </a:custGeom>
            <a:solidFill>
              <a:srgbClr val="455A64"/>
            </a:solidFill>
            <a:ln w="9525"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901822E3-8ECB-4ACD-9912-743F912F3D6F}"/>
                </a:ext>
              </a:extLst>
            </p:cNvPr>
            <p:cNvSpPr/>
            <p:nvPr/>
          </p:nvSpPr>
          <p:spPr>
            <a:xfrm>
              <a:off x="6157142" y="3487747"/>
              <a:ext cx="851981" cy="2569911"/>
            </a:xfrm>
            <a:custGeom>
              <a:avLst/>
              <a:gdLst>
                <a:gd name="connsiteX0" fmla="*/ 103923 w 851981"/>
                <a:gd name="connsiteY0" fmla="*/ 791225 h 2569910"/>
                <a:gd name="connsiteX1" fmla="*/ 284096 w 851981"/>
                <a:gd name="connsiteY1" fmla="*/ 1721421 h 2569910"/>
                <a:gd name="connsiteX2" fmla="*/ 493600 w 851981"/>
                <a:gd name="connsiteY2" fmla="*/ 2566419 h 2569910"/>
                <a:gd name="connsiteX3" fmla="*/ 853946 w 851981"/>
                <a:gd name="connsiteY3" fmla="*/ 2520329 h 2569910"/>
                <a:gd name="connsiteX4" fmla="*/ 696120 w 851981"/>
                <a:gd name="connsiteY4" fmla="*/ 1646000 h 2569910"/>
                <a:gd name="connsiteX5" fmla="*/ 592765 w 851981"/>
                <a:gd name="connsiteY5" fmla="*/ 1218613 h 2569910"/>
                <a:gd name="connsiteX6" fmla="*/ 567625 w 851981"/>
                <a:gd name="connsiteY6" fmla="*/ 475573 h 2569910"/>
                <a:gd name="connsiteX7" fmla="*/ 588575 w 851981"/>
                <a:gd name="connsiteY7" fmla="*/ 10475 h 2569910"/>
                <a:gd name="connsiteX8" fmla="*/ 11742 w 851981"/>
                <a:gd name="connsiteY8" fmla="*/ 252103 h 2569910"/>
                <a:gd name="connsiteX9" fmla="*/ 103923 w 851981"/>
                <a:gd name="connsiteY9" fmla="*/ 791225 h 256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1981" h="2569910">
                  <a:moveTo>
                    <a:pt x="103923" y="791225"/>
                  </a:moveTo>
                  <a:cubicBezTo>
                    <a:pt x="108113" y="823349"/>
                    <a:pt x="265939" y="1668347"/>
                    <a:pt x="284096" y="1721421"/>
                  </a:cubicBezTo>
                  <a:cubicBezTo>
                    <a:pt x="302253" y="1774496"/>
                    <a:pt x="493600" y="2566419"/>
                    <a:pt x="493600" y="2566419"/>
                  </a:cubicBezTo>
                  <a:lnTo>
                    <a:pt x="853946" y="2520329"/>
                  </a:lnTo>
                  <a:cubicBezTo>
                    <a:pt x="853946" y="2520329"/>
                    <a:pt x="761764" y="1835950"/>
                    <a:pt x="696120" y="1646000"/>
                  </a:cubicBezTo>
                  <a:cubicBezTo>
                    <a:pt x="630476" y="1457447"/>
                    <a:pt x="592765" y="1299621"/>
                    <a:pt x="592765" y="1218613"/>
                  </a:cubicBezTo>
                  <a:cubicBezTo>
                    <a:pt x="592765" y="1136208"/>
                    <a:pt x="567625" y="475573"/>
                    <a:pt x="567625" y="475573"/>
                  </a:cubicBezTo>
                  <a:cubicBezTo>
                    <a:pt x="567625" y="475573"/>
                    <a:pt x="638856" y="140367"/>
                    <a:pt x="588575" y="10475"/>
                  </a:cubicBezTo>
                  <a:cubicBezTo>
                    <a:pt x="588575" y="10475"/>
                    <a:pt x="27105" y="249309"/>
                    <a:pt x="11742" y="252103"/>
                  </a:cubicBezTo>
                  <a:cubicBezTo>
                    <a:pt x="-2225" y="256293"/>
                    <a:pt x="103923" y="791225"/>
                    <a:pt x="103923" y="791225"/>
                  </a:cubicBezTo>
                  <a:close/>
                </a:path>
              </a:pathLst>
            </a:custGeom>
            <a:solidFill>
              <a:srgbClr val="263238"/>
            </a:solidFill>
            <a:ln w="9525"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C4438ED9-50E4-4973-9DD1-6567DD7A11D8}"/>
                </a:ext>
              </a:extLst>
            </p:cNvPr>
            <p:cNvSpPr/>
            <p:nvPr/>
          </p:nvSpPr>
          <p:spPr>
            <a:xfrm>
              <a:off x="6293887" y="4138605"/>
              <a:ext cx="265371" cy="516776"/>
            </a:xfrm>
            <a:custGeom>
              <a:avLst/>
              <a:gdLst>
                <a:gd name="connsiteX0" fmla="*/ 37013 w 265371"/>
                <a:gd name="connsiteY0" fmla="*/ 518871 h 516775"/>
                <a:gd name="connsiteX1" fmla="*/ 260483 w 265371"/>
                <a:gd name="connsiteY1" fmla="*/ 10475 h 516775"/>
                <a:gd name="connsiteX2" fmla="*/ 10475 w 265371"/>
                <a:gd name="connsiteY2" fmla="*/ 388978 h 516775"/>
                <a:gd name="connsiteX3" fmla="*/ 37013 w 265371"/>
                <a:gd name="connsiteY3" fmla="*/ 518871 h 516775"/>
              </a:gdLst>
              <a:ahLst/>
              <a:cxnLst>
                <a:cxn ang="0">
                  <a:pos x="connsiteX0" y="connsiteY0"/>
                </a:cxn>
                <a:cxn ang="0">
                  <a:pos x="connsiteX1" y="connsiteY1"/>
                </a:cxn>
                <a:cxn ang="0">
                  <a:pos x="connsiteX2" y="connsiteY2"/>
                </a:cxn>
                <a:cxn ang="0">
                  <a:pos x="connsiteX3" y="connsiteY3"/>
                </a:cxn>
              </a:cxnLst>
              <a:rect l="l" t="t" r="r" b="b"/>
              <a:pathLst>
                <a:path w="265371" h="516775">
                  <a:moveTo>
                    <a:pt x="37013" y="518871"/>
                  </a:moveTo>
                  <a:cubicBezTo>
                    <a:pt x="38409" y="527251"/>
                    <a:pt x="256293" y="134781"/>
                    <a:pt x="260483" y="10475"/>
                  </a:cubicBezTo>
                  <a:lnTo>
                    <a:pt x="10475" y="388978"/>
                  </a:lnTo>
                  <a:lnTo>
                    <a:pt x="37013" y="518871"/>
                  </a:lnTo>
                  <a:close/>
                </a:path>
              </a:pathLst>
            </a:custGeom>
            <a:solidFill>
              <a:srgbClr val="000000">
                <a:alpha val="30000"/>
              </a:srgbClr>
            </a:solidFill>
            <a:ln w="9525"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AACD8FE4-8A7F-4E65-A7D7-066C93256F5B}"/>
                </a:ext>
              </a:extLst>
            </p:cNvPr>
            <p:cNvSpPr/>
            <p:nvPr/>
          </p:nvSpPr>
          <p:spPr>
            <a:xfrm>
              <a:off x="6446039" y="5765750"/>
              <a:ext cx="558676" cy="516776"/>
            </a:xfrm>
            <a:custGeom>
              <a:avLst/>
              <a:gdLst>
                <a:gd name="connsiteX0" fmla="*/ 211686 w 558676"/>
                <a:gd name="connsiteY0" fmla="*/ 59359 h 516775"/>
                <a:gd name="connsiteX1" fmla="*/ 267554 w 558676"/>
                <a:gd name="connsiteY1" fmla="*/ 320541 h 516775"/>
                <a:gd name="connsiteX2" fmla="*/ 10563 w 558676"/>
                <a:gd name="connsiteY2" fmla="*/ 516077 h 516775"/>
                <a:gd name="connsiteX3" fmla="*/ 551082 w 558676"/>
                <a:gd name="connsiteY3" fmla="*/ 422499 h 516775"/>
                <a:gd name="connsiteX4" fmla="*/ 481248 w 558676"/>
                <a:gd name="connsiteY4" fmla="*/ 10475 h 516775"/>
                <a:gd name="connsiteX5" fmla="*/ 211686 w 558676"/>
                <a:gd name="connsiteY5" fmla="*/ 59359 h 51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8676" h="516775">
                  <a:moveTo>
                    <a:pt x="211686" y="59359"/>
                  </a:moveTo>
                  <a:lnTo>
                    <a:pt x="267554" y="320541"/>
                  </a:lnTo>
                  <a:cubicBezTo>
                    <a:pt x="267554" y="320541"/>
                    <a:pt x="4976" y="467193"/>
                    <a:pt x="10563" y="516077"/>
                  </a:cubicBezTo>
                  <a:lnTo>
                    <a:pt x="551082" y="422499"/>
                  </a:lnTo>
                  <a:lnTo>
                    <a:pt x="481248" y="10475"/>
                  </a:lnTo>
                  <a:lnTo>
                    <a:pt x="211686" y="59359"/>
                  </a:lnTo>
                  <a:close/>
                </a:path>
              </a:pathLst>
            </a:custGeom>
            <a:solidFill>
              <a:srgbClr val="263238"/>
            </a:solidFill>
            <a:ln w="9525"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8202C683-CF8E-4FFF-9B6C-FCC76F0DCE5C}"/>
                </a:ext>
              </a:extLst>
            </p:cNvPr>
            <p:cNvSpPr/>
            <p:nvPr/>
          </p:nvSpPr>
          <p:spPr>
            <a:xfrm>
              <a:off x="6842668" y="6024629"/>
              <a:ext cx="55868" cy="55868"/>
            </a:xfrm>
            <a:custGeom>
              <a:avLst/>
              <a:gdLst>
                <a:gd name="connsiteX0" fmla="*/ 34337 w 55867"/>
                <a:gd name="connsiteY0" fmla="*/ 11380 h 55867"/>
                <a:gd name="connsiteX1" fmla="*/ 53891 w 55867"/>
                <a:gd name="connsiteY1" fmla="*/ 32331 h 55867"/>
                <a:gd name="connsiteX2" fmla="*/ 31544 w 55867"/>
                <a:gd name="connsiteY2" fmla="*/ 50488 h 55867"/>
                <a:gd name="connsiteX3" fmla="*/ 10594 w 55867"/>
                <a:gd name="connsiteY3" fmla="*/ 28140 h 55867"/>
                <a:gd name="connsiteX4" fmla="*/ 35734 w 55867"/>
                <a:gd name="connsiteY4" fmla="*/ 11380 h 55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67" h="55867">
                  <a:moveTo>
                    <a:pt x="34337" y="11380"/>
                  </a:moveTo>
                  <a:cubicBezTo>
                    <a:pt x="45511" y="12777"/>
                    <a:pt x="53891" y="22554"/>
                    <a:pt x="53891" y="32331"/>
                  </a:cubicBezTo>
                  <a:cubicBezTo>
                    <a:pt x="53891" y="42107"/>
                    <a:pt x="42718" y="51884"/>
                    <a:pt x="31544" y="50488"/>
                  </a:cubicBezTo>
                  <a:cubicBezTo>
                    <a:pt x="20370" y="49091"/>
                    <a:pt x="9197" y="37917"/>
                    <a:pt x="10594" y="28140"/>
                  </a:cubicBezTo>
                  <a:cubicBezTo>
                    <a:pt x="11991" y="18364"/>
                    <a:pt x="25958" y="7190"/>
                    <a:pt x="35734" y="11380"/>
                  </a:cubicBezTo>
                </a:path>
              </a:pathLst>
            </a:custGeom>
            <a:solidFill>
              <a:srgbClr val="E0E0E0"/>
            </a:solidFill>
            <a:ln w="9525"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5FF32923-815E-42B7-A9BC-874802B0B259}"/>
                </a:ext>
              </a:extLst>
            </p:cNvPr>
            <p:cNvSpPr/>
            <p:nvPr/>
          </p:nvSpPr>
          <p:spPr>
            <a:xfrm>
              <a:off x="6445230" y="6138667"/>
              <a:ext cx="558676" cy="153636"/>
            </a:xfrm>
            <a:custGeom>
              <a:avLst/>
              <a:gdLst>
                <a:gd name="connsiteX0" fmla="*/ 551891 w 558676"/>
                <a:gd name="connsiteY0" fmla="*/ 50979 h 153635"/>
                <a:gd name="connsiteX1" fmla="*/ 543511 w 558676"/>
                <a:gd name="connsiteY1" fmla="*/ 10475 h 153635"/>
                <a:gd name="connsiteX2" fmla="*/ 28132 w 558676"/>
                <a:gd name="connsiteY2" fmla="*/ 115227 h 153635"/>
                <a:gd name="connsiteX3" fmla="*/ 11372 w 558676"/>
                <a:gd name="connsiteY3" fmla="*/ 144557 h 153635"/>
                <a:gd name="connsiteX4" fmla="*/ 551891 w 558676"/>
                <a:gd name="connsiteY4" fmla="*/ 50979 h 153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676" h="153635">
                  <a:moveTo>
                    <a:pt x="551891" y="50979"/>
                  </a:moveTo>
                  <a:lnTo>
                    <a:pt x="543511" y="10475"/>
                  </a:lnTo>
                  <a:lnTo>
                    <a:pt x="28132" y="115227"/>
                  </a:lnTo>
                  <a:cubicBezTo>
                    <a:pt x="28132" y="115227"/>
                    <a:pt x="5785" y="129194"/>
                    <a:pt x="11372" y="144557"/>
                  </a:cubicBezTo>
                  <a:lnTo>
                    <a:pt x="551891" y="50979"/>
                  </a:lnTo>
                  <a:close/>
                </a:path>
              </a:pathLst>
            </a:custGeom>
            <a:solidFill>
              <a:srgbClr val="455A64"/>
            </a:solidFill>
            <a:ln w="9525"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AB78BF4F-3718-42AB-98D0-866A5BD98B6E}"/>
                </a:ext>
              </a:extLst>
            </p:cNvPr>
            <p:cNvSpPr/>
            <p:nvPr/>
          </p:nvSpPr>
          <p:spPr>
            <a:xfrm>
              <a:off x="6694649" y="6071046"/>
              <a:ext cx="69835" cy="41901"/>
            </a:xfrm>
            <a:custGeom>
              <a:avLst/>
              <a:gdLst>
                <a:gd name="connsiteX0" fmla="*/ 10564 w 69834"/>
                <a:gd name="connsiteY0" fmla="*/ 15244 h 41900"/>
                <a:gd name="connsiteX1" fmla="*/ 38497 w 69834"/>
                <a:gd name="connsiteY1" fmla="*/ 22228 h 41900"/>
                <a:gd name="connsiteX2" fmla="*/ 63638 w 69834"/>
                <a:gd name="connsiteY2" fmla="*/ 36195 h 41900"/>
                <a:gd name="connsiteX3" fmla="*/ 41291 w 69834"/>
                <a:gd name="connsiteY3" fmla="*/ 13847 h 41900"/>
                <a:gd name="connsiteX4" fmla="*/ 10564 w 69834"/>
                <a:gd name="connsiteY4" fmla="*/ 15244 h 41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34" h="41900">
                  <a:moveTo>
                    <a:pt x="10564" y="15244"/>
                  </a:moveTo>
                  <a:cubicBezTo>
                    <a:pt x="10564" y="18037"/>
                    <a:pt x="24531" y="16641"/>
                    <a:pt x="38497" y="22228"/>
                  </a:cubicBezTo>
                  <a:cubicBezTo>
                    <a:pt x="52464" y="27814"/>
                    <a:pt x="62241" y="37591"/>
                    <a:pt x="63638" y="36195"/>
                  </a:cubicBezTo>
                  <a:cubicBezTo>
                    <a:pt x="66431" y="34798"/>
                    <a:pt x="59448" y="20831"/>
                    <a:pt x="41291" y="13847"/>
                  </a:cubicBezTo>
                  <a:cubicBezTo>
                    <a:pt x="24531" y="6864"/>
                    <a:pt x="9167" y="12451"/>
                    <a:pt x="10564" y="15244"/>
                  </a:cubicBezTo>
                  <a:close/>
                </a:path>
              </a:pathLst>
            </a:custGeom>
            <a:solidFill>
              <a:srgbClr val="FFFFFF"/>
            </a:solidFill>
            <a:ln w="9525"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38097068-4378-45EF-8FB3-CE883E17F0D7}"/>
                </a:ext>
              </a:extLst>
            </p:cNvPr>
            <p:cNvSpPr/>
            <p:nvPr/>
          </p:nvSpPr>
          <p:spPr>
            <a:xfrm>
              <a:off x="6641663" y="6105555"/>
              <a:ext cx="55868" cy="41901"/>
            </a:xfrm>
            <a:custGeom>
              <a:avLst/>
              <a:gdLst>
                <a:gd name="connsiteX0" fmla="*/ 10475 w 55867"/>
                <a:gd name="connsiteY0" fmla="*/ 11463 h 41900"/>
                <a:gd name="connsiteX1" fmla="*/ 32822 w 55867"/>
                <a:gd name="connsiteY1" fmla="*/ 25430 h 41900"/>
                <a:gd name="connsiteX2" fmla="*/ 50979 w 55867"/>
                <a:gd name="connsiteY2" fmla="*/ 44983 h 41900"/>
                <a:gd name="connsiteX3" fmla="*/ 38409 w 55867"/>
                <a:gd name="connsiteY3" fmla="*/ 18446 h 41900"/>
                <a:gd name="connsiteX4" fmla="*/ 10475 w 55867"/>
                <a:gd name="connsiteY4" fmla="*/ 11463 h 41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67" h="41900">
                  <a:moveTo>
                    <a:pt x="10475" y="11463"/>
                  </a:moveTo>
                  <a:cubicBezTo>
                    <a:pt x="10475" y="14256"/>
                    <a:pt x="23045" y="15653"/>
                    <a:pt x="32822" y="25430"/>
                  </a:cubicBezTo>
                  <a:cubicBezTo>
                    <a:pt x="43996" y="33810"/>
                    <a:pt x="48186" y="44983"/>
                    <a:pt x="50979" y="44983"/>
                  </a:cubicBezTo>
                  <a:cubicBezTo>
                    <a:pt x="53772" y="44983"/>
                    <a:pt x="52376" y="29620"/>
                    <a:pt x="38409" y="18446"/>
                  </a:cubicBezTo>
                  <a:cubicBezTo>
                    <a:pt x="25838" y="8670"/>
                    <a:pt x="10475" y="10066"/>
                    <a:pt x="10475" y="11463"/>
                  </a:cubicBezTo>
                  <a:close/>
                </a:path>
              </a:pathLst>
            </a:custGeom>
            <a:solidFill>
              <a:srgbClr val="FFFFFF"/>
            </a:solidFill>
            <a:ln w="9525"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FFE91448-26C5-4C7B-9588-F1DB2D9FB9F8}"/>
                </a:ext>
              </a:extLst>
            </p:cNvPr>
            <p:cNvSpPr/>
            <p:nvPr/>
          </p:nvSpPr>
          <p:spPr>
            <a:xfrm>
              <a:off x="6591248" y="6136943"/>
              <a:ext cx="41901" cy="55868"/>
            </a:xfrm>
            <a:custGeom>
              <a:avLst/>
              <a:gdLst>
                <a:gd name="connsiteX0" fmla="*/ 39940 w 41900"/>
                <a:gd name="connsiteY0" fmla="*/ 49909 h 55867"/>
                <a:gd name="connsiteX1" fmla="*/ 34353 w 41900"/>
                <a:gd name="connsiteY1" fmla="*/ 24769 h 55867"/>
                <a:gd name="connsiteX2" fmla="*/ 10610 w 41900"/>
                <a:gd name="connsiteY2" fmla="*/ 10802 h 55867"/>
                <a:gd name="connsiteX3" fmla="*/ 25973 w 41900"/>
                <a:gd name="connsiteY3" fmla="*/ 28959 h 55867"/>
                <a:gd name="connsiteX4" fmla="*/ 39940 w 41900"/>
                <a:gd name="connsiteY4" fmla="*/ 49909 h 55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00" h="55867">
                  <a:moveTo>
                    <a:pt x="39940" y="49909"/>
                  </a:moveTo>
                  <a:cubicBezTo>
                    <a:pt x="42733" y="49909"/>
                    <a:pt x="44130" y="37339"/>
                    <a:pt x="34353" y="24769"/>
                  </a:cubicBezTo>
                  <a:cubicBezTo>
                    <a:pt x="24577" y="12199"/>
                    <a:pt x="12007" y="9405"/>
                    <a:pt x="10610" y="10802"/>
                  </a:cubicBezTo>
                  <a:cubicBezTo>
                    <a:pt x="9213" y="13595"/>
                    <a:pt x="18990" y="19182"/>
                    <a:pt x="25973" y="28959"/>
                  </a:cubicBezTo>
                  <a:cubicBezTo>
                    <a:pt x="34353" y="40133"/>
                    <a:pt x="37147" y="49909"/>
                    <a:pt x="39940" y="49909"/>
                  </a:cubicBezTo>
                  <a:close/>
                </a:path>
              </a:pathLst>
            </a:custGeom>
            <a:solidFill>
              <a:srgbClr val="FFFFFF"/>
            </a:solidFill>
            <a:ln w="9525"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4C6F7A23-E223-4278-B484-6D0380860833}"/>
                </a:ext>
              </a:extLst>
            </p:cNvPr>
            <p:cNvSpPr/>
            <p:nvPr/>
          </p:nvSpPr>
          <p:spPr>
            <a:xfrm>
              <a:off x="4994965" y="5691726"/>
              <a:ext cx="670411" cy="488842"/>
            </a:xfrm>
            <a:custGeom>
              <a:avLst/>
              <a:gdLst>
                <a:gd name="connsiteX0" fmla="*/ 398755 w 670411"/>
                <a:gd name="connsiteY0" fmla="*/ 10475 h 488841"/>
                <a:gd name="connsiteX1" fmla="*/ 328921 w 670411"/>
                <a:gd name="connsiteY1" fmla="*/ 268863 h 488841"/>
                <a:gd name="connsiteX2" fmla="*/ 10475 w 670411"/>
                <a:gd name="connsiteY2" fmla="*/ 324731 h 488841"/>
                <a:gd name="connsiteX3" fmla="*/ 532837 w 670411"/>
                <a:gd name="connsiteY3" fmla="*/ 489540 h 488841"/>
                <a:gd name="connsiteX4" fmla="*/ 659936 w 670411"/>
                <a:gd name="connsiteY4" fmla="*/ 91483 h 488841"/>
                <a:gd name="connsiteX5" fmla="*/ 398755 w 670411"/>
                <a:gd name="connsiteY5" fmla="*/ 10475 h 48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411" h="488841">
                  <a:moveTo>
                    <a:pt x="398755" y="10475"/>
                  </a:moveTo>
                  <a:lnTo>
                    <a:pt x="328921" y="268863"/>
                  </a:lnTo>
                  <a:cubicBezTo>
                    <a:pt x="328921" y="268863"/>
                    <a:pt x="28632" y="278640"/>
                    <a:pt x="10475" y="324731"/>
                  </a:cubicBezTo>
                  <a:lnTo>
                    <a:pt x="532837" y="489540"/>
                  </a:lnTo>
                  <a:lnTo>
                    <a:pt x="659936" y="91483"/>
                  </a:lnTo>
                  <a:lnTo>
                    <a:pt x="398755" y="10475"/>
                  </a:lnTo>
                  <a:close/>
                </a:path>
              </a:pathLst>
            </a:custGeom>
            <a:solidFill>
              <a:srgbClr val="263238"/>
            </a:solidFill>
            <a:ln w="9525"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FF13CDAF-BC0D-4DA5-9007-6E77A4E40A69}"/>
                </a:ext>
              </a:extLst>
            </p:cNvPr>
            <p:cNvSpPr/>
            <p:nvPr/>
          </p:nvSpPr>
          <p:spPr>
            <a:xfrm>
              <a:off x="5449181" y="5976882"/>
              <a:ext cx="55868" cy="55868"/>
            </a:xfrm>
            <a:custGeom>
              <a:avLst/>
              <a:gdLst>
                <a:gd name="connsiteX0" fmla="*/ 42308 w 55867"/>
                <a:gd name="connsiteY0" fmla="*/ 13036 h 55867"/>
                <a:gd name="connsiteX1" fmla="*/ 49292 w 55867"/>
                <a:gd name="connsiteY1" fmla="*/ 40970 h 55867"/>
                <a:gd name="connsiteX2" fmla="*/ 21358 w 55867"/>
                <a:gd name="connsiteY2" fmla="*/ 47954 h 55867"/>
                <a:gd name="connsiteX3" fmla="*/ 12977 w 55867"/>
                <a:gd name="connsiteY3" fmla="*/ 18623 h 55867"/>
                <a:gd name="connsiteX4" fmla="*/ 43705 w 55867"/>
                <a:gd name="connsiteY4" fmla="*/ 14433 h 55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67" h="55867">
                  <a:moveTo>
                    <a:pt x="42308" y="13036"/>
                  </a:moveTo>
                  <a:cubicBezTo>
                    <a:pt x="52085" y="18623"/>
                    <a:pt x="54878" y="31194"/>
                    <a:pt x="49292" y="40970"/>
                  </a:cubicBezTo>
                  <a:cubicBezTo>
                    <a:pt x="43705" y="49350"/>
                    <a:pt x="29738" y="53541"/>
                    <a:pt x="21358" y="47954"/>
                  </a:cubicBezTo>
                  <a:cubicBezTo>
                    <a:pt x="11581" y="42367"/>
                    <a:pt x="7391" y="27003"/>
                    <a:pt x="12977" y="18623"/>
                  </a:cubicBezTo>
                  <a:cubicBezTo>
                    <a:pt x="19961" y="10243"/>
                    <a:pt x="35325" y="7450"/>
                    <a:pt x="43705" y="14433"/>
                  </a:cubicBezTo>
                </a:path>
              </a:pathLst>
            </a:custGeom>
            <a:solidFill>
              <a:srgbClr val="E0E0E0"/>
            </a:solidFill>
            <a:ln w="9525"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21748CDF-2065-4A43-B5FD-4C7B26C59FCC}"/>
                </a:ext>
              </a:extLst>
            </p:cNvPr>
            <p:cNvSpPr/>
            <p:nvPr/>
          </p:nvSpPr>
          <p:spPr>
            <a:xfrm>
              <a:off x="4994965" y="5986427"/>
              <a:ext cx="544709" cy="195537"/>
            </a:xfrm>
            <a:custGeom>
              <a:avLst/>
              <a:gdLst>
                <a:gd name="connsiteX0" fmla="*/ 532837 w 544709"/>
                <a:gd name="connsiteY0" fmla="*/ 194839 h 195536"/>
                <a:gd name="connsiteX1" fmla="*/ 544011 w 544709"/>
                <a:gd name="connsiteY1" fmla="*/ 154335 h 195536"/>
                <a:gd name="connsiteX2" fmla="*/ 38409 w 544709"/>
                <a:gd name="connsiteY2" fmla="*/ 10475 h 195536"/>
                <a:gd name="connsiteX3" fmla="*/ 10475 w 544709"/>
                <a:gd name="connsiteY3" fmla="*/ 28632 h 195536"/>
                <a:gd name="connsiteX4" fmla="*/ 532837 w 544709"/>
                <a:gd name="connsiteY4" fmla="*/ 194839 h 195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709" h="195536">
                  <a:moveTo>
                    <a:pt x="532837" y="194839"/>
                  </a:moveTo>
                  <a:lnTo>
                    <a:pt x="544011" y="154335"/>
                  </a:lnTo>
                  <a:lnTo>
                    <a:pt x="38409" y="10475"/>
                  </a:lnTo>
                  <a:cubicBezTo>
                    <a:pt x="38409" y="10475"/>
                    <a:pt x="11872" y="13269"/>
                    <a:pt x="10475" y="28632"/>
                  </a:cubicBezTo>
                  <a:lnTo>
                    <a:pt x="532837" y="194839"/>
                  </a:lnTo>
                  <a:close/>
                </a:path>
              </a:pathLst>
            </a:custGeom>
            <a:solidFill>
              <a:srgbClr val="455A64"/>
            </a:solidFill>
            <a:ln w="9525"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10EBBC45-43DA-45A6-B81E-883232AFAC63}"/>
                </a:ext>
              </a:extLst>
            </p:cNvPr>
            <p:cNvSpPr/>
            <p:nvPr/>
          </p:nvSpPr>
          <p:spPr>
            <a:xfrm>
              <a:off x="5305030" y="5943369"/>
              <a:ext cx="55868" cy="55868"/>
            </a:xfrm>
            <a:custGeom>
              <a:avLst/>
              <a:gdLst>
                <a:gd name="connsiteX0" fmla="*/ 10475 w 55867"/>
                <a:gd name="connsiteY0" fmla="*/ 11633 h 55867"/>
                <a:gd name="connsiteX1" fmla="*/ 32822 w 55867"/>
                <a:gd name="connsiteY1" fmla="*/ 31187 h 55867"/>
                <a:gd name="connsiteX2" fmla="*/ 49583 w 55867"/>
                <a:gd name="connsiteY2" fmla="*/ 54930 h 55867"/>
                <a:gd name="connsiteX3" fmla="*/ 39806 w 55867"/>
                <a:gd name="connsiteY3" fmla="*/ 25599 h 55867"/>
                <a:gd name="connsiteX4" fmla="*/ 10475 w 55867"/>
                <a:gd name="connsiteY4" fmla="*/ 11633 h 55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67" h="55867">
                  <a:moveTo>
                    <a:pt x="10475" y="11633"/>
                  </a:moveTo>
                  <a:cubicBezTo>
                    <a:pt x="10475" y="14426"/>
                    <a:pt x="21649" y="18616"/>
                    <a:pt x="32822" y="31187"/>
                  </a:cubicBezTo>
                  <a:cubicBezTo>
                    <a:pt x="42599" y="42360"/>
                    <a:pt x="46789" y="54930"/>
                    <a:pt x="49583" y="54930"/>
                  </a:cubicBezTo>
                  <a:cubicBezTo>
                    <a:pt x="52376" y="54930"/>
                    <a:pt x="52376" y="39566"/>
                    <a:pt x="39806" y="25599"/>
                  </a:cubicBezTo>
                  <a:cubicBezTo>
                    <a:pt x="27235" y="10236"/>
                    <a:pt x="10475" y="8839"/>
                    <a:pt x="10475" y="11633"/>
                  </a:cubicBezTo>
                  <a:close/>
                </a:path>
              </a:pathLst>
            </a:custGeom>
            <a:solidFill>
              <a:srgbClr val="FFFFFF"/>
            </a:solidFill>
            <a:ln w="9525"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6F8E2ED0-587B-4A47-B0B0-DC3E49CE8032}"/>
                </a:ext>
              </a:extLst>
            </p:cNvPr>
            <p:cNvSpPr/>
            <p:nvPr/>
          </p:nvSpPr>
          <p:spPr>
            <a:xfrm>
              <a:off x="5243441" y="5948031"/>
              <a:ext cx="41901" cy="55868"/>
            </a:xfrm>
            <a:custGeom>
              <a:avLst/>
              <a:gdLst>
                <a:gd name="connsiteX0" fmla="*/ 10610 w 41900"/>
                <a:gd name="connsiteY0" fmla="*/ 11161 h 55867"/>
                <a:gd name="connsiteX1" fmla="*/ 24577 w 41900"/>
                <a:gd name="connsiteY1" fmla="*/ 33508 h 55867"/>
                <a:gd name="connsiteX2" fmla="*/ 31561 w 41900"/>
                <a:gd name="connsiteY2" fmla="*/ 58649 h 55867"/>
                <a:gd name="connsiteX3" fmla="*/ 32957 w 41900"/>
                <a:gd name="connsiteY3" fmla="*/ 30715 h 55867"/>
                <a:gd name="connsiteX4" fmla="*/ 10610 w 41900"/>
                <a:gd name="connsiteY4" fmla="*/ 11161 h 55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00" h="55867">
                  <a:moveTo>
                    <a:pt x="10610" y="11161"/>
                  </a:moveTo>
                  <a:cubicBezTo>
                    <a:pt x="9213" y="13954"/>
                    <a:pt x="18990" y="20938"/>
                    <a:pt x="24577" y="33508"/>
                  </a:cubicBezTo>
                  <a:cubicBezTo>
                    <a:pt x="30164" y="46078"/>
                    <a:pt x="28767" y="58649"/>
                    <a:pt x="31561" y="58649"/>
                  </a:cubicBezTo>
                  <a:cubicBezTo>
                    <a:pt x="34354" y="60045"/>
                    <a:pt x="39941" y="46078"/>
                    <a:pt x="32957" y="30715"/>
                  </a:cubicBezTo>
                  <a:cubicBezTo>
                    <a:pt x="25974" y="13954"/>
                    <a:pt x="12007" y="8368"/>
                    <a:pt x="10610" y="11161"/>
                  </a:cubicBezTo>
                  <a:close/>
                </a:path>
              </a:pathLst>
            </a:custGeom>
            <a:solidFill>
              <a:srgbClr val="FFFFFF"/>
            </a:solidFill>
            <a:ln w="9525"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2206BCCB-694D-40B3-9874-D61F89DCBCCC}"/>
                </a:ext>
              </a:extLst>
            </p:cNvPr>
            <p:cNvSpPr/>
            <p:nvPr/>
          </p:nvSpPr>
          <p:spPr>
            <a:xfrm>
              <a:off x="5186034" y="5952756"/>
              <a:ext cx="27934" cy="55868"/>
            </a:xfrm>
            <a:custGeom>
              <a:avLst/>
              <a:gdLst>
                <a:gd name="connsiteX0" fmla="*/ 17736 w 27933"/>
                <a:gd name="connsiteY0" fmla="*/ 58113 h 55867"/>
                <a:gd name="connsiteX1" fmla="*/ 24720 w 27933"/>
                <a:gd name="connsiteY1" fmla="*/ 32973 h 55867"/>
                <a:gd name="connsiteX2" fmla="*/ 10753 w 27933"/>
                <a:gd name="connsiteY2" fmla="*/ 10626 h 55867"/>
                <a:gd name="connsiteX3" fmla="*/ 16339 w 27933"/>
                <a:gd name="connsiteY3" fmla="*/ 34370 h 55867"/>
                <a:gd name="connsiteX4" fmla="*/ 17736 w 27933"/>
                <a:gd name="connsiteY4" fmla="*/ 58113 h 55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33" h="55867">
                  <a:moveTo>
                    <a:pt x="17736" y="58113"/>
                  </a:moveTo>
                  <a:cubicBezTo>
                    <a:pt x="20529" y="59510"/>
                    <a:pt x="27513" y="48337"/>
                    <a:pt x="24720" y="32973"/>
                  </a:cubicBezTo>
                  <a:cubicBezTo>
                    <a:pt x="21926" y="17609"/>
                    <a:pt x="12149" y="9229"/>
                    <a:pt x="10753" y="10626"/>
                  </a:cubicBezTo>
                  <a:cubicBezTo>
                    <a:pt x="9356" y="12023"/>
                    <a:pt x="13546" y="21800"/>
                    <a:pt x="16339" y="34370"/>
                  </a:cubicBezTo>
                  <a:cubicBezTo>
                    <a:pt x="17736" y="46940"/>
                    <a:pt x="14943" y="56717"/>
                    <a:pt x="17736" y="58113"/>
                  </a:cubicBezTo>
                  <a:close/>
                </a:path>
              </a:pathLst>
            </a:custGeom>
            <a:solidFill>
              <a:srgbClr val="FFFFFF"/>
            </a:solidFill>
            <a:ln w="9525"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9716B227-F391-4F2A-8690-ADC84274562F}"/>
                </a:ext>
              </a:extLst>
            </p:cNvPr>
            <p:cNvSpPr/>
            <p:nvPr/>
          </p:nvSpPr>
          <p:spPr>
            <a:xfrm>
              <a:off x="5270113" y="3427690"/>
              <a:ext cx="1452558" cy="2583878"/>
            </a:xfrm>
            <a:custGeom>
              <a:avLst/>
              <a:gdLst>
                <a:gd name="connsiteX0" fmla="*/ 10475 w 1452558"/>
                <a:gd name="connsiteY0" fmla="*/ 2493791 h 2583877"/>
                <a:gd name="connsiteX1" fmla="*/ 333111 w 1452558"/>
                <a:gd name="connsiteY1" fmla="*/ 1581752 h 2583877"/>
                <a:gd name="connsiteX2" fmla="*/ 391772 w 1452558"/>
                <a:gd name="connsiteY2" fmla="*/ 1361075 h 2583877"/>
                <a:gd name="connsiteX3" fmla="*/ 520267 w 1452558"/>
                <a:gd name="connsiteY3" fmla="*/ 1002126 h 2583877"/>
                <a:gd name="connsiteX4" fmla="*/ 770275 w 1452558"/>
                <a:gd name="connsiteY4" fmla="*/ 192045 h 2583877"/>
                <a:gd name="connsiteX5" fmla="*/ 1421133 w 1452558"/>
                <a:gd name="connsiteY5" fmla="*/ 10475 h 2583877"/>
                <a:gd name="connsiteX6" fmla="*/ 1450463 w 1452558"/>
                <a:gd name="connsiteY6" fmla="*/ 435069 h 2583877"/>
                <a:gd name="connsiteX7" fmla="*/ 763291 w 1452558"/>
                <a:gd name="connsiteY7" fmla="*/ 1500744 h 2583877"/>
                <a:gd name="connsiteX8" fmla="*/ 637589 w 1452558"/>
                <a:gd name="connsiteY8" fmla="*/ 1904388 h 2583877"/>
                <a:gd name="connsiteX9" fmla="*/ 344284 w 1452558"/>
                <a:gd name="connsiteY9" fmla="*/ 2581783 h 2583877"/>
                <a:gd name="connsiteX10" fmla="*/ 10475 w 1452558"/>
                <a:gd name="connsiteY10" fmla="*/ 2493791 h 258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2558" h="2583877">
                  <a:moveTo>
                    <a:pt x="10475" y="2493791"/>
                  </a:moveTo>
                  <a:lnTo>
                    <a:pt x="333111" y="1581752"/>
                  </a:lnTo>
                  <a:lnTo>
                    <a:pt x="391772" y="1361075"/>
                  </a:lnTo>
                  <a:lnTo>
                    <a:pt x="520267" y="1002126"/>
                  </a:lnTo>
                  <a:lnTo>
                    <a:pt x="770275" y="192045"/>
                  </a:lnTo>
                  <a:lnTo>
                    <a:pt x="1421133" y="10475"/>
                  </a:lnTo>
                  <a:cubicBezTo>
                    <a:pt x="1421133" y="10475"/>
                    <a:pt x="1468620" y="334507"/>
                    <a:pt x="1450463" y="435069"/>
                  </a:cubicBezTo>
                  <a:cubicBezTo>
                    <a:pt x="1432306" y="534234"/>
                    <a:pt x="763291" y="1500744"/>
                    <a:pt x="763291" y="1500744"/>
                  </a:cubicBezTo>
                  <a:cubicBezTo>
                    <a:pt x="763291" y="1500744"/>
                    <a:pt x="683680" y="1821983"/>
                    <a:pt x="637589" y="1904388"/>
                  </a:cubicBezTo>
                  <a:cubicBezTo>
                    <a:pt x="591499" y="1986793"/>
                    <a:pt x="344284" y="2581783"/>
                    <a:pt x="344284" y="2581783"/>
                  </a:cubicBezTo>
                  <a:lnTo>
                    <a:pt x="10475" y="2493791"/>
                  </a:lnTo>
                  <a:close/>
                </a:path>
              </a:pathLst>
            </a:custGeom>
            <a:solidFill>
              <a:srgbClr val="263238"/>
            </a:solidFill>
            <a:ln w="9525"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0C499465-4D87-4CD0-848D-27FD81E80095}"/>
                </a:ext>
              </a:extLst>
            </p:cNvPr>
            <p:cNvSpPr/>
            <p:nvPr/>
          </p:nvSpPr>
          <p:spPr>
            <a:xfrm>
              <a:off x="5270113" y="3423500"/>
              <a:ext cx="1466525" cy="2597845"/>
            </a:xfrm>
            <a:custGeom>
              <a:avLst/>
              <a:gdLst>
                <a:gd name="connsiteX0" fmla="*/ 10475 w 1466525"/>
                <a:gd name="connsiteY0" fmla="*/ 2497981 h 2597844"/>
                <a:gd name="connsiteX1" fmla="*/ 32822 w 1466525"/>
                <a:gd name="connsiteY1" fmla="*/ 2503568 h 2597844"/>
                <a:gd name="connsiteX2" fmla="*/ 97070 w 1466525"/>
                <a:gd name="connsiteY2" fmla="*/ 2520328 h 2597844"/>
                <a:gd name="connsiteX3" fmla="*/ 344284 w 1466525"/>
                <a:gd name="connsiteY3" fmla="*/ 2583179 h 2597844"/>
                <a:gd name="connsiteX4" fmla="*/ 342888 w 1466525"/>
                <a:gd name="connsiteY4" fmla="*/ 2584576 h 2597844"/>
                <a:gd name="connsiteX5" fmla="*/ 532837 w 1466525"/>
                <a:gd name="connsiteY5" fmla="*/ 2132049 h 2597844"/>
                <a:gd name="connsiteX6" fmla="*/ 594292 w 1466525"/>
                <a:gd name="connsiteY6" fmla="*/ 1992379 h 2597844"/>
                <a:gd name="connsiteX7" fmla="*/ 627812 w 1466525"/>
                <a:gd name="connsiteY7" fmla="*/ 1919751 h 2597844"/>
                <a:gd name="connsiteX8" fmla="*/ 661333 w 1466525"/>
                <a:gd name="connsiteY8" fmla="*/ 1844330 h 2597844"/>
                <a:gd name="connsiteX9" fmla="*/ 760498 w 1466525"/>
                <a:gd name="connsiteY9" fmla="*/ 1503538 h 2597844"/>
                <a:gd name="connsiteX10" fmla="*/ 760498 w 1466525"/>
                <a:gd name="connsiteY10" fmla="*/ 1503538 h 2597844"/>
                <a:gd name="connsiteX11" fmla="*/ 760498 w 1466525"/>
                <a:gd name="connsiteY11" fmla="*/ 1503538 h 2597844"/>
                <a:gd name="connsiteX12" fmla="*/ 1193472 w 1466525"/>
                <a:gd name="connsiteY12" fmla="*/ 862456 h 2597844"/>
                <a:gd name="connsiteX13" fmla="*/ 1308001 w 1466525"/>
                <a:gd name="connsiteY13" fmla="*/ 686474 h 2597844"/>
                <a:gd name="connsiteX14" fmla="*/ 1419736 w 1466525"/>
                <a:gd name="connsiteY14" fmla="*/ 502110 h 2597844"/>
                <a:gd name="connsiteX15" fmla="*/ 1443480 w 1466525"/>
                <a:gd name="connsiteY15" fmla="*/ 453226 h 2597844"/>
                <a:gd name="connsiteX16" fmla="*/ 1447670 w 1466525"/>
                <a:gd name="connsiteY16" fmla="*/ 440656 h 2597844"/>
                <a:gd name="connsiteX17" fmla="*/ 1449067 w 1466525"/>
                <a:gd name="connsiteY17" fmla="*/ 426689 h 2597844"/>
                <a:gd name="connsiteX18" fmla="*/ 1450463 w 1466525"/>
                <a:gd name="connsiteY18" fmla="*/ 400152 h 2597844"/>
                <a:gd name="connsiteX19" fmla="*/ 1447670 w 1466525"/>
                <a:gd name="connsiteY19" fmla="*/ 289813 h 2597844"/>
                <a:gd name="connsiteX20" fmla="*/ 1423926 w 1466525"/>
                <a:gd name="connsiteY20" fmla="*/ 66343 h 2597844"/>
                <a:gd name="connsiteX21" fmla="*/ 1416943 w 1466525"/>
                <a:gd name="connsiteY21" fmla="*/ 16062 h 2597844"/>
                <a:gd name="connsiteX22" fmla="*/ 1421133 w 1466525"/>
                <a:gd name="connsiteY22" fmla="*/ 18855 h 2597844"/>
                <a:gd name="connsiteX23" fmla="*/ 770275 w 1466525"/>
                <a:gd name="connsiteY23" fmla="*/ 200425 h 2597844"/>
                <a:gd name="connsiteX24" fmla="*/ 773068 w 1466525"/>
                <a:gd name="connsiteY24" fmla="*/ 197632 h 2597844"/>
                <a:gd name="connsiteX25" fmla="*/ 580325 w 1466525"/>
                <a:gd name="connsiteY25" fmla="*/ 821952 h 2597844"/>
                <a:gd name="connsiteX26" fmla="*/ 535631 w 1466525"/>
                <a:gd name="connsiteY26" fmla="*/ 967208 h 2597844"/>
                <a:gd name="connsiteX27" fmla="*/ 524457 w 1466525"/>
                <a:gd name="connsiteY27" fmla="*/ 1002125 h 2597844"/>
                <a:gd name="connsiteX28" fmla="*/ 511887 w 1466525"/>
                <a:gd name="connsiteY28" fmla="*/ 1037043 h 2597844"/>
                <a:gd name="connsiteX29" fmla="*/ 486747 w 1466525"/>
                <a:gd name="connsiteY29" fmla="*/ 1105481 h 2597844"/>
                <a:gd name="connsiteX30" fmla="*/ 393168 w 1466525"/>
                <a:gd name="connsiteY30" fmla="*/ 1366662 h 2597844"/>
                <a:gd name="connsiteX31" fmla="*/ 393168 w 1466525"/>
                <a:gd name="connsiteY31" fmla="*/ 1366662 h 2597844"/>
                <a:gd name="connsiteX32" fmla="*/ 334507 w 1466525"/>
                <a:gd name="connsiteY32" fmla="*/ 1587339 h 2597844"/>
                <a:gd name="connsiteX33" fmla="*/ 334507 w 1466525"/>
                <a:gd name="connsiteY33" fmla="*/ 1587339 h 2597844"/>
                <a:gd name="connsiteX34" fmla="*/ 334507 w 1466525"/>
                <a:gd name="connsiteY34" fmla="*/ 1587339 h 2597844"/>
                <a:gd name="connsiteX35" fmla="*/ 97070 w 1466525"/>
                <a:gd name="connsiteY35" fmla="*/ 2253560 h 2597844"/>
                <a:gd name="connsiteX36" fmla="*/ 32822 w 1466525"/>
                <a:gd name="connsiteY36" fmla="*/ 2435130 h 2597844"/>
                <a:gd name="connsiteX37" fmla="*/ 16062 w 1466525"/>
                <a:gd name="connsiteY37" fmla="*/ 2482618 h 2597844"/>
                <a:gd name="connsiteX38" fmla="*/ 10475 w 1466525"/>
                <a:gd name="connsiteY38" fmla="*/ 2497981 h 2597844"/>
                <a:gd name="connsiteX39" fmla="*/ 16062 w 1466525"/>
                <a:gd name="connsiteY39" fmla="*/ 2482618 h 2597844"/>
                <a:gd name="connsiteX40" fmla="*/ 32822 w 1466525"/>
                <a:gd name="connsiteY40" fmla="*/ 2435130 h 2597844"/>
                <a:gd name="connsiteX41" fmla="*/ 95673 w 1466525"/>
                <a:gd name="connsiteY41" fmla="*/ 2253560 h 2597844"/>
                <a:gd name="connsiteX42" fmla="*/ 330317 w 1466525"/>
                <a:gd name="connsiteY42" fmla="*/ 1584546 h 2597844"/>
                <a:gd name="connsiteX43" fmla="*/ 330317 w 1466525"/>
                <a:gd name="connsiteY43" fmla="*/ 1584546 h 2597844"/>
                <a:gd name="connsiteX44" fmla="*/ 388978 w 1466525"/>
                <a:gd name="connsiteY44" fmla="*/ 1363869 h 2597844"/>
                <a:gd name="connsiteX45" fmla="*/ 388978 w 1466525"/>
                <a:gd name="connsiteY45" fmla="*/ 1363869 h 2597844"/>
                <a:gd name="connsiteX46" fmla="*/ 388978 w 1466525"/>
                <a:gd name="connsiteY46" fmla="*/ 1363869 h 2597844"/>
                <a:gd name="connsiteX47" fmla="*/ 482557 w 1466525"/>
                <a:gd name="connsiteY47" fmla="*/ 1102687 h 2597844"/>
                <a:gd name="connsiteX48" fmla="*/ 507697 w 1466525"/>
                <a:gd name="connsiteY48" fmla="*/ 1034250 h 2597844"/>
                <a:gd name="connsiteX49" fmla="*/ 520267 w 1466525"/>
                <a:gd name="connsiteY49" fmla="*/ 999332 h 2597844"/>
                <a:gd name="connsiteX50" fmla="*/ 531441 w 1466525"/>
                <a:gd name="connsiteY50" fmla="*/ 964415 h 2597844"/>
                <a:gd name="connsiteX51" fmla="*/ 576135 w 1466525"/>
                <a:gd name="connsiteY51" fmla="*/ 819159 h 2597844"/>
                <a:gd name="connsiteX52" fmla="*/ 768878 w 1466525"/>
                <a:gd name="connsiteY52" fmla="*/ 194838 h 2597844"/>
                <a:gd name="connsiteX53" fmla="*/ 768878 w 1466525"/>
                <a:gd name="connsiteY53" fmla="*/ 193442 h 2597844"/>
                <a:gd name="connsiteX54" fmla="*/ 770275 w 1466525"/>
                <a:gd name="connsiteY54" fmla="*/ 193442 h 2597844"/>
                <a:gd name="connsiteX55" fmla="*/ 1421133 w 1466525"/>
                <a:gd name="connsiteY55" fmla="*/ 11872 h 2597844"/>
                <a:gd name="connsiteX56" fmla="*/ 1425323 w 1466525"/>
                <a:gd name="connsiteY56" fmla="*/ 10475 h 2597844"/>
                <a:gd name="connsiteX57" fmla="*/ 1425323 w 1466525"/>
                <a:gd name="connsiteY57" fmla="*/ 14665 h 2597844"/>
                <a:gd name="connsiteX58" fmla="*/ 1432306 w 1466525"/>
                <a:gd name="connsiteY58" fmla="*/ 64946 h 2597844"/>
                <a:gd name="connsiteX59" fmla="*/ 1456050 w 1466525"/>
                <a:gd name="connsiteY59" fmla="*/ 288417 h 2597844"/>
                <a:gd name="connsiteX60" fmla="*/ 1458844 w 1466525"/>
                <a:gd name="connsiteY60" fmla="*/ 400152 h 2597844"/>
                <a:gd name="connsiteX61" fmla="*/ 1456050 w 1466525"/>
                <a:gd name="connsiteY61" fmla="*/ 428086 h 2597844"/>
                <a:gd name="connsiteX62" fmla="*/ 1454653 w 1466525"/>
                <a:gd name="connsiteY62" fmla="*/ 442053 h 2597844"/>
                <a:gd name="connsiteX63" fmla="*/ 1450463 w 1466525"/>
                <a:gd name="connsiteY63" fmla="*/ 456019 h 2597844"/>
                <a:gd name="connsiteX64" fmla="*/ 1426719 w 1466525"/>
                <a:gd name="connsiteY64" fmla="*/ 504904 h 2597844"/>
                <a:gd name="connsiteX65" fmla="*/ 1314984 w 1466525"/>
                <a:gd name="connsiteY65" fmla="*/ 690664 h 2597844"/>
                <a:gd name="connsiteX66" fmla="*/ 1200456 w 1466525"/>
                <a:gd name="connsiteY66" fmla="*/ 866647 h 2597844"/>
                <a:gd name="connsiteX67" fmla="*/ 766085 w 1466525"/>
                <a:gd name="connsiteY67" fmla="*/ 1507728 h 2597844"/>
                <a:gd name="connsiteX68" fmla="*/ 766085 w 1466525"/>
                <a:gd name="connsiteY68" fmla="*/ 1506331 h 2597844"/>
                <a:gd name="connsiteX69" fmla="*/ 666920 w 1466525"/>
                <a:gd name="connsiteY69" fmla="*/ 1847123 h 2597844"/>
                <a:gd name="connsiteX70" fmla="*/ 633399 w 1466525"/>
                <a:gd name="connsiteY70" fmla="*/ 1922545 h 2597844"/>
                <a:gd name="connsiteX71" fmla="*/ 599879 w 1466525"/>
                <a:gd name="connsiteY71" fmla="*/ 1995173 h 2597844"/>
                <a:gd name="connsiteX72" fmla="*/ 538424 w 1466525"/>
                <a:gd name="connsiteY72" fmla="*/ 2134842 h 2597844"/>
                <a:gd name="connsiteX73" fmla="*/ 347078 w 1466525"/>
                <a:gd name="connsiteY73" fmla="*/ 2587369 h 2597844"/>
                <a:gd name="connsiteX74" fmla="*/ 347078 w 1466525"/>
                <a:gd name="connsiteY74" fmla="*/ 2588766 h 2597844"/>
                <a:gd name="connsiteX75" fmla="*/ 345681 w 1466525"/>
                <a:gd name="connsiteY75" fmla="*/ 2588766 h 2597844"/>
                <a:gd name="connsiteX76" fmla="*/ 98467 w 1466525"/>
                <a:gd name="connsiteY76" fmla="*/ 2523122 h 2597844"/>
                <a:gd name="connsiteX77" fmla="*/ 34219 w 1466525"/>
                <a:gd name="connsiteY77" fmla="*/ 2506362 h 2597844"/>
                <a:gd name="connsiteX78" fmla="*/ 10475 w 1466525"/>
                <a:gd name="connsiteY78" fmla="*/ 2497981 h 2597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466525" h="2597844">
                  <a:moveTo>
                    <a:pt x="10475" y="2497981"/>
                  </a:moveTo>
                  <a:cubicBezTo>
                    <a:pt x="10475" y="2497981"/>
                    <a:pt x="17459" y="2499378"/>
                    <a:pt x="32822" y="2503568"/>
                  </a:cubicBezTo>
                  <a:cubicBezTo>
                    <a:pt x="46789" y="2507758"/>
                    <a:pt x="69136" y="2513345"/>
                    <a:pt x="97070" y="2520328"/>
                  </a:cubicBezTo>
                  <a:cubicBezTo>
                    <a:pt x="152938" y="2534295"/>
                    <a:pt x="236739" y="2556642"/>
                    <a:pt x="344284" y="2583179"/>
                  </a:cubicBezTo>
                  <a:lnTo>
                    <a:pt x="342888" y="2584576"/>
                  </a:lnTo>
                  <a:cubicBezTo>
                    <a:pt x="391772" y="2464461"/>
                    <a:pt x="456019" y="2310825"/>
                    <a:pt x="532837" y="2132049"/>
                  </a:cubicBezTo>
                  <a:cubicBezTo>
                    <a:pt x="552391" y="2087354"/>
                    <a:pt x="571945" y="2039867"/>
                    <a:pt x="594292" y="1992379"/>
                  </a:cubicBezTo>
                  <a:cubicBezTo>
                    <a:pt x="605465" y="1968636"/>
                    <a:pt x="616639" y="1943495"/>
                    <a:pt x="627812" y="1919751"/>
                  </a:cubicBezTo>
                  <a:cubicBezTo>
                    <a:pt x="640383" y="1896007"/>
                    <a:pt x="651556" y="1870867"/>
                    <a:pt x="661333" y="1844330"/>
                  </a:cubicBezTo>
                  <a:cubicBezTo>
                    <a:pt x="699044" y="1739578"/>
                    <a:pt x="729771" y="1625050"/>
                    <a:pt x="760498" y="1503538"/>
                  </a:cubicBezTo>
                  <a:lnTo>
                    <a:pt x="760498" y="1503538"/>
                  </a:lnTo>
                  <a:lnTo>
                    <a:pt x="760498" y="1503538"/>
                  </a:lnTo>
                  <a:cubicBezTo>
                    <a:pt x="894580" y="1308001"/>
                    <a:pt x="1041233" y="1092910"/>
                    <a:pt x="1193472" y="862456"/>
                  </a:cubicBezTo>
                  <a:cubicBezTo>
                    <a:pt x="1231183" y="805192"/>
                    <a:pt x="1268894" y="746531"/>
                    <a:pt x="1308001" y="686474"/>
                  </a:cubicBezTo>
                  <a:cubicBezTo>
                    <a:pt x="1345712" y="626416"/>
                    <a:pt x="1384819" y="564961"/>
                    <a:pt x="1419736" y="502110"/>
                  </a:cubicBezTo>
                  <a:cubicBezTo>
                    <a:pt x="1428116" y="486747"/>
                    <a:pt x="1436496" y="469986"/>
                    <a:pt x="1443480" y="453226"/>
                  </a:cubicBezTo>
                  <a:cubicBezTo>
                    <a:pt x="1444877" y="449036"/>
                    <a:pt x="1446273" y="444846"/>
                    <a:pt x="1447670" y="440656"/>
                  </a:cubicBezTo>
                  <a:cubicBezTo>
                    <a:pt x="1449067" y="436466"/>
                    <a:pt x="1449067" y="432276"/>
                    <a:pt x="1449067" y="426689"/>
                  </a:cubicBezTo>
                  <a:cubicBezTo>
                    <a:pt x="1450463" y="418309"/>
                    <a:pt x="1450463" y="408532"/>
                    <a:pt x="1450463" y="400152"/>
                  </a:cubicBezTo>
                  <a:cubicBezTo>
                    <a:pt x="1451860" y="363838"/>
                    <a:pt x="1450463" y="326127"/>
                    <a:pt x="1447670" y="289813"/>
                  </a:cubicBezTo>
                  <a:cubicBezTo>
                    <a:pt x="1442083" y="215789"/>
                    <a:pt x="1433703" y="141764"/>
                    <a:pt x="1423926" y="66343"/>
                  </a:cubicBezTo>
                  <a:cubicBezTo>
                    <a:pt x="1421133" y="49583"/>
                    <a:pt x="1419736" y="32822"/>
                    <a:pt x="1416943" y="16062"/>
                  </a:cubicBezTo>
                  <a:lnTo>
                    <a:pt x="1421133" y="18855"/>
                  </a:lnTo>
                  <a:cubicBezTo>
                    <a:pt x="1197662" y="81706"/>
                    <a:pt x="978382" y="141764"/>
                    <a:pt x="770275" y="200425"/>
                  </a:cubicBezTo>
                  <a:lnTo>
                    <a:pt x="773068" y="197632"/>
                  </a:lnTo>
                  <a:cubicBezTo>
                    <a:pt x="706027" y="415515"/>
                    <a:pt x="640383" y="625019"/>
                    <a:pt x="580325" y="821952"/>
                  </a:cubicBezTo>
                  <a:cubicBezTo>
                    <a:pt x="564961" y="870837"/>
                    <a:pt x="549598" y="919721"/>
                    <a:pt x="535631" y="967208"/>
                  </a:cubicBezTo>
                  <a:cubicBezTo>
                    <a:pt x="531441" y="979779"/>
                    <a:pt x="528648" y="990952"/>
                    <a:pt x="524457" y="1002125"/>
                  </a:cubicBezTo>
                  <a:cubicBezTo>
                    <a:pt x="520267" y="1013299"/>
                    <a:pt x="516077" y="1025869"/>
                    <a:pt x="511887" y="1037043"/>
                  </a:cubicBezTo>
                  <a:cubicBezTo>
                    <a:pt x="503507" y="1059390"/>
                    <a:pt x="495127" y="1083134"/>
                    <a:pt x="486747" y="1105481"/>
                  </a:cubicBezTo>
                  <a:cubicBezTo>
                    <a:pt x="454623" y="1196266"/>
                    <a:pt x="422499" y="1282860"/>
                    <a:pt x="393168" y="1366662"/>
                  </a:cubicBezTo>
                  <a:lnTo>
                    <a:pt x="393168" y="1366662"/>
                  </a:lnTo>
                  <a:cubicBezTo>
                    <a:pt x="372218" y="1443480"/>
                    <a:pt x="352664" y="1517505"/>
                    <a:pt x="334507" y="1587339"/>
                  </a:cubicBezTo>
                  <a:lnTo>
                    <a:pt x="334507" y="1587339"/>
                  </a:lnTo>
                  <a:lnTo>
                    <a:pt x="334507" y="1587339"/>
                  </a:lnTo>
                  <a:cubicBezTo>
                    <a:pt x="233946" y="1868074"/>
                    <a:pt x="154334" y="2095734"/>
                    <a:pt x="97070" y="2253560"/>
                  </a:cubicBezTo>
                  <a:cubicBezTo>
                    <a:pt x="69136" y="2331775"/>
                    <a:pt x="46789" y="2393229"/>
                    <a:pt x="32822" y="2435130"/>
                  </a:cubicBezTo>
                  <a:cubicBezTo>
                    <a:pt x="25839" y="2456081"/>
                    <a:pt x="20252" y="2471444"/>
                    <a:pt x="16062" y="2482618"/>
                  </a:cubicBezTo>
                  <a:cubicBezTo>
                    <a:pt x="13269" y="2492395"/>
                    <a:pt x="10475" y="2497981"/>
                    <a:pt x="10475" y="2497981"/>
                  </a:cubicBezTo>
                  <a:cubicBezTo>
                    <a:pt x="10475" y="2497981"/>
                    <a:pt x="11872" y="2492395"/>
                    <a:pt x="16062" y="2482618"/>
                  </a:cubicBezTo>
                  <a:cubicBezTo>
                    <a:pt x="20252" y="2471444"/>
                    <a:pt x="25839" y="2456081"/>
                    <a:pt x="32822" y="2435130"/>
                  </a:cubicBezTo>
                  <a:cubicBezTo>
                    <a:pt x="46789" y="2393229"/>
                    <a:pt x="69136" y="2331775"/>
                    <a:pt x="95673" y="2253560"/>
                  </a:cubicBezTo>
                  <a:cubicBezTo>
                    <a:pt x="151541" y="2095734"/>
                    <a:pt x="231152" y="1866677"/>
                    <a:pt x="330317" y="1584546"/>
                  </a:cubicBezTo>
                  <a:lnTo>
                    <a:pt x="330317" y="1584546"/>
                  </a:lnTo>
                  <a:cubicBezTo>
                    <a:pt x="348474" y="1514711"/>
                    <a:pt x="368028" y="1440687"/>
                    <a:pt x="388978" y="1363869"/>
                  </a:cubicBezTo>
                  <a:lnTo>
                    <a:pt x="388978" y="1363869"/>
                  </a:lnTo>
                  <a:lnTo>
                    <a:pt x="388978" y="1363869"/>
                  </a:lnTo>
                  <a:cubicBezTo>
                    <a:pt x="418309" y="1280067"/>
                    <a:pt x="450433" y="1193472"/>
                    <a:pt x="482557" y="1102687"/>
                  </a:cubicBezTo>
                  <a:cubicBezTo>
                    <a:pt x="490937" y="1080340"/>
                    <a:pt x="499317" y="1056597"/>
                    <a:pt x="507697" y="1034250"/>
                  </a:cubicBezTo>
                  <a:cubicBezTo>
                    <a:pt x="511887" y="1023076"/>
                    <a:pt x="516077" y="1011902"/>
                    <a:pt x="520267" y="999332"/>
                  </a:cubicBezTo>
                  <a:cubicBezTo>
                    <a:pt x="524457" y="988158"/>
                    <a:pt x="527251" y="975588"/>
                    <a:pt x="531441" y="964415"/>
                  </a:cubicBezTo>
                  <a:cubicBezTo>
                    <a:pt x="546804" y="916928"/>
                    <a:pt x="560771" y="868043"/>
                    <a:pt x="576135" y="819159"/>
                  </a:cubicBezTo>
                  <a:cubicBezTo>
                    <a:pt x="636193" y="622226"/>
                    <a:pt x="701837" y="412722"/>
                    <a:pt x="768878" y="194838"/>
                  </a:cubicBezTo>
                  <a:lnTo>
                    <a:pt x="768878" y="193442"/>
                  </a:lnTo>
                  <a:lnTo>
                    <a:pt x="770275" y="193442"/>
                  </a:lnTo>
                  <a:cubicBezTo>
                    <a:pt x="979778" y="134781"/>
                    <a:pt x="1197662" y="74723"/>
                    <a:pt x="1421133" y="11872"/>
                  </a:cubicBezTo>
                  <a:lnTo>
                    <a:pt x="1425323" y="10475"/>
                  </a:lnTo>
                  <a:lnTo>
                    <a:pt x="1425323" y="14665"/>
                  </a:lnTo>
                  <a:cubicBezTo>
                    <a:pt x="1428116" y="31426"/>
                    <a:pt x="1429513" y="48186"/>
                    <a:pt x="1432306" y="64946"/>
                  </a:cubicBezTo>
                  <a:cubicBezTo>
                    <a:pt x="1442083" y="140367"/>
                    <a:pt x="1450463" y="214392"/>
                    <a:pt x="1456050" y="288417"/>
                  </a:cubicBezTo>
                  <a:cubicBezTo>
                    <a:pt x="1458844" y="326127"/>
                    <a:pt x="1460240" y="362441"/>
                    <a:pt x="1458844" y="400152"/>
                  </a:cubicBezTo>
                  <a:cubicBezTo>
                    <a:pt x="1458844" y="409929"/>
                    <a:pt x="1458844" y="418309"/>
                    <a:pt x="1456050" y="428086"/>
                  </a:cubicBezTo>
                  <a:cubicBezTo>
                    <a:pt x="1456050" y="432276"/>
                    <a:pt x="1454653" y="437862"/>
                    <a:pt x="1454653" y="442053"/>
                  </a:cubicBezTo>
                  <a:cubicBezTo>
                    <a:pt x="1453256" y="446243"/>
                    <a:pt x="1451860" y="451829"/>
                    <a:pt x="1450463" y="456019"/>
                  </a:cubicBezTo>
                  <a:cubicBezTo>
                    <a:pt x="1443480" y="472780"/>
                    <a:pt x="1435100" y="489540"/>
                    <a:pt x="1426719" y="504904"/>
                  </a:cubicBezTo>
                  <a:cubicBezTo>
                    <a:pt x="1391802" y="569151"/>
                    <a:pt x="1352695" y="629209"/>
                    <a:pt x="1314984" y="690664"/>
                  </a:cubicBezTo>
                  <a:cubicBezTo>
                    <a:pt x="1277274" y="750721"/>
                    <a:pt x="1238166" y="809382"/>
                    <a:pt x="1200456" y="866647"/>
                  </a:cubicBezTo>
                  <a:cubicBezTo>
                    <a:pt x="1048216" y="1097101"/>
                    <a:pt x="901564" y="1312191"/>
                    <a:pt x="766085" y="1507728"/>
                  </a:cubicBezTo>
                  <a:lnTo>
                    <a:pt x="766085" y="1506331"/>
                  </a:lnTo>
                  <a:cubicBezTo>
                    <a:pt x="735358" y="1626446"/>
                    <a:pt x="704630" y="1740975"/>
                    <a:pt x="666920" y="1847123"/>
                  </a:cubicBezTo>
                  <a:cubicBezTo>
                    <a:pt x="657143" y="1873661"/>
                    <a:pt x="645969" y="1898801"/>
                    <a:pt x="633399" y="1922545"/>
                  </a:cubicBezTo>
                  <a:cubicBezTo>
                    <a:pt x="620829" y="1946288"/>
                    <a:pt x="609655" y="1971429"/>
                    <a:pt x="599879" y="1995173"/>
                  </a:cubicBezTo>
                  <a:cubicBezTo>
                    <a:pt x="578928" y="2042660"/>
                    <a:pt x="557978" y="2090148"/>
                    <a:pt x="538424" y="2134842"/>
                  </a:cubicBezTo>
                  <a:cubicBezTo>
                    <a:pt x="460210" y="2315015"/>
                    <a:pt x="397358" y="2467254"/>
                    <a:pt x="347078" y="2587369"/>
                  </a:cubicBezTo>
                  <a:lnTo>
                    <a:pt x="347078" y="2588766"/>
                  </a:lnTo>
                  <a:lnTo>
                    <a:pt x="345681" y="2588766"/>
                  </a:lnTo>
                  <a:cubicBezTo>
                    <a:pt x="238136" y="2560832"/>
                    <a:pt x="154334" y="2538485"/>
                    <a:pt x="98467" y="2523122"/>
                  </a:cubicBezTo>
                  <a:cubicBezTo>
                    <a:pt x="70533" y="2516139"/>
                    <a:pt x="49583" y="2510551"/>
                    <a:pt x="34219" y="2506362"/>
                  </a:cubicBezTo>
                  <a:cubicBezTo>
                    <a:pt x="17459" y="2499378"/>
                    <a:pt x="10475" y="2497981"/>
                    <a:pt x="10475" y="2497981"/>
                  </a:cubicBezTo>
                  <a:close/>
                </a:path>
              </a:pathLst>
            </a:custGeom>
            <a:solidFill>
              <a:srgbClr val="455A64"/>
            </a:solidFill>
            <a:ln w="9525"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C3E26043-F22B-45C2-B09F-DEC7B016DCDF}"/>
                </a:ext>
              </a:extLst>
            </p:cNvPr>
            <p:cNvSpPr/>
            <p:nvPr/>
          </p:nvSpPr>
          <p:spPr>
            <a:xfrm>
              <a:off x="5977149" y="2099437"/>
              <a:ext cx="796114" cy="1717930"/>
            </a:xfrm>
            <a:custGeom>
              <a:avLst/>
              <a:gdLst>
                <a:gd name="connsiteX0" fmla="*/ 18545 w 796113"/>
                <a:gd name="connsiteY0" fmla="*/ 1718628 h 1717929"/>
                <a:gd name="connsiteX1" fmla="*/ 18545 w 796113"/>
                <a:gd name="connsiteY1" fmla="*/ 880614 h 1717929"/>
                <a:gd name="connsiteX2" fmla="*/ 112123 w 796113"/>
                <a:gd name="connsiteY2" fmla="*/ 347078 h 1717929"/>
                <a:gd name="connsiteX3" fmla="*/ 228049 w 796113"/>
                <a:gd name="connsiteY3" fmla="*/ 78913 h 1717929"/>
                <a:gd name="connsiteX4" fmla="*/ 517163 w 796113"/>
                <a:gd name="connsiteY4" fmla="*/ 10475 h 1717929"/>
                <a:gd name="connsiteX5" fmla="*/ 672196 w 796113"/>
                <a:gd name="connsiteY5" fmla="*/ 268863 h 1717929"/>
                <a:gd name="connsiteX6" fmla="*/ 750411 w 796113"/>
                <a:gd name="connsiteY6" fmla="*/ 1067770 h 1717929"/>
                <a:gd name="connsiteX7" fmla="*/ 783931 w 796113"/>
                <a:gd name="connsiteY7" fmla="*/ 1471414 h 1717929"/>
                <a:gd name="connsiteX8" fmla="*/ 18545 w 796113"/>
                <a:gd name="connsiteY8" fmla="*/ 1718628 h 171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6113" h="1717929">
                  <a:moveTo>
                    <a:pt x="18545" y="1718628"/>
                  </a:moveTo>
                  <a:cubicBezTo>
                    <a:pt x="18545" y="1718628"/>
                    <a:pt x="388" y="1031456"/>
                    <a:pt x="18545" y="880614"/>
                  </a:cubicBezTo>
                  <a:cubicBezTo>
                    <a:pt x="36702" y="729771"/>
                    <a:pt x="68826" y="457416"/>
                    <a:pt x="112123" y="347078"/>
                  </a:cubicBezTo>
                  <a:cubicBezTo>
                    <a:pt x="154024" y="236739"/>
                    <a:pt x="228049" y="78913"/>
                    <a:pt x="228049" y="78913"/>
                  </a:cubicBezTo>
                  <a:lnTo>
                    <a:pt x="517163" y="10475"/>
                  </a:lnTo>
                  <a:cubicBezTo>
                    <a:pt x="517163" y="10475"/>
                    <a:pt x="644262" y="138971"/>
                    <a:pt x="672196" y="268863"/>
                  </a:cubicBezTo>
                  <a:cubicBezTo>
                    <a:pt x="686163" y="337301"/>
                    <a:pt x="747617" y="1055200"/>
                    <a:pt x="750411" y="1067770"/>
                  </a:cubicBezTo>
                  <a:cubicBezTo>
                    <a:pt x="753204" y="1080340"/>
                    <a:pt x="810469" y="1443480"/>
                    <a:pt x="783931" y="1471414"/>
                  </a:cubicBezTo>
                  <a:cubicBezTo>
                    <a:pt x="755998" y="1500744"/>
                    <a:pt x="18545" y="1718628"/>
                    <a:pt x="18545" y="1718628"/>
                  </a:cubicBezTo>
                  <a:close/>
                </a:path>
              </a:pathLst>
            </a:custGeom>
            <a:solidFill>
              <a:srgbClr val="455A64"/>
            </a:solidFill>
            <a:ln w="9525"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C9E0BCDA-AA1C-4503-B59B-3190C6234331}"/>
                </a:ext>
              </a:extLst>
            </p:cNvPr>
            <p:cNvSpPr/>
            <p:nvPr/>
          </p:nvSpPr>
          <p:spPr>
            <a:xfrm>
              <a:off x="6207293" y="2814543"/>
              <a:ext cx="419007" cy="1061485"/>
            </a:xfrm>
            <a:custGeom>
              <a:avLst/>
              <a:gdLst>
                <a:gd name="connsiteX0" fmla="*/ 39806 w 419007"/>
                <a:gd name="connsiteY0" fmla="*/ 1059390 h 1061484"/>
                <a:gd name="connsiteX1" fmla="*/ 380598 w 419007"/>
                <a:gd name="connsiteY1" fmla="*/ 440656 h 1061484"/>
                <a:gd name="connsiteX2" fmla="*/ 414119 w 419007"/>
                <a:gd name="connsiteY2" fmla="*/ 10475 h 1061484"/>
                <a:gd name="connsiteX3" fmla="*/ 327524 w 419007"/>
                <a:gd name="connsiteY3" fmla="*/ 16062 h 1061484"/>
                <a:gd name="connsiteX4" fmla="*/ 10475 w 419007"/>
                <a:gd name="connsiteY4" fmla="*/ 996539 h 1061484"/>
                <a:gd name="connsiteX5" fmla="*/ 39806 w 419007"/>
                <a:gd name="connsiteY5" fmla="*/ 1059390 h 106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007" h="1061484">
                  <a:moveTo>
                    <a:pt x="39806" y="1059390"/>
                  </a:moveTo>
                  <a:cubicBezTo>
                    <a:pt x="39806" y="1059390"/>
                    <a:pt x="338697" y="542614"/>
                    <a:pt x="380598" y="440656"/>
                  </a:cubicBezTo>
                  <a:cubicBezTo>
                    <a:pt x="422499" y="338698"/>
                    <a:pt x="414119" y="10475"/>
                    <a:pt x="414119" y="10475"/>
                  </a:cubicBezTo>
                  <a:lnTo>
                    <a:pt x="327524" y="16062"/>
                  </a:lnTo>
                  <a:lnTo>
                    <a:pt x="10475" y="996539"/>
                  </a:lnTo>
                  <a:lnTo>
                    <a:pt x="39806" y="1059390"/>
                  </a:lnTo>
                  <a:close/>
                </a:path>
              </a:pathLst>
            </a:custGeom>
            <a:solidFill>
              <a:srgbClr val="000000">
                <a:alpha val="30000"/>
              </a:srgbClr>
            </a:solidFill>
            <a:ln w="9525"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25A6C5CF-09A6-4F94-A002-848A0E0BE813}"/>
                </a:ext>
              </a:extLst>
            </p:cNvPr>
            <p:cNvSpPr/>
            <p:nvPr/>
          </p:nvSpPr>
          <p:spPr>
            <a:xfrm>
              <a:off x="5981029" y="3764292"/>
              <a:ext cx="265371" cy="419007"/>
            </a:xfrm>
            <a:custGeom>
              <a:avLst/>
              <a:gdLst>
                <a:gd name="connsiteX0" fmla="*/ 263276 w 265371"/>
                <a:gd name="connsiteY0" fmla="*/ 64946 h 419007"/>
                <a:gd name="connsiteX1" fmla="*/ 123607 w 265371"/>
                <a:gd name="connsiteY1" fmla="*/ 10475 h 419007"/>
                <a:gd name="connsiteX2" fmla="*/ 10475 w 265371"/>
                <a:gd name="connsiteY2" fmla="*/ 192045 h 419007"/>
                <a:gd name="connsiteX3" fmla="*/ 10475 w 265371"/>
                <a:gd name="connsiteY3" fmla="*/ 333111 h 419007"/>
                <a:gd name="connsiteX4" fmla="*/ 87293 w 265371"/>
                <a:gd name="connsiteY4" fmla="*/ 416912 h 419007"/>
                <a:gd name="connsiteX5" fmla="*/ 97070 w 265371"/>
                <a:gd name="connsiteY5" fmla="*/ 401549 h 419007"/>
                <a:gd name="connsiteX6" fmla="*/ 150144 w 265371"/>
                <a:gd name="connsiteY6" fmla="*/ 416912 h 419007"/>
                <a:gd name="connsiteX7" fmla="*/ 175285 w 265371"/>
                <a:gd name="connsiteY7" fmla="*/ 404342 h 419007"/>
                <a:gd name="connsiteX8" fmla="*/ 228359 w 265371"/>
                <a:gd name="connsiteY8" fmla="*/ 405739 h 419007"/>
                <a:gd name="connsiteX9" fmla="*/ 228359 w 265371"/>
                <a:gd name="connsiteY9" fmla="*/ 383392 h 419007"/>
                <a:gd name="connsiteX10" fmla="*/ 247913 w 265371"/>
                <a:gd name="connsiteY10" fmla="*/ 377805 h 419007"/>
                <a:gd name="connsiteX11" fmla="*/ 247913 w 265371"/>
                <a:gd name="connsiteY11" fmla="*/ 349871 h 419007"/>
                <a:gd name="connsiteX12" fmla="*/ 211599 w 265371"/>
                <a:gd name="connsiteY12" fmla="*/ 307970 h 419007"/>
                <a:gd name="connsiteX13" fmla="*/ 210202 w 265371"/>
                <a:gd name="connsiteY13" fmla="*/ 266070 h 419007"/>
                <a:gd name="connsiteX14" fmla="*/ 263276 w 265371"/>
                <a:gd name="connsiteY14" fmla="*/ 151541 h 419007"/>
                <a:gd name="connsiteX15" fmla="*/ 263276 w 265371"/>
                <a:gd name="connsiteY15" fmla="*/ 64946 h 41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5371" h="419007">
                  <a:moveTo>
                    <a:pt x="263276" y="64946"/>
                  </a:moveTo>
                  <a:lnTo>
                    <a:pt x="123607" y="10475"/>
                  </a:lnTo>
                  <a:lnTo>
                    <a:pt x="10475" y="192045"/>
                  </a:lnTo>
                  <a:lnTo>
                    <a:pt x="10475" y="333111"/>
                  </a:lnTo>
                  <a:cubicBezTo>
                    <a:pt x="10475" y="333111"/>
                    <a:pt x="81706" y="419706"/>
                    <a:pt x="87293" y="416912"/>
                  </a:cubicBezTo>
                  <a:cubicBezTo>
                    <a:pt x="92880" y="412722"/>
                    <a:pt x="95673" y="407135"/>
                    <a:pt x="97070" y="401549"/>
                  </a:cubicBezTo>
                  <a:cubicBezTo>
                    <a:pt x="98467" y="395962"/>
                    <a:pt x="127797" y="415516"/>
                    <a:pt x="150144" y="416912"/>
                  </a:cubicBezTo>
                  <a:cubicBezTo>
                    <a:pt x="172491" y="418309"/>
                    <a:pt x="175285" y="404342"/>
                    <a:pt x="175285" y="404342"/>
                  </a:cubicBezTo>
                  <a:cubicBezTo>
                    <a:pt x="175285" y="404342"/>
                    <a:pt x="217186" y="416912"/>
                    <a:pt x="228359" y="405739"/>
                  </a:cubicBezTo>
                  <a:cubicBezTo>
                    <a:pt x="239532" y="394565"/>
                    <a:pt x="228359" y="383392"/>
                    <a:pt x="228359" y="383392"/>
                  </a:cubicBezTo>
                  <a:cubicBezTo>
                    <a:pt x="228359" y="383392"/>
                    <a:pt x="243723" y="390375"/>
                    <a:pt x="247913" y="377805"/>
                  </a:cubicBezTo>
                  <a:cubicBezTo>
                    <a:pt x="252103" y="366632"/>
                    <a:pt x="260483" y="358251"/>
                    <a:pt x="247913" y="349871"/>
                  </a:cubicBezTo>
                  <a:cubicBezTo>
                    <a:pt x="235342" y="341491"/>
                    <a:pt x="211599" y="307970"/>
                    <a:pt x="211599" y="307970"/>
                  </a:cubicBezTo>
                  <a:lnTo>
                    <a:pt x="210202" y="266070"/>
                  </a:lnTo>
                  <a:cubicBezTo>
                    <a:pt x="210202" y="266070"/>
                    <a:pt x="256293" y="182268"/>
                    <a:pt x="263276" y="151541"/>
                  </a:cubicBezTo>
                  <a:cubicBezTo>
                    <a:pt x="270260" y="120814"/>
                    <a:pt x="263276" y="64946"/>
                    <a:pt x="263276" y="64946"/>
                  </a:cubicBezTo>
                  <a:close/>
                </a:path>
              </a:pathLst>
            </a:custGeom>
            <a:solidFill>
              <a:srgbClr val="AE7461"/>
            </a:solidFill>
            <a:ln w="9525"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4F678078-6D85-49AC-8B31-285B36756033}"/>
                </a:ext>
              </a:extLst>
            </p:cNvPr>
            <p:cNvSpPr/>
            <p:nvPr/>
          </p:nvSpPr>
          <p:spPr>
            <a:xfrm>
              <a:off x="6085780" y="2694427"/>
              <a:ext cx="516776" cy="1145286"/>
            </a:xfrm>
            <a:custGeom>
              <a:avLst/>
              <a:gdLst>
                <a:gd name="connsiteX0" fmla="*/ 219979 w 516775"/>
                <a:gd name="connsiteY0" fmla="*/ 10475 h 1145286"/>
                <a:gd name="connsiteX1" fmla="*/ 219979 w 516775"/>
                <a:gd name="connsiteY1" fmla="*/ 471383 h 1145286"/>
                <a:gd name="connsiteX2" fmla="*/ 10475 w 516775"/>
                <a:gd name="connsiteY2" fmla="*/ 1094307 h 1145286"/>
                <a:gd name="connsiteX3" fmla="*/ 158524 w 516775"/>
                <a:gd name="connsiteY3" fmla="*/ 1134811 h 1145286"/>
                <a:gd name="connsiteX4" fmla="*/ 471383 w 516775"/>
                <a:gd name="connsiteY4" fmla="*/ 537028 h 1145286"/>
                <a:gd name="connsiteX5" fmla="*/ 509094 w 516775"/>
                <a:gd name="connsiteY5" fmla="*/ 10475 h 1145286"/>
                <a:gd name="connsiteX6" fmla="*/ 219979 w 516775"/>
                <a:gd name="connsiteY6" fmla="*/ 10475 h 114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6775" h="1145286">
                  <a:moveTo>
                    <a:pt x="219979" y="10475"/>
                  </a:moveTo>
                  <a:lnTo>
                    <a:pt x="219979" y="471383"/>
                  </a:lnTo>
                  <a:lnTo>
                    <a:pt x="10475" y="1094307"/>
                  </a:lnTo>
                  <a:lnTo>
                    <a:pt x="158524" y="1134811"/>
                  </a:lnTo>
                  <a:cubicBezTo>
                    <a:pt x="158524" y="1134811"/>
                    <a:pt x="426689" y="648763"/>
                    <a:pt x="471383" y="537028"/>
                  </a:cubicBezTo>
                  <a:cubicBezTo>
                    <a:pt x="516077" y="425292"/>
                    <a:pt x="509094" y="10475"/>
                    <a:pt x="509094" y="10475"/>
                  </a:cubicBezTo>
                  <a:lnTo>
                    <a:pt x="219979" y="10475"/>
                  </a:lnTo>
                  <a:close/>
                </a:path>
              </a:pathLst>
            </a:custGeom>
            <a:solidFill>
              <a:srgbClr val="AE7461"/>
            </a:solidFill>
            <a:ln w="9525"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1F83D214-27D1-4308-BEEA-E3F0378CACBE}"/>
                </a:ext>
              </a:extLst>
            </p:cNvPr>
            <p:cNvSpPr/>
            <p:nvPr/>
          </p:nvSpPr>
          <p:spPr>
            <a:xfrm>
              <a:off x="6015740" y="4091042"/>
              <a:ext cx="69835" cy="83801"/>
            </a:xfrm>
            <a:custGeom>
              <a:avLst/>
              <a:gdLst>
                <a:gd name="connsiteX0" fmla="*/ 10681 w 69834"/>
                <a:gd name="connsiteY0" fmla="*/ 10551 h 83801"/>
                <a:gd name="connsiteX1" fmla="*/ 37218 w 69834"/>
                <a:gd name="connsiteY1" fmla="*/ 45468 h 83801"/>
                <a:gd name="connsiteX2" fmla="*/ 67945 w 69834"/>
                <a:gd name="connsiteY2" fmla="*/ 76195 h 83801"/>
                <a:gd name="connsiteX3" fmla="*/ 31631 w 69834"/>
                <a:gd name="connsiteY3" fmla="*/ 51055 h 83801"/>
                <a:gd name="connsiteX4" fmla="*/ 10681 w 69834"/>
                <a:gd name="connsiteY4" fmla="*/ 10551 h 83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34" h="83801">
                  <a:moveTo>
                    <a:pt x="10681" y="10551"/>
                  </a:moveTo>
                  <a:cubicBezTo>
                    <a:pt x="12077" y="9154"/>
                    <a:pt x="21854" y="27311"/>
                    <a:pt x="37218" y="45468"/>
                  </a:cubicBezTo>
                  <a:cubicBezTo>
                    <a:pt x="52581" y="63625"/>
                    <a:pt x="69342" y="74799"/>
                    <a:pt x="67945" y="76195"/>
                  </a:cubicBezTo>
                  <a:cubicBezTo>
                    <a:pt x="66548" y="77592"/>
                    <a:pt x="48391" y="69212"/>
                    <a:pt x="31631" y="51055"/>
                  </a:cubicBezTo>
                  <a:cubicBezTo>
                    <a:pt x="14871" y="31501"/>
                    <a:pt x="9284" y="11948"/>
                    <a:pt x="10681" y="10551"/>
                  </a:cubicBezTo>
                  <a:close/>
                </a:path>
              </a:pathLst>
            </a:custGeom>
            <a:solidFill>
              <a:srgbClr val="6F4439"/>
            </a:solidFill>
            <a:ln w="9525"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A2271ED3-1A81-4277-ADDD-ACD02BAC4073}"/>
                </a:ext>
              </a:extLst>
            </p:cNvPr>
            <p:cNvSpPr/>
            <p:nvPr/>
          </p:nvSpPr>
          <p:spPr>
            <a:xfrm>
              <a:off x="6052260" y="4024077"/>
              <a:ext cx="111735" cy="153636"/>
            </a:xfrm>
            <a:custGeom>
              <a:avLst/>
              <a:gdLst>
                <a:gd name="connsiteX0" fmla="*/ 11872 w 111735"/>
                <a:gd name="connsiteY0" fmla="*/ 10475 h 153635"/>
                <a:gd name="connsiteX1" fmla="*/ 18855 w 111735"/>
                <a:gd name="connsiteY1" fmla="*/ 34219 h 153635"/>
                <a:gd name="connsiteX2" fmla="*/ 23045 w 111735"/>
                <a:gd name="connsiteY2" fmla="*/ 60756 h 153635"/>
                <a:gd name="connsiteX3" fmla="*/ 27236 w 111735"/>
                <a:gd name="connsiteY3" fmla="*/ 74723 h 153635"/>
                <a:gd name="connsiteX4" fmla="*/ 38409 w 111735"/>
                <a:gd name="connsiteY4" fmla="*/ 87293 h 153635"/>
                <a:gd name="connsiteX5" fmla="*/ 81706 w 111735"/>
                <a:gd name="connsiteY5" fmla="*/ 127797 h 153635"/>
                <a:gd name="connsiteX6" fmla="*/ 101260 w 111735"/>
                <a:gd name="connsiteY6" fmla="*/ 143161 h 153635"/>
                <a:gd name="connsiteX7" fmla="*/ 78913 w 111735"/>
                <a:gd name="connsiteY7" fmla="*/ 131987 h 153635"/>
                <a:gd name="connsiteX8" fmla="*/ 32822 w 111735"/>
                <a:gd name="connsiteY8" fmla="*/ 91483 h 153635"/>
                <a:gd name="connsiteX9" fmla="*/ 20252 w 111735"/>
                <a:gd name="connsiteY9" fmla="*/ 77516 h 153635"/>
                <a:gd name="connsiteX10" fmla="*/ 14665 w 111735"/>
                <a:gd name="connsiteY10" fmla="*/ 60756 h 153635"/>
                <a:gd name="connsiteX11" fmla="*/ 11872 w 111735"/>
                <a:gd name="connsiteY11" fmla="*/ 34219 h 153635"/>
                <a:gd name="connsiteX12" fmla="*/ 10475 w 111735"/>
                <a:gd name="connsiteY12" fmla="*/ 16062 h 153635"/>
                <a:gd name="connsiteX13" fmla="*/ 11872 w 111735"/>
                <a:gd name="connsiteY13" fmla="*/ 10475 h 153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735" h="153635">
                  <a:moveTo>
                    <a:pt x="11872" y="10475"/>
                  </a:moveTo>
                  <a:cubicBezTo>
                    <a:pt x="13269" y="10475"/>
                    <a:pt x="16062" y="18855"/>
                    <a:pt x="18855" y="34219"/>
                  </a:cubicBezTo>
                  <a:cubicBezTo>
                    <a:pt x="20252" y="41202"/>
                    <a:pt x="21649" y="50979"/>
                    <a:pt x="23045" y="60756"/>
                  </a:cubicBezTo>
                  <a:cubicBezTo>
                    <a:pt x="23045" y="66343"/>
                    <a:pt x="24442" y="70533"/>
                    <a:pt x="27236" y="74723"/>
                  </a:cubicBezTo>
                  <a:cubicBezTo>
                    <a:pt x="30029" y="78913"/>
                    <a:pt x="34219" y="83103"/>
                    <a:pt x="38409" y="87293"/>
                  </a:cubicBezTo>
                  <a:cubicBezTo>
                    <a:pt x="55169" y="104053"/>
                    <a:pt x="70533" y="119417"/>
                    <a:pt x="81706" y="127797"/>
                  </a:cubicBezTo>
                  <a:cubicBezTo>
                    <a:pt x="94277" y="137574"/>
                    <a:pt x="101260" y="143161"/>
                    <a:pt x="101260" y="143161"/>
                  </a:cubicBezTo>
                  <a:cubicBezTo>
                    <a:pt x="101260" y="144557"/>
                    <a:pt x="91483" y="140367"/>
                    <a:pt x="78913" y="131987"/>
                  </a:cubicBezTo>
                  <a:cubicBezTo>
                    <a:pt x="66343" y="123607"/>
                    <a:pt x="49582" y="108243"/>
                    <a:pt x="32822" y="91483"/>
                  </a:cubicBezTo>
                  <a:cubicBezTo>
                    <a:pt x="28632" y="87293"/>
                    <a:pt x="24442" y="83103"/>
                    <a:pt x="20252" y="77516"/>
                  </a:cubicBezTo>
                  <a:cubicBezTo>
                    <a:pt x="17459" y="71930"/>
                    <a:pt x="16062" y="66343"/>
                    <a:pt x="14665" y="60756"/>
                  </a:cubicBezTo>
                  <a:cubicBezTo>
                    <a:pt x="13269" y="50979"/>
                    <a:pt x="11872" y="42599"/>
                    <a:pt x="11872" y="34219"/>
                  </a:cubicBezTo>
                  <a:cubicBezTo>
                    <a:pt x="11872" y="28632"/>
                    <a:pt x="10475" y="21649"/>
                    <a:pt x="10475" y="16062"/>
                  </a:cubicBezTo>
                  <a:cubicBezTo>
                    <a:pt x="11872" y="11872"/>
                    <a:pt x="11872" y="10475"/>
                    <a:pt x="11872" y="10475"/>
                  </a:cubicBezTo>
                  <a:close/>
                </a:path>
              </a:pathLst>
            </a:custGeom>
            <a:solidFill>
              <a:srgbClr val="6F4439"/>
            </a:solidFill>
            <a:ln w="9525"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BF09DF8A-A553-4B41-A19F-D09D0BB520CC}"/>
                </a:ext>
              </a:extLst>
            </p:cNvPr>
            <p:cNvSpPr/>
            <p:nvPr/>
          </p:nvSpPr>
          <p:spPr>
            <a:xfrm>
              <a:off x="6112797" y="4052011"/>
              <a:ext cx="97768" cy="97768"/>
            </a:xfrm>
            <a:custGeom>
              <a:avLst/>
              <a:gdLst>
                <a:gd name="connsiteX0" fmla="*/ 11393 w 97768"/>
                <a:gd name="connsiteY0" fmla="*/ 10475 h 97768"/>
                <a:gd name="connsiteX1" fmla="*/ 16979 w 97768"/>
                <a:gd name="connsiteY1" fmla="*/ 28632 h 97768"/>
                <a:gd name="connsiteX2" fmla="*/ 19773 w 97768"/>
                <a:gd name="connsiteY2" fmla="*/ 35616 h 97768"/>
                <a:gd name="connsiteX3" fmla="*/ 26756 w 97768"/>
                <a:gd name="connsiteY3" fmla="*/ 42599 h 97768"/>
                <a:gd name="connsiteX4" fmla="*/ 44913 w 97768"/>
                <a:gd name="connsiteY4" fmla="*/ 57963 h 97768"/>
                <a:gd name="connsiteX5" fmla="*/ 95194 w 97768"/>
                <a:gd name="connsiteY5" fmla="*/ 97070 h 97768"/>
                <a:gd name="connsiteX6" fmla="*/ 40723 w 97768"/>
                <a:gd name="connsiteY6" fmla="*/ 63549 h 97768"/>
                <a:gd name="connsiteX7" fmla="*/ 22566 w 97768"/>
                <a:gd name="connsiteY7" fmla="*/ 46789 h 97768"/>
                <a:gd name="connsiteX8" fmla="*/ 15583 w 97768"/>
                <a:gd name="connsiteY8" fmla="*/ 38409 h 97768"/>
                <a:gd name="connsiteX9" fmla="*/ 12789 w 97768"/>
                <a:gd name="connsiteY9" fmla="*/ 28632 h 97768"/>
                <a:gd name="connsiteX10" fmla="*/ 11393 w 97768"/>
                <a:gd name="connsiteY10" fmla="*/ 10475 h 97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768" h="97768">
                  <a:moveTo>
                    <a:pt x="11393" y="10475"/>
                  </a:moveTo>
                  <a:cubicBezTo>
                    <a:pt x="12789" y="10475"/>
                    <a:pt x="14186" y="17458"/>
                    <a:pt x="16979" y="28632"/>
                  </a:cubicBezTo>
                  <a:cubicBezTo>
                    <a:pt x="16979" y="31425"/>
                    <a:pt x="18376" y="34219"/>
                    <a:pt x="19773" y="35616"/>
                  </a:cubicBezTo>
                  <a:cubicBezTo>
                    <a:pt x="21170" y="37012"/>
                    <a:pt x="23963" y="39806"/>
                    <a:pt x="26756" y="42599"/>
                  </a:cubicBezTo>
                  <a:cubicBezTo>
                    <a:pt x="32343" y="48186"/>
                    <a:pt x="37930" y="52376"/>
                    <a:pt x="44913" y="57963"/>
                  </a:cubicBezTo>
                  <a:cubicBezTo>
                    <a:pt x="72847" y="78913"/>
                    <a:pt x="95194" y="95673"/>
                    <a:pt x="95194" y="97070"/>
                  </a:cubicBezTo>
                  <a:cubicBezTo>
                    <a:pt x="93797" y="98467"/>
                    <a:pt x="68657" y="85897"/>
                    <a:pt x="40723" y="63549"/>
                  </a:cubicBezTo>
                  <a:cubicBezTo>
                    <a:pt x="33740" y="57963"/>
                    <a:pt x="28153" y="52376"/>
                    <a:pt x="22566" y="46789"/>
                  </a:cubicBezTo>
                  <a:cubicBezTo>
                    <a:pt x="19773" y="43996"/>
                    <a:pt x="16979" y="41202"/>
                    <a:pt x="15583" y="38409"/>
                  </a:cubicBezTo>
                  <a:cubicBezTo>
                    <a:pt x="14186" y="35616"/>
                    <a:pt x="12789" y="31425"/>
                    <a:pt x="12789" y="28632"/>
                  </a:cubicBezTo>
                  <a:cubicBezTo>
                    <a:pt x="9996" y="17458"/>
                    <a:pt x="9996" y="10475"/>
                    <a:pt x="11393" y="10475"/>
                  </a:cubicBezTo>
                  <a:close/>
                </a:path>
              </a:pathLst>
            </a:custGeom>
            <a:solidFill>
              <a:srgbClr val="6F4439"/>
            </a:solidFill>
            <a:ln w="9525"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5C49DA7-9CE0-4CE8-B054-E2FCF19E8173}"/>
                </a:ext>
              </a:extLst>
            </p:cNvPr>
            <p:cNvSpPr/>
            <p:nvPr/>
          </p:nvSpPr>
          <p:spPr>
            <a:xfrm>
              <a:off x="6207955" y="2243988"/>
              <a:ext cx="446941" cy="600577"/>
            </a:xfrm>
            <a:custGeom>
              <a:avLst/>
              <a:gdLst>
                <a:gd name="connsiteX0" fmla="*/ 326862 w 446940"/>
                <a:gd name="connsiteY0" fmla="*/ 55874 h 600576"/>
                <a:gd name="connsiteX1" fmla="*/ 108978 w 446940"/>
                <a:gd name="connsiteY1" fmla="*/ 53080 h 600576"/>
                <a:gd name="connsiteX2" fmla="*/ 12606 w 446940"/>
                <a:gd name="connsiteY2" fmla="*/ 307278 h 600576"/>
                <a:gd name="connsiteX3" fmla="*/ 40540 w 446940"/>
                <a:gd name="connsiteY3" fmla="*/ 601980 h 600576"/>
                <a:gd name="connsiteX4" fmla="*/ 441391 w 446940"/>
                <a:gd name="connsiteY4" fmla="*/ 579633 h 600576"/>
                <a:gd name="connsiteX5" fmla="*/ 326862 w 446940"/>
                <a:gd name="connsiteY5" fmla="*/ 55874 h 600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940" h="600576">
                  <a:moveTo>
                    <a:pt x="326862" y="55874"/>
                  </a:moveTo>
                  <a:cubicBezTo>
                    <a:pt x="266804" y="-4184"/>
                    <a:pt x="170433" y="-4184"/>
                    <a:pt x="108978" y="53080"/>
                  </a:cubicBezTo>
                  <a:cubicBezTo>
                    <a:pt x="55904" y="101965"/>
                    <a:pt x="-1361" y="184369"/>
                    <a:pt x="12606" y="307278"/>
                  </a:cubicBezTo>
                  <a:cubicBezTo>
                    <a:pt x="34954" y="523765"/>
                    <a:pt x="40540" y="601980"/>
                    <a:pt x="40540" y="601980"/>
                  </a:cubicBezTo>
                  <a:lnTo>
                    <a:pt x="441391" y="579633"/>
                  </a:lnTo>
                  <a:cubicBezTo>
                    <a:pt x="439994" y="578236"/>
                    <a:pt x="472118" y="202526"/>
                    <a:pt x="326862" y="55874"/>
                  </a:cubicBezTo>
                  <a:close/>
                </a:path>
              </a:pathLst>
            </a:custGeom>
            <a:solidFill>
              <a:srgbClr val="455A64"/>
            </a:solidFill>
            <a:ln w="9525"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F2D02C51-CD69-40F1-8257-EB5BCBBAAD68}"/>
                </a:ext>
              </a:extLst>
            </p:cNvPr>
            <p:cNvSpPr/>
            <p:nvPr/>
          </p:nvSpPr>
          <p:spPr>
            <a:xfrm>
              <a:off x="6202985" y="2242562"/>
              <a:ext cx="460908" cy="614544"/>
            </a:xfrm>
            <a:custGeom>
              <a:avLst/>
              <a:gdLst>
                <a:gd name="connsiteX0" fmla="*/ 331831 w 460907"/>
                <a:gd name="connsiteY0" fmla="*/ 57301 h 614543"/>
                <a:gd name="connsiteX1" fmla="*/ 358369 w 460907"/>
                <a:gd name="connsiteY1" fmla="*/ 88028 h 614543"/>
                <a:gd name="connsiteX2" fmla="*/ 408649 w 460907"/>
                <a:gd name="connsiteY2" fmla="*/ 188589 h 614543"/>
                <a:gd name="connsiteX3" fmla="*/ 447757 w 460907"/>
                <a:gd name="connsiteY3" fmla="*/ 581060 h 614543"/>
                <a:gd name="connsiteX4" fmla="*/ 447757 w 460907"/>
                <a:gd name="connsiteY4" fmla="*/ 583853 h 614543"/>
                <a:gd name="connsiteX5" fmla="*/ 444963 w 460907"/>
                <a:gd name="connsiteY5" fmla="*/ 583853 h 614543"/>
                <a:gd name="connsiteX6" fmla="*/ 109757 w 460907"/>
                <a:gd name="connsiteY6" fmla="*/ 603407 h 614543"/>
                <a:gd name="connsiteX7" fmla="*/ 44113 w 460907"/>
                <a:gd name="connsiteY7" fmla="*/ 607597 h 614543"/>
                <a:gd name="connsiteX8" fmla="*/ 39923 w 460907"/>
                <a:gd name="connsiteY8" fmla="*/ 607597 h 614543"/>
                <a:gd name="connsiteX9" fmla="*/ 39923 w 460907"/>
                <a:gd name="connsiteY9" fmla="*/ 603407 h 614543"/>
                <a:gd name="connsiteX10" fmla="*/ 10592 w 460907"/>
                <a:gd name="connsiteY10" fmla="*/ 283565 h 614543"/>
                <a:gd name="connsiteX11" fmla="*/ 39923 w 460907"/>
                <a:gd name="connsiteY11" fmla="*/ 146689 h 614543"/>
                <a:gd name="connsiteX12" fmla="*/ 113948 w 460907"/>
                <a:gd name="connsiteY12" fmla="*/ 50317 h 614543"/>
                <a:gd name="connsiteX13" fmla="*/ 204733 w 460907"/>
                <a:gd name="connsiteY13" fmla="*/ 11210 h 614543"/>
                <a:gd name="connsiteX14" fmla="*/ 278757 w 460907"/>
                <a:gd name="connsiteY14" fmla="*/ 20987 h 614543"/>
                <a:gd name="connsiteX15" fmla="*/ 319261 w 460907"/>
                <a:gd name="connsiteY15" fmla="*/ 44730 h 614543"/>
                <a:gd name="connsiteX16" fmla="*/ 327641 w 460907"/>
                <a:gd name="connsiteY16" fmla="*/ 53111 h 614543"/>
                <a:gd name="connsiteX17" fmla="*/ 331831 w 460907"/>
                <a:gd name="connsiteY17" fmla="*/ 57301 h 614543"/>
                <a:gd name="connsiteX18" fmla="*/ 278757 w 460907"/>
                <a:gd name="connsiteY18" fmla="*/ 23780 h 614543"/>
                <a:gd name="connsiteX19" fmla="*/ 206129 w 460907"/>
                <a:gd name="connsiteY19" fmla="*/ 15400 h 614543"/>
                <a:gd name="connsiteX20" fmla="*/ 118138 w 460907"/>
                <a:gd name="connsiteY20" fmla="*/ 54507 h 614543"/>
                <a:gd name="connsiteX21" fmla="*/ 46906 w 460907"/>
                <a:gd name="connsiteY21" fmla="*/ 149482 h 614543"/>
                <a:gd name="connsiteX22" fmla="*/ 18972 w 460907"/>
                <a:gd name="connsiteY22" fmla="*/ 283565 h 614543"/>
                <a:gd name="connsiteX23" fmla="*/ 48303 w 460907"/>
                <a:gd name="connsiteY23" fmla="*/ 603407 h 614543"/>
                <a:gd name="connsiteX24" fmla="*/ 44113 w 460907"/>
                <a:gd name="connsiteY24" fmla="*/ 600613 h 614543"/>
                <a:gd name="connsiteX25" fmla="*/ 109757 w 460907"/>
                <a:gd name="connsiteY25" fmla="*/ 596423 h 614543"/>
                <a:gd name="connsiteX26" fmla="*/ 444963 w 460907"/>
                <a:gd name="connsiteY26" fmla="*/ 576870 h 614543"/>
                <a:gd name="connsiteX27" fmla="*/ 442170 w 460907"/>
                <a:gd name="connsiteY27" fmla="*/ 579663 h 614543"/>
                <a:gd name="connsiteX28" fmla="*/ 405856 w 460907"/>
                <a:gd name="connsiteY28" fmla="*/ 189986 h 614543"/>
                <a:gd name="connsiteX29" fmla="*/ 356972 w 460907"/>
                <a:gd name="connsiteY29" fmla="*/ 89424 h 614543"/>
                <a:gd name="connsiteX30" fmla="*/ 338815 w 460907"/>
                <a:gd name="connsiteY30" fmla="*/ 65681 h 614543"/>
                <a:gd name="connsiteX31" fmla="*/ 333228 w 460907"/>
                <a:gd name="connsiteY31" fmla="*/ 60094 h 614543"/>
                <a:gd name="connsiteX32" fmla="*/ 331831 w 460907"/>
                <a:gd name="connsiteY32" fmla="*/ 57301 h 61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0907" h="614543">
                  <a:moveTo>
                    <a:pt x="331831" y="57301"/>
                  </a:moveTo>
                  <a:cubicBezTo>
                    <a:pt x="331831" y="57301"/>
                    <a:pt x="343005" y="67077"/>
                    <a:pt x="358369" y="88028"/>
                  </a:cubicBezTo>
                  <a:cubicBezTo>
                    <a:pt x="373732" y="108978"/>
                    <a:pt x="393286" y="142499"/>
                    <a:pt x="408649" y="188589"/>
                  </a:cubicBezTo>
                  <a:cubicBezTo>
                    <a:pt x="440773" y="280771"/>
                    <a:pt x="457533" y="419043"/>
                    <a:pt x="447757" y="581060"/>
                  </a:cubicBezTo>
                  <a:lnTo>
                    <a:pt x="447757" y="583853"/>
                  </a:lnTo>
                  <a:lnTo>
                    <a:pt x="444963" y="583853"/>
                  </a:lnTo>
                  <a:cubicBezTo>
                    <a:pt x="341608" y="589440"/>
                    <a:pt x="228476" y="596423"/>
                    <a:pt x="109757" y="603407"/>
                  </a:cubicBezTo>
                  <a:cubicBezTo>
                    <a:pt x="87410" y="604803"/>
                    <a:pt x="65064" y="606200"/>
                    <a:pt x="44113" y="607597"/>
                  </a:cubicBezTo>
                  <a:lnTo>
                    <a:pt x="39923" y="607597"/>
                  </a:lnTo>
                  <a:lnTo>
                    <a:pt x="39923" y="603407"/>
                  </a:lnTo>
                  <a:cubicBezTo>
                    <a:pt x="30146" y="488878"/>
                    <a:pt x="18972" y="381333"/>
                    <a:pt x="10592" y="283565"/>
                  </a:cubicBezTo>
                  <a:cubicBezTo>
                    <a:pt x="9196" y="233284"/>
                    <a:pt x="20369" y="187193"/>
                    <a:pt x="39923" y="146689"/>
                  </a:cubicBezTo>
                  <a:cubicBezTo>
                    <a:pt x="59476" y="107581"/>
                    <a:pt x="86014" y="75457"/>
                    <a:pt x="113948" y="50317"/>
                  </a:cubicBezTo>
                  <a:cubicBezTo>
                    <a:pt x="141882" y="25177"/>
                    <a:pt x="175402" y="14003"/>
                    <a:pt x="204733" y="11210"/>
                  </a:cubicBezTo>
                  <a:cubicBezTo>
                    <a:pt x="234063" y="8416"/>
                    <a:pt x="259203" y="14003"/>
                    <a:pt x="278757" y="20987"/>
                  </a:cubicBezTo>
                  <a:cubicBezTo>
                    <a:pt x="298311" y="27970"/>
                    <a:pt x="310881" y="39144"/>
                    <a:pt x="319261" y="44730"/>
                  </a:cubicBezTo>
                  <a:cubicBezTo>
                    <a:pt x="323451" y="48920"/>
                    <a:pt x="326244" y="51714"/>
                    <a:pt x="327641" y="53111"/>
                  </a:cubicBezTo>
                  <a:cubicBezTo>
                    <a:pt x="330435" y="55904"/>
                    <a:pt x="331831" y="57301"/>
                    <a:pt x="331831" y="57301"/>
                  </a:cubicBezTo>
                  <a:cubicBezTo>
                    <a:pt x="330435" y="58697"/>
                    <a:pt x="316468" y="39144"/>
                    <a:pt x="278757" y="23780"/>
                  </a:cubicBezTo>
                  <a:cubicBezTo>
                    <a:pt x="259203" y="16796"/>
                    <a:pt x="235460" y="11210"/>
                    <a:pt x="206129" y="15400"/>
                  </a:cubicBezTo>
                  <a:cubicBezTo>
                    <a:pt x="178195" y="18193"/>
                    <a:pt x="144675" y="30763"/>
                    <a:pt x="118138" y="54507"/>
                  </a:cubicBezTo>
                  <a:cubicBezTo>
                    <a:pt x="91601" y="79648"/>
                    <a:pt x="65064" y="110375"/>
                    <a:pt x="46906" y="149482"/>
                  </a:cubicBezTo>
                  <a:cubicBezTo>
                    <a:pt x="28749" y="188589"/>
                    <a:pt x="17576" y="234680"/>
                    <a:pt x="18972" y="283565"/>
                  </a:cubicBezTo>
                  <a:cubicBezTo>
                    <a:pt x="27353" y="381333"/>
                    <a:pt x="38526" y="488878"/>
                    <a:pt x="48303" y="603407"/>
                  </a:cubicBezTo>
                  <a:lnTo>
                    <a:pt x="44113" y="600613"/>
                  </a:lnTo>
                  <a:cubicBezTo>
                    <a:pt x="65064" y="599216"/>
                    <a:pt x="87410" y="597820"/>
                    <a:pt x="109757" y="596423"/>
                  </a:cubicBezTo>
                  <a:cubicBezTo>
                    <a:pt x="228476" y="589440"/>
                    <a:pt x="341608" y="583853"/>
                    <a:pt x="444963" y="576870"/>
                  </a:cubicBezTo>
                  <a:lnTo>
                    <a:pt x="442170" y="579663"/>
                  </a:lnTo>
                  <a:cubicBezTo>
                    <a:pt x="453343" y="419043"/>
                    <a:pt x="436583" y="280771"/>
                    <a:pt x="405856" y="189986"/>
                  </a:cubicBezTo>
                  <a:cubicBezTo>
                    <a:pt x="390492" y="143895"/>
                    <a:pt x="372335" y="110375"/>
                    <a:pt x="356972" y="89424"/>
                  </a:cubicBezTo>
                  <a:cubicBezTo>
                    <a:pt x="348592" y="78251"/>
                    <a:pt x="343005" y="71268"/>
                    <a:pt x="338815" y="65681"/>
                  </a:cubicBezTo>
                  <a:cubicBezTo>
                    <a:pt x="337418" y="62887"/>
                    <a:pt x="334625" y="61491"/>
                    <a:pt x="333228" y="60094"/>
                  </a:cubicBezTo>
                  <a:cubicBezTo>
                    <a:pt x="331831" y="57301"/>
                    <a:pt x="331831" y="57301"/>
                    <a:pt x="331831" y="57301"/>
                  </a:cubicBezTo>
                  <a:close/>
                </a:path>
              </a:pathLst>
            </a:custGeom>
            <a:solidFill>
              <a:srgbClr val="263238"/>
            </a:solidFill>
            <a:ln w="9525"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9CBAE0CA-DE1B-4596-8591-2EFC9D633CA1}"/>
                </a:ext>
              </a:extLst>
            </p:cNvPr>
            <p:cNvSpPr/>
            <p:nvPr/>
          </p:nvSpPr>
          <p:spPr>
            <a:xfrm>
              <a:off x="3190441" y="5934750"/>
              <a:ext cx="419007" cy="27934"/>
            </a:xfrm>
            <a:custGeom>
              <a:avLst/>
              <a:gdLst>
                <a:gd name="connsiteX0" fmla="*/ 412722 w 419007"/>
                <a:gd name="connsiteY0" fmla="*/ 13268 h 27933"/>
                <a:gd name="connsiteX1" fmla="*/ 397359 w 419007"/>
                <a:gd name="connsiteY1" fmla="*/ 14665 h 27933"/>
                <a:gd name="connsiteX2" fmla="*/ 354061 w 419007"/>
                <a:gd name="connsiteY2" fmla="*/ 17459 h 27933"/>
                <a:gd name="connsiteX3" fmla="*/ 211599 w 419007"/>
                <a:gd name="connsiteY3" fmla="*/ 20252 h 27933"/>
                <a:gd name="connsiteX4" fmla="*/ 69136 w 419007"/>
                <a:gd name="connsiteY4" fmla="*/ 16062 h 27933"/>
                <a:gd name="connsiteX5" fmla="*/ 25839 w 419007"/>
                <a:gd name="connsiteY5" fmla="*/ 13268 h 27933"/>
                <a:gd name="connsiteX6" fmla="*/ 10475 w 419007"/>
                <a:gd name="connsiteY6" fmla="*/ 10475 h 27933"/>
                <a:gd name="connsiteX7" fmla="*/ 25839 w 419007"/>
                <a:gd name="connsiteY7" fmla="*/ 10475 h 27933"/>
                <a:gd name="connsiteX8" fmla="*/ 69136 w 419007"/>
                <a:gd name="connsiteY8" fmla="*/ 11872 h 27933"/>
                <a:gd name="connsiteX9" fmla="*/ 211599 w 419007"/>
                <a:gd name="connsiteY9" fmla="*/ 14665 h 27933"/>
                <a:gd name="connsiteX10" fmla="*/ 354061 w 419007"/>
                <a:gd name="connsiteY10" fmla="*/ 14665 h 27933"/>
                <a:gd name="connsiteX11" fmla="*/ 397359 w 419007"/>
                <a:gd name="connsiteY11" fmla="*/ 14665 h 27933"/>
                <a:gd name="connsiteX12" fmla="*/ 412722 w 419007"/>
                <a:gd name="connsiteY12" fmla="*/ 13268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007" h="27933">
                  <a:moveTo>
                    <a:pt x="412722" y="13268"/>
                  </a:moveTo>
                  <a:cubicBezTo>
                    <a:pt x="412722" y="13268"/>
                    <a:pt x="407135" y="14665"/>
                    <a:pt x="397359" y="14665"/>
                  </a:cubicBezTo>
                  <a:cubicBezTo>
                    <a:pt x="387582" y="16062"/>
                    <a:pt x="372218" y="16062"/>
                    <a:pt x="354061" y="17459"/>
                  </a:cubicBezTo>
                  <a:cubicBezTo>
                    <a:pt x="317747" y="18855"/>
                    <a:pt x="267466" y="20252"/>
                    <a:pt x="211599" y="20252"/>
                  </a:cubicBezTo>
                  <a:cubicBezTo>
                    <a:pt x="155731" y="20252"/>
                    <a:pt x="105450" y="17459"/>
                    <a:pt x="69136" y="16062"/>
                  </a:cubicBezTo>
                  <a:cubicBezTo>
                    <a:pt x="50979" y="14665"/>
                    <a:pt x="35616" y="13268"/>
                    <a:pt x="25839" y="13268"/>
                  </a:cubicBezTo>
                  <a:cubicBezTo>
                    <a:pt x="16062" y="11872"/>
                    <a:pt x="10475" y="11872"/>
                    <a:pt x="10475" y="10475"/>
                  </a:cubicBezTo>
                  <a:cubicBezTo>
                    <a:pt x="10475" y="10475"/>
                    <a:pt x="16062" y="10475"/>
                    <a:pt x="25839" y="10475"/>
                  </a:cubicBezTo>
                  <a:cubicBezTo>
                    <a:pt x="37012" y="10475"/>
                    <a:pt x="52376" y="10475"/>
                    <a:pt x="69136" y="11872"/>
                  </a:cubicBezTo>
                  <a:cubicBezTo>
                    <a:pt x="105450" y="13268"/>
                    <a:pt x="155731" y="13268"/>
                    <a:pt x="211599" y="14665"/>
                  </a:cubicBezTo>
                  <a:cubicBezTo>
                    <a:pt x="267466" y="14665"/>
                    <a:pt x="317747" y="14665"/>
                    <a:pt x="354061" y="14665"/>
                  </a:cubicBezTo>
                  <a:cubicBezTo>
                    <a:pt x="370821" y="14665"/>
                    <a:pt x="384788" y="14665"/>
                    <a:pt x="397359" y="14665"/>
                  </a:cubicBezTo>
                  <a:cubicBezTo>
                    <a:pt x="407135" y="13268"/>
                    <a:pt x="412722" y="13268"/>
                    <a:pt x="412722" y="13268"/>
                  </a:cubicBezTo>
                  <a:close/>
                </a:path>
              </a:pathLst>
            </a:custGeom>
            <a:solidFill>
              <a:srgbClr val="263238"/>
            </a:solidFill>
            <a:ln w="9525"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21FC46BC-50C2-424A-8AA4-9F5D8F3E534A}"/>
                </a:ext>
              </a:extLst>
            </p:cNvPr>
            <p:cNvSpPr/>
            <p:nvPr/>
          </p:nvSpPr>
          <p:spPr>
            <a:xfrm>
              <a:off x="7868899" y="2026003"/>
              <a:ext cx="391073" cy="754213"/>
            </a:xfrm>
            <a:custGeom>
              <a:avLst/>
              <a:gdLst>
                <a:gd name="connsiteX0" fmla="*/ 385244 w 391073"/>
                <a:gd name="connsiteY0" fmla="*/ 550404 h 754212"/>
                <a:gd name="connsiteX1" fmla="*/ 325186 w 391073"/>
                <a:gd name="connsiteY1" fmla="*/ 500124 h 754212"/>
                <a:gd name="connsiteX2" fmla="*/ 314013 w 391073"/>
                <a:gd name="connsiteY2" fmla="*/ 333917 h 754212"/>
                <a:gd name="connsiteX3" fmla="*/ 307029 w 391073"/>
                <a:gd name="connsiteY3" fmla="*/ 116034 h 754212"/>
                <a:gd name="connsiteX4" fmla="*/ 129650 w 391073"/>
                <a:gd name="connsiteY4" fmla="*/ 14075 h 754212"/>
                <a:gd name="connsiteX5" fmla="*/ 47245 w 391073"/>
                <a:gd name="connsiteY5" fmla="*/ 134190 h 754212"/>
                <a:gd name="connsiteX6" fmla="*/ 52832 w 391073"/>
                <a:gd name="connsiteY6" fmla="*/ 346488 h 754212"/>
                <a:gd name="connsiteX7" fmla="*/ 10931 w 391073"/>
                <a:gd name="connsiteY7" fmla="*/ 448446 h 754212"/>
                <a:gd name="connsiteX8" fmla="*/ 68195 w 391073"/>
                <a:gd name="connsiteY8" fmla="*/ 525264 h 754212"/>
                <a:gd name="connsiteX9" fmla="*/ 167360 w 391073"/>
                <a:gd name="connsiteY9" fmla="*/ 744544 h 754212"/>
                <a:gd name="connsiteX10" fmla="*/ 253955 w 391073"/>
                <a:gd name="connsiteY10" fmla="*/ 741751 h 754212"/>
                <a:gd name="connsiteX11" fmla="*/ 258145 w 391073"/>
                <a:gd name="connsiteY11" fmla="*/ 666330 h 754212"/>
                <a:gd name="connsiteX12" fmla="*/ 360104 w 391073"/>
                <a:gd name="connsiteY12" fmla="*/ 643983 h 754212"/>
                <a:gd name="connsiteX13" fmla="*/ 385244 w 391073"/>
                <a:gd name="connsiteY13" fmla="*/ 550404 h 754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1073" h="754212">
                  <a:moveTo>
                    <a:pt x="385244" y="550404"/>
                  </a:moveTo>
                  <a:cubicBezTo>
                    <a:pt x="371277" y="528057"/>
                    <a:pt x="343343" y="518281"/>
                    <a:pt x="325186" y="500124"/>
                  </a:cubicBezTo>
                  <a:cubicBezTo>
                    <a:pt x="284682" y="458223"/>
                    <a:pt x="301443" y="391182"/>
                    <a:pt x="314013" y="333917"/>
                  </a:cubicBezTo>
                  <a:cubicBezTo>
                    <a:pt x="330773" y="261289"/>
                    <a:pt x="336360" y="183075"/>
                    <a:pt x="307029" y="116034"/>
                  </a:cubicBezTo>
                  <a:cubicBezTo>
                    <a:pt x="277699" y="48992"/>
                    <a:pt x="202277" y="-4082"/>
                    <a:pt x="129650" y="14075"/>
                  </a:cubicBezTo>
                  <a:lnTo>
                    <a:pt x="47245" y="134190"/>
                  </a:lnTo>
                  <a:cubicBezTo>
                    <a:pt x="80766" y="199835"/>
                    <a:pt x="82162" y="279446"/>
                    <a:pt x="52832" y="346488"/>
                  </a:cubicBezTo>
                  <a:cubicBezTo>
                    <a:pt x="37468" y="380008"/>
                    <a:pt x="15121" y="412132"/>
                    <a:pt x="10931" y="448446"/>
                  </a:cubicBezTo>
                  <a:cubicBezTo>
                    <a:pt x="6741" y="484760"/>
                    <a:pt x="31881" y="529454"/>
                    <a:pt x="68195" y="525264"/>
                  </a:cubicBezTo>
                  <a:cubicBezTo>
                    <a:pt x="38865" y="609065"/>
                    <a:pt x="84955" y="712420"/>
                    <a:pt x="167360" y="744544"/>
                  </a:cubicBezTo>
                  <a:cubicBezTo>
                    <a:pt x="195294" y="755718"/>
                    <a:pt x="228815" y="758511"/>
                    <a:pt x="253955" y="741751"/>
                  </a:cubicBezTo>
                  <a:cubicBezTo>
                    <a:pt x="279095" y="724991"/>
                    <a:pt x="283286" y="681693"/>
                    <a:pt x="258145" y="666330"/>
                  </a:cubicBezTo>
                  <a:cubicBezTo>
                    <a:pt x="293062" y="669123"/>
                    <a:pt x="330773" y="664933"/>
                    <a:pt x="360104" y="643983"/>
                  </a:cubicBezTo>
                  <a:cubicBezTo>
                    <a:pt x="389434" y="621636"/>
                    <a:pt x="404798" y="579735"/>
                    <a:pt x="385244" y="550404"/>
                  </a:cubicBezTo>
                  <a:close/>
                </a:path>
              </a:pathLst>
            </a:custGeom>
            <a:solidFill>
              <a:srgbClr val="263238"/>
            </a:solidFill>
            <a:ln w="9525"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F1A97335-F011-4A34-AD40-7B37A73A72CC}"/>
                </a:ext>
              </a:extLst>
            </p:cNvPr>
            <p:cNvSpPr/>
            <p:nvPr/>
          </p:nvSpPr>
          <p:spPr>
            <a:xfrm>
              <a:off x="7396658" y="1807270"/>
              <a:ext cx="642478" cy="586610"/>
            </a:xfrm>
            <a:custGeom>
              <a:avLst/>
              <a:gdLst>
                <a:gd name="connsiteX0" fmla="*/ 583733 w 642477"/>
                <a:gd name="connsiteY0" fmla="*/ 164370 h 586610"/>
                <a:gd name="connsiteX1" fmla="*/ 335123 w 642477"/>
                <a:gd name="connsiteY1" fmla="*/ 12131 h 586610"/>
                <a:gd name="connsiteX2" fmla="*/ 206627 w 642477"/>
                <a:gd name="connsiteY2" fmla="*/ 23304 h 586610"/>
                <a:gd name="connsiteX3" fmla="*/ 93495 w 642477"/>
                <a:gd name="connsiteY3" fmla="*/ 84759 h 586610"/>
                <a:gd name="connsiteX4" fmla="*/ 19470 w 642477"/>
                <a:gd name="connsiteY4" fmla="*/ 221634 h 586610"/>
                <a:gd name="connsiteX5" fmla="*/ 15280 w 642477"/>
                <a:gd name="connsiteY5" fmla="*/ 371080 h 586610"/>
                <a:gd name="connsiteX6" fmla="*/ 79528 w 642477"/>
                <a:gd name="connsiteY6" fmla="*/ 554047 h 586610"/>
                <a:gd name="connsiteX7" fmla="*/ 168916 w 642477"/>
                <a:gd name="connsiteY7" fmla="*/ 573600 h 586610"/>
                <a:gd name="connsiteX8" fmla="*/ 395180 w 642477"/>
                <a:gd name="connsiteY8" fmla="*/ 581980 h 586610"/>
                <a:gd name="connsiteX9" fmla="*/ 589320 w 642477"/>
                <a:gd name="connsiteY9" fmla="*/ 477229 h 586610"/>
                <a:gd name="connsiteX10" fmla="*/ 583733 w 642477"/>
                <a:gd name="connsiteY10" fmla="*/ 164370 h 586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2477" h="586610">
                  <a:moveTo>
                    <a:pt x="583733" y="164370"/>
                  </a:moveTo>
                  <a:cubicBezTo>
                    <a:pt x="525073" y="77775"/>
                    <a:pt x="439874" y="23304"/>
                    <a:pt x="335123" y="12131"/>
                  </a:cubicBezTo>
                  <a:cubicBezTo>
                    <a:pt x="276461" y="6544"/>
                    <a:pt x="251321" y="16321"/>
                    <a:pt x="206627" y="23304"/>
                  </a:cubicBezTo>
                  <a:cubicBezTo>
                    <a:pt x="163330" y="30288"/>
                    <a:pt x="122825" y="49841"/>
                    <a:pt x="93495" y="84759"/>
                  </a:cubicBezTo>
                  <a:cubicBezTo>
                    <a:pt x="59974" y="125263"/>
                    <a:pt x="30644" y="169957"/>
                    <a:pt x="19470" y="221634"/>
                  </a:cubicBezTo>
                  <a:cubicBezTo>
                    <a:pt x="8297" y="274709"/>
                    <a:pt x="8297" y="327783"/>
                    <a:pt x="15280" y="371080"/>
                  </a:cubicBezTo>
                  <a:cubicBezTo>
                    <a:pt x="22264" y="424154"/>
                    <a:pt x="51595" y="507956"/>
                    <a:pt x="79528" y="554047"/>
                  </a:cubicBezTo>
                  <a:lnTo>
                    <a:pt x="168916" y="573600"/>
                  </a:lnTo>
                  <a:cubicBezTo>
                    <a:pt x="244338" y="583377"/>
                    <a:pt x="319759" y="591757"/>
                    <a:pt x="395180" y="581980"/>
                  </a:cubicBezTo>
                  <a:cubicBezTo>
                    <a:pt x="470602" y="570807"/>
                    <a:pt x="544626" y="538683"/>
                    <a:pt x="589320" y="477229"/>
                  </a:cubicBezTo>
                  <a:cubicBezTo>
                    <a:pt x="653568" y="392031"/>
                    <a:pt x="642395" y="252361"/>
                    <a:pt x="583733" y="164370"/>
                  </a:cubicBezTo>
                  <a:close/>
                </a:path>
              </a:pathLst>
            </a:custGeom>
            <a:solidFill>
              <a:srgbClr val="263238"/>
            </a:solidFill>
            <a:ln w="9525"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DF919030-5887-45F4-A7B4-2F8960DB1667}"/>
                </a:ext>
              </a:extLst>
            </p:cNvPr>
            <p:cNvSpPr/>
            <p:nvPr/>
          </p:nvSpPr>
          <p:spPr>
            <a:xfrm>
              <a:off x="7414484" y="1862000"/>
              <a:ext cx="488842" cy="782147"/>
            </a:xfrm>
            <a:custGeom>
              <a:avLst/>
              <a:gdLst>
                <a:gd name="connsiteX0" fmla="*/ 444395 w 488841"/>
                <a:gd name="connsiteY0" fmla="*/ 98467 h 782146"/>
                <a:gd name="connsiteX1" fmla="*/ 269809 w 488841"/>
                <a:gd name="connsiteY1" fmla="*/ 10475 h 782146"/>
                <a:gd name="connsiteX2" fmla="*/ 222321 w 488841"/>
                <a:gd name="connsiteY2" fmla="*/ 11872 h 782146"/>
                <a:gd name="connsiteX3" fmla="*/ 22594 w 488841"/>
                <a:gd name="connsiteY3" fmla="*/ 200425 h 782146"/>
                <a:gd name="connsiteX4" fmla="*/ 14214 w 488841"/>
                <a:gd name="connsiteY4" fmla="*/ 486747 h 782146"/>
                <a:gd name="connsiteX5" fmla="*/ 152487 w 488841"/>
                <a:gd name="connsiteY5" fmla="*/ 654350 h 782146"/>
                <a:gd name="connsiteX6" fmla="*/ 138520 w 488841"/>
                <a:gd name="connsiteY6" fmla="*/ 777258 h 782146"/>
                <a:gd name="connsiteX7" fmla="*/ 417858 w 488841"/>
                <a:gd name="connsiteY7" fmla="*/ 781448 h 782146"/>
                <a:gd name="connsiteX8" fmla="*/ 487692 w 488841"/>
                <a:gd name="connsiteY8" fmla="*/ 151541 h 782146"/>
                <a:gd name="connsiteX9" fmla="*/ 444395 w 488841"/>
                <a:gd name="connsiteY9" fmla="*/ 98467 h 78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41" h="782146">
                  <a:moveTo>
                    <a:pt x="444395" y="98467"/>
                  </a:moveTo>
                  <a:lnTo>
                    <a:pt x="269809" y="10475"/>
                  </a:lnTo>
                  <a:lnTo>
                    <a:pt x="222321" y="11872"/>
                  </a:lnTo>
                  <a:cubicBezTo>
                    <a:pt x="116173" y="2095"/>
                    <a:pt x="30974" y="113830"/>
                    <a:pt x="22594" y="200425"/>
                  </a:cubicBezTo>
                  <a:cubicBezTo>
                    <a:pt x="12818" y="296797"/>
                    <a:pt x="5834" y="414119"/>
                    <a:pt x="14214" y="486747"/>
                  </a:cubicBezTo>
                  <a:cubicBezTo>
                    <a:pt x="32371" y="632003"/>
                    <a:pt x="152487" y="654350"/>
                    <a:pt x="152487" y="654350"/>
                  </a:cubicBezTo>
                  <a:cubicBezTo>
                    <a:pt x="152487" y="654350"/>
                    <a:pt x="142710" y="729771"/>
                    <a:pt x="138520" y="777258"/>
                  </a:cubicBezTo>
                  <a:lnTo>
                    <a:pt x="417858" y="781448"/>
                  </a:lnTo>
                  <a:lnTo>
                    <a:pt x="487692" y="151541"/>
                  </a:lnTo>
                  <a:cubicBezTo>
                    <a:pt x="490486" y="125004"/>
                    <a:pt x="470932" y="102657"/>
                    <a:pt x="444395" y="98467"/>
                  </a:cubicBezTo>
                  <a:close/>
                </a:path>
              </a:pathLst>
            </a:custGeom>
            <a:solidFill>
              <a:srgbClr val="FFBF9D"/>
            </a:solidFill>
            <a:ln w="9525"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B28EF40B-1B04-45DB-B5E5-78BE46FC2E4A}"/>
                </a:ext>
              </a:extLst>
            </p:cNvPr>
            <p:cNvSpPr/>
            <p:nvPr/>
          </p:nvSpPr>
          <p:spPr>
            <a:xfrm>
              <a:off x="7454537" y="2164903"/>
              <a:ext cx="55868" cy="55868"/>
            </a:xfrm>
            <a:custGeom>
              <a:avLst/>
              <a:gdLst>
                <a:gd name="connsiteX0" fmla="*/ 10475 w 55867"/>
                <a:gd name="connsiteY0" fmla="*/ 26017 h 55867"/>
                <a:gd name="connsiteX1" fmla="*/ 27236 w 55867"/>
                <a:gd name="connsiteY1" fmla="*/ 45570 h 55867"/>
                <a:gd name="connsiteX2" fmla="*/ 46789 w 55867"/>
                <a:gd name="connsiteY2" fmla="*/ 30207 h 55867"/>
                <a:gd name="connsiteX3" fmla="*/ 30029 w 55867"/>
                <a:gd name="connsiteY3" fmla="*/ 10653 h 55867"/>
                <a:gd name="connsiteX4" fmla="*/ 10475 w 55867"/>
                <a:gd name="connsiteY4" fmla="*/ 26017 h 55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67" h="55867">
                  <a:moveTo>
                    <a:pt x="10475" y="26017"/>
                  </a:moveTo>
                  <a:cubicBezTo>
                    <a:pt x="10475" y="35794"/>
                    <a:pt x="17459" y="44174"/>
                    <a:pt x="27236" y="45570"/>
                  </a:cubicBezTo>
                  <a:cubicBezTo>
                    <a:pt x="37012" y="46967"/>
                    <a:pt x="46789" y="39984"/>
                    <a:pt x="46789" y="30207"/>
                  </a:cubicBezTo>
                  <a:cubicBezTo>
                    <a:pt x="46789" y="20430"/>
                    <a:pt x="39806" y="12050"/>
                    <a:pt x="30029" y="10653"/>
                  </a:cubicBezTo>
                  <a:cubicBezTo>
                    <a:pt x="18855" y="9256"/>
                    <a:pt x="10475" y="16240"/>
                    <a:pt x="10475" y="26017"/>
                  </a:cubicBezTo>
                  <a:close/>
                </a:path>
              </a:pathLst>
            </a:custGeom>
            <a:solidFill>
              <a:srgbClr val="263238"/>
            </a:solidFill>
            <a:ln w="9525"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7F750705-051F-4D8A-AFCE-72117DE8D52D}"/>
                </a:ext>
              </a:extLst>
            </p:cNvPr>
            <p:cNvSpPr/>
            <p:nvPr/>
          </p:nvSpPr>
          <p:spPr>
            <a:xfrm>
              <a:off x="7454181" y="2084073"/>
              <a:ext cx="83801" cy="27934"/>
            </a:xfrm>
            <a:custGeom>
              <a:avLst/>
              <a:gdLst>
                <a:gd name="connsiteX0" fmla="*/ 10831 w 83801"/>
                <a:gd name="connsiteY0" fmla="*/ 28632 h 27933"/>
                <a:gd name="connsiteX1" fmla="*/ 47145 w 83801"/>
                <a:gd name="connsiteY1" fmla="*/ 21649 h 27933"/>
                <a:gd name="connsiteX2" fmla="*/ 83459 w 83801"/>
                <a:gd name="connsiteY2" fmla="*/ 30029 h 27933"/>
                <a:gd name="connsiteX3" fmla="*/ 76476 w 83801"/>
                <a:gd name="connsiteY3" fmla="*/ 20252 h 27933"/>
                <a:gd name="connsiteX4" fmla="*/ 47145 w 83801"/>
                <a:gd name="connsiteY4" fmla="*/ 10475 h 27933"/>
                <a:gd name="connsiteX5" fmla="*/ 17815 w 83801"/>
                <a:gd name="connsiteY5" fmla="*/ 18855 h 27933"/>
                <a:gd name="connsiteX6" fmla="*/ 10831 w 83801"/>
                <a:gd name="connsiteY6" fmla="*/ 28632 h 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01" h="27933">
                  <a:moveTo>
                    <a:pt x="10831" y="28632"/>
                  </a:moveTo>
                  <a:cubicBezTo>
                    <a:pt x="13625" y="31426"/>
                    <a:pt x="27592" y="21649"/>
                    <a:pt x="47145" y="21649"/>
                  </a:cubicBezTo>
                  <a:cubicBezTo>
                    <a:pt x="66699" y="21649"/>
                    <a:pt x="80666" y="32822"/>
                    <a:pt x="83459" y="30029"/>
                  </a:cubicBezTo>
                  <a:cubicBezTo>
                    <a:pt x="84856" y="28632"/>
                    <a:pt x="82062" y="24442"/>
                    <a:pt x="76476" y="20252"/>
                  </a:cubicBezTo>
                  <a:cubicBezTo>
                    <a:pt x="70889" y="16062"/>
                    <a:pt x="59715" y="10475"/>
                    <a:pt x="47145" y="10475"/>
                  </a:cubicBezTo>
                  <a:cubicBezTo>
                    <a:pt x="34575" y="10475"/>
                    <a:pt x="24798" y="14665"/>
                    <a:pt x="17815" y="18855"/>
                  </a:cubicBezTo>
                  <a:cubicBezTo>
                    <a:pt x="12228" y="23045"/>
                    <a:pt x="9434" y="27235"/>
                    <a:pt x="10831" y="28632"/>
                  </a:cubicBezTo>
                  <a:close/>
                </a:path>
              </a:pathLst>
            </a:custGeom>
            <a:solidFill>
              <a:srgbClr val="263238"/>
            </a:solidFill>
            <a:ln w="9525"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4EF4A7A1-18F4-44A1-A9CE-C4DDE8ECCF85}"/>
                </a:ext>
              </a:extLst>
            </p:cNvPr>
            <p:cNvSpPr/>
            <p:nvPr/>
          </p:nvSpPr>
          <p:spPr>
            <a:xfrm>
              <a:off x="7519025" y="2102197"/>
              <a:ext cx="83801" cy="181570"/>
            </a:xfrm>
            <a:custGeom>
              <a:avLst/>
              <a:gdLst>
                <a:gd name="connsiteX0" fmla="*/ 59120 w 83801"/>
                <a:gd name="connsiteY0" fmla="*/ 176714 h 181569"/>
                <a:gd name="connsiteX1" fmla="*/ 26996 w 83801"/>
                <a:gd name="connsiteY1" fmla="*/ 169731 h 181569"/>
                <a:gd name="connsiteX2" fmla="*/ 15822 w 83801"/>
                <a:gd name="connsiteY2" fmla="*/ 164144 h 181569"/>
                <a:gd name="connsiteX3" fmla="*/ 20013 w 83801"/>
                <a:gd name="connsiteY3" fmla="*/ 148780 h 181569"/>
                <a:gd name="connsiteX4" fmla="*/ 36773 w 83801"/>
                <a:gd name="connsiteY4" fmla="*/ 111070 h 181569"/>
                <a:gd name="connsiteX5" fmla="*/ 74483 w 83801"/>
                <a:gd name="connsiteY5" fmla="*/ 10508 h 181569"/>
                <a:gd name="connsiteX6" fmla="*/ 29789 w 83801"/>
                <a:gd name="connsiteY6" fmla="*/ 106880 h 181569"/>
                <a:gd name="connsiteX7" fmla="*/ 14425 w 83801"/>
                <a:gd name="connsiteY7" fmla="*/ 145987 h 181569"/>
                <a:gd name="connsiteX8" fmla="*/ 11632 w 83801"/>
                <a:gd name="connsiteY8" fmla="*/ 165541 h 181569"/>
                <a:gd name="connsiteX9" fmla="*/ 20013 w 83801"/>
                <a:gd name="connsiteY9" fmla="*/ 173921 h 181569"/>
                <a:gd name="connsiteX10" fmla="*/ 28392 w 83801"/>
                <a:gd name="connsiteY10" fmla="*/ 175318 h 181569"/>
                <a:gd name="connsiteX11" fmla="*/ 59120 w 83801"/>
                <a:gd name="connsiteY11" fmla="*/ 176714 h 18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801" h="181569">
                  <a:moveTo>
                    <a:pt x="59120" y="176714"/>
                  </a:moveTo>
                  <a:cubicBezTo>
                    <a:pt x="59120" y="175318"/>
                    <a:pt x="46550" y="172524"/>
                    <a:pt x="26996" y="169731"/>
                  </a:cubicBezTo>
                  <a:cubicBezTo>
                    <a:pt x="21409" y="168334"/>
                    <a:pt x="17219" y="168334"/>
                    <a:pt x="15822" y="164144"/>
                  </a:cubicBezTo>
                  <a:cubicBezTo>
                    <a:pt x="14425" y="159954"/>
                    <a:pt x="17219" y="154367"/>
                    <a:pt x="20013" y="148780"/>
                  </a:cubicBezTo>
                  <a:cubicBezTo>
                    <a:pt x="25599" y="136210"/>
                    <a:pt x="31186" y="123640"/>
                    <a:pt x="36773" y="111070"/>
                  </a:cubicBezTo>
                  <a:cubicBezTo>
                    <a:pt x="59120" y="56599"/>
                    <a:pt x="75880" y="11905"/>
                    <a:pt x="74483" y="10508"/>
                  </a:cubicBezTo>
                  <a:cubicBezTo>
                    <a:pt x="71690" y="9111"/>
                    <a:pt x="52136" y="52409"/>
                    <a:pt x="29789" y="106880"/>
                  </a:cubicBezTo>
                  <a:cubicBezTo>
                    <a:pt x="24202" y="120847"/>
                    <a:pt x="18616" y="133417"/>
                    <a:pt x="14425" y="145987"/>
                  </a:cubicBezTo>
                  <a:cubicBezTo>
                    <a:pt x="11632" y="151574"/>
                    <a:pt x="8839" y="158557"/>
                    <a:pt x="11632" y="165541"/>
                  </a:cubicBezTo>
                  <a:cubicBezTo>
                    <a:pt x="13029" y="169731"/>
                    <a:pt x="15822" y="172524"/>
                    <a:pt x="20013" y="173921"/>
                  </a:cubicBezTo>
                  <a:cubicBezTo>
                    <a:pt x="22806" y="175318"/>
                    <a:pt x="25599" y="175318"/>
                    <a:pt x="28392" y="175318"/>
                  </a:cubicBezTo>
                  <a:cubicBezTo>
                    <a:pt x="46550" y="178111"/>
                    <a:pt x="59120" y="178111"/>
                    <a:pt x="59120" y="176714"/>
                  </a:cubicBezTo>
                  <a:close/>
                </a:path>
              </a:pathLst>
            </a:custGeom>
            <a:solidFill>
              <a:srgbClr val="263238"/>
            </a:solidFill>
            <a:ln w="9525"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B6F66B9E-3281-4D30-B3E5-24A443FF5342}"/>
                </a:ext>
              </a:extLst>
            </p:cNvPr>
            <p:cNvSpPr/>
            <p:nvPr/>
          </p:nvSpPr>
          <p:spPr>
            <a:xfrm>
              <a:off x="7553702" y="2459783"/>
              <a:ext cx="209504" cy="97768"/>
            </a:xfrm>
            <a:custGeom>
              <a:avLst/>
              <a:gdLst>
                <a:gd name="connsiteX0" fmla="*/ 13269 w 209503"/>
                <a:gd name="connsiteY0" fmla="*/ 55169 h 97768"/>
                <a:gd name="connsiteX1" fmla="*/ 208805 w 209503"/>
                <a:gd name="connsiteY1" fmla="*/ 10475 h 97768"/>
                <a:gd name="connsiteX2" fmla="*/ 10475 w 209503"/>
                <a:gd name="connsiteY2" fmla="*/ 90087 h 97768"/>
                <a:gd name="connsiteX3" fmla="*/ 13269 w 209503"/>
                <a:gd name="connsiteY3" fmla="*/ 55169 h 97768"/>
              </a:gdLst>
              <a:ahLst/>
              <a:cxnLst>
                <a:cxn ang="0">
                  <a:pos x="connsiteX0" y="connsiteY0"/>
                </a:cxn>
                <a:cxn ang="0">
                  <a:pos x="connsiteX1" y="connsiteY1"/>
                </a:cxn>
                <a:cxn ang="0">
                  <a:pos x="connsiteX2" y="connsiteY2"/>
                </a:cxn>
                <a:cxn ang="0">
                  <a:pos x="connsiteX3" y="connsiteY3"/>
                </a:cxn>
              </a:cxnLst>
              <a:rect l="l" t="t" r="r" b="b"/>
              <a:pathLst>
                <a:path w="209503" h="97768">
                  <a:moveTo>
                    <a:pt x="13269" y="55169"/>
                  </a:moveTo>
                  <a:cubicBezTo>
                    <a:pt x="13269" y="55169"/>
                    <a:pt x="109640" y="64946"/>
                    <a:pt x="208805" y="10475"/>
                  </a:cubicBezTo>
                  <a:cubicBezTo>
                    <a:pt x="208805" y="10475"/>
                    <a:pt x="154334" y="108244"/>
                    <a:pt x="10475" y="90087"/>
                  </a:cubicBezTo>
                  <a:lnTo>
                    <a:pt x="13269" y="55169"/>
                  </a:lnTo>
                  <a:close/>
                </a:path>
              </a:pathLst>
            </a:custGeom>
            <a:solidFill>
              <a:srgbClr val="FF9A6C"/>
            </a:solidFill>
            <a:ln w="9525"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E00E59BB-23C9-404E-9140-BEE205786D78}"/>
                </a:ext>
              </a:extLst>
            </p:cNvPr>
            <p:cNvSpPr/>
            <p:nvPr/>
          </p:nvSpPr>
          <p:spPr>
            <a:xfrm>
              <a:off x="7454188" y="2023652"/>
              <a:ext cx="83801" cy="41901"/>
            </a:xfrm>
            <a:custGeom>
              <a:avLst/>
              <a:gdLst>
                <a:gd name="connsiteX0" fmla="*/ 10824 w 83801"/>
                <a:gd name="connsiteY0" fmla="*/ 27599 h 41900"/>
                <a:gd name="connsiteX1" fmla="*/ 47138 w 83801"/>
                <a:gd name="connsiteY1" fmla="*/ 31789 h 41900"/>
                <a:gd name="connsiteX2" fmla="*/ 83452 w 83801"/>
                <a:gd name="connsiteY2" fmla="*/ 34582 h 41900"/>
                <a:gd name="connsiteX3" fmla="*/ 77866 w 83801"/>
                <a:gd name="connsiteY3" fmla="*/ 22012 h 41900"/>
                <a:gd name="connsiteX4" fmla="*/ 49932 w 83801"/>
                <a:gd name="connsiteY4" fmla="*/ 10838 h 41900"/>
                <a:gd name="connsiteX5" fmla="*/ 19205 w 83801"/>
                <a:gd name="connsiteY5" fmla="*/ 16425 h 41900"/>
                <a:gd name="connsiteX6" fmla="*/ 10824 w 83801"/>
                <a:gd name="connsiteY6" fmla="*/ 27599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01" h="41900">
                  <a:moveTo>
                    <a:pt x="10824" y="27599"/>
                  </a:moveTo>
                  <a:cubicBezTo>
                    <a:pt x="13618" y="33186"/>
                    <a:pt x="28982" y="30392"/>
                    <a:pt x="47138" y="31789"/>
                  </a:cubicBezTo>
                  <a:cubicBezTo>
                    <a:pt x="65295" y="33186"/>
                    <a:pt x="79262" y="38772"/>
                    <a:pt x="83452" y="34582"/>
                  </a:cubicBezTo>
                  <a:cubicBezTo>
                    <a:pt x="84849" y="33186"/>
                    <a:pt x="83452" y="27599"/>
                    <a:pt x="77866" y="22012"/>
                  </a:cubicBezTo>
                  <a:cubicBezTo>
                    <a:pt x="72279" y="16425"/>
                    <a:pt x="61105" y="12235"/>
                    <a:pt x="49932" y="10838"/>
                  </a:cubicBezTo>
                  <a:cubicBezTo>
                    <a:pt x="37361" y="9442"/>
                    <a:pt x="26188" y="12235"/>
                    <a:pt x="19205" y="16425"/>
                  </a:cubicBezTo>
                  <a:cubicBezTo>
                    <a:pt x="12221" y="20615"/>
                    <a:pt x="9428" y="26202"/>
                    <a:pt x="10824" y="27599"/>
                  </a:cubicBezTo>
                  <a:close/>
                </a:path>
              </a:pathLst>
            </a:custGeom>
            <a:solidFill>
              <a:srgbClr val="263238"/>
            </a:solidFill>
            <a:ln w="9525"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BCE4CBD4-76CC-46E1-ABC7-A9B04DB5D55E}"/>
                </a:ext>
              </a:extLst>
            </p:cNvPr>
            <p:cNvSpPr/>
            <p:nvPr/>
          </p:nvSpPr>
          <p:spPr>
            <a:xfrm>
              <a:off x="7620743" y="2177499"/>
              <a:ext cx="55868" cy="55868"/>
            </a:xfrm>
            <a:custGeom>
              <a:avLst/>
              <a:gdLst>
                <a:gd name="connsiteX0" fmla="*/ 48186 w 55867"/>
                <a:gd name="connsiteY0" fmla="*/ 28785 h 55867"/>
                <a:gd name="connsiteX1" fmla="*/ 28632 w 55867"/>
                <a:gd name="connsiteY1" fmla="*/ 45545 h 55867"/>
                <a:gd name="connsiteX2" fmla="*/ 10475 w 55867"/>
                <a:gd name="connsiteY2" fmla="*/ 27388 h 55867"/>
                <a:gd name="connsiteX3" fmla="*/ 30029 w 55867"/>
                <a:gd name="connsiteY3" fmla="*/ 10628 h 55867"/>
                <a:gd name="connsiteX4" fmla="*/ 48186 w 55867"/>
                <a:gd name="connsiteY4" fmla="*/ 28785 h 55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67" h="55867">
                  <a:moveTo>
                    <a:pt x="48186" y="28785"/>
                  </a:moveTo>
                  <a:cubicBezTo>
                    <a:pt x="48186" y="38562"/>
                    <a:pt x="39806" y="46942"/>
                    <a:pt x="28632" y="45545"/>
                  </a:cubicBezTo>
                  <a:cubicBezTo>
                    <a:pt x="18855" y="45545"/>
                    <a:pt x="10475" y="37165"/>
                    <a:pt x="10475" y="27388"/>
                  </a:cubicBezTo>
                  <a:cubicBezTo>
                    <a:pt x="10475" y="17611"/>
                    <a:pt x="18855" y="9231"/>
                    <a:pt x="30029" y="10628"/>
                  </a:cubicBezTo>
                  <a:cubicBezTo>
                    <a:pt x="41203" y="10628"/>
                    <a:pt x="48186" y="19008"/>
                    <a:pt x="48186" y="28785"/>
                  </a:cubicBezTo>
                  <a:close/>
                </a:path>
              </a:pathLst>
            </a:custGeom>
            <a:solidFill>
              <a:srgbClr val="263238"/>
            </a:solidFill>
            <a:ln w="9525"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7A968B44-4FDC-4F7E-8840-40EF8A8D0627}"/>
                </a:ext>
              </a:extLst>
            </p:cNvPr>
            <p:cNvSpPr/>
            <p:nvPr/>
          </p:nvSpPr>
          <p:spPr>
            <a:xfrm>
              <a:off x="7651121" y="2096370"/>
              <a:ext cx="83801" cy="41901"/>
            </a:xfrm>
            <a:custGeom>
              <a:avLst/>
              <a:gdLst>
                <a:gd name="connsiteX0" fmla="*/ 83452 w 83801"/>
                <a:gd name="connsiteY0" fmla="*/ 33096 h 41900"/>
                <a:gd name="connsiteX1" fmla="*/ 48535 w 83801"/>
                <a:gd name="connsiteY1" fmla="*/ 21923 h 41900"/>
                <a:gd name="connsiteX2" fmla="*/ 10824 w 83801"/>
                <a:gd name="connsiteY2" fmla="*/ 27509 h 41900"/>
                <a:gd name="connsiteX3" fmla="*/ 19205 w 83801"/>
                <a:gd name="connsiteY3" fmla="*/ 17733 h 41900"/>
                <a:gd name="connsiteX4" fmla="*/ 48535 w 83801"/>
                <a:gd name="connsiteY4" fmla="*/ 10749 h 41900"/>
                <a:gd name="connsiteX5" fmla="*/ 76469 w 83801"/>
                <a:gd name="connsiteY5" fmla="*/ 21923 h 41900"/>
                <a:gd name="connsiteX6" fmla="*/ 83452 w 83801"/>
                <a:gd name="connsiteY6" fmla="*/ 33096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01" h="41900">
                  <a:moveTo>
                    <a:pt x="83452" y="33096"/>
                  </a:moveTo>
                  <a:cubicBezTo>
                    <a:pt x="80659" y="35890"/>
                    <a:pt x="68089" y="23319"/>
                    <a:pt x="48535" y="21923"/>
                  </a:cubicBezTo>
                  <a:cubicBezTo>
                    <a:pt x="28981" y="20526"/>
                    <a:pt x="13618" y="28906"/>
                    <a:pt x="10824" y="27509"/>
                  </a:cubicBezTo>
                  <a:cubicBezTo>
                    <a:pt x="9428" y="26113"/>
                    <a:pt x="12221" y="21923"/>
                    <a:pt x="19205" y="17733"/>
                  </a:cubicBezTo>
                  <a:cubicBezTo>
                    <a:pt x="26188" y="13543"/>
                    <a:pt x="37361" y="9352"/>
                    <a:pt x="48535" y="10749"/>
                  </a:cubicBezTo>
                  <a:cubicBezTo>
                    <a:pt x="61105" y="12146"/>
                    <a:pt x="70882" y="16336"/>
                    <a:pt x="76469" y="21923"/>
                  </a:cubicBezTo>
                  <a:cubicBezTo>
                    <a:pt x="82056" y="27509"/>
                    <a:pt x="83452" y="31700"/>
                    <a:pt x="83452" y="33096"/>
                  </a:cubicBezTo>
                  <a:close/>
                </a:path>
              </a:pathLst>
            </a:custGeom>
            <a:solidFill>
              <a:srgbClr val="263238"/>
            </a:solidFill>
            <a:ln w="9525"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69DB3B7F-46B0-4F1E-8AE1-A1CC20F39179}"/>
                </a:ext>
              </a:extLst>
            </p:cNvPr>
            <p:cNvSpPr/>
            <p:nvPr/>
          </p:nvSpPr>
          <p:spPr>
            <a:xfrm>
              <a:off x="7621791" y="2023652"/>
              <a:ext cx="83801" cy="41901"/>
            </a:xfrm>
            <a:custGeom>
              <a:avLst/>
              <a:gdLst>
                <a:gd name="connsiteX0" fmla="*/ 86246 w 83801"/>
                <a:gd name="connsiteY0" fmla="*/ 34582 h 41900"/>
                <a:gd name="connsiteX1" fmla="*/ 48535 w 83801"/>
                <a:gd name="connsiteY1" fmla="*/ 31789 h 41900"/>
                <a:gd name="connsiteX2" fmla="*/ 10824 w 83801"/>
                <a:gd name="connsiteY2" fmla="*/ 27599 h 41900"/>
                <a:gd name="connsiteX3" fmla="*/ 19205 w 83801"/>
                <a:gd name="connsiteY3" fmla="*/ 16425 h 41900"/>
                <a:gd name="connsiteX4" fmla="*/ 49932 w 83801"/>
                <a:gd name="connsiteY4" fmla="*/ 10838 h 41900"/>
                <a:gd name="connsiteX5" fmla="*/ 79262 w 83801"/>
                <a:gd name="connsiteY5" fmla="*/ 22012 h 41900"/>
                <a:gd name="connsiteX6" fmla="*/ 86246 w 83801"/>
                <a:gd name="connsiteY6" fmla="*/ 34582 h 4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01" h="41900">
                  <a:moveTo>
                    <a:pt x="86246" y="34582"/>
                  </a:moveTo>
                  <a:cubicBezTo>
                    <a:pt x="82056" y="38772"/>
                    <a:pt x="66692" y="33186"/>
                    <a:pt x="48535" y="31789"/>
                  </a:cubicBezTo>
                  <a:cubicBezTo>
                    <a:pt x="30378" y="30392"/>
                    <a:pt x="13618" y="33186"/>
                    <a:pt x="10824" y="27599"/>
                  </a:cubicBezTo>
                  <a:cubicBezTo>
                    <a:pt x="9428" y="24805"/>
                    <a:pt x="12221" y="20615"/>
                    <a:pt x="19205" y="16425"/>
                  </a:cubicBezTo>
                  <a:cubicBezTo>
                    <a:pt x="26188" y="12235"/>
                    <a:pt x="37361" y="9442"/>
                    <a:pt x="49932" y="10838"/>
                  </a:cubicBezTo>
                  <a:cubicBezTo>
                    <a:pt x="62502" y="12235"/>
                    <a:pt x="73675" y="16425"/>
                    <a:pt x="79262" y="22012"/>
                  </a:cubicBezTo>
                  <a:cubicBezTo>
                    <a:pt x="86246" y="27599"/>
                    <a:pt x="87642" y="33186"/>
                    <a:pt x="86246" y="34582"/>
                  </a:cubicBezTo>
                  <a:close/>
                </a:path>
              </a:pathLst>
            </a:custGeom>
            <a:solidFill>
              <a:srgbClr val="263238"/>
            </a:solidFill>
            <a:ln w="9525"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285D5D9C-A988-456C-B319-AF097D886BF6}"/>
                </a:ext>
              </a:extLst>
            </p:cNvPr>
            <p:cNvSpPr/>
            <p:nvPr/>
          </p:nvSpPr>
          <p:spPr>
            <a:xfrm>
              <a:off x="7845219" y="2204917"/>
              <a:ext cx="111735" cy="167603"/>
            </a:xfrm>
            <a:custGeom>
              <a:avLst/>
              <a:gdLst>
                <a:gd name="connsiteX0" fmla="*/ 10866 w 111735"/>
                <a:gd name="connsiteY0" fmla="*/ 47458 h 167602"/>
                <a:gd name="connsiteX1" fmla="*/ 34610 w 111735"/>
                <a:gd name="connsiteY1" fmla="*/ 11144 h 167602"/>
                <a:gd name="connsiteX2" fmla="*/ 112825 w 111735"/>
                <a:gd name="connsiteY2" fmla="*/ 83772 h 167602"/>
                <a:gd name="connsiteX3" fmla="*/ 12263 w 111735"/>
                <a:gd name="connsiteY3" fmla="*/ 156399 h 167602"/>
                <a:gd name="connsiteX4" fmla="*/ 10866 w 111735"/>
                <a:gd name="connsiteY4" fmla="*/ 47458 h 16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735" h="167602">
                  <a:moveTo>
                    <a:pt x="10866" y="47458"/>
                  </a:moveTo>
                  <a:cubicBezTo>
                    <a:pt x="10866" y="36284"/>
                    <a:pt x="24833" y="11144"/>
                    <a:pt x="34610" y="11144"/>
                  </a:cubicBezTo>
                  <a:cubicBezTo>
                    <a:pt x="62544" y="8350"/>
                    <a:pt x="114221" y="11144"/>
                    <a:pt x="112825" y="83772"/>
                  </a:cubicBezTo>
                  <a:cubicBezTo>
                    <a:pt x="110031" y="181540"/>
                    <a:pt x="12263" y="159193"/>
                    <a:pt x="12263" y="156399"/>
                  </a:cubicBezTo>
                  <a:cubicBezTo>
                    <a:pt x="12263" y="153606"/>
                    <a:pt x="9470" y="85168"/>
                    <a:pt x="10866" y="47458"/>
                  </a:cubicBezTo>
                  <a:close/>
                </a:path>
              </a:pathLst>
            </a:custGeom>
            <a:solidFill>
              <a:srgbClr val="FFBF9D"/>
            </a:solidFill>
            <a:ln w="9525"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D1E27EF6-D754-47FD-8BE8-75B0EE3DD3D7}"/>
                </a:ext>
              </a:extLst>
            </p:cNvPr>
            <p:cNvSpPr/>
            <p:nvPr/>
          </p:nvSpPr>
          <p:spPr>
            <a:xfrm>
              <a:off x="7874941" y="2234916"/>
              <a:ext cx="55868" cy="97768"/>
            </a:xfrm>
            <a:custGeom>
              <a:avLst/>
              <a:gdLst>
                <a:gd name="connsiteX0" fmla="*/ 10475 w 55867"/>
                <a:gd name="connsiteY0" fmla="*/ 90087 h 97768"/>
                <a:gd name="connsiteX1" fmla="*/ 14665 w 55867"/>
                <a:gd name="connsiteY1" fmla="*/ 92880 h 97768"/>
                <a:gd name="connsiteX2" fmla="*/ 27236 w 55867"/>
                <a:gd name="connsiteY2" fmla="*/ 92880 h 97768"/>
                <a:gd name="connsiteX3" fmla="*/ 48186 w 55867"/>
                <a:gd name="connsiteY3" fmla="*/ 55169 h 97768"/>
                <a:gd name="connsiteX4" fmla="*/ 43996 w 55867"/>
                <a:gd name="connsiteY4" fmla="*/ 30029 h 97768"/>
                <a:gd name="connsiteX5" fmla="*/ 31426 w 55867"/>
                <a:gd name="connsiteY5" fmla="*/ 16062 h 97768"/>
                <a:gd name="connsiteX6" fmla="*/ 21649 w 55867"/>
                <a:gd name="connsiteY6" fmla="*/ 20252 h 97768"/>
                <a:gd name="connsiteX7" fmla="*/ 20252 w 55867"/>
                <a:gd name="connsiteY7" fmla="*/ 24442 h 97768"/>
                <a:gd name="connsiteX8" fmla="*/ 18855 w 55867"/>
                <a:gd name="connsiteY8" fmla="*/ 18855 h 97768"/>
                <a:gd name="connsiteX9" fmla="*/ 23045 w 55867"/>
                <a:gd name="connsiteY9" fmla="*/ 13269 h 97768"/>
                <a:gd name="connsiteX10" fmla="*/ 32822 w 55867"/>
                <a:gd name="connsiteY10" fmla="*/ 10475 h 97768"/>
                <a:gd name="connsiteX11" fmla="*/ 50979 w 55867"/>
                <a:gd name="connsiteY11" fmla="*/ 25839 h 97768"/>
                <a:gd name="connsiteX12" fmla="*/ 56566 w 55867"/>
                <a:gd name="connsiteY12" fmla="*/ 53773 h 97768"/>
                <a:gd name="connsiteX13" fmla="*/ 30029 w 55867"/>
                <a:gd name="connsiteY13" fmla="*/ 95673 h 97768"/>
                <a:gd name="connsiteX14" fmla="*/ 14665 w 55867"/>
                <a:gd name="connsiteY14" fmla="*/ 92880 h 97768"/>
                <a:gd name="connsiteX15" fmla="*/ 10475 w 55867"/>
                <a:gd name="connsiteY15" fmla="*/ 90087 h 97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867" h="97768">
                  <a:moveTo>
                    <a:pt x="10475" y="90087"/>
                  </a:moveTo>
                  <a:cubicBezTo>
                    <a:pt x="10475" y="90087"/>
                    <a:pt x="11872" y="91483"/>
                    <a:pt x="14665" y="92880"/>
                  </a:cubicBezTo>
                  <a:cubicBezTo>
                    <a:pt x="17459" y="94277"/>
                    <a:pt x="21649" y="95673"/>
                    <a:pt x="27236" y="92880"/>
                  </a:cubicBezTo>
                  <a:cubicBezTo>
                    <a:pt x="38409" y="88690"/>
                    <a:pt x="46789" y="73326"/>
                    <a:pt x="48186" y="55169"/>
                  </a:cubicBezTo>
                  <a:cubicBezTo>
                    <a:pt x="48186" y="46789"/>
                    <a:pt x="46789" y="37012"/>
                    <a:pt x="43996" y="30029"/>
                  </a:cubicBezTo>
                  <a:cubicBezTo>
                    <a:pt x="41203" y="23045"/>
                    <a:pt x="37012" y="17459"/>
                    <a:pt x="31426" y="16062"/>
                  </a:cubicBezTo>
                  <a:cubicBezTo>
                    <a:pt x="25839" y="14665"/>
                    <a:pt x="23045" y="17459"/>
                    <a:pt x="21649" y="20252"/>
                  </a:cubicBezTo>
                  <a:cubicBezTo>
                    <a:pt x="20252" y="23045"/>
                    <a:pt x="20252" y="24442"/>
                    <a:pt x="20252" y="24442"/>
                  </a:cubicBezTo>
                  <a:cubicBezTo>
                    <a:pt x="20252" y="24442"/>
                    <a:pt x="18855" y="23045"/>
                    <a:pt x="18855" y="18855"/>
                  </a:cubicBezTo>
                  <a:cubicBezTo>
                    <a:pt x="18855" y="17459"/>
                    <a:pt x="20252" y="14665"/>
                    <a:pt x="23045" y="13269"/>
                  </a:cubicBezTo>
                  <a:cubicBezTo>
                    <a:pt x="25839" y="11872"/>
                    <a:pt x="28632" y="10475"/>
                    <a:pt x="32822" y="10475"/>
                  </a:cubicBezTo>
                  <a:cubicBezTo>
                    <a:pt x="39806" y="11872"/>
                    <a:pt x="46789" y="18855"/>
                    <a:pt x="50979" y="25839"/>
                  </a:cubicBezTo>
                  <a:cubicBezTo>
                    <a:pt x="55169" y="34219"/>
                    <a:pt x="56566" y="43996"/>
                    <a:pt x="56566" y="53773"/>
                  </a:cubicBezTo>
                  <a:cubicBezTo>
                    <a:pt x="55169" y="73326"/>
                    <a:pt x="45392" y="91483"/>
                    <a:pt x="30029" y="95673"/>
                  </a:cubicBezTo>
                  <a:cubicBezTo>
                    <a:pt x="23045" y="97070"/>
                    <a:pt x="17459" y="95673"/>
                    <a:pt x="14665" y="92880"/>
                  </a:cubicBezTo>
                  <a:cubicBezTo>
                    <a:pt x="10475" y="92880"/>
                    <a:pt x="10475" y="91483"/>
                    <a:pt x="10475" y="90087"/>
                  </a:cubicBezTo>
                  <a:close/>
                </a:path>
              </a:pathLst>
            </a:custGeom>
            <a:solidFill>
              <a:srgbClr val="FF9A6C"/>
            </a:solidFill>
            <a:ln w="9525"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7FF48F68-1485-4F45-A9A0-5CD8096A804A}"/>
                </a:ext>
              </a:extLst>
            </p:cNvPr>
            <p:cNvSpPr/>
            <p:nvPr/>
          </p:nvSpPr>
          <p:spPr>
            <a:xfrm>
              <a:off x="7566866" y="1846378"/>
              <a:ext cx="391073" cy="391073"/>
            </a:xfrm>
            <a:custGeom>
              <a:avLst/>
              <a:gdLst>
                <a:gd name="connsiteX0" fmla="*/ 318550 w 391073"/>
                <a:gd name="connsiteY0" fmla="*/ 369683 h 391073"/>
                <a:gd name="connsiteX1" fmla="*/ 292013 w 391073"/>
                <a:gd name="connsiteY1" fmla="*/ 393427 h 391073"/>
                <a:gd name="connsiteX2" fmla="*/ 16865 w 391073"/>
                <a:gd name="connsiteY2" fmla="*/ 21907 h 391073"/>
                <a:gd name="connsiteX3" fmla="*/ 171898 w 391073"/>
                <a:gd name="connsiteY3" fmla="*/ 19114 h 391073"/>
                <a:gd name="connsiteX4" fmla="*/ 388385 w 391073"/>
                <a:gd name="connsiteY4" fmla="*/ 186717 h 391073"/>
                <a:gd name="connsiteX5" fmla="*/ 318550 w 391073"/>
                <a:gd name="connsiteY5" fmla="*/ 369683 h 39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1073" h="391073">
                  <a:moveTo>
                    <a:pt x="318550" y="369683"/>
                  </a:moveTo>
                  <a:lnTo>
                    <a:pt x="292013" y="393427"/>
                  </a:lnTo>
                  <a:cubicBezTo>
                    <a:pt x="135584" y="290072"/>
                    <a:pt x="-23639" y="9337"/>
                    <a:pt x="16865" y="21907"/>
                  </a:cubicBezTo>
                  <a:cubicBezTo>
                    <a:pt x="16865" y="21907"/>
                    <a:pt x="93683" y="-1837"/>
                    <a:pt x="171898" y="19114"/>
                  </a:cubicBezTo>
                  <a:cubicBezTo>
                    <a:pt x="250113" y="40064"/>
                    <a:pt x="398162" y="93138"/>
                    <a:pt x="388385" y="186717"/>
                  </a:cubicBezTo>
                  <a:cubicBezTo>
                    <a:pt x="375815" y="280295"/>
                    <a:pt x="318550" y="369683"/>
                    <a:pt x="318550" y="369683"/>
                  </a:cubicBezTo>
                  <a:close/>
                </a:path>
              </a:pathLst>
            </a:custGeom>
            <a:solidFill>
              <a:srgbClr val="263238"/>
            </a:solidFill>
            <a:ln w="9525"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B5B26AE0-42D4-44E8-9E32-16804C2AB9B5}"/>
                </a:ext>
              </a:extLst>
            </p:cNvPr>
            <p:cNvSpPr/>
            <p:nvPr/>
          </p:nvSpPr>
          <p:spPr>
            <a:xfrm>
              <a:off x="7770189" y="2116197"/>
              <a:ext cx="167603" cy="111735"/>
            </a:xfrm>
            <a:custGeom>
              <a:avLst/>
              <a:gdLst>
                <a:gd name="connsiteX0" fmla="*/ 115227 w 167602"/>
                <a:gd name="connsiteY0" fmla="*/ 98467 h 111735"/>
                <a:gd name="connsiteX1" fmla="*/ 10475 w 167602"/>
                <a:gd name="connsiteY1" fmla="*/ 46789 h 111735"/>
                <a:gd name="connsiteX2" fmla="*/ 30029 w 167602"/>
                <a:gd name="connsiteY2" fmla="*/ 10475 h 111735"/>
                <a:gd name="connsiteX3" fmla="*/ 158524 w 167602"/>
                <a:gd name="connsiteY3" fmla="*/ 105450 h 111735"/>
                <a:gd name="connsiteX4" fmla="*/ 115227 w 167602"/>
                <a:gd name="connsiteY4" fmla="*/ 98467 h 111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02" h="111735">
                  <a:moveTo>
                    <a:pt x="115227" y="98467"/>
                  </a:moveTo>
                  <a:lnTo>
                    <a:pt x="10475" y="46789"/>
                  </a:lnTo>
                  <a:lnTo>
                    <a:pt x="30029" y="10475"/>
                  </a:lnTo>
                  <a:cubicBezTo>
                    <a:pt x="30029" y="10475"/>
                    <a:pt x="144558" y="76120"/>
                    <a:pt x="158524" y="105450"/>
                  </a:cubicBezTo>
                  <a:cubicBezTo>
                    <a:pt x="158524" y="105450"/>
                    <a:pt x="134781" y="98467"/>
                    <a:pt x="115227" y="98467"/>
                  </a:cubicBezTo>
                  <a:close/>
                </a:path>
              </a:pathLst>
            </a:custGeom>
            <a:solidFill>
              <a:srgbClr val="263238"/>
            </a:solidFill>
            <a:ln w="9525"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EA283E90-F71B-4571-9738-805DB32A6A16}"/>
                </a:ext>
              </a:extLst>
            </p:cNvPr>
            <p:cNvSpPr/>
            <p:nvPr/>
          </p:nvSpPr>
          <p:spPr>
            <a:xfrm>
              <a:off x="7765999" y="2116197"/>
              <a:ext cx="167603" cy="111735"/>
            </a:xfrm>
            <a:custGeom>
              <a:avLst/>
              <a:gdLst>
                <a:gd name="connsiteX0" fmla="*/ 119417 w 167602"/>
                <a:gd name="connsiteY0" fmla="*/ 98467 h 111735"/>
                <a:gd name="connsiteX1" fmla="*/ 130590 w 167602"/>
                <a:gd name="connsiteY1" fmla="*/ 98467 h 111735"/>
                <a:gd name="connsiteX2" fmla="*/ 162714 w 167602"/>
                <a:gd name="connsiteY2" fmla="*/ 104054 h 111735"/>
                <a:gd name="connsiteX3" fmla="*/ 161318 w 167602"/>
                <a:gd name="connsiteY3" fmla="*/ 105450 h 111735"/>
                <a:gd name="connsiteX4" fmla="*/ 118020 w 167602"/>
                <a:gd name="connsiteY4" fmla="*/ 64946 h 111735"/>
                <a:gd name="connsiteX5" fmla="*/ 53772 w 167602"/>
                <a:gd name="connsiteY5" fmla="*/ 23045 h 111735"/>
                <a:gd name="connsiteX6" fmla="*/ 34219 w 167602"/>
                <a:gd name="connsiteY6" fmla="*/ 11872 h 111735"/>
                <a:gd name="connsiteX7" fmla="*/ 35615 w 167602"/>
                <a:gd name="connsiteY7" fmla="*/ 11872 h 111735"/>
                <a:gd name="connsiteX8" fmla="*/ 16062 w 167602"/>
                <a:gd name="connsiteY8" fmla="*/ 48186 h 111735"/>
                <a:gd name="connsiteX9" fmla="*/ 16062 w 167602"/>
                <a:gd name="connsiteY9" fmla="*/ 46789 h 111735"/>
                <a:gd name="connsiteX10" fmla="*/ 91483 w 167602"/>
                <a:gd name="connsiteY10" fmla="*/ 84500 h 111735"/>
                <a:gd name="connsiteX11" fmla="*/ 112433 w 167602"/>
                <a:gd name="connsiteY11" fmla="*/ 95673 h 111735"/>
                <a:gd name="connsiteX12" fmla="*/ 119417 w 167602"/>
                <a:gd name="connsiteY12" fmla="*/ 98467 h 111735"/>
                <a:gd name="connsiteX13" fmla="*/ 111037 w 167602"/>
                <a:gd name="connsiteY13" fmla="*/ 95673 h 111735"/>
                <a:gd name="connsiteX14" fmla="*/ 88690 w 167602"/>
                <a:gd name="connsiteY14" fmla="*/ 85897 h 111735"/>
                <a:gd name="connsiteX15" fmla="*/ 11872 w 167602"/>
                <a:gd name="connsiteY15" fmla="*/ 49583 h 111735"/>
                <a:gd name="connsiteX16" fmla="*/ 10475 w 167602"/>
                <a:gd name="connsiteY16" fmla="*/ 49583 h 111735"/>
                <a:gd name="connsiteX17" fmla="*/ 10475 w 167602"/>
                <a:gd name="connsiteY17" fmla="*/ 48186 h 111735"/>
                <a:gd name="connsiteX18" fmla="*/ 30029 w 167602"/>
                <a:gd name="connsiteY18" fmla="*/ 11872 h 111735"/>
                <a:gd name="connsiteX19" fmla="*/ 31426 w 167602"/>
                <a:gd name="connsiteY19" fmla="*/ 10475 h 111735"/>
                <a:gd name="connsiteX20" fmla="*/ 32822 w 167602"/>
                <a:gd name="connsiteY20" fmla="*/ 11872 h 111735"/>
                <a:gd name="connsiteX21" fmla="*/ 52376 w 167602"/>
                <a:gd name="connsiteY21" fmla="*/ 23045 h 111735"/>
                <a:gd name="connsiteX22" fmla="*/ 116623 w 167602"/>
                <a:gd name="connsiteY22" fmla="*/ 64946 h 111735"/>
                <a:gd name="connsiteX23" fmla="*/ 159921 w 167602"/>
                <a:gd name="connsiteY23" fmla="*/ 106847 h 111735"/>
                <a:gd name="connsiteX24" fmla="*/ 161318 w 167602"/>
                <a:gd name="connsiteY24" fmla="*/ 108244 h 111735"/>
                <a:gd name="connsiteX25" fmla="*/ 158524 w 167602"/>
                <a:gd name="connsiteY25" fmla="*/ 108244 h 111735"/>
                <a:gd name="connsiteX26" fmla="*/ 127797 w 167602"/>
                <a:gd name="connsiteY26" fmla="*/ 101260 h 111735"/>
                <a:gd name="connsiteX27" fmla="*/ 119417 w 167602"/>
                <a:gd name="connsiteY27" fmla="*/ 98467 h 111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7602" h="111735">
                  <a:moveTo>
                    <a:pt x="119417" y="98467"/>
                  </a:moveTo>
                  <a:cubicBezTo>
                    <a:pt x="119417" y="98467"/>
                    <a:pt x="123607" y="98467"/>
                    <a:pt x="130590" y="98467"/>
                  </a:cubicBezTo>
                  <a:cubicBezTo>
                    <a:pt x="137574" y="99863"/>
                    <a:pt x="148747" y="101260"/>
                    <a:pt x="162714" y="104054"/>
                  </a:cubicBezTo>
                  <a:lnTo>
                    <a:pt x="161318" y="105450"/>
                  </a:lnTo>
                  <a:cubicBezTo>
                    <a:pt x="152937" y="91483"/>
                    <a:pt x="136177" y="78913"/>
                    <a:pt x="118020" y="64946"/>
                  </a:cubicBezTo>
                  <a:cubicBezTo>
                    <a:pt x="98467" y="50979"/>
                    <a:pt x="77516" y="37012"/>
                    <a:pt x="53772" y="23045"/>
                  </a:cubicBezTo>
                  <a:cubicBezTo>
                    <a:pt x="46789" y="18855"/>
                    <a:pt x="39805" y="14665"/>
                    <a:pt x="34219" y="11872"/>
                  </a:cubicBezTo>
                  <a:lnTo>
                    <a:pt x="35615" y="11872"/>
                  </a:lnTo>
                  <a:cubicBezTo>
                    <a:pt x="28632" y="24442"/>
                    <a:pt x="21649" y="37012"/>
                    <a:pt x="16062" y="48186"/>
                  </a:cubicBezTo>
                  <a:lnTo>
                    <a:pt x="16062" y="46789"/>
                  </a:lnTo>
                  <a:cubicBezTo>
                    <a:pt x="45392" y="60756"/>
                    <a:pt x="71929" y="74723"/>
                    <a:pt x="91483" y="84500"/>
                  </a:cubicBezTo>
                  <a:cubicBezTo>
                    <a:pt x="99863" y="88690"/>
                    <a:pt x="106847" y="92880"/>
                    <a:pt x="112433" y="95673"/>
                  </a:cubicBezTo>
                  <a:cubicBezTo>
                    <a:pt x="116623" y="97070"/>
                    <a:pt x="119417" y="98467"/>
                    <a:pt x="119417" y="98467"/>
                  </a:cubicBezTo>
                  <a:cubicBezTo>
                    <a:pt x="119417" y="98467"/>
                    <a:pt x="116623" y="97070"/>
                    <a:pt x="111037" y="95673"/>
                  </a:cubicBezTo>
                  <a:cubicBezTo>
                    <a:pt x="104053" y="92880"/>
                    <a:pt x="97070" y="88690"/>
                    <a:pt x="88690" y="85897"/>
                  </a:cubicBezTo>
                  <a:cubicBezTo>
                    <a:pt x="67739" y="76120"/>
                    <a:pt x="42599" y="63549"/>
                    <a:pt x="11872" y="49583"/>
                  </a:cubicBezTo>
                  <a:lnTo>
                    <a:pt x="10475" y="49583"/>
                  </a:lnTo>
                  <a:lnTo>
                    <a:pt x="10475" y="48186"/>
                  </a:lnTo>
                  <a:cubicBezTo>
                    <a:pt x="17459" y="37012"/>
                    <a:pt x="23045" y="24442"/>
                    <a:pt x="30029" y="11872"/>
                  </a:cubicBezTo>
                  <a:lnTo>
                    <a:pt x="31426" y="10475"/>
                  </a:lnTo>
                  <a:lnTo>
                    <a:pt x="32822" y="11872"/>
                  </a:lnTo>
                  <a:cubicBezTo>
                    <a:pt x="39805" y="16062"/>
                    <a:pt x="45392" y="20252"/>
                    <a:pt x="52376" y="23045"/>
                  </a:cubicBezTo>
                  <a:cubicBezTo>
                    <a:pt x="76119" y="37012"/>
                    <a:pt x="98467" y="50979"/>
                    <a:pt x="116623" y="64946"/>
                  </a:cubicBezTo>
                  <a:cubicBezTo>
                    <a:pt x="134781" y="78913"/>
                    <a:pt x="151541" y="91483"/>
                    <a:pt x="159921" y="106847"/>
                  </a:cubicBezTo>
                  <a:lnTo>
                    <a:pt x="161318" y="108244"/>
                  </a:lnTo>
                  <a:lnTo>
                    <a:pt x="158524" y="108244"/>
                  </a:lnTo>
                  <a:cubicBezTo>
                    <a:pt x="145954" y="104054"/>
                    <a:pt x="134781" y="102657"/>
                    <a:pt x="127797" y="101260"/>
                  </a:cubicBezTo>
                  <a:cubicBezTo>
                    <a:pt x="123607" y="98467"/>
                    <a:pt x="119417" y="98467"/>
                    <a:pt x="119417" y="98467"/>
                  </a:cubicBezTo>
                  <a:close/>
                </a:path>
              </a:pathLst>
            </a:custGeom>
            <a:solidFill>
              <a:srgbClr val="455A64"/>
            </a:solidFill>
            <a:ln w="9525"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83532FC4-8E81-4BDE-A7FA-BBF2542C214B}"/>
                </a:ext>
              </a:extLst>
            </p:cNvPr>
            <p:cNvSpPr/>
            <p:nvPr/>
          </p:nvSpPr>
          <p:spPr>
            <a:xfrm>
              <a:off x="7374926" y="2077039"/>
              <a:ext cx="432974" cy="195537"/>
            </a:xfrm>
            <a:custGeom>
              <a:avLst/>
              <a:gdLst>
                <a:gd name="connsiteX0" fmla="*/ 208805 w 432974"/>
                <a:gd name="connsiteY0" fmla="*/ 63600 h 195536"/>
                <a:gd name="connsiteX1" fmla="*/ 287020 w 432974"/>
                <a:gd name="connsiteY1" fmla="*/ 185112 h 195536"/>
                <a:gd name="connsiteX2" fmla="*/ 391772 w 432974"/>
                <a:gd name="connsiteY2" fmla="*/ 136228 h 195536"/>
                <a:gd name="connsiteX3" fmla="*/ 418309 w 432974"/>
                <a:gd name="connsiteY3" fmla="*/ 81757 h 195536"/>
                <a:gd name="connsiteX4" fmla="*/ 425292 w 432974"/>
                <a:gd name="connsiteY4" fmla="*/ 51030 h 195536"/>
                <a:gd name="connsiteX5" fmla="*/ 309367 w 432974"/>
                <a:gd name="connsiteY5" fmla="*/ 18906 h 195536"/>
                <a:gd name="connsiteX6" fmla="*/ 217185 w 432974"/>
                <a:gd name="connsiteY6" fmla="*/ 37063 h 195536"/>
                <a:gd name="connsiteX7" fmla="*/ 172491 w 432974"/>
                <a:gd name="connsiteY7" fmla="*/ 37063 h 195536"/>
                <a:gd name="connsiteX8" fmla="*/ 85896 w 432974"/>
                <a:gd name="connsiteY8" fmla="*/ 10526 h 195536"/>
                <a:gd name="connsiteX9" fmla="*/ 10475 w 432974"/>
                <a:gd name="connsiteY9" fmla="*/ 35666 h 195536"/>
                <a:gd name="connsiteX10" fmla="*/ 10475 w 432974"/>
                <a:gd name="connsiteY10" fmla="*/ 62203 h 195536"/>
                <a:gd name="connsiteX11" fmla="*/ 17459 w 432974"/>
                <a:gd name="connsiteY11" fmla="*/ 71980 h 195536"/>
                <a:gd name="connsiteX12" fmla="*/ 87293 w 432974"/>
                <a:gd name="connsiteY12" fmla="*/ 168352 h 195536"/>
                <a:gd name="connsiteX13" fmla="*/ 179474 w 432974"/>
                <a:gd name="connsiteY13" fmla="*/ 90137 h 195536"/>
                <a:gd name="connsiteX14" fmla="*/ 187855 w 432974"/>
                <a:gd name="connsiteY14" fmla="*/ 64997 h 195536"/>
                <a:gd name="connsiteX15" fmla="*/ 206012 w 432974"/>
                <a:gd name="connsiteY15" fmla="*/ 64997 h 19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2974" h="195536">
                  <a:moveTo>
                    <a:pt x="208805" y="63600"/>
                  </a:moveTo>
                  <a:cubicBezTo>
                    <a:pt x="208805" y="63600"/>
                    <a:pt x="207408" y="175335"/>
                    <a:pt x="287020" y="185112"/>
                  </a:cubicBezTo>
                  <a:cubicBezTo>
                    <a:pt x="366631" y="196286"/>
                    <a:pt x="383391" y="155782"/>
                    <a:pt x="391772" y="136228"/>
                  </a:cubicBezTo>
                  <a:cubicBezTo>
                    <a:pt x="400152" y="116674"/>
                    <a:pt x="407135" y="81757"/>
                    <a:pt x="418309" y="81757"/>
                  </a:cubicBezTo>
                  <a:cubicBezTo>
                    <a:pt x="430879" y="81757"/>
                    <a:pt x="425292" y="51030"/>
                    <a:pt x="425292" y="51030"/>
                  </a:cubicBezTo>
                  <a:cubicBezTo>
                    <a:pt x="425292" y="51030"/>
                    <a:pt x="363838" y="20303"/>
                    <a:pt x="309367" y="18906"/>
                  </a:cubicBezTo>
                  <a:cubicBezTo>
                    <a:pt x="254896" y="17509"/>
                    <a:pt x="215788" y="38460"/>
                    <a:pt x="217185" y="37063"/>
                  </a:cubicBezTo>
                  <a:cubicBezTo>
                    <a:pt x="218582" y="37063"/>
                    <a:pt x="190648" y="28683"/>
                    <a:pt x="172491" y="37063"/>
                  </a:cubicBezTo>
                  <a:cubicBezTo>
                    <a:pt x="172491" y="37063"/>
                    <a:pt x="159921" y="9129"/>
                    <a:pt x="85896" y="10526"/>
                  </a:cubicBezTo>
                  <a:cubicBezTo>
                    <a:pt x="11872" y="11923"/>
                    <a:pt x="10475" y="35666"/>
                    <a:pt x="10475" y="35666"/>
                  </a:cubicBezTo>
                  <a:lnTo>
                    <a:pt x="10475" y="62203"/>
                  </a:lnTo>
                  <a:cubicBezTo>
                    <a:pt x="10475" y="62203"/>
                    <a:pt x="20252" y="62203"/>
                    <a:pt x="17459" y="71980"/>
                  </a:cubicBezTo>
                  <a:cubicBezTo>
                    <a:pt x="16062" y="81757"/>
                    <a:pt x="13268" y="168352"/>
                    <a:pt x="87293" y="168352"/>
                  </a:cubicBezTo>
                  <a:cubicBezTo>
                    <a:pt x="159921" y="168352"/>
                    <a:pt x="179474" y="90137"/>
                    <a:pt x="179474" y="90137"/>
                  </a:cubicBezTo>
                  <a:lnTo>
                    <a:pt x="187855" y="64997"/>
                  </a:lnTo>
                  <a:cubicBezTo>
                    <a:pt x="187855" y="64997"/>
                    <a:pt x="194838" y="56617"/>
                    <a:pt x="206012" y="64997"/>
                  </a:cubicBezTo>
                </a:path>
              </a:pathLst>
            </a:custGeom>
            <a:solidFill>
              <a:srgbClr val="263238"/>
            </a:solidFill>
            <a:ln w="9525"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B2FEFAD2-8B67-448A-9F67-183EAD2BF5BC}"/>
                </a:ext>
              </a:extLst>
            </p:cNvPr>
            <p:cNvSpPr/>
            <p:nvPr/>
          </p:nvSpPr>
          <p:spPr>
            <a:xfrm>
              <a:off x="7374926" y="2070586"/>
              <a:ext cx="432974" cy="195537"/>
            </a:xfrm>
            <a:custGeom>
              <a:avLst/>
              <a:gdLst>
                <a:gd name="connsiteX0" fmla="*/ 206012 w 432974"/>
                <a:gd name="connsiteY0" fmla="*/ 68657 h 195536"/>
                <a:gd name="connsiteX1" fmla="*/ 201822 w 432974"/>
                <a:gd name="connsiteY1" fmla="*/ 65864 h 195536"/>
                <a:gd name="connsiteX2" fmla="*/ 189251 w 432974"/>
                <a:gd name="connsiteY2" fmla="*/ 68657 h 195536"/>
                <a:gd name="connsiteX3" fmla="*/ 189251 w 432974"/>
                <a:gd name="connsiteY3" fmla="*/ 68657 h 195536"/>
                <a:gd name="connsiteX4" fmla="*/ 180871 w 432974"/>
                <a:gd name="connsiteY4" fmla="*/ 93797 h 195536"/>
                <a:gd name="connsiteX5" fmla="*/ 180871 w 432974"/>
                <a:gd name="connsiteY5" fmla="*/ 93797 h 195536"/>
                <a:gd name="connsiteX6" fmla="*/ 158524 w 432974"/>
                <a:gd name="connsiteY6" fmla="*/ 137095 h 195536"/>
                <a:gd name="connsiteX7" fmla="*/ 105450 w 432974"/>
                <a:gd name="connsiteY7" fmla="*/ 170615 h 195536"/>
                <a:gd name="connsiteX8" fmla="*/ 67739 w 432974"/>
                <a:gd name="connsiteY8" fmla="*/ 170615 h 195536"/>
                <a:gd name="connsiteX9" fmla="*/ 34219 w 432974"/>
                <a:gd name="connsiteY9" fmla="*/ 148268 h 195536"/>
                <a:gd name="connsiteX10" fmla="*/ 18855 w 432974"/>
                <a:gd name="connsiteY10" fmla="*/ 107764 h 195536"/>
                <a:gd name="connsiteX11" fmla="*/ 17459 w 432974"/>
                <a:gd name="connsiteY11" fmla="*/ 85417 h 195536"/>
                <a:gd name="connsiteX12" fmla="*/ 18855 w 432974"/>
                <a:gd name="connsiteY12" fmla="*/ 74244 h 195536"/>
                <a:gd name="connsiteX13" fmla="*/ 11872 w 432974"/>
                <a:gd name="connsiteY13" fmla="*/ 68657 h 195536"/>
                <a:gd name="connsiteX14" fmla="*/ 10475 w 432974"/>
                <a:gd name="connsiteY14" fmla="*/ 68657 h 195536"/>
                <a:gd name="connsiteX15" fmla="*/ 10475 w 432974"/>
                <a:gd name="connsiteY15" fmla="*/ 67260 h 195536"/>
                <a:gd name="connsiteX16" fmla="*/ 10475 w 432974"/>
                <a:gd name="connsiteY16" fmla="*/ 43517 h 195536"/>
                <a:gd name="connsiteX17" fmla="*/ 16062 w 432974"/>
                <a:gd name="connsiteY17" fmla="*/ 32343 h 195536"/>
                <a:gd name="connsiteX18" fmla="*/ 27235 w 432974"/>
                <a:gd name="connsiteY18" fmla="*/ 25359 h 195536"/>
                <a:gd name="connsiteX19" fmla="*/ 76119 w 432974"/>
                <a:gd name="connsiteY19" fmla="*/ 15583 h 195536"/>
                <a:gd name="connsiteX20" fmla="*/ 127797 w 432974"/>
                <a:gd name="connsiteY20" fmla="*/ 16979 h 195536"/>
                <a:gd name="connsiteX21" fmla="*/ 154334 w 432974"/>
                <a:gd name="connsiteY21" fmla="*/ 23963 h 195536"/>
                <a:gd name="connsiteX22" fmla="*/ 175285 w 432974"/>
                <a:gd name="connsiteY22" fmla="*/ 40723 h 195536"/>
                <a:gd name="connsiteX23" fmla="*/ 173888 w 432974"/>
                <a:gd name="connsiteY23" fmla="*/ 39326 h 195536"/>
                <a:gd name="connsiteX24" fmla="*/ 201822 w 432974"/>
                <a:gd name="connsiteY24" fmla="*/ 35136 h 195536"/>
                <a:gd name="connsiteX25" fmla="*/ 215788 w 432974"/>
                <a:gd name="connsiteY25" fmla="*/ 37930 h 195536"/>
                <a:gd name="connsiteX26" fmla="*/ 217185 w 432974"/>
                <a:gd name="connsiteY26" fmla="*/ 37930 h 195536"/>
                <a:gd name="connsiteX27" fmla="*/ 217185 w 432974"/>
                <a:gd name="connsiteY27" fmla="*/ 37930 h 195536"/>
                <a:gd name="connsiteX28" fmla="*/ 217185 w 432974"/>
                <a:gd name="connsiteY28" fmla="*/ 37930 h 195536"/>
                <a:gd name="connsiteX29" fmla="*/ 217185 w 432974"/>
                <a:gd name="connsiteY29" fmla="*/ 37930 h 195536"/>
                <a:gd name="connsiteX30" fmla="*/ 217185 w 432974"/>
                <a:gd name="connsiteY30" fmla="*/ 39326 h 195536"/>
                <a:gd name="connsiteX31" fmla="*/ 217185 w 432974"/>
                <a:gd name="connsiteY31" fmla="*/ 39326 h 195536"/>
                <a:gd name="connsiteX32" fmla="*/ 215788 w 432974"/>
                <a:gd name="connsiteY32" fmla="*/ 36533 h 195536"/>
                <a:gd name="connsiteX33" fmla="*/ 215788 w 432974"/>
                <a:gd name="connsiteY33" fmla="*/ 36533 h 195536"/>
                <a:gd name="connsiteX34" fmla="*/ 215788 w 432974"/>
                <a:gd name="connsiteY34" fmla="*/ 36533 h 195536"/>
                <a:gd name="connsiteX35" fmla="*/ 215788 w 432974"/>
                <a:gd name="connsiteY35" fmla="*/ 36533 h 195536"/>
                <a:gd name="connsiteX36" fmla="*/ 217185 w 432974"/>
                <a:gd name="connsiteY36" fmla="*/ 36533 h 195536"/>
                <a:gd name="connsiteX37" fmla="*/ 219979 w 432974"/>
                <a:gd name="connsiteY37" fmla="*/ 35136 h 195536"/>
                <a:gd name="connsiteX38" fmla="*/ 226962 w 432974"/>
                <a:gd name="connsiteY38" fmla="*/ 32343 h 195536"/>
                <a:gd name="connsiteX39" fmla="*/ 331714 w 432974"/>
                <a:gd name="connsiteY39" fmla="*/ 21169 h 195536"/>
                <a:gd name="connsiteX40" fmla="*/ 425292 w 432974"/>
                <a:gd name="connsiteY40" fmla="*/ 51897 h 195536"/>
                <a:gd name="connsiteX41" fmla="*/ 425292 w 432974"/>
                <a:gd name="connsiteY41" fmla="*/ 51897 h 195536"/>
                <a:gd name="connsiteX42" fmla="*/ 425292 w 432974"/>
                <a:gd name="connsiteY42" fmla="*/ 51897 h 195536"/>
                <a:gd name="connsiteX43" fmla="*/ 425292 w 432974"/>
                <a:gd name="connsiteY43" fmla="*/ 72847 h 195536"/>
                <a:gd name="connsiteX44" fmla="*/ 421102 w 432974"/>
                <a:gd name="connsiteY44" fmla="*/ 82624 h 195536"/>
                <a:gd name="connsiteX45" fmla="*/ 415515 w 432974"/>
                <a:gd name="connsiteY45" fmla="*/ 84020 h 195536"/>
                <a:gd name="connsiteX46" fmla="*/ 411325 w 432974"/>
                <a:gd name="connsiteY46" fmla="*/ 86814 h 195536"/>
                <a:gd name="connsiteX47" fmla="*/ 395961 w 432974"/>
                <a:gd name="connsiteY47" fmla="*/ 121731 h 195536"/>
                <a:gd name="connsiteX48" fmla="*/ 380598 w 432974"/>
                <a:gd name="connsiteY48" fmla="*/ 156648 h 195536"/>
                <a:gd name="connsiteX49" fmla="*/ 354061 w 432974"/>
                <a:gd name="connsiteY49" fmla="*/ 180392 h 195536"/>
                <a:gd name="connsiteX50" fmla="*/ 289813 w 432974"/>
                <a:gd name="connsiteY50" fmla="*/ 187376 h 195536"/>
                <a:gd name="connsiteX51" fmla="*/ 239532 w 432974"/>
                <a:gd name="connsiteY51" fmla="*/ 163632 h 195536"/>
                <a:gd name="connsiteX52" fmla="*/ 217185 w 432974"/>
                <a:gd name="connsiteY52" fmla="*/ 124525 h 195536"/>
                <a:gd name="connsiteX53" fmla="*/ 208805 w 432974"/>
                <a:gd name="connsiteY53" fmla="*/ 91004 h 195536"/>
                <a:gd name="connsiteX54" fmla="*/ 207408 w 432974"/>
                <a:gd name="connsiteY54" fmla="*/ 63070 h 195536"/>
                <a:gd name="connsiteX55" fmla="*/ 207408 w 432974"/>
                <a:gd name="connsiteY55" fmla="*/ 70054 h 195536"/>
                <a:gd name="connsiteX56" fmla="*/ 210202 w 432974"/>
                <a:gd name="connsiteY56" fmla="*/ 91004 h 195536"/>
                <a:gd name="connsiteX57" fmla="*/ 218582 w 432974"/>
                <a:gd name="connsiteY57" fmla="*/ 123128 h 195536"/>
                <a:gd name="connsiteX58" fmla="*/ 240929 w 432974"/>
                <a:gd name="connsiteY58" fmla="*/ 160838 h 195536"/>
                <a:gd name="connsiteX59" fmla="*/ 289813 w 432974"/>
                <a:gd name="connsiteY59" fmla="*/ 183186 h 195536"/>
                <a:gd name="connsiteX60" fmla="*/ 352664 w 432974"/>
                <a:gd name="connsiteY60" fmla="*/ 176202 h 195536"/>
                <a:gd name="connsiteX61" fmla="*/ 379201 w 432974"/>
                <a:gd name="connsiteY61" fmla="*/ 153855 h 195536"/>
                <a:gd name="connsiteX62" fmla="*/ 394565 w 432974"/>
                <a:gd name="connsiteY62" fmla="*/ 118938 h 195536"/>
                <a:gd name="connsiteX63" fmla="*/ 411325 w 432974"/>
                <a:gd name="connsiteY63" fmla="*/ 82624 h 195536"/>
                <a:gd name="connsiteX64" fmla="*/ 415515 w 432974"/>
                <a:gd name="connsiteY64" fmla="*/ 79830 h 195536"/>
                <a:gd name="connsiteX65" fmla="*/ 419705 w 432974"/>
                <a:gd name="connsiteY65" fmla="*/ 78434 h 195536"/>
                <a:gd name="connsiteX66" fmla="*/ 423895 w 432974"/>
                <a:gd name="connsiteY66" fmla="*/ 70054 h 195536"/>
                <a:gd name="connsiteX67" fmla="*/ 423895 w 432974"/>
                <a:gd name="connsiteY67" fmla="*/ 49103 h 195536"/>
                <a:gd name="connsiteX68" fmla="*/ 425292 w 432974"/>
                <a:gd name="connsiteY68" fmla="*/ 50500 h 195536"/>
                <a:gd name="connsiteX69" fmla="*/ 331714 w 432974"/>
                <a:gd name="connsiteY69" fmla="*/ 19773 h 195536"/>
                <a:gd name="connsiteX70" fmla="*/ 228359 w 432974"/>
                <a:gd name="connsiteY70" fmla="*/ 30946 h 195536"/>
                <a:gd name="connsiteX71" fmla="*/ 221375 w 432974"/>
                <a:gd name="connsiteY71" fmla="*/ 33740 h 195536"/>
                <a:gd name="connsiteX72" fmla="*/ 218582 w 432974"/>
                <a:gd name="connsiteY72" fmla="*/ 35136 h 195536"/>
                <a:gd name="connsiteX73" fmla="*/ 217185 w 432974"/>
                <a:gd name="connsiteY73" fmla="*/ 35136 h 195536"/>
                <a:gd name="connsiteX74" fmla="*/ 217185 w 432974"/>
                <a:gd name="connsiteY74" fmla="*/ 35136 h 195536"/>
                <a:gd name="connsiteX75" fmla="*/ 217185 w 432974"/>
                <a:gd name="connsiteY75" fmla="*/ 35136 h 195536"/>
                <a:gd name="connsiteX76" fmla="*/ 217185 w 432974"/>
                <a:gd name="connsiteY76" fmla="*/ 35136 h 195536"/>
                <a:gd name="connsiteX77" fmla="*/ 215788 w 432974"/>
                <a:gd name="connsiteY77" fmla="*/ 33740 h 195536"/>
                <a:gd name="connsiteX78" fmla="*/ 215788 w 432974"/>
                <a:gd name="connsiteY78" fmla="*/ 33740 h 195536"/>
                <a:gd name="connsiteX79" fmla="*/ 215788 w 432974"/>
                <a:gd name="connsiteY79" fmla="*/ 35136 h 195536"/>
                <a:gd name="connsiteX80" fmla="*/ 215788 w 432974"/>
                <a:gd name="connsiteY80" fmla="*/ 35136 h 195536"/>
                <a:gd name="connsiteX81" fmla="*/ 214392 w 432974"/>
                <a:gd name="connsiteY81" fmla="*/ 35136 h 195536"/>
                <a:gd name="connsiteX82" fmla="*/ 200425 w 432974"/>
                <a:gd name="connsiteY82" fmla="*/ 32343 h 195536"/>
                <a:gd name="connsiteX83" fmla="*/ 173888 w 432974"/>
                <a:gd name="connsiteY83" fmla="*/ 36533 h 195536"/>
                <a:gd name="connsiteX84" fmla="*/ 172491 w 432974"/>
                <a:gd name="connsiteY84" fmla="*/ 36533 h 195536"/>
                <a:gd name="connsiteX85" fmla="*/ 171095 w 432974"/>
                <a:gd name="connsiteY85" fmla="*/ 35136 h 195536"/>
                <a:gd name="connsiteX86" fmla="*/ 151541 w 432974"/>
                <a:gd name="connsiteY86" fmla="*/ 19773 h 195536"/>
                <a:gd name="connsiteX87" fmla="*/ 126400 w 432974"/>
                <a:gd name="connsiteY87" fmla="*/ 12789 h 195536"/>
                <a:gd name="connsiteX88" fmla="*/ 74723 w 432974"/>
                <a:gd name="connsiteY88" fmla="*/ 11393 h 195536"/>
                <a:gd name="connsiteX89" fmla="*/ 25838 w 432974"/>
                <a:gd name="connsiteY89" fmla="*/ 21169 h 195536"/>
                <a:gd name="connsiteX90" fmla="*/ 16062 w 432974"/>
                <a:gd name="connsiteY90" fmla="*/ 26756 h 195536"/>
                <a:gd name="connsiteX91" fmla="*/ 11872 w 432974"/>
                <a:gd name="connsiteY91" fmla="*/ 36533 h 195536"/>
                <a:gd name="connsiteX92" fmla="*/ 11872 w 432974"/>
                <a:gd name="connsiteY92" fmla="*/ 60277 h 195536"/>
                <a:gd name="connsiteX93" fmla="*/ 10475 w 432974"/>
                <a:gd name="connsiteY93" fmla="*/ 58880 h 195536"/>
                <a:gd name="connsiteX94" fmla="*/ 18855 w 432974"/>
                <a:gd name="connsiteY94" fmla="*/ 67260 h 195536"/>
                <a:gd name="connsiteX95" fmla="*/ 17459 w 432974"/>
                <a:gd name="connsiteY95" fmla="*/ 78434 h 195536"/>
                <a:gd name="connsiteX96" fmla="*/ 18855 w 432974"/>
                <a:gd name="connsiteY96" fmla="*/ 100781 h 195536"/>
                <a:gd name="connsiteX97" fmla="*/ 34219 w 432974"/>
                <a:gd name="connsiteY97" fmla="*/ 139888 h 195536"/>
                <a:gd name="connsiteX98" fmla="*/ 66343 w 432974"/>
                <a:gd name="connsiteY98" fmla="*/ 162235 h 195536"/>
                <a:gd name="connsiteX99" fmla="*/ 102656 w 432974"/>
                <a:gd name="connsiteY99" fmla="*/ 163632 h 195536"/>
                <a:gd name="connsiteX100" fmla="*/ 155731 w 432974"/>
                <a:gd name="connsiteY100" fmla="*/ 130111 h 195536"/>
                <a:gd name="connsiteX101" fmla="*/ 178078 w 432974"/>
                <a:gd name="connsiteY101" fmla="*/ 86814 h 195536"/>
                <a:gd name="connsiteX102" fmla="*/ 178078 w 432974"/>
                <a:gd name="connsiteY102" fmla="*/ 86814 h 195536"/>
                <a:gd name="connsiteX103" fmla="*/ 186458 w 432974"/>
                <a:gd name="connsiteY103" fmla="*/ 61673 h 195536"/>
                <a:gd name="connsiteX104" fmla="*/ 186458 w 432974"/>
                <a:gd name="connsiteY104" fmla="*/ 61673 h 195536"/>
                <a:gd name="connsiteX105" fmla="*/ 186458 w 432974"/>
                <a:gd name="connsiteY105" fmla="*/ 61673 h 195536"/>
                <a:gd name="connsiteX106" fmla="*/ 200425 w 432974"/>
                <a:gd name="connsiteY106" fmla="*/ 58880 h 195536"/>
                <a:gd name="connsiteX107" fmla="*/ 206012 w 432974"/>
                <a:gd name="connsiteY107" fmla="*/ 68657 h 19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432974" h="195536">
                  <a:moveTo>
                    <a:pt x="206012" y="68657"/>
                  </a:moveTo>
                  <a:cubicBezTo>
                    <a:pt x="206012" y="68657"/>
                    <a:pt x="204615" y="67260"/>
                    <a:pt x="201822" y="65864"/>
                  </a:cubicBezTo>
                  <a:cubicBezTo>
                    <a:pt x="199028" y="64467"/>
                    <a:pt x="193441" y="63070"/>
                    <a:pt x="189251" y="68657"/>
                  </a:cubicBezTo>
                  <a:lnTo>
                    <a:pt x="189251" y="68657"/>
                  </a:lnTo>
                  <a:cubicBezTo>
                    <a:pt x="186458" y="75640"/>
                    <a:pt x="185062" y="84020"/>
                    <a:pt x="180871" y="93797"/>
                  </a:cubicBezTo>
                  <a:lnTo>
                    <a:pt x="180871" y="93797"/>
                  </a:lnTo>
                  <a:cubicBezTo>
                    <a:pt x="176681" y="106368"/>
                    <a:pt x="171095" y="121731"/>
                    <a:pt x="158524" y="137095"/>
                  </a:cubicBezTo>
                  <a:cubicBezTo>
                    <a:pt x="147351" y="152458"/>
                    <a:pt x="129194" y="166425"/>
                    <a:pt x="105450" y="170615"/>
                  </a:cubicBezTo>
                  <a:cubicBezTo>
                    <a:pt x="94277" y="173409"/>
                    <a:pt x="80310" y="173409"/>
                    <a:pt x="67739" y="170615"/>
                  </a:cubicBezTo>
                  <a:cubicBezTo>
                    <a:pt x="55169" y="167822"/>
                    <a:pt x="42599" y="159442"/>
                    <a:pt x="34219" y="148268"/>
                  </a:cubicBezTo>
                  <a:cubicBezTo>
                    <a:pt x="25838" y="137095"/>
                    <a:pt x="20252" y="123128"/>
                    <a:pt x="18855" y="107764"/>
                  </a:cubicBezTo>
                  <a:cubicBezTo>
                    <a:pt x="17459" y="100781"/>
                    <a:pt x="17459" y="92401"/>
                    <a:pt x="17459" y="85417"/>
                  </a:cubicBezTo>
                  <a:cubicBezTo>
                    <a:pt x="17459" y="81227"/>
                    <a:pt x="17459" y="77037"/>
                    <a:pt x="18855" y="74244"/>
                  </a:cubicBezTo>
                  <a:cubicBezTo>
                    <a:pt x="18855" y="70054"/>
                    <a:pt x="16062" y="68657"/>
                    <a:pt x="11872" y="68657"/>
                  </a:cubicBezTo>
                  <a:lnTo>
                    <a:pt x="10475" y="68657"/>
                  </a:lnTo>
                  <a:lnTo>
                    <a:pt x="10475" y="67260"/>
                  </a:lnTo>
                  <a:cubicBezTo>
                    <a:pt x="10475" y="58880"/>
                    <a:pt x="10475" y="51897"/>
                    <a:pt x="10475" y="43517"/>
                  </a:cubicBezTo>
                  <a:cubicBezTo>
                    <a:pt x="10475" y="39326"/>
                    <a:pt x="13268" y="35136"/>
                    <a:pt x="16062" y="32343"/>
                  </a:cubicBezTo>
                  <a:cubicBezTo>
                    <a:pt x="18855" y="29550"/>
                    <a:pt x="23045" y="26756"/>
                    <a:pt x="27235" y="25359"/>
                  </a:cubicBezTo>
                  <a:cubicBezTo>
                    <a:pt x="42599" y="18376"/>
                    <a:pt x="59359" y="16979"/>
                    <a:pt x="76119" y="15583"/>
                  </a:cubicBezTo>
                  <a:cubicBezTo>
                    <a:pt x="92880" y="14186"/>
                    <a:pt x="111037" y="14186"/>
                    <a:pt x="127797" y="16979"/>
                  </a:cubicBezTo>
                  <a:cubicBezTo>
                    <a:pt x="136177" y="18376"/>
                    <a:pt x="145954" y="21169"/>
                    <a:pt x="154334" y="23963"/>
                  </a:cubicBezTo>
                  <a:cubicBezTo>
                    <a:pt x="162714" y="28153"/>
                    <a:pt x="171095" y="32343"/>
                    <a:pt x="175285" y="40723"/>
                  </a:cubicBezTo>
                  <a:lnTo>
                    <a:pt x="173888" y="39326"/>
                  </a:lnTo>
                  <a:cubicBezTo>
                    <a:pt x="182268" y="35136"/>
                    <a:pt x="192045" y="35136"/>
                    <a:pt x="201822" y="35136"/>
                  </a:cubicBezTo>
                  <a:cubicBezTo>
                    <a:pt x="206012" y="35136"/>
                    <a:pt x="211599" y="36533"/>
                    <a:pt x="215788" y="37930"/>
                  </a:cubicBezTo>
                  <a:cubicBezTo>
                    <a:pt x="215788" y="37930"/>
                    <a:pt x="217185" y="37930"/>
                    <a:pt x="217185" y="37930"/>
                  </a:cubicBezTo>
                  <a:lnTo>
                    <a:pt x="217185" y="37930"/>
                  </a:lnTo>
                  <a:cubicBezTo>
                    <a:pt x="217185" y="37930"/>
                    <a:pt x="217185" y="37930"/>
                    <a:pt x="217185" y="37930"/>
                  </a:cubicBezTo>
                  <a:cubicBezTo>
                    <a:pt x="217185" y="37930"/>
                    <a:pt x="217185" y="37930"/>
                    <a:pt x="217185" y="37930"/>
                  </a:cubicBezTo>
                  <a:cubicBezTo>
                    <a:pt x="217185" y="37930"/>
                    <a:pt x="217185" y="39326"/>
                    <a:pt x="217185" y="39326"/>
                  </a:cubicBezTo>
                  <a:lnTo>
                    <a:pt x="217185" y="39326"/>
                  </a:lnTo>
                  <a:cubicBezTo>
                    <a:pt x="214392" y="33740"/>
                    <a:pt x="217185" y="37930"/>
                    <a:pt x="215788" y="36533"/>
                  </a:cubicBezTo>
                  <a:lnTo>
                    <a:pt x="215788" y="36533"/>
                  </a:lnTo>
                  <a:lnTo>
                    <a:pt x="215788" y="36533"/>
                  </a:lnTo>
                  <a:lnTo>
                    <a:pt x="215788" y="36533"/>
                  </a:lnTo>
                  <a:lnTo>
                    <a:pt x="217185" y="36533"/>
                  </a:lnTo>
                  <a:lnTo>
                    <a:pt x="219979" y="35136"/>
                  </a:lnTo>
                  <a:lnTo>
                    <a:pt x="226962" y="32343"/>
                  </a:lnTo>
                  <a:cubicBezTo>
                    <a:pt x="260483" y="19773"/>
                    <a:pt x="298193" y="15583"/>
                    <a:pt x="331714" y="21169"/>
                  </a:cubicBezTo>
                  <a:cubicBezTo>
                    <a:pt x="365235" y="26756"/>
                    <a:pt x="397358" y="37930"/>
                    <a:pt x="425292" y="51897"/>
                  </a:cubicBezTo>
                  <a:lnTo>
                    <a:pt x="425292" y="51897"/>
                  </a:lnTo>
                  <a:lnTo>
                    <a:pt x="425292" y="51897"/>
                  </a:lnTo>
                  <a:cubicBezTo>
                    <a:pt x="426689" y="58880"/>
                    <a:pt x="426689" y="65864"/>
                    <a:pt x="425292" y="72847"/>
                  </a:cubicBezTo>
                  <a:cubicBezTo>
                    <a:pt x="425292" y="75640"/>
                    <a:pt x="423895" y="79830"/>
                    <a:pt x="421102" y="82624"/>
                  </a:cubicBezTo>
                  <a:cubicBezTo>
                    <a:pt x="419705" y="84020"/>
                    <a:pt x="416912" y="84020"/>
                    <a:pt x="415515" y="84020"/>
                  </a:cubicBezTo>
                  <a:cubicBezTo>
                    <a:pt x="414119" y="84020"/>
                    <a:pt x="412722" y="85417"/>
                    <a:pt x="411325" y="86814"/>
                  </a:cubicBezTo>
                  <a:cubicBezTo>
                    <a:pt x="402945" y="96591"/>
                    <a:pt x="400152" y="110558"/>
                    <a:pt x="395961" y="121731"/>
                  </a:cubicBezTo>
                  <a:cubicBezTo>
                    <a:pt x="391772" y="134301"/>
                    <a:pt x="387582" y="145475"/>
                    <a:pt x="380598" y="156648"/>
                  </a:cubicBezTo>
                  <a:cubicBezTo>
                    <a:pt x="373615" y="167822"/>
                    <a:pt x="363838" y="174805"/>
                    <a:pt x="354061" y="180392"/>
                  </a:cubicBezTo>
                  <a:cubicBezTo>
                    <a:pt x="333110" y="190169"/>
                    <a:pt x="309367" y="190169"/>
                    <a:pt x="289813" y="187376"/>
                  </a:cubicBezTo>
                  <a:cubicBezTo>
                    <a:pt x="268863" y="185979"/>
                    <a:pt x="250706" y="176202"/>
                    <a:pt x="239532" y="163632"/>
                  </a:cubicBezTo>
                  <a:cubicBezTo>
                    <a:pt x="226962" y="151062"/>
                    <a:pt x="221375" y="137095"/>
                    <a:pt x="217185" y="124525"/>
                  </a:cubicBezTo>
                  <a:cubicBezTo>
                    <a:pt x="212995" y="111954"/>
                    <a:pt x="210202" y="100781"/>
                    <a:pt x="208805" y="91004"/>
                  </a:cubicBezTo>
                  <a:cubicBezTo>
                    <a:pt x="206012" y="72847"/>
                    <a:pt x="207408" y="63070"/>
                    <a:pt x="207408" y="63070"/>
                  </a:cubicBezTo>
                  <a:cubicBezTo>
                    <a:pt x="207408" y="63070"/>
                    <a:pt x="207408" y="65864"/>
                    <a:pt x="207408" y="70054"/>
                  </a:cubicBezTo>
                  <a:cubicBezTo>
                    <a:pt x="207408" y="74244"/>
                    <a:pt x="208805" y="81227"/>
                    <a:pt x="210202" y="91004"/>
                  </a:cubicBezTo>
                  <a:cubicBezTo>
                    <a:pt x="211599" y="99384"/>
                    <a:pt x="214392" y="110558"/>
                    <a:pt x="218582" y="123128"/>
                  </a:cubicBezTo>
                  <a:cubicBezTo>
                    <a:pt x="222772" y="135698"/>
                    <a:pt x="229755" y="149665"/>
                    <a:pt x="240929" y="160838"/>
                  </a:cubicBezTo>
                  <a:cubicBezTo>
                    <a:pt x="252102" y="173409"/>
                    <a:pt x="270259" y="181789"/>
                    <a:pt x="289813" y="183186"/>
                  </a:cubicBezTo>
                  <a:cubicBezTo>
                    <a:pt x="309367" y="184582"/>
                    <a:pt x="331714" y="185979"/>
                    <a:pt x="352664" y="176202"/>
                  </a:cubicBezTo>
                  <a:cubicBezTo>
                    <a:pt x="362441" y="170615"/>
                    <a:pt x="372218" y="163632"/>
                    <a:pt x="379201" y="153855"/>
                  </a:cubicBezTo>
                  <a:cubicBezTo>
                    <a:pt x="386185" y="144078"/>
                    <a:pt x="390375" y="131508"/>
                    <a:pt x="394565" y="118938"/>
                  </a:cubicBezTo>
                  <a:cubicBezTo>
                    <a:pt x="398755" y="106368"/>
                    <a:pt x="401549" y="93797"/>
                    <a:pt x="411325" y="82624"/>
                  </a:cubicBezTo>
                  <a:cubicBezTo>
                    <a:pt x="412722" y="81227"/>
                    <a:pt x="414119" y="79830"/>
                    <a:pt x="415515" y="79830"/>
                  </a:cubicBezTo>
                  <a:cubicBezTo>
                    <a:pt x="418309" y="79830"/>
                    <a:pt x="418309" y="79830"/>
                    <a:pt x="419705" y="78434"/>
                  </a:cubicBezTo>
                  <a:cubicBezTo>
                    <a:pt x="422499" y="77037"/>
                    <a:pt x="422499" y="72847"/>
                    <a:pt x="423895" y="70054"/>
                  </a:cubicBezTo>
                  <a:cubicBezTo>
                    <a:pt x="425292" y="63070"/>
                    <a:pt x="423895" y="56087"/>
                    <a:pt x="423895" y="49103"/>
                  </a:cubicBezTo>
                  <a:lnTo>
                    <a:pt x="425292" y="50500"/>
                  </a:lnTo>
                  <a:cubicBezTo>
                    <a:pt x="397358" y="36533"/>
                    <a:pt x="365235" y="25359"/>
                    <a:pt x="331714" y="19773"/>
                  </a:cubicBezTo>
                  <a:cubicBezTo>
                    <a:pt x="298193" y="14186"/>
                    <a:pt x="261879" y="19773"/>
                    <a:pt x="228359" y="30946"/>
                  </a:cubicBezTo>
                  <a:lnTo>
                    <a:pt x="221375" y="33740"/>
                  </a:lnTo>
                  <a:lnTo>
                    <a:pt x="218582" y="35136"/>
                  </a:lnTo>
                  <a:lnTo>
                    <a:pt x="217185" y="35136"/>
                  </a:lnTo>
                  <a:lnTo>
                    <a:pt x="217185" y="35136"/>
                  </a:lnTo>
                  <a:lnTo>
                    <a:pt x="217185" y="35136"/>
                  </a:lnTo>
                  <a:lnTo>
                    <a:pt x="217185" y="35136"/>
                  </a:lnTo>
                  <a:cubicBezTo>
                    <a:pt x="217185" y="35136"/>
                    <a:pt x="218582" y="36533"/>
                    <a:pt x="215788" y="33740"/>
                  </a:cubicBezTo>
                  <a:lnTo>
                    <a:pt x="215788" y="33740"/>
                  </a:lnTo>
                  <a:cubicBezTo>
                    <a:pt x="215788" y="33740"/>
                    <a:pt x="215788" y="33740"/>
                    <a:pt x="215788" y="35136"/>
                  </a:cubicBezTo>
                  <a:cubicBezTo>
                    <a:pt x="215788" y="36533"/>
                    <a:pt x="215788" y="35136"/>
                    <a:pt x="215788" y="35136"/>
                  </a:cubicBezTo>
                  <a:lnTo>
                    <a:pt x="214392" y="35136"/>
                  </a:lnTo>
                  <a:cubicBezTo>
                    <a:pt x="210202" y="33740"/>
                    <a:pt x="204615" y="32343"/>
                    <a:pt x="200425" y="32343"/>
                  </a:cubicBezTo>
                  <a:cubicBezTo>
                    <a:pt x="190648" y="30946"/>
                    <a:pt x="180871" y="32343"/>
                    <a:pt x="173888" y="36533"/>
                  </a:cubicBezTo>
                  <a:lnTo>
                    <a:pt x="172491" y="36533"/>
                  </a:lnTo>
                  <a:lnTo>
                    <a:pt x="171095" y="35136"/>
                  </a:lnTo>
                  <a:cubicBezTo>
                    <a:pt x="166904" y="28153"/>
                    <a:pt x="158524" y="22566"/>
                    <a:pt x="151541" y="19773"/>
                  </a:cubicBezTo>
                  <a:cubicBezTo>
                    <a:pt x="143161" y="15583"/>
                    <a:pt x="134781" y="14186"/>
                    <a:pt x="126400" y="12789"/>
                  </a:cubicBezTo>
                  <a:cubicBezTo>
                    <a:pt x="109640" y="9996"/>
                    <a:pt x="91483" y="9996"/>
                    <a:pt x="74723" y="11393"/>
                  </a:cubicBezTo>
                  <a:cubicBezTo>
                    <a:pt x="57963" y="12789"/>
                    <a:pt x="41202" y="14186"/>
                    <a:pt x="25838" y="21169"/>
                  </a:cubicBezTo>
                  <a:cubicBezTo>
                    <a:pt x="21649" y="22566"/>
                    <a:pt x="18855" y="25359"/>
                    <a:pt x="16062" y="26756"/>
                  </a:cubicBezTo>
                  <a:cubicBezTo>
                    <a:pt x="13268" y="29550"/>
                    <a:pt x="10475" y="32343"/>
                    <a:pt x="11872" y="36533"/>
                  </a:cubicBezTo>
                  <a:cubicBezTo>
                    <a:pt x="11872" y="44913"/>
                    <a:pt x="11872" y="51897"/>
                    <a:pt x="11872" y="60277"/>
                  </a:cubicBezTo>
                  <a:lnTo>
                    <a:pt x="10475" y="58880"/>
                  </a:lnTo>
                  <a:cubicBezTo>
                    <a:pt x="14665" y="58880"/>
                    <a:pt x="20252" y="63070"/>
                    <a:pt x="18855" y="67260"/>
                  </a:cubicBezTo>
                  <a:cubicBezTo>
                    <a:pt x="18855" y="71450"/>
                    <a:pt x="17459" y="74244"/>
                    <a:pt x="17459" y="78434"/>
                  </a:cubicBezTo>
                  <a:cubicBezTo>
                    <a:pt x="17459" y="85417"/>
                    <a:pt x="17459" y="93797"/>
                    <a:pt x="18855" y="100781"/>
                  </a:cubicBezTo>
                  <a:cubicBezTo>
                    <a:pt x="21649" y="114748"/>
                    <a:pt x="25838" y="128715"/>
                    <a:pt x="34219" y="139888"/>
                  </a:cubicBezTo>
                  <a:cubicBezTo>
                    <a:pt x="42599" y="151062"/>
                    <a:pt x="53772" y="158045"/>
                    <a:pt x="66343" y="162235"/>
                  </a:cubicBezTo>
                  <a:cubicBezTo>
                    <a:pt x="78913" y="165029"/>
                    <a:pt x="91483" y="165029"/>
                    <a:pt x="102656" y="163632"/>
                  </a:cubicBezTo>
                  <a:cubicBezTo>
                    <a:pt x="126400" y="159442"/>
                    <a:pt x="144557" y="145475"/>
                    <a:pt x="155731" y="130111"/>
                  </a:cubicBezTo>
                  <a:cubicBezTo>
                    <a:pt x="166904" y="114748"/>
                    <a:pt x="173888" y="99384"/>
                    <a:pt x="178078" y="86814"/>
                  </a:cubicBezTo>
                  <a:lnTo>
                    <a:pt x="178078" y="86814"/>
                  </a:lnTo>
                  <a:cubicBezTo>
                    <a:pt x="180871" y="77037"/>
                    <a:pt x="183665" y="68657"/>
                    <a:pt x="186458" y="61673"/>
                  </a:cubicBezTo>
                  <a:lnTo>
                    <a:pt x="186458" y="61673"/>
                  </a:lnTo>
                  <a:lnTo>
                    <a:pt x="186458" y="61673"/>
                  </a:lnTo>
                  <a:cubicBezTo>
                    <a:pt x="190648" y="56087"/>
                    <a:pt x="197632" y="57483"/>
                    <a:pt x="200425" y="58880"/>
                  </a:cubicBezTo>
                  <a:cubicBezTo>
                    <a:pt x="204615" y="67260"/>
                    <a:pt x="206012" y="68657"/>
                    <a:pt x="206012" y="68657"/>
                  </a:cubicBezTo>
                  <a:close/>
                </a:path>
              </a:pathLst>
            </a:custGeom>
            <a:solidFill>
              <a:srgbClr val="455A64"/>
            </a:solidFill>
            <a:ln w="9525"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25428CB9-5F3F-4951-B7AD-E173DFE46FB6}"/>
                </a:ext>
              </a:extLst>
            </p:cNvPr>
            <p:cNvSpPr/>
            <p:nvPr/>
          </p:nvSpPr>
          <p:spPr>
            <a:xfrm>
              <a:off x="7584430" y="2092887"/>
              <a:ext cx="181570" cy="167603"/>
            </a:xfrm>
            <a:custGeom>
              <a:avLst/>
              <a:gdLst>
                <a:gd name="connsiteX0" fmla="*/ 11872 w 181569"/>
                <a:gd name="connsiteY0" fmla="*/ 33786 h 167602"/>
                <a:gd name="connsiteX1" fmla="*/ 118020 w 181569"/>
                <a:gd name="connsiteY1" fmla="*/ 12836 h 167602"/>
                <a:gd name="connsiteX2" fmla="*/ 180871 w 181569"/>
                <a:gd name="connsiteY2" fmla="*/ 68703 h 167602"/>
                <a:gd name="connsiteX3" fmla="*/ 92880 w 181569"/>
                <a:gd name="connsiteY3" fmla="*/ 160885 h 167602"/>
                <a:gd name="connsiteX4" fmla="*/ 10475 w 181569"/>
                <a:gd name="connsiteY4" fmla="*/ 46356 h 167602"/>
                <a:gd name="connsiteX5" fmla="*/ 11872 w 181569"/>
                <a:gd name="connsiteY5" fmla="*/ 33786 h 167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569" h="167602">
                  <a:moveTo>
                    <a:pt x="11872" y="33786"/>
                  </a:moveTo>
                  <a:cubicBezTo>
                    <a:pt x="11872" y="33786"/>
                    <a:pt x="27235" y="1662"/>
                    <a:pt x="118020" y="12836"/>
                  </a:cubicBezTo>
                  <a:cubicBezTo>
                    <a:pt x="190648" y="22612"/>
                    <a:pt x="183665" y="57530"/>
                    <a:pt x="180871" y="68703"/>
                  </a:cubicBezTo>
                  <a:cubicBezTo>
                    <a:pt x="178078" y="79877"/>
                    <a:pt x="168301" y="167868"/>
                    <a:pt x="92880" y="160885"/>
                  </a:cubicBezTo>
                  <a:cubicBezTo>
                    <a:pt x="17459" y="153901"/>
                    <a:pt x="10475" y="54736"/>
                    <a:pt x="10475" y="46356"/>
                  </a:cubicBezTo>
                  <a:cubicBezTo>
                    <a:pt x="13268" y="37976"/>
                    <a:pt x="11872" y="33786"/>
                    <a:pt x="11872" y="33786"/>
                  </a:cubicBezTo>
                  <a:close/>
                </a:path>
              </a:pathLst>
            </a:custGeom>
            <a:solidFill>
              <a:srgbClr val="000000"/>
            </a:solidFill>
            <a:ln w="9525"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6AD4B3FC-FA4A-4A7C-8D8D-BC26E4CE6F3D}"/>
                </a:ext>
              </a:extLst>
            </p:cNvPr>
            <p:cNvSpPr/>
            <p:nvPr/>
          </p:nvSpPr>
          <p:spPr>
            <a:xfrm>
              <a:off x="7391044" y="2083770"/>
              <a:ext cx="153636" cy="153636"/>
            </a:xfrm>
            <a:custGeom>
              <a:avLst/>
              <a:gdLst>
                <a:gd name="connsiteX0" fmla="*/ 37654 w 153635"/>
                <a:gd name="connsiteY0" fmla="*/ 14968 h 153635"/>
                <a:gd name="connsiteX1" fmla="*/ 15308 w 153635"/>
                <a:gd name="connsiteY1" fmla="*/ 41505 h 153635"/>
                <a:gd name="connsiteX2" fmla="*/ 36258 w 153635"/>
                <a:gd name="connsiteY2" fmla="*/ 137877 h 153635"/>
                <a:gd name="connsiteX3" fmla="*/ 85142 w 153635"/>
                <a:gd name="connsiteY3" fmla="*/ 149051 h 153635"/>
                <a:gd name="connsiteX4" fmla="*/ 117266 w 153635"/>
                <a:gd name="connsiteY4" fmla="*/ 132290 h 153635"/>
                <a:gd name="connsiteX5" fmla="*/ 152183 w 153635"/>
                <a:gd name="connsiteY5" fmla="*/ 52679 h 153635"/>
                <a:gd name="connsiteX6" fmla="*/ 132630 w 153635"/>
                <a:gd name="connsiteY6" fmla="*/ 20555 h 153635"/>
                <a:gd name="connsiteX7" fmla="*/ 37654 w 153635"/>
                <a:gd name="connsiteY7" fmla="*/ 14968 h 153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635" h="153635">
                  <a:moveTo>
                    <a:pt x="37654" y="14968"/>
                  </a:moveTo>
                  <a:cubicBezTo>
                    <a:pt x="34861" y="14968"/>
                    <a:pt x="19498" y="21952"/>
                    <a:pt x="15308" y="41505"/>
                  </a:cubicBezTo>
                  <a:cubicBezTo>
                    <a:pt x="12514" y="58266"/>
                    <a:pt x="-1453" y="111340"/>
                    <a:pt x="36258" y="137877"/>
                  </a:cubicBezTo>
                  <a:cubicBezTo>
                    <a:pt x="50225" y="147654"/>
                    <a:pt x="68382" y="151844"/>
                    <a:pt x="85142" y="149051"/>
                  </a:cubicBezTo>
                  <a:cubicBezTo>
                    <a:pt x="93522" y="147654"/>
                    <a:pt x="108886" y="139274"/>
                    <a:pt x="117266" y="132290"/>
                  </a:cubicBezTo>
                  <a:cubicBezTo>
                    <a:pt x="138216" y="114133"/>
                    <a:pt x="152183" y="70836"/>
                    <a:pt x="152183" y="52679"/>
                  </a:cubicBezTo>
                  <a:cubicBezTo>
                    <a:pt x="152183" y="34522"/>
                    <a:pt x="152183" y="30332"/>
                    <a:pt x="132630" y="20555"/>
                  </a:cubicBezTo>
                  <a:cubicBezTo>
                    <a:pt x="114472" y="10778"/>
                    <a:pt x="86539" y="6588"/>
                    <a:pt x="37654" y="14968"/>
                  </a:cubicBezTo>
                  <a:close/>
                </a:path>
              </a:pathLst>
            </a:custGeom>
            <a:solidFill>
              <a:srgbClr val="000000"/>
            </a:solidFill>
            <a:ln w="9525"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A609BCD9-00EC-4931-9F2D-573923AC8072}"/>
                </a:ext>
              </a:extLst>
            </p:cNvPr>
            <p:cNvSpPr/>
            <p:nvPr/>
          </p:nvSpPr>
          <p:spPr>
            <a:xfrm>
              <a:off x="7432072" y="2118873"/>
              <a:ext cx="69835" cy="83801"/>
            </a:xfrm>
            <a:custGeom>
              <a:avLst/>
              <a:gdLst>
                <a:gd name="connsiteX0" fmla="*/ 70651 w 69834"/>
                <a:gd name="connsiteY0" fmla="*/ 10593 h 83801"/>
                <a:gd name="connsiteX1" fmla="*/ 42717 w 69834"/>
                <a:gd name="connsiteY1" fmla="*/ 44113 h 83801"/>
                <a:gd name="connsiteX2" fmla="*/ 10593 w 69834"/>
                <a:gd name="connsiteY2" fmla="*/ 74840 h 83801"/>
                <a:gd name="connsiteX3" fmla="*/ 37130 w 69834"/>
                <a:gd name="connsiteY3" fmla="*/ 38526 h 83801"/>
                <a:gd name="connsiteX4" fmla="*/ 70651 w 69834"/>
                <a:gd name="connsiteY4" fmla="*/ 10593 h 83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34" h="83801">
                  <a:moveTo>
                    <a:pt x="70651" y="10593"/>
                  </a:moveTo>
                  <a:cubicBezTo>
                    <a:pt x="72047" y="11989"/>
                    <a:pt x="58081" y="25956"/>
                    <a:pt x="42717" y="44113"/>
                  </a:cubicBezTo>
                  <a:cubicBezTo>
                    <a:pt x="25956" y="62270"/>
                    <a:pt x="13386" y="76237"/>
                    <a:pt x="10593" y="74840"/>
                  </a:cubicBezTo>
                  <a:cubicBezTo>
                    <a:pt x="9196" y="73444"/>
                    <a:pt x="20370" y="56683"/>
                    <a:pt x="37130" y="38526"/>
                  </a:cubicBezTo>
                  <a:cubicBezTo>
                    <a:pt x="53890" y="20369"/>
                    <a:pt x="69254" y="9196"/>
                    <a:pt x="70651" y="10593"/>
                  </a:cubicBezTo>
                  <a:close/>
                </a:path>
              </a:pathLst>
            </a:custGeom>
            <a:solidFill>
              <a:srgbClr val="455A64"/>
            </a:solidFill>
            <a:ln w="9525"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CF41FE48-B184-4B14-AAC2-FC8CCF9295C5}"/>
                </a:ext>
              </a:extLst>
            </p:cNvPr>
            <p:cNvSpPr/>
            <p:nvPr/>
          </p:nvSpPr>
          <p:spPr>
            <a:xfrm>
              <a:off x="7651353" y="2139835"/>
              <a:ext cx="69835" cy="83801"/>
            </a:xfrm>
            <a:custGeom>
              <a:avLst/>
              <a:gdLst>
                <a:gd name="connsiteX0" fmla="*/ 70650 w 69834"/>
                <a:gd name="connsiteY0" fmla="*/ 10581 h 83801"/>
                <a:gd name="connsiteX1" fmla="*/ 42717 w 69834"/>
                <a:gd name="connsiteY1" fmla="*/ 44102 h 83801"/>
                <a:gd name="connsiteX2" fmla="*/ 10593 w 69834"/>
                <a:gd name="connsiteY2" fmla="*/ 74829 h 83801"/>
                <a:gd name="connsiteX3" fmla="*/ 37130 w 69834"/>
                <a:gd name="connsiteY3" fmla="*/ 38515 h 83801"/>
                <a:gd name="connsiteX4" fmla="*/ 70650 w 69834"/>
                <a:gd name="connsiteY4" fmla="*/ 10581 h 83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34" h="83801">
                  <a:moveTo>
                    <a:pt x="70650" y="10581"/>
                  </a:moveTo>
                  <a:cubicBezTo>
                    <a:pt x="72047" y="11978"/>
                    <a:pt x="58080" y="25945"/>
                    <a:pt x="42717" y="44102"/>
                  </a:cubicBezTo>
                  <a:cubicBezTo>
                    <a:pt x="25956" y="62259"/>
                    <a:pt x="13386" y="76226"/>
                    <a:pt x="10593" y="74829"/>
                  </a:cubicBezTo>
                  <a:cubicBezTo>
                    <a:pt x="9196" y="73432"/>
                    <a:pt x="20370" y="56672"/>
                    <a:pt x="37130" y="38515"/>
                  </a:cubicBezTo>
                  <a:cubicBezTo>
                    <a:pt x="53890" y="21755"/>
                    <a:pt x="69254" y="9185"/>
                    <a:pt x="70650" y="10581"/>
                  </a:cubicBezTo>
                  <a:close/>
                </a:path>
              </a:pathLst>
            </a:custGeom>
            <a:solidFill>
              <a:srgbClr val="455A64"/>
            </a:solidFill>
            <a:ln w="9525"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D7B25CBA-03FD-4B65-B903-48A30BAA3B10}"/>
                </a:ext>
              </a:extLst>
            </p:cNvPr>
            <p:cNvSpPr/>
            <p:nvPr/>
          </p:nvSpPr>
          <p:spPr>
            <a:xfrm>
              <a:off x="7462703" y="2146715"/>
              <a:ext cx="41901" cy="55868"/>
            </a:xfrm>
            <a:custGeom>
              <a:avLst/>
              <a:gdLst>
                <a:gd name="connsiteX0" fmla="*/ 42813 w 41900"/>
                <a:gd name="connsiteY0" fmla="*/ 10685 h 55867"/>
                <a:gd name="connsiteX1" fmla="*/ 28846 w 41900"/>
                <a:gd name="connsiteY1" fmla="*/ 31635 h 55867"/>
                <a:gd name="connsiteX2" fmla="*/ 10689 w 41900"/>
                <a:gd name="connsiteY2" fmla="*/ 48395 h 55867"/>
                <a:gd name="connsiteX3" fmla="*/ 23259 w 41900"/>
                <a:gd name="connsiteY3" fmla="*/ 27445 h 55867"/>
                <a:gd name="connsiteX4" fmla="*/ 42813 w 41900"/>
                <a:gd name="connsiteY4" fmla="*/ 10685 h 55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00" h="55867">
                  <a:moveTo>
                    <a:pt x="42813" y="10685"/>
                  </a:moveTo>
                  <a:cubicBezTo>
                    <a:pt x="44210" y="12081"/>
                    <a:pt x="37226" y="20461"/>
                    <a:pt x="28846" y="31635"/>
                  </a:cubicBezTo>
                  <a:cubicBezTo>
                    <a:pt x="20466" y="41412"/>
                    <a:pt x="12086" y="49792"/>
                    <a:pt x="10689" y="48395"/>
                  </a:cubicBezTo>
                  <a:cubicBezTo>
                    <a:pt x="9292" y="46999"/>
                    <a:pt x="14879" y="37222"/>
                    <a:pt x="23259" y="27445"/>
                  </a:cubicBezTo>
                  <a:cubicBezTo>
                    <a:pt x="31639" y="14875"/>
                    <a:pt x="41416" y="9288"/>
                    <a:pt x="42813" y="10685"/>
                  </a:cubicBezTo>
                  <a:close/>
                </a:path>
              </a:pathLst>
            </a:custGeom>
            <a:solidFill>
              <a:srgbClr val="455A64"/>
            </a:solidFill>
            <a:ln w="9525"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36A0EA45-768A-4BDE-805D-10B1CA8BF6A3}"/>
                </a:ext>
              </a:extLst>
            </p:cNvPr>
            <p:cNvSpPr/>
            <p:nvPr/>
          </p:nvSpPr>
          <p:spPr>
            <a:xfrm>
              <a:off x="7947473" y="1984908"/>
              <a:ext cx="83801" cy="335206"/>
            </a:xfrm>
            <a:custGeom>
              <a:avLst/>
              <a:gdLst>
                <a:gd name="connsiteX0" fmla="*/ 10572 w 83801"/>
                <a:gd name="connsiteY0" fmla="*/ 334507 h 335205"/>
                <a:gd name="connsiteX1" fmla="*/ 38506 w 83801"/>
                <a:gd name="connsiteY1" fmla="*/ 292607 h 335205"/>
                <a:gd name="connsiteX2" fmla="*/ 76216 w 83801"/>
                <a:gd name="connsiteY2" fmla="*/ 178078 h 335205"/>
                <a:gd name="connsiteX3" fmla="*/ 63646 w 83801"/>
                <a:gd name="connsiteY3" fmla="*/ 57963 h 335205"/>
                <a:gd name="connsiteX4" fmla="*/ 45489 w 83801"/>
                <a:gd name="connsiteY4" fmla="*/ 10475 h 335205"/>
                <a:gd name="connsiteX5" fmla="*/ 52472 w 83801"/>
                <a:gd name="connsiteY5" fmla="*/ 21649 h 335205"/>
                <a:gd name="connsiteX6" fmla="*/ 67836 w 83801"/>
                <a:gd name="connsiteY6" fmla="*/ 55169 h 335205"/>
                <a:gd name="connsiteX7" fmla="*/ 83199 w 83801"/>
                <a:gd name="connsiteY7" fmla="*/ 178078 h 335205"/>
                <a:gd name="connsiteX8" fmla="*/ 42695 w 83801"/>
                <a:gd name="connsiteY8" fmla="*/ 295400 h 335205"/>
                <a:gd name="connsiteX9" fmla="*/ 20348 w 83801"/>
                <a:gd name="connsiteY9" fmla="*/ 326127 h 335205"/>
                <a:gd name="connsiteX10" fmla="*/ 10572 w 83801"/>
                <a:gd name="connsiteY10" fmla="*/ 334507 h 335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801" h="335205">
                  <a:moveTo>
                    <a:pt x="10572" y="334507"/>
                  </a:moveTo>
                  <a:cubicBezTo>
                    <a:pt x="9175" y="333111"/>
                    <a:pt x="23142" y="319144"/>
                    <a:pt x="38506" y="292607"/>
                  </a:cubicBezTo>
                  <a:cubicBezTo>
                    <a:pt x="53869" y="266070"/>
                    <a:pt x="70629" y="225565"/>
                    <a:pt x="76216" y="178078"/>
                  </a:cubicBezTo>
                  <a:cubicBezTo>
                    <a:pt x="81803" y="130591"/>
                    <a:pt x="73423" y="87293"/>
                    <a:pt x="63646" y="57963"/>
                  </a:cubicBezTo>
                  <a:cubicBezTo>
                    <a:pt x="53869" y="28632"/>
                    <a:pt x="44092" y="11872"/>
                    <a:pt x="45489" y="10475"/>
                  </a:cubicBezTo>
                  <a:cubicBezTo>
                    <a:pt x="45489" y="10475"/>
                    <a:pt x="48282" y="14665"/>
                    <a:pt x="52472" y="21649"/>
                  </a:cubicBezTo>
                  <a:cubicBezTo>
                    <a:pt x="56662" y="30029"/>
                    <a:pt x="62249" y="41202"/>
                    <a:pt x="67836" y="55169"/>
                  </a:cubicBezTo>
                  <a:cubicBezTo>
                    <a:pt x="79010" y="84500"/>
                    <a:pt x="88786" y="129194"/>
                    <a:pt x="83199" y="178078"/>
                  </a:cubicBezTo>
                  <a:cubicBezTo>
                    <a:pt x="77613" y="226962"/>
                    <a:pt x="59456" y="267466"/>
                    <a:pt x="42695" y="295400"/>
                  </a:cubicBezTo>
                  <a:cubicBezTo>
                    <a:pt x="34315" y="309367"/>
                    <a:pt x="25935" y="319144"/>
                    <a:pt x="20348" y="326127"/>
                  </a:cubicBezTo>
                  <a:cubicBezTo>
                    <a:pt x="14762" y="331714"/>
                    <a:pt x="11968" y="334507"/>
                    <a:pt x="10572" y="334507"/>
                  </a:cubicBezTo>
                  <a:close/>
                </a:path>
              </a:pathLst>
            </a:custGeom>
            <a:solidFill>
              <a:srgbClr val="455A64"/>
            </a:solidFill>
            <a:ln w="9525"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D932CC20-E0EC-44A9-9089-AC7213DF5D3F}"/>
                </a:ext>
              </a:extLst>
            </p:cNvPr>
            <p:cNvSpPr/>
            <p:nvPr/>
          </p:nvSpPr>
          <p:spPr>
            <a:xfrm>
              <a:off x="7574653" y="2292180"/>
              <a:ext cx="83801" cy="69835"/>
            </a:xfrm>
            <a:custGeom>
              <a:avLst/>
              <a:gdLst>
                <a:gd name="connsiteX0" fmla="*/ 85896 w 83801"/>
                <a:gd name="connsiteY0" fmla="*/ 27235 h 69834"/>
                <a:gd name="connsiteX1" fmla="*/ 70533 w 83801"/>
                <a:gd name="connsiteY1" fmla="*/ 10475 h 69834"/>
                <a:gd name="connsiteX2" fmla="*/ 59359 w 83801"/>
                <a:gd name="connsiteY2" fmla="*/ 13269 h 69834"/>
                <a:gd name="connsiteX3" fmla="*/ 10475 w 83801"/>
                <a:gd name="connsiteY3" fmla="*/ 34219 h 69834"/>
                <a:gd name="connsiteX4" fmla="*/ 31426 w 83801"/>
                <a:gd name="connsiteY4" fmla="*/ 69136 h 69834"/>
                <a:gd name="connsiteX5" fmla="*/ 71929 w 83801"/>
                <a:gd name="connsiteY5" fmla="*/ 64946 h 69834"/>
                <a:gd name="connsiteX6" fmla="*/ 85896 w 83801"/>
                <a:gd name="connsiteY6" fmla="*/ 27235 h 6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01" h="69834">
                  <a:moveTo>
                    <a:pt x="85896" y="27235"/>
                  </a:moveTo>
                  <a:cubicBezTo>
                    <a:pt x="84500" y="18855"/>
                    <a:pt x="77516" y="10475"/>
                    <a:pt x="70533" y="10475"/>
                  </a:cubicBezTo>
                  <a:cubicBezTo>
                    <a:pt x="66343" y="10475"/>
                    <a:pt x="63549" y="11872"/>
                    <a:pt x="59359" y="13269"/>
                  </a:cubicBezTo>
                  <a:cubicBezTo>
                    <a:pt x="43996" y="20252"/>
                    <a:pt x="25839" y="27235"/>
                    <a:pt x="10475" y="34219"/>
                  </a:cubicBezTo>
                  <a:cubicBezTo>
                    <a:pt x="10475" y="48186"/>
                    <a:pt x="18855" y="62153"/>
                    <a:pt x="31426" y="69136"/>
                  </a:cubicBezTo>
                  <a:cubicBezTo>
                    <a:pt x="43996" y="76120"/>
                    <a:pt x="60756" y="73326"/>
                    <a:pt x="71929" y="64946"/>
                  </a:cubicBezTo>
                  <a:cubicBezTo>
                    <a:pt x="83103" y="56566"/>
                    <a:pt x="88690" y="41202"/>
                    <a:pt x="85896" y="27235"/>
                  </a:cubicBezTo>
                  <a:close/>
                </a:path>
              </a:pathLst>
            </a:custGeom>
            <a:solidFill>
              <a:srgbClr val="FF9A6C"/>
            </a:solidFill>
            <a:ln w="9525"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ED51266B-AB3E-4935-B4F7-35C0B14B0E3C}"/>
                </a:ext>
              </a:extLst>
            </p:cNvPr>
            <p:cNvSpPr/>
            <p:nvPr/>
          </p:nvSpPr>
          <p:spPr>
            <a:xfrm>
              <a:off x="7574653" y="2290403"/>
              <a:ext cx="97768" cy="83801"/>
            </a:xfrm>
            <a:custGeom>
              <a:avLst/>
              <a:gdLst>
                <a:gd name="connsiteX0" fmla="*/ 31426 w 97768"/>
                <a:gd name="connsiteY0" fmla="*/ 73707 h 83801"/>
                <a:gd name="connsiteX1" fmla="*/ 55169 w 97768"/>
                <a:gd name="connsiteY1" fmla="*/ 70914 h 83801"/>
                <a:gd name="connsiteX2" fmla="*/ 74723 w 97768"/>
                <a:gd name="connsiteY2" fmla="*/ 55550 h 83801"/>
                <a:gd name="connsiteX3" fmla="*/ 80310 w 97768"/>
                <a:gd name="connsiteY3" fmla="*/ 27616 h 83801"/>
                <a:gd name="connsiteX4" fmla="*/ 71929 w 97768"/>
                <a:gd name="connsiteY4" fmla="*/ 17839 h 83801"/>
                <a:gd name="connsiteX5" fmla="*/ 59359 w 97768"/>
                <a:gd name="connsiteY5" fmla="*/ 20633 h 83801"/>
                <a:gd name="connsiteX6" fmla="*/ 34219 w 97768"/>
                <a:gd name="connsiteY6" fmla="*/ 30410 h 83801"/>
                <a:gd name="connsiteX7" fmla="*/ 10475 w 97768"/>
                <a:gd name="connsiteY7" fmla="*/ 37393 h 83801"/>
                <a:gd name="connsiteX8" fmla="*/ 32822 w 97768"/>
                <a:gd name="connsiteY8" fmla="*/ 24823 h 83801"/>
                <a:gd name="connsiteX9" fmla="*/ 56566 w 97768"/>
                <a:gd name="connsiteY9" fmla="*/ 13649 h 83801"/>
                <a:gd name="connsiteX10" fmla="*/ 74723 w 97768"/>
                <a:gd name="connsiteY10" fmla="*/ 10856 h 83801"/>
                <a:gd name="connsiteX11" fmla="*/ 88690 w 97768"/>
                <a:gd name="connsiteY11" fmla="*/ 26219 h 83801"/>
                <a:gd name="connsiteX12" fmla="*/ 81706 w 97768"/>
                <a:gd name="connsiteY12" fmla="*/ 61137 h 83801"/>
                <a:gd name="connsiteX13" fmla="*/ 57963 w 97768"/>
                <a:gd name="connsiteY13" fmla="*/ 77897 h 83801"/>
                <a:gd name="connsiteX14" fmla="*/ 31426 w 97768"/>
                <a:gd name="connsiteY14" fmla="*/ 73707 h 83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768" h="83801">
                  <a:moveTo>
                    <a:pt x="31426" y="73707"/>
                  </a:moveTo>
                  <a:cubicBezTo>
                    <a:pt x="31426" y="72310"/>
                    <a:pt x="41203" y="76500"/>
                    <a:pt x="55169" y="70914"/>
                  </a:cubicBezTo>
                  <a:cubicBezTo>
                    <a:pt x="62153" y="68120"/>
                    <a:pt x="69136" y="63930"/>
                    <a:pt x="74723" y="55550"/>
                  </a:cubicBezTo>
                  <a:cubicBezTo>
                    <a:pt x="80310" y="48566"/>
                    <a:pt x="81706" y="37393"/>
                    <a:pt x="80310" y="27616"/>
                  </a:cubicBezTo>
                  <a:cubicBezTo>
                    <a:pt x="78913" y="23426"/>
                    <a:pt x="76120" y="19236"/>
                    <a:pt x="71929" y="17839"/>
                  </a:cubicBezTo>
                  <a:cubicBezTo>
                    <a:pt x="67740" y="16443"/>
                    <a:pt x="63549" y="17839"/>
                    <a:pt x="59359" y="20633"/>
                  </a:cubicBezTo>
                  <a:cubicBezTo>
                    <a:pt x="50979" y="23426"/>
                    <a:pt x="42599" y="27616"/>
                    <a:pt x="34219" y="30410"/>
                  </a:cubicBezTo>
                  <a:cubicBezTo>
                    <a:pt x="20252" y="35996"/>
                    <a:pt x="10475" y="38790"/>
                    <a:pt x="10475" y="37393"/>
                  </a:cubicBezTo>
                  <a:cubicBezTo>
                    <a:pt x="10475" y="35996"/>
                    <a:pt x="18855" y="31806"/>
                    <a:pt x="32822" y="24823"/>
                  </a:cubicBezTo>
                  <a:cubicBezTo>
                    <a:pt x="41203" y="20633"/>
                    <a:pt x="48186" y="17839"/>
                    <a:pt x="56566" y="13649"/>
                  </a:cubicBezTo>
                  <a:cubicBezTo>
                    <a:pt x="60756" y="12253"/>
                    <a:pt x="66343" y="9459"/>
                    <a:pt x="74723" y="10856"/>
                  </a:cubicBezTo>
                  <a:cubicBezTo>
                    <a:pt x="81706" y="12253"/>
                    <a:pt x="85896" y="19236"/>
                    <a:pt x="88690" y="26219"/>
                  </a:cubicBezTo>
                  <a:cubicBezTo>
                    <a:pt x="91483" y="38790"/>
                    <a:pt x="88690" y="51360"/>
                    <a:pt x="81706" y="61137"/>
                  </a:cubicBezTo>
                  <a:cubicBezTo>
                    <a:pt x="76120" y="70914"/>
                    <a:pt x="66343" y="75104"/>
                    <a:pt x="57963" y="77897"/>
                  </a:cubicBezTo>
                  <a:cubicBezTo>
                    <a:pt x="39806" y="79294"/>
                    <a:pt x="31426" y="73707"/>
                    <a:pt x="31426" y="73707"/>
                  </a:cubicBezTo>
                  <a:close/>
                </a:path>
              </a:pathLst>
            </a:custGeom>
            <a:solidFill>
              <a:srgbClr val="263238"/>
            </a:solidFill>
            <a:ln w="9525"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0E1F7011-A731-4B50-BE23-23AC6C87CAD1}"/>
                </a:ext>
              </a:extLst>
            </p:cNvPr>
            <p:cNvSpPr/>
            <p:nvPr/>
          </p:nvSpPr>
          <p:spPr>
            <a:xfrm>
              <a:off x="6684130" y="3480764"/>
              <a:ext cx="572643" cy="223471"/>
            </a:xfrm>
            <a:custGeom>
              <a:avLst/>
              <a:gdLst>
                <a:gd name="connsiteX0" fmla="*/ 11306 w 572643"/>
                <a:gd name="connsiteY0" fmla="*/ 101260 h 223470"/>
                <a:gd name="connsiteX1" fmla="*/ 131421 w 572643"/>
                <a:gd name="connsiteY1" fmla="*/ 67740 h 223470"/>
                <a:gd name="connsiteX2" fmla="*/ 380032 w 572643"/>
                <a:gd name="connsiteY2" fmla="*/ 76120 h 223470"/>
                <a:gd name="connsiteX3" fmla="*/ 434503 w 572643"/>
                <a:gd name="connsiteY3" fmla="*/ 53773 h 223470"/>
                <a:gd name="connsiteX4" fmla="*/ 523891 w 572643"/>
                <a:gd name="connsiteY4" fmla="*/ 10475 h 223470"/>
                <a:gd name="connsiteX5" fmla="*/ 569982 w 572643"/>
                <a:gd name="connsiteY5" fmla="*/ 119417 h 223470"/>
                <a:gd name="connsiteX6" fmla="*/ 382825 w 572643"/>
                <a:gd name="connsiteY6" fmla="*/ 192045 h 223470"/>
                <a:gd name="connsiteX7" fmla="*/ 222206 w 572643"/>
                <a:gd name="connsiteY7" fmla="*/ 192045 h 223470"/>
                <a:gd name="connsiteX8" fmla="*/ 143991 w 572643"/>
                <a:gd name="connsiteY8" fmla="*/ 212995 h 223470"/>
                <a:gd name="connsiteX9" fmla="*/ 125834 w 572643"/>
                <a:gd name="connsiteY9" fmla="*/ 180872 h 223470"/>
                <a:gd name="connsiteX10" fmla="*/ 240363 w 572643"/>
                <a:gd name="connsiteY10" fmla="*/ 141764 h 223470"/>
                <a:gd name="connsiteX11" fmla="*/ 135611 w 572643"/>
                <a:gd name="connsiteY11" fmla="*/ 112434 h 223470"/>
                <a:gd name="connsiteX12" fmla="*/ 30860 w 572643"/>
                <a:gd name="connsiteY12" fmla="*/ 123607 h 223470"/>
                <a:gd name="connsiteX13" fmla="*/ 11306 w 572643"/>
                <a:gd name="connsiteY13" fmla="*/ 101260 h 223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2643" h="223470">
                  <a:moveTo>
                    <a:pt x="11306" y="101260"/>
                  </a:moveTo>
                  <a:cubicBezTo>
                    <a:pt x="11306" y="101260"/>
                    <a:pt x="100694" y="64946"/>
                    <a:pt x="131421" y="67740"/>
                  </a:cubicBezTo>
                  <a:cubicBezTo>
                    <a:pt x="162148" y="69136"/>
                    <a:pt x="349305" y="84500"/>
                    <a:pt x="380032" y="76120"/>
                  </a:cubicBezTo>
                  <a:cubicBezTo>
                    <a:pt x="391206" y="73326"/>
                    <a:pt x="412156" y="64946"/>
                    <a:pt x="434503" y="53773"/>
                  </a:cubicBezTo>
                  <a:cubicBezTo>
                    <a:pt x="476404" y="34219"/>
                    <a:pt x="523891" y="10475"/>
                    <a:pt x="523891" y="10475"/>
                  </a:cubicBezTo>
                  <a:lnTo>
                    <a:pt x="569982" y="119417"/>
                  </a:lnTo>
                  <a:cubicBezTo>
                    <a:pt x="569982" y="119417"/>
                    <a:pt x="437296" y="178078"/>
                    <a:pt x="382825" y="192045"/>
                  </a:cubicBezTo>
                  <a:cubicBezTo>
                    <a:pt x="326958" y="206012"/>
                    <a:pt x="233380" y="185062"/>
                    <a:pt x="222206" y="192045"/>
                  </a:cubicBezTo>
                  <a:cubicBezTo>
                    <a:pt x="211033" y="199028"/>
                    <a:pt x="166338" y="224169"/>
                    <a:pt x="143991" y="212995"/>
                  </a:cubicBezTo>
                  <a:cubicBezTo>
                    <a:pt x="120248" y="201822"/>
                    <a:pt x="107678" y="192045"/>
                    <a:pt x="125834" y="180872"/>
                  </a:cubicBezTo>
                  <a:cubicBezTo>
                    <a:pt x="143991" y="169698"/>
                    <a:pt x="229189" y="147351"/>
                    <a:pt x="240363" y="141764"/>
                  </a:cubicBezTo>
                  <a:cubicBezTo>
                    <a:pt x="251537" y="136177"/>
                    <a:pt x="135611" y="112434"/>
                    <a:pt x="135611" y="112434"/>
                  </a:cubicBezTo>
                  <a:cubicBezTo>
                    <a:pt x="135611" y="112434"/>
                    <a:pt x="54603" y="129194"/>
                    <a:pt x="30860" y="123607"/>
                  </a:cubicBezTo>
                  <a:cubicBezTo>
                    <a:pt x="4322" y="119417"/>
                    <a:pt x="11306" y="101260"/>
                    <a:pt x="11306" y="101260"/>
                  </a:cubicBezTo>
                  <a:close/>
                </a:path>
              </a:pathLst>
            </a:custGeom>
            <a:solidFill>
              <a:srgbClr val="FFBF9D"/>
            </a:solidFill>
            <a:ln w="9525"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1E80A512-9A35-4AF9-A070-3BA6293B23CA}"/>
                </a:ext>
              </a:extLst>
            </p:cNvPr>
            <p:cNvSpPr/>
            <p:nvPr/>
          </p:nvSpPr>
          <p:spPr>
            <a:xfrm>
              <a:off x="7083017" y="3124608"/>
              <a:ext cx="530742" cy="530742"/>
            </a:xfrm>
            <a:custGeom>
              <a:avLst/>
              <a:gdLst>
                <a:gd name="connsiteX0" fmla="*/ 345681 w 530742"/>
                <a:gd name="connsiteY0" fmla="*/ 10475 h 530742"/>
                <a:gd name="connsiteX1" fmla="*/ 309367 w 530742"/>
                <a:gd name="connsiteY1" fmla="*/ 242326 h 530742"/>
                <a:gd name="connsiteX2" fmla="*/ 10475 w 530742"/>
                <a:gd name="connsiteY2" fmla="*/ 422499 h 530742"/>
                <a:gd name="connsiteX3" fmla="*/ 50980 w 530742"/>
                <a:gd name="connsiteY3" fmla="*/ 525854 h 530742"/>
                <a:gd name="connsiteX4" fmla="*/ 422499 w 530742"/>
                <a:gd name="connsiteY4" fmla="*/ 402945 h 530742"/>
                <a:gd name="connsiteX5" fmla="*/ 523061 w 530742"/>
                <a:gd name="connsiteY5" fmla="*/ 183665 h 530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742" h="530742">
                  <a:moveTo>
                    <a:pt x="345681" y="10475"/>
                  </a:moveTo>
                  <a:lnTo>
                    <a:pt x="309367" y="242326"/>
                  </a:lnTo>
                  <a:lnTo>
                    <a:pt x="10475" y="422499"/>
                  </a:lnTo>
                  <a:lnTo>
                    <a:pt x="50980" y="525854"/>
                  </a:lnTo>
                  <a:lnTo>
                    <a:pt x="422499" y="402945"/>
                  </a:lnTo>
                  <a:lnTo>
                    <a:pt x="523061" y="183665"/>
                  </a:lnTo>
                  <a:close/>
                </a:path>
              </a:pathLst>
            </a:custGeom>
            <a:solidFill>
              <a:srgbClr val="FFBF9D"/>
            </a:solidFill>
            <a:ln w="9525"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9FB3E470-E03E-40F9-BD72-AA40F47578C4}"/>
                </a:ext>
              </a:extLst>
            </p:cNvPr>
            <p:cNvSpPr/>
            <p:nvPr/>
          </p:nvSpPr>
          <p:spPr>
            <a:xfrm>
              <a:off x="6953125" y="6040898"/>
              <a:ext cx="572643" cy="432974"/>
            </a:xfrm>
            <a:custGeom>
              <a:avLst/>
              <a:gdLst>
                <a:gd name="connsiteX0" fmla="*/ 302383 w 572643"/>
                <a:gd name="connsiteY0" fmla="*/ 10475 h 432974"/>
                <a:gd name="connsiteX1" fmla="*/ 300987 w 572643"/>
                <a:gd name="connsiteY1" fmla="*/ 275846 h 432974"/>
                <a:gd name="connsiteX2" fmla="*/ 10475 w 572643"/>
                <a:gd name="connsiteY2" fmla="*/ 409928 h 432974"/>
                <a:gd name="connsiteX3" fmla="*/ 552391 w 572643"/>
                <a:gd name="connsiteY3" fmla="*/ 435069 h 432974"/>
                <a:gd name="connsiteX4" fmla="*/ 571945 w 572643"/>
                <a:gd name="connsiteY4" fmla="*/ 21649 h 432974"/>
                <a:gd name="connsiteX5" fmla="*/ 302383 w 572643"/>
                <a:gd name="connsiteY5" fmla="*/ 10475 h 4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2643" h="432974">
                  <a:moveTo>
                    <a:pt x="302383" y="10475"/>
                  </a:moveTo>
                  <a:lnTo>
                    <a:pt x="300987" y="275846"/>
                  </a:lnTo>
                  <a:cubicBezTo>
                    <a:pt x="300987" y="275846"/>
                    <a:pt x="16062" y="361044"/>
                    <a:pt x="10475" y="409928"/>
                  </a:cubicBezTo>
                  <a:lnTo>
                    <a:pt x="552391" y="435069"/>
                  </a:lnTo>
                  <a:lnTo>
                    <a:pt x="571945" y="21649"/>
                  </a:lnTo>
                  <a:lnTo>
                    <a:pt x="302383" y="10475"/>
                  </a:lnTo>
                  <a:close/>
                </a:path>
              </a:pathLst>
            </a:custGeom>
            <a:solidFill>
              <a:srgbClr val="263238"/>
            </a:solidFill>
            <a:ln w="9525"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4DEF0430-B44A-4D08-B277-A24263E073D6}"/>
                </a:ext>
              </a:extLst>
            </p:cNvPr>
            <p:cNvSpPr/>
            <p:nvPr/>
          </p:nvSpPr>
          <p:spPr>
            <a:xfrm>
              <a:off x="7385103" y="6290316"/>
              <a:ext cx="55868" cy="55868"/>
            </a:xfrm>
            <a:custGeom>
              <a:avLst/>
              <a:gdLst>
                <a:gd name="connsiteX0" fmla="*/ 38008 w 55867"/>
                <a:gd name="connsiteY0" fmla="*/ 11065 h 55867"/>
                <a:gd name="connsiteX1" fmla="*/ 51975 w 55867"/>
                <a:gd name="connsiteY1" fmla="*/ 36205 h 55867"/>
                <a:gd name="connsiteX2" fmla="*/ 26835 w 55867"/>
                <a:gd name="connsiteY2" fmla="*/ 50172 h 55867"/>
                <a:gd name="connsiteX3" fmla="*/ 11471 w 55867"/>
                <a:gd name="connsiteY3" fmla="*/ 23635 h 55867"/>
                <a:gd name="connsiteX4" fmla="*/ 39405 w 55867"/>
                <a:gd name="connsiteY4" fmla="*/ 12462 h 55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67" h="55867">
                  <a:moveTo>
                    <a:pt x="38008" y="11065"/>
                  </a:moveTo>
                  <a:cubicBezTo>
                    <a:pt x="47785" y="13858"/>
                    <a:pt x="54769" y="26429"/>
                    <a:pt x="51975" y="36205"/>
                  </a:cubicBezTo>
                  <a:cubicBezTo>
                    <a:pt x="49182" y="45982"/>
                    <a:pt x="36612" y="52966"/>
                    <a:pt x="26835" y="50172"/>
                  </a:cubicBezTo>
                  <a:cubicBezTo>
                    <a:pt x="17058" y="47379"/>
                    <a:pt x="7281" y="33412"/>
                    <a:pt x="11471" y="23635"/>
                  </a:cubicBezTo>
                  <a:cubicBezTo>
                    <a:pt x="15661" y="13858"/>
                    <a:pt x="29628" y="6875"/>
                    <a:pt x="39405" y="12462"/>
                  </a:cubicBezTo>
                </a:path>
              </a:pathLst>
            </a:custGeom>
            <a:solidFill>
              <a:srgbClr val="E0E0E0"/>
            </a:solidFill>
            <a:ln w="9525"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55BE8E1A-74C7-462B-9DBF-063D79334B36}"/>
                </a:ext>
              </a:extLst>
            </p:cNvPr>
            <p:cNvSpPr/>
            <p:nvPr/>
          </p:nvSpPr>
          <p:spPr>
            <a:xfrm>
              <a:off x="6952909" y="6413814"/>
              <a:ext cx="558676" cy="69835"/>
            </a:xfrm>
            <a:custGeom>
              <a:avLst/>
              <a:gdLst>
                <a:gd name="connsiteX0" fmla="*/ 554004 w 558676"/>
                <a:gd name="connsiteY0" fmla="*/ 60756 h 69834"/>
                <a:gd name="connsiteX1" fmla="*/ 554004 w 558676"/>
                <a:gd name="connsiteY1" fmla="*/ 18855 h 69834"/>
                <a:gd name="connsiteX2" fmla="*/ 33039 w 558676"/>
                <a:gd name="connsiteY2" fmla="*/ 10475 h 69834"/>
                <a:gd name="connsiteX3" fmla="*/ 10692 w 558676"/>
                <a:gd name="connsiteY3" fmla="*/ 35616 h 69834"/>
                <a:gd name="connsiteX4" fmla="*/ 554004 w 558676"/>
                <a:gd name="connsiteY4" fmla="*/ 60756 h 69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676" h="69834">
                  <a:moveTo>
                    <a:pt x="554004" y="60756"/>
                  </a:moveTo>
                  <a:lnTo>
                    <a:pt x="554004" y="18855"/>
                  </a:lnTo>
                  <a:lnTo>
                    <a:pt x="33039" y="10475"/>
                  </a:lnTo>
                  <a:cubicBezTo>
                    <a:pt x="33039" y="10475"/>
                    <a:pt x="7898" y="18855"/>
                    <a:pt x="10692" y="35616"/>
                  </a:cubicBezTo>
                  <a:lnTo>
                    <a:pt x="554004" y="60756"/>
                  </a:lnTo>
                  <a:close/>
                </a:path>
              </a:pathLst>
            </a:custGeom>
            <a:solidFill>
              <a:srgbClr val="455A64"/>
            </a:solidFill>
            <a:ln w="9525"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9CF7CE3-71F7-465B-B074-4708EE75C39F}"/>
                </a:ext>
              </a:extLst>
            </p:cNvPr>
            <p:cNvSpPr/>
            <p:nvPr/>
          </p:nvSpPr>
          <p:spPr>
            <a:xfrm>
              <a:off x="7235175" y="6300022"/>
              <a:ext cx="69835" cy="41901"/>
            </a:xfrm>
            <a:custGeom>
              <a:avLst/>
              <a:gdLst>
                <a:gd name="connsiteX0" fmla="*/ 10557 w 69834"/>
                <a:gd name="connsiteY0" fmla="*/ 12533 h 41900"/>
                <a:gd name="connsiteX1" fmla="*/ 37094 w 69834"/>
                <a:gd name="connsiteY1" fmla="*/ 25103 h 41900"/>
                <a:gd name="connsiteX2" fmla="*/ 59441 w 69834"/>
                <a:gd name="connsiteY2" fmla="*/ 43260 h 41900"/>
                <a:gd name="connsiteX3" fmla="*/ 42681 w 69834"/>
                <a:gd name="connsiteY3" fmla="*/ 18119 h 41900"/>
                <a:gd name="connsiteX4" fmla="*/ 10557 w 69834"/>
                <a:gd name="connsiteY4" fmla="*/ 12533 h 41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34" h="41900">
                  <a:moveTo>
                    <a:pt x="10557" y="12533"/>
                  </a:moveTo>
                  <a:cubicBezTo>
                    <a:pt x="10557" y="15326"/>
                    <a:pt x="23127" y="16723"/>
                    <a:pt x="37094" y="25103"/>
                  </a:cubicBezTo>
                  <a:cubicBezTo>
                    <a:pt x="49664" y="33483"/>
                    <a:pt x="56647" y="44657"/>
                    <a:pt x="59441" y="43260"/>
                  </a:cubicBezTo>
                  <a:cubicBezTo>
                    <a:pt x="62234" y="43260"/>
                    <a:pt x="58044" y="27896"/>
                    <a:pt x="42681" y="18119"/>
                  </a:cubicBezTo>
                  <a:cubicBezTo>
                    <a:pt x="25920" y="8343"/>
                    <a:pt x="9160" y="9740"/>
                    <a:pt x="10557" y="12533"/>
                  </a:cubicBezTo>
                  <a:close/>
                </a:path>
              </a:pathLst>
            </a:custGeom>
            <a:solidFill>
              <a:srgbClr val="FFFFFF"/>
            </a:solidFill>
            <a:ln w="9525"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09EC9197-F702-47EB-B32E-2A4903C250B2}"/>
                </a:ext>
              </a:extLst>
            </p:cNvPr>
            <p:cNvSpPr/>
            <p:nvPr/>
          </p:nvSpPr>
          <p:spPr>
            <a:xfrm>
              <a:off x="7176489" y="6321197"/>
              <a:ext cx="55868" cy="55868"/>
            </a:xfrm>
            <a:custGeom>
              <a:avLst/>
              <a:gdLst>
                <a:gd name="connsiteX0" fmla="*/ 10582 w 55867"/>
                <a:gd name="connsiteY0" fmla="*/ 10911 h 55867"/>
                <a:gd name="connsiteX1" fmla="*/ 30136 w 55867"/>
                <a:gd name="connsiteY1" fmla="*/ 29069 h 55867"/>
                <a:gd name="connsiteX2" fmla="*/ 44103 w 55867"/>
                <a:gd name="connsiteY2" fmla="*/ 51416 h 55867"/>
                <a:gd name="connsiteX3" fmla="*/ 38516 w 55867"/>
                <a:gd name="connsiteY3" fmla="*/ 23482 h 55867"/>
                <a:gd name="connsiteX4" fmla="*/ 10582 w 55867"/>
                <a:gd name="connsiteY4" fmla="*/ 10911 h 55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67" h="55867">
                  <a:moveTo>
                    <a:pt x="10582" y="10911"/>
                  </a:moveTo>
                  <a:cubicBezTo>
                    <a:pt x="9186" y="13705"/>
                    <a:pt x="21756" y="17895"/>
                    <a:pt x="30136" y="29069"/>
                  </a:cubicBezTo>
                  <a:cubicBezTo>
                    <a:pt x="38516" y="40242"/>
                    <a:pt x="41310" y="51416"/>
                    <a:pt x="44103" y="51416"/>
                  </a:cubicBezTo>
                  <a:cubicBezTo>
                    <a:pt x="46896" y="51416"/>
                    <a:pt x="49690" y="37449"/>
                    <a:pt x="38516" y="23482"/>
                  </a:cubicBezTo>
                  <a:cubicBezTo>
                    <a:pt x="27343" y="10911"/>
                    <a:pt x="10582" y="9515"/>
                    <a:pt x="10582" y="10911"/>
                  </a:cubicBezTo>
                  <a:close/>
                </a:path>
              </a:pathLst>
            </a:custGeom>
            <a:solidFill>
              <a:srgbClr val="FFFFFF"/>
            </a:solidFill>
            <a:ln w="9525"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A840050E-E673-45C2-8B18-89CC663B8D51}"/>
                </a:ext>
              </a:extLst>
            </p:cNvPr>
            <p:cNvSpPr/>
            <p:nvPr/>
          </p:nvSpPr>
          <p:spPr>
            <a:xfrm>
              <a:off x="7121944" y="6340979"/>
              <a:ext cx="41901" cy="55868"/>
            </a:xfrm>
            <a:custGeom>
              <a:avLst/>
              <a:gdLst>
                <a:gd name="connsiteX0" fmla="*/ 30209 w 41900"/>
                <a:gd name="connsiteY0" fmla="*/ 53980 h 55867"/>
                <a:gd name="connsiteX1" fmla="*/ 30209 w 41900"/>
                <a:gd name="connsiteY1" fmla="*/ 28840 h 55867"/>
                <a:gd name="connsiteX2" fmla="*/ 10656 w 41900"/>
                <a:gd name="connsiteY2" fmla="*/ 10683 h 55867"/>
                <a:gd name="connsiteX3" fmla="*/ 21829 w 41900"/>
                <a:gd name="connsiteY3" fmla="*/ 31634 h 55867"/>
                <a:gd name="connsiteX4" fmla="*/ 30209 w 41900"/>
                <a:gd name="connsiteY4" fmla="*/ 53980 h 55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00" h="55867">
                  <a:moveTo>
                    <a:pt x="30209" y="53980"/>
                  </a:moveTo>
                  <a:cubicBezTo>
                    <a:pt x="33003" y="53980"/>
                    <a:pt x="37193" y="42807"/>
                    <a:pt x="30209" y="28840"/>
                  </a:cubicBezTo>
                  <a:cubicBezTo>
                    <a:pt x="24623" y="14873"/>
                    <a:pt x="12053" y="9287"/>
                    <a:pt x="10656" y="10683"/>
                  </a:cubicBezTo>
                  <a:cubicBezTo>
                    <a:pt x="9259" y="12080"/>
                    <a:pt x="16243" y="20460"/>
                    <a:pt x="21829" y="31634"/>
                  </a:cubicBezTo>
                  <a:cubicBezTo>
                    <a:pt x="27416" y="42807"/>
                    <a:pt x="27416" y="53980"/>
                    <a:pt x="30209" y="53980"/>
                  </a:cubicBezTo>
                  <a:close/>
                </a:path>
              </a:pathLst>
            </a:custGeom>
            <a:solidFill>
              <a:srgbClr val="FFFFFF"/>
            </a:solidFill>
            <a:ln w="9525"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6E6A0423-8B89-4B60-B554-EDC3ECC5A47D}"/>
                </a:ext>
              </a:extLst>
            </p:cNvPr>
            <p:cNvSpPr/>
            <p:nvPr/>
          </p:nvSpPr>
          <p:spPr>
            <a:xfrm>
              <a:off x="7416827" y="3629486"/>
              <a:ext cx="1201154" cy="2514043"/>
            </a:xfrm>
            <a:custGeom>
              <a:avLst/>
              <a:gdLst>
                <a:gd name="connsiteX0" fmla="*/ 587308 w 1201153"/>
                <a:gd name="connsiteY0" fmla="*/ 1396717 h 2514043"/>
                <a:gd name="connsiteX1" fmla="*/ 518870 w 1201153"/>
                <a:gd name="connsiteY1" fmla="*/ 698371 h 2514043"/>
                <a:gd name="connsiteX2" fmla="*/ 518870 w 1201153"/>
                <a:gd name="connsiteY2" fmla="*/ 252827 h 2514043"/>
                <a:gd name="connsiteX3" fmla="*/ 393168 w 1201153"/>
                <a:gd name="connsiteY3" fmla="*/ 11200 h 2514043"/>
                <a:gd name="connsiteX4" fmla="*/ 10475 w 1201153"/>
                <a:gd name="connsiteY4" fmla="*/ 215116 h 2514043"/>
                <a:gd name="connsiteX5" fmla="*/ 211599 w 1201153"/>
                <a:gd name="connsiteY5" fmla="*/ 1540576 h 2514043"/>
                <a:gd name="connsiteX6" fmla="*/ 975588 w 1201153"/>
                <a:gd name="connsiteY6" fmla="*/ 2511276 h 2514043"/>
                <a:gd name="connsiteX7" fmla="*/ 1200455 w 1201153"/>
                <a:gd name="connsiteY7" fmla="*/ 2368813 h 2514043"/>
                <a:gd name="connsiteX8" fmla="*/ 824746 w 1201153"/>
                <a:gd name="connsiteY8" fmla="*/ 1652311 h 2514043"/>
                <a:gd name="connsiteX9" fmla="*/ 587308 w 1201153"/>
                <a:gd name="connsiteY9" fmla="*/ 1396717 h 2514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01153" h="2514043">
                  <a:moveTo>
                    <a:pt x="587308" y="1396717"/>
                  </a:moveTo>
                  <a:lnTo>
                    <a:pt x="518870" y="698371"/>
                  </a:lnTo>
                  <a:cubicBezTo>
                    <a:pt x="518870" y="698371"/>
                    <a:pt x="629209" y="520992"/>
                    <a:pt x="518870" y="252827"/>
                  </a:cubicBezTo>
                  <a:cubicBezTo>
                    <a:pt x="408532" y="-15338"/>
                    <a:pt x="393168" y="11200"/>
                    <a:pt x="393168" y="11200"/>
                  </a:cubicBezTo>
                  <a:lnTo>
                    <a:pt x="10475" y="215116"/>
                  </a:lnTo>
                  <a:cubicBezTo>
                    <a:pt x="10475" y="215116"/>
                    <a:pt x="194838" y="1497278"/>
                    <a:pt x="211599" y="1540576"/>
                  </a:cubicBezTo>
                  <a:cubicBezTo>
                    <a:pt x="228359" y="1583873"/>
                    <a:pt x="975588" y="2511276"/>
                    <a:pt x="975588" y="2511276"/>
                  </a:cubicBezTo>
                  <a:lnTo>
                    <a:pt x="1200455" y="2368813"/>
                  </a:lnTo>
                  <a:cubicBezTo>
                    <a:pt x="1200455" y="2368813"/>
                    <a:pt x="1004919" y="1853435"/>
                    <a:pt x="824746" y="1652311"/>
                  </a:cubicBezTo>
                  <a:cubicBezTo>
                    <a:pt x="671110" y="1479122"/>
                    <a:pt x="587308" y="1396717"/>
                    <a:pt x="587308" y="1396717"/>
                  </a:cubicBezTo>
                  <a:close/>
                </a:path>
              </a:pathLst>
            </a:custGeom>
            <a:solidFill>
              <a:srgbClr val="263238"/>
            </a:solidFill>
            <a:ln w="9525"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D5273D94-EDB5-47FA-849B-BF21FAFC22E3}"/>
                </a:ext>
              </a:extLst>
            </p:cNvPr>
            <p:cNvSpPr/>
            <p:nvPr/>
          </p:nvSpPr>
          <p:spPr>
            <a:xfrm>
              <a:off x="7652867" y="4476605"/>
              <a:ext cx="307272" cy="838014"/>
            </a:xfrm>
            <a:custGeom>
              <a:avLst/>
              <a:gdLst>
                <a:gd name="connsiteX0" fmla="*/ 299590 w 307271"/>
                <a:gd name="connsiteY0" fmla="*/ 10475 h 838014"/>
                <a:gd name="connsiteX1" fmla="*/ 299590 w 307271"/>
                <a:gd name="connsiteY1" fmla="*/ 63549 h 838014"/>
                <a:gd name="connsiteX2" fmla="*/ 83103 w 307271"/>
                <a:gd name="connsiteY2" fmla="*/ 689267 h 838014"/>
                <a:gd name="connsiteX3" fmla="*/ 83103 w 307271"/>
                <a:gd name="connsiteY3" fmla="*/ 831729 h 838014"/>
                <a:gd name="connsiteX4" fmla="*/ 37012 w 307271"/>
                <a:gd name="connsiteY4" fmla="*/ 778655 h 838014"/>
                <a:gd name="connsiteX5" fmla="*/ 10475 w 307271"/>
                <a:gd name="connsiteY5" fmla="*/ 532837 h 838014"/>
                <a:gd name="connsiteX6" fmla="*/ 299590 w 307271"/>
                <a:gd name="connsiteY6" fmla="*/ 10475 h 838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271" h="838014">
                  <a:moveTo>
                    <a:pt x="299590" y="10475"/>
                  </a:moveTo>
                  <a:lnTo>
                    <a:pt x="299590" y="63549"/>
                  </a:lnTo>
                  <a:cubicBezTo>
                    <a:pt x="299590" y="63549"/>
                    <a:pt x="83103" y="652953"/>
                    <a:pt x="83103" y="689267"/>
                  </a:cubicBezTo>
                  <a:cubicBezTo>
                    <a:pt x="83103" y="725581"/>
                    <a:pt x="83103" y="831729"/>
                    <a:pt x="83103" y="831729"/>
                  </a:cubicBezTo>
                  <a:lnTo>
                    <a:pt x="37012" y="778655"/>
                  </a:lnTo>
                  <a:lnTo>
                    <a:pt x="10475" y="532837"/>
                  </a:lnTo>
                  <a:lnTo>
                    <a:pt x="299590" y="10475"/>
                  </a:lnTo>
                  <a:close/>
                </a:path>
              </a:pathLst>
            </a:custGeom>
            <a:solidFill>
              <a:srgbClr val="000000">
                <a:alpha val="30000"/>
              </a:srgbClr>
            </a:solidFill>
            <a:ln w="9525"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A4E70AC9-0433-4023-BCBF-E26F0562C9D6}"/>
                </a:ext>
              </a:extLst>
            </p:cNvPr>
            <p:cNvSpPr/>
            <p:nvPr/>
          </p:nvSpPr>
          <p:spPr>
            <a:xfrm>
              <a:off x="7219893" y="3584119"/>
              <a:ext cx="879915" cy="2709580"/>
            </a:xfrm>
            <a:custGeom>
              <a:avLst/>
              <a:gdLst>
                <a:gd name="connsiteX0" fmla="*/ 721391 w 879915"/>
                <a:gd name="connsiteY0" fmla="*/ 10475 h 2709579"/>
                <a:gd name="connsiteX1" fmla="*/ 865250 w 879915"/>
                <a:gd name="connsiteY1" fmla="*/ 576135 h 2709579"/>
                <a:gd name="connsiteX2" fmla="*/ 481160 w 879915"/>
                <a:gd name="connsiteY2" fmla="*/ 1580356 h 2709579"/>
                <a:gd name="connsiteX3" fmla="*/ 450433 w 879915"/>
                <a:gd name="connsiteY3" fmla="*/ 1986792 h 2709579"/>
                <a:gd name="connsiteX4" fmla="*/ 314954 w 879915"/>
                <a:gd name="connsiteY4" fmla="*/ 2700501 h 2709579"/>
                <a:gd name="connsiteX5" fmla="*/ 10475 w 879915"/>
                <a:gd name="connsiteY5" fmla="*/ 2699105 h 2709579"/>
                <a:gd name="connsiteX6" fmla="*/ 77516 w 879915"/>
                <a:gd name="connsiteY6" fmla="*/ 1474207 h 2709579"/>
                <a:gd name="connsiteX7" fmla="*/ 123607 w 879915"/>
                <a:gd name="connsiteY7" fmla="*/ 464400 h 2709579"/>
                <a:gd name="connsiteX8" fmla="*/ 179475 w 879915"/>
                <a:gd name="connsiteY8" fmla="*/ 31426 h 2709579"/>
                <a:gd name="connsiteX9" fmla="*/ 721391 w 879915"/>
                <a:gd name="connsiteY9" fmla="*/ 10475 h 270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9915" h="2709579">
                  <a:moveTo>
                    <a:pt x="721391" y="10475"/>
                  </a:moveTo>
                  <a:cubicBezTo>
                    <a:pt x="721391" y="10475"/>
                    <a:pt x="926704" y="344284"/>
                    <a:pt x="865250" y="576135"/>
                  </a:cubicBezTo>
                  <a:cubicBezTo>
                    <a:pt x="834523" y="692060"/>
                    <a:pt x="481160" y="1436496"/>
                    <a:pt x="481160" y="1580356"/>
                  </a:cubicBezTo>
                  <a:cubicBezTo>
                    <a:pt x="481160" y="1725611"/>
                    <a:pt x="488143" y="1820586"/>
                    <a:pt x="450433" y="1986792"/>
                  </a:cubicBezTo>
                  <a:cubicBezTo>
                    <a:pt x="407135" y="2180933"/>
                    <a:pt x="314954" y="2700501"/>
                    <a:pt x="314954" y="2700501"/>
                  </a:cubicBezTo>
                  <a:lnTo>
                    <a:pt x="10475" y="2699105"/>
                  </a:lnTo>
                  <a:cubicBezTo>
                    <a:pt x="10475" y="2699105"/>
                    <a:pt x="49582" y="1791256"/>
                    <a:pt x="77516" y="1474207"/>
                  </a:cubicBezTo>
                  <a:cubicBezTo>
                    <a:pt x="106847" y="1157158"/>
                    <a:pt x="42599" y="641779"/>
                    <a:pt x="123607" y="464400"/>
                  </a:cubicBezTo>
                  <a:cubicBezTo>
                    <a:pt x="120814" y="305177"/>
                    <a:pt x="179475" y="31426"/>
                    <a:pt x="179475" y="31426"/>
                  </a:cubicBezTo>
                  <a:lnTo>
                    <a:pt x="721391" y="10475"/>
                  </a:lnTo>
                  <a:close/>
                </a:path>
              </a:pathLst>
            </a:custGeom>
            <a:solidFill>
              <a:srgbClr val="263238"/>
            </a:solidFill>
            <a:ln w="9525"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A5BE0DB4-1F52-4A1A-A844-A2F93293E2F7}"/>
                </a:ext>
              </a:extLst>
            </p:cNvPr>
            <p:cNvSpPr/>
            <p:nvPr/>
          </p:nvSpPr>
          <p:spPr>
            <a:xfrm>
              <a:off x="7214307" y="3584119"/>
              <a:ext cx="879915" cy="2709580"/>
            </a:xfrm>
            <a:custGeom>
              <a:avLst/>
              <a:gdLst>
                <a:gd name="connsiteX0" fmla="*/ 726977 w 879915"/>
                <a:gd name="connsiteY0" fmla="*/ 10475 h 2709579"/>
                <a:gd name="connsiteX1" fmla="*/ 717200 w 879915"/>
                <a:gd name="connsiteY1" fmla="*/ 10475 h 2709579"/>
                <a:gd name="connsiteX2" fmla="*/ 689267 w 879915"/>
                <a:gd name="connsiteY2" fmla="*/ 11872 h 2709579"/>
                <a:gd name="connsiteX3" fmla="*/ 583118 w 879915"/>
                <a:gd name="connsiteY3" fmla="*/ 16062 h 2709579"/>
                <a:gd name="connsiteX4" fmla="*/ 183665 w 879915"/>
                <a:gd name="connsiteY4" fmla="*/ 31426 h 2709579"/>
                <a:gd name="connsiteX5" fmla="*/ 185062 w 879915"/>
                <a:gd name="connsiteY5" fmla="*/ 30029 h 2709579"/>
                <a:gd name="connsiteX6" fmla="*/ 148747 w 879915"/>
                <a:gd name="connsiteY6" fmla="*/ 231152 h 2709579"/>
                <a:gd name="connsiteX7" fmla="*/ 134781 w 879915"/>
                <a:gd name="connsiteY7" fmla="*/ 342888 h 2709579"/>
                <a:gd name="connsiteX8" fmla="*/ 129194 w 879915"/>
                <a:gd name="connsiteY8" fmla="*/ 463003 h 2709579"/>
                <a:gd name="connsiteX9" fmla="*/ 129194 w 879915"/>
                <a:gd name="connsiteY9" fmla="*/ 463003 h 2709579"/>
                <a:gd name="connsiteX10" fmla="*/ 129194 w 879915"/>
                <a:gd name="connsiteY10" fmla="*/ 463003 h 2709579"/>
                <a:gd name="connsiteX11" fmla="*/ 102656 w 879915"/>
                <a:gd name="connsiteY11" fmla="*/ 566358 h 2709579"/>
                <a:gd name="connsiteX12" fmla="*/ 98467 w 879915"/>
                <a:gd name="connsiteY12" fmla="*/ 594292 h 2709579"/>
                <a:gd name="connsiteX13" fmla="*/ 95673 w 879915"/>
                <a:gd name="connsiteY13" fmla="*/ 622226 h 2709579"/>
                <a:gd name="connsiteX14" fmla="*/ 92880 w 879915"/>
                <a:gd name="connsiteY14" fmla="*/ 650160 h 2709579"/>
                <a:gd name="connsiteX15" fmla="*/ 91483 w 879915"/>
                <a:gd name="connsiteY15" fmla="*/ 678093 h 2709579"/>
                <a:gd name="connsiteX16" fmla="*/ 88690 w 879915"/>
                <a:gd name="connsiteY16" fmla="*/ 916928 h 2709579"/>
                <a:gd name="connsiteX17" fmla="*/ 92880 w 879915"/>
                <a:gd name="connsiteY17" fmla="*/ 1172522 h 2709579"/>
                <a:gd name="connsiteX18" fmla="*/ 87293 w 879915"/>
                <a:gd name="connsiteY18" fmla="*/ 1443480 h 2709579"/>
                <a:gd name="connsiteX19" fmla="*/ 49582 w 879915"/>
                <a:gd name="connsiteY19" fmla="*/ 2021710 h 2709579"/>
                <a:gd name="connsiteX20" fmla="*/ 20252 w 879915"/>
                <a:gd name="connsiteY20" fmla="*/ 2641841 h 2709579"/>
                <a:gd name="connsiteX21" fmla="*/ 17459 w 879915"/>
                <a:gd name="connsiteY21" fmla="*/ 2696312 h 2709579"/>
                <a:gd name="connsiteX22" fmla="*/ 13268 w 879915"/>
                <a:gd name="connsiteY22" fmla="*/ 2692121 h 2709579"/>
                <a:gd name="connsiteX23" fmla="*/ 317747 w 879915"/>
                <a:gd name="connsiteY23" fmla="*/ 2693518 h 2709579"/>
                <a:gd name="connsiteX24" fmla="*/ 313557 w 879915"/>
                <a:gd name="connsiteY24" fmla="*/ 2696312 h 2709579"/>
                <a:gd name="connsiteX25" fmla="*/ 419705 w 879915"/>
                <a:gd name="connsiteY25" fmla="*/ 2130652 h 2709579"/>
                <a:gd name="connsiteX26" fmla="*/ 447639 w 879915"/>
                <a:gd name="connsiteY26" fmla="*/ 1996569 h 2709579"/>
                <a:gd name="connsiteX27" fmla="*/ 471383 w 879915"/>
                <a:gd name="connsiteY27" fmla="*/ 1863884 h 2709579"/>
                <a:gd name="connsiteX28" fmla="*/ 481160 w 879915"/>
                <a:gd name="connsiteY28" fmla="*/ 1605496 h 2709579"/>
                <a:gd name="connsiteX29" fmla="*/ 481160 w 879915"/>
                <a:gd name="connsiteY29" fmla="*/ 1573372 h 2709579"/>
                <a:gd name="connsiteX30" fmla="*/ 485350 w 879915"/>
                <a:gd name="connsiteY30" fmla="*/ 1541248 h 2709579"/>
                <a:gd name="connsiteX31" fmla="*/ 500713 w 879915"/>
                <a:gd name="connsiteY31" fmla="*/ 1481191 h 2709579"/>
                <a:gd name="connsiteX32" fmla="*/ 539821 w 879915"/>
                <a:gd name="connsiteY32" fmla="*/ 1366662 h 2709579"/>
                <a:gd name="connsiteX33" fmla="*/ 625019 w 879915"/>
                <a:gd name="connsiteY33" fmla="*/ 1151571 h 2709579"/>
                <a:gd name="connsiteX34" fmla="*/ 787035 w 879915"/>
                <a:gd name="connsiteY34" fmla="*/ 771671 h 2709579"/>
                <a:gd name="connsiteX35" fmla="*/ 855473 w 879915"/>
                <a:gd name="connsiteY35" fmla="*/ 605465 h 2709579"/>
                <a:gd name="connsiteX36" fmla="*/ 876423 w 879915"/>
                <a:gd name="connsiteY36" fmla="*/ 449036 h 2709579"/>
                <a:gd name="connsiteX37" fmla="*/ 817762 w 879915"/>
                <a:gd name="connsiteY37" fmla="*/ 201822 h 2709579"/>
                <a:gd name="connsiteX38" fmla="*/ 752118 w 879915"/>
                <a:gd name="connsiteY38" fmla="*/ 56566 h 2709579"/>
                <a:gd name="connsiteX39" fmla="*/ 732564 w 879915"/>
                <a:gd name="connsiteY39" fmla="*/ 20252 h 2709579"/>
                <a:gd name="connsiteX40" fmla="*/ 726977 w 879915"/>
                <a:gd name="connsiteY40" fmla="*/ 10475 h 2709579"/>
                <a:gd name="connsiteX41" fmla="*/ 733961 w 879915"/>
                <a:gd name="connsiteY41" fmla="*/ 23045 h 2709579"/>
                <a:gd name="connsiteX42" fmla="*/ 754911 w 879915"/>
                <a:gd name="connsiteY42" fmla="*/ 59359 h 2709579"/>
                <a:gd name="connsiteX43" fmla="*/ 821952 w 879915"/>
                <a:gd name="connsiteY43" fmla="*/ 204615 h 2709579"/>
                <a:gd name="connsiteX44" fmla="*/ 882010 w 879915"/>
                <a:gd name="connsiteY44" fmla="*/ 451829 h 2709579"/>
                <a:gd name="connsiteX45" fmla="*/ 861060 w 879915"/>
                <a:gd name="connsiteY45" fmla="*/ 609656 h 2709579"/>
                <a:gd name="connsiteX46" fmla="*/ 794018 w 879915"/>
                <a:gd name="connsiteY46" fmla="*/ 775862 h 2709579"/>
                <a:gd name="connsiteX47" fmla="*/ 633399 w 879915"/>
                <a:gd name="connsiteY47" fmla="*/ 1157158 h 2709579"/>
                <a:gd name="connsiteX48" fmla="*/ 548201 w 879915"/>
                <a:gd name="connsiteY48" fmla="*/ 1372248 h 2709579"/>
                <a:gd name="connsiteX49" fmla="*/ 509093 w 879915"/>
                <a:gd name="connsiteY49" fmla="*/ 1486777 h 2709579"/>
                <a:gd name="connsiteX50" fmla="*/ 493730 w 879915"/>
                <a:gd name="connsiteY50" fmla="*/ 1546835 h 2709579"/>
                <a:gd name="connsiteX51" fmla="*/ 489540 w 879915"/>
                <a:gd name="connsiteY51" fmla="*/ 1577562 h 2709579"/>
                <a:gd name="connsiteX52" fmla="*/ 489540 w 879915"/>
                <a:gd name="connsiteY52" fmla="*/ 1608290 h 2709579"/>
                <a:gd name="connsiteX53" fmla="*/ 479763 w 879915"/>
                <a:gd name="connsiteY53" fmla="*/ 1868074 h 2709579"/>
                <a:gd name="connsiteX54" fmla="*/ 456019 w 879915"/>
                <a:gd name="connsiteY54" fmla="*/ 2000759 h 2709579"/>
                <a:gd name="connsiteX55" fmla="*/ 428086 w 879915"/>
                <a:gd name="connsiteY55" fmla="*/ 2134842 h 2709579"/>
                <a:gd name="connsiteX56" fmla="*/ 321937 w 879915"/>
                <a:gd name="connsiteY56" fmla="*/ 2700501 h 2709579"/>
                <a:gd name="connsiteX57" fmla="*/ 321937 w 879915"/>
                <a:gd name="connsiteY57" fmla="*/ 2703295 h 2709579"/>
                <a:gd name="connsiteX58" fmla="*/ 319143 w 879915"/>
                <a:gd name="connsiteY58" fmla="*/ 2703295 h 2709579"/>
                <a:gd name="connsiteX59" fmla="*/ 14665 w 879915"/>
                <a:gd name="connsiteY59" fmla="*/ 2701898 h 2709579"/>
                <a:gd name="connsiteX60" fmla="*/ 10475 w 879915"/>
                <a:gd name="connsiteY60" fmla="*/ 2701898 h 2709579"/>
                <a:gd name="connsiteX61" fmla="*/ 10475 w 879915"/>
                <a:gd name="connsiteY61" fmla="*/ 2697708 h 2709579"/>
                <a:gd name="connsiteX62" fmla="*/ 13268 w 879915"/>
                <a:gd name="connsiteY62" fmla="*/ 2643237 h 2709579"/>
                <a:gd name="connsiteX63" fmla="*/ 42599 w 879915"/>
                <a:gd name="connsiteY63" fmla="*/ 2023106 h 2709579"/>
                <a:gd name="connsiteX64" fmla="*/ 80310 w 879915"/>
                <a:gd name="connsiteY64" fmla="*/ 1444877 h 2709579"/>
                <a:gd name="connsiteX65" fmla="*/ 85896 w 879915"/>
                <a:gd name="connsiteY65" fmla="*/ 1175315 h 2709579"/>
                <a:gd name="connsiteX66" fmla="*/ 81706 w 879915"/>
                <a:gd name="connsiteY66" fmla="*/ 919721 h 2709579"/>
                <a:gd name="connsiteX67" fmla="*/ 85896 w 879915"/>
                <a:gd name="connsiteY67" fmla="*/ 680887 h 2709579"/>
                <a:gd name="connsiteX68" fmla="*/ 87293 w 879915"/>
                <a:gd name="connsiteY68" fmla="*/ 651556 h 2709579"/>
                <a:gd name="connsiteX69" fmla="*/ 90086 w 879915"/>
                <a:gd name="connsiteY69" fmla="*/ 623623 h 2709579"/>
                <a:gd name="connsiteX70" fmla="*/ 92880 w 879915"/>
                <a:gd name="connsiteY70" fmla="*/ 595689 h 2709579"/>
                <a:gd name="connsiteX71" fmla="*/ 97070 w 879915"/>
                <a:gd name="connsiteY71" fmla="*/ 567755 h 2709579"/>
                <a:gd name="connsiteX72" fmla="*/ 125004 w 879915"/>
                <a:gd name="connsiteY72" fmla="*/ 463003 h 2709579"/>
                <a:gd name="connsiteX73" fmla="*/ 125004 w 879915"/>
                <a:gd name="connsiteY73" fmla="*/ 464400 h 2709579"/>
                <a:gd name="connsiteX74" fmla="*/ 131987 w 879915"/>
                <a:gd name="connsiteY74" fmla="*/ 344284 h 2709579"/>
                <a:gd name="connsiteX75" fmla="*/ 145954 w 879915"/>
                <a:gd name="connsiteY75" fmla="*/ 232549 h 2709579"/>
                <a:gd name="connsiteX76" fmla="*/ 182268 w 879915"/>
                <a:gd name="connsiteY76" fmla="*/ 31426 h 2709579"/>
                <a:gd name="connsiteX77" fmla="*/ 182268 w 879915"/>
                <a:gd name="connsiteY77" fmla="*/ 30029 h 2709579"/>
                <a:gd name="connsiteX78" fmla="*/ 183665 w 879915"/>
                <a:gd name="connsiteY78" fmla="*/ 30029 h 2709579"/>
                <a:gd name="connsiteX79" fmla="*/ 583118 w 879915"/>
                <a:gd name="connsiteY79" fmla="*/ 16062 h 2709579"/>
                <a:gd name="connsiteX80" fmla="*/ 689267 w 879915"/>
                <a:gd name="connsiteY80" fmla="*/ 13269 h 2709579"/>
                <a:gd name="connsiteX81" fmla="*/ 715804 w 879915"/>
                <a:gd name="connsiteY81" fmla="*/ 11872 h 2709579"/>
                <a:gd name="connsiteX82" fmla="*/ 726977 w 879915"/>
                <a:gd name="connsiteY82" fmla="*/ 10475 h 270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879915" h="2709579">
                  <a:moveTo>
                    <a:pt x="726977" y="10475"/>
                  </a:moveTo>
                  <a:cubicBezTo>
                    <a:pt x="726977" y="10475"/>
                    <a:pt x="724184" y="10475"/>
                    <a:pt x="717200" y="10475"/>
                  </a:cubicBezTo>
                  <a:cubicBezTo>
                    <a:pt x="711614" y="10475"/>
                    <a:pt x="701837" y="11872"/>
                    <a:pt x="689267" y="11872"/>
                  </a:cubicBezTo>
                  <a:cubicBezTo>
                    <a:pt x="665523" y="13269"/>
                    <a:pt x="629209" y="14665"/>
                    <a:pt x="583118" y="16062"/>
                  </a:cubicBezTo>
                  <a:cubicBezTo>
                    <a:pt x="490937" y="20252"/>
                    <a:pt x="355458" y="24442"/>
                    <a:pt x="183665" y="31426"/>
                  </a:cubicBezTo>
                  <a:lnTo>
                    <a:pt x="185062" y="30029"/>
                  </a:lnTo>
                  <a:cubicBezTo>
                    <a:pt x="172491" y="91483"/>
                    <a:pt x="159921" y="158524"/>
                    <a:pt x="148747" y="231152"/>
                  </a:cubicBezTo>
                  <a:cubicBezTo>
                    <a:pt x="143161" y="267466"/>
                    <a:pt x="138970" y="305177"/>
                    <a:pt x="134781" y="342888"/>
                  </a:cubicBezTo>
                  <a:cubicBezTo>
                    <a:pt x="130590" y="381995"/>
                    <a:pt x="127797" y="421102"/>
                    <a:pt x="129194" y="463003"/>
                  </a:cubicBezTo>
                  <a:lnTo>
                    <a:pt x="129194" y="463003"/>
                  </a:lnTo>
                  <a:lnTo>
                    <a:pt x="129194" y="463003"/>
                  </a:lnTo>
                  <a:cubicBezTo>
                    <a:pt x="116623" y="495127"/>
                    <a:pt x="106847" y="530044"/>
                    <a:pt x="102656" y="566358"/>
                  </a:cubicBezTo>
                  <a:cubicBezTo>
                    <a:pt x="101260" y="576135"/>
                    <a:pt x="99863" y="584515"/>
                    <a:pt x="98467" y="594292"/>
                  </a:cubicBezTo>
                  <a:cubicBezTo>
                    <a:pt x="97070" y="604069"/>
                    <a:pt x="97070" y="612449"/>
                    <a:pt x="95673" y="622226"/>
                  </a:cubicBezTo>
                  <a:cubicBezTo>
                    <a:pt x="94277" y="632002"/>
                    <a:pt x="94277" y="640383"/>
                    <a:pt x="92880" y="650160"/>
                  </a:cubicBezTo>
                  <a:cubicBezTo>
                    <a:pt x="92880" y="659936"/>
                    <a:pt x="91483" y="669713"/>
                    <a:pt x="91483" y="678093"/>
                  </a:cubicBezTo>
                  <a:cubicBezTo>
                    <a:pt x="87293" y="754911"/>
                    <a:pt x="87293" y="834522"/>
                    <a:pt x="88690" y="916928"/>
                  </a:cubicBezTo>
                  <a:cubicBezTo>
                    <a:pt x="90086" y="999332"/>
                    <a:pt x="91483" y="1084531"/>
                    <a:pt x="92880" y="1172522"/>
                  </a:cubicBezTo>
                  <a:cubicBezTo>
                    <a:pt x="94277" y="1260513"/>
                    <a:pt x="94277" y="1351298"/>
                    <a:pt x="87293" y="1443480"/>
                  </a:cubicBezTo>
                  <a:cubicBezTo>
                    <a:pt x="71929" y="1627843"/>
                    <a:pt x="60756" y="1821983"/>
                    <a:pt x="49582" y="2021710"/>
                  </a:cubicBezTo>
                  <a:cubicBezTo>
                    <a:pt x="38409" y="2222833"/>
                    <a:pt x="28632" y="2429544"/>
                    <a:pt x="20252" y="2641841"/>
                  </a:cubicBezTo>
                  <a:cubicBezTo>
                    <a:pt x="18855" y="2659997"/>
                    <a:pt x="18855" y="2678154"/>
                    <a:pt x="17459" y="2696312"/>
                  </a:cubicBezTo>
                  <a:lnTo>
                    <a:pt x="13268" y="2692121"/>
                  </a:lnTo>
                  <a:cubicBezTo>
                    <a:pt x="118020" y="2692121"/>
                    <a:pt x="219979" y="2693518"/>
                    <a:pt x="317747" y="2693518"/>
                  </a:cubicBezTo>
                  <a:lnTo>
                    <a:pt x="313557" y="2696312"/>
                  </a:lnTo>
                  <a:cubicBezTo>
                    <a:pt x="348474" y="2502172"/>
                    <a:pt x="383391" y="2312222"/>
                    <a:pt x="419705" y="2130652"/>
                  </a:cubicBezTo>
                  <a:cubicBezTo>
                    <a:pt x="428086" y="2085957"/>
                    <a:pt x="437862" y="2039867"/>
                    <a:pt x="447639" y="1996569"/>
                  </a:cubicBezTo>
                  <a:cubicBezTo>
                    <a:pt x="457416" y="1951875"/>
                    <a:pt x="465796" y="1908578"/>
                    <a:pt x="471383" y="1863884"/>
                  </a:cubicBezTo>
                  <a:cubicBezTo>
                    <a:pt x="482556" y="1775892"/>
                    <a:pt x="481160" y="1689297"/>
                    <a:pt x="481160" y="1605496"/>
                  </a:cubicBezTo>
                  <a:cubicBezTo>
                    <a:pt x="481160" y="1594323"/>
                    <a:pt x="481160" y="1584546"/>
                    <a:pt x="481160" y="1573372"/>
                  </a:cubicBezTo>
                  <a:cubicBezTo>
                    <a:pt x="481160" y="1562198"/>
                    <a:pt x="483953" y="1552422"/>
                    <a:pt x="485350" y="1541248"/>
                  </a:cubicBezTo>
                  <a:cubicBezTo>
                    <a:pt x="489540" y="1520298"/>
                    <a:pt x="495127" y="1500744"/>
                    <a:pt x="500713" y="1481191"/>
                  </a:cubicBezTo>
                  <a:cubicBezTo>
                    <a:pt x="511887" y="1442083"/>
                    <a:pt x="525854" y="1402976"/>
                    <a:pt x="539821" y="1366662"/>
                  </a:cubicBezTo>
                  <a:cubicBezTo>
                    <a:pt x="567755" y="1291241"/>
                    <a:pt x="597085" y="1220009"/>
                    <a:pt x="625019" y="1151571"/>
                  </a:cubicBezTo>
                  <a:cubicBezTo>
                    <a:pt x="682283" y="1013299"/>
                    <a:pt x="738151" y="887597"/>
                    <a:pt x="787035" y="771671"/>
                  </a:cubicBezTo>
                  <a:cubicBezTo>
                    <a:pt x="812176" y="713011"/>
                    <a:pt x="835919" y="658540"/>
                    <a:pt x="855473" y="605465"/>
                  </a:cubicBezTo>
                  <a:cubicBezTo>
                    <a:pt x="876423" y="552391"/>
                    <a:pt x="879217" y="499317"/>
                    <a:pt x="876423" y="449036"/>
                  </a:cubicBezTo>
                  <a:cubicBezTo>
                    <a:pt x="869440" y="349871"/>
                    <a:pt x="841506" y="267466"/>
                    <a:pt x="817762" y="201822"/>
                  </a:cubicBezTo>
                  <a:cubicBezTo>
                    <a:pt x="792622" y="136177"/>
                    <a:pt x="768878" y="88690"/>
                    <a:pt x="752118" y="56566"/>
                  </a:cubicBezTo>
                  <a:cubicBezTo>
                    <a:pt x="743738" y="39806"/>
                    <a:pt x="736754" y="28632"/>
                    <a:pt x="732564" y="20252"/>
                  </a:cubicBezTo>
                  <a:cubicBezTo>
                    <a:pt x="729771" y="14665"/>
                    <a:pt x="726977" y="10475"/>
                    <a:pt x="726977" y="10475"/>
                  </a:cubicBezTo>
                  <a:cubicBezTo>
                    <a:pt x="726977" y="10475"/>
                    <a:pt x="729771" y="14665"/>
                    <a:pt x="733961" y="23045"/>
                  </a:cubicBezTo>
                  <a:cubicBezTo>
                    <a:pt x="738151" y="31426"/>
                    <a:pt x="745134" y="42599"/>
                    <a:pt x="754911" y="59359"/>
                  </a:cubicBezTo>
                  <a:cubicBezTo>
                    <a:pt x="771672" y="91483"/>
                    <a:pt x="796812" y="140367"/>
                    <a:pt x="821952" y="204615"/>
                  </a:cubicBezTo>
                  <a:cubicBezTo>
                    <a:pt x="847093" y="270260"/>
                    <a:pt x="875027" y="351268"/>
                    <a:pt x="882010" y="451829"/>
                  </a:cubicBezTo>
                  <a:cubicBezTo>
                    <a:pt x="884803" y="502110"/>
                    <a:pt x="882010" y="556581"/>
                    <a:pt x="861060" y="609656"/>
                  </a:cubicBezTo>
                  <a:cubicBezTo>
                    <a:pt x="841506" y="662730"/>
                    <a:pt x="817762" y="718597"/>
                    <a:pt x="794018" y="775862"/>
                  </a:cubicBezTo>
                  <a:cubicBezTo>
                    <a:pt x="745134" y="891787"/>
                    <a:pt x="689267" y="1018886"/>
                    <a:pt x="633399" y="1157158"/>
                  </a:cubicBezTo>
                  <a:cubicBezTo>
                    <a:pt x="605465" y="1225596"/>
                    <a:pt x="576135" y="1298224"/>
                    <a:pt x="548201" y="1372248"/>
                  </a:cubicBezTo>
                  <a:cubicBezTo>
                    <a:pt x="534234" y="1409959"/>
                    <a:pt x="521664" y="1447670"/>
                    <a:pt x="509093" y="1486777"/>
                  </a:cubicBezTo>
                  <a:cubicBezTo>
                    <a:pt x="503507" y="1506331"/>
                    <a:pt x="497920" y="1525884"/>
                    <a:pt x="493730" y="1546835"/>
                  </a:cubicBezTo>
                  <a:cubicBezTo>
                    <a:pt x="492333" y="1556612"/>
                    <a:pt x="489540" y="1567785"/>
                    <a:pt x="489540" y="1577562"/>
                  </a:cubicBezTo>
                  <a:cubicBezTo>
                    <a:pt x="489540" y="1587339"/>
                    <a:pt x="489540" y="1598512"/>
                    <a:pt x="489540" y="1608290"/>
                  </a:cubicBezTo>
                  <a:cubicBezTo>
                    <a:pt x="489540" y="1692091"/>
                    <a:pt x="492333" y="1780082"/>
                    <a:pt x="479763" y="1868074"/>
                  </a:cubicBezTo>
                  <a:cubicBezTo>
                    <a:pt x="474176" y="1912768"/>
                    <a:pt x="465796" y="1956065"/>
                    <a:pt x="456019" y="2000759"/>
                  </a:cubicBezTo>
                  <a:cubicBezTo>
                    <a:pt x="446242" y="2045454"/>
                    <a:pt x="437862" y="2090148"/>
                    <a:pt x="428086" y="2134842"/>
                  </a:cubicBezTo>
                  <a:cubicBezTo>
                    <a:pt x="393168" y="2316411"/>
                    <a:pt x="358251" y="2504965"/>
                    <a:pt x="321937" y="2700501"/>
                  </a:cubicBezTo>
                  <a:lnTo>
                    <a:pt x="321937" y="2703295"/>
                  </a:lnTo>
                  <a:lnTo>
                    <a:pt x="319143" y="2703295"/>
                  </a:lnTo>
                  <a:cubicBezTo>
                    <a:pt x="221375" y="2703295"/>
                    <a:pt x="119417" y="2701898"/>
                    <a:pt x="14665" y="2701898"/>
                  </a:cubicBezTo>
                  <a:lnTo>
                    <a:pt x="10475" y="2701898"/>
                  </a:lnTo>
                  <a:lnTo>
                    <a:pt x="10475" y="2697708"/>
                  </a:lnTo>
                  <a:cubicBezTo>
                    <a:pt x="11872" y="2679551"/>
                    <a:pt x="11872" y="2661394"/>
                    <a:pt x="13268" y="2643237"/>
                  </a:cubicBezTo>
                  <a:cubicBezTo>
                    <a:pt x="23045" y="2430940"/>
                    <a:pt x="32822" y="2222833"/>
                    <a:pt x="42599" y="2023106"/>
                  </a:cubicBezTo>
                  <a:cubicBezTo>
                    <a:pt x="53772" y="1821983"/>
                    <a:pt x="64946" y="1629240"/>
                    <a:pt x="80310" y="1444877"/>
                  </a:cubicBezTo>
                  <a:cubicBezTo>
                    <a:pt x="87293" y="1352695"/>
                    <a:pt x="87293" y="1261910"/>
                    <a:pt x="85896" y="1175315"/>
                  </a:cubicBezTo>
                  <a:cubicBezTo>
                    <a:pt x="84500" y="1087324"/>
                    <a:pt x="83103" y="1002125"/>
                    <a:pt x="81706" y="919721"/>
                  </a:cubicBezTo>
                  <a:cubicBezTo>
                    <a:pt x="80310" y="837316"/>
                    <a:pt x="81706" y="757705"/>
                    <a:pt x="85896" y="680887"/>
                  </a:cubicBezTo>
                  <a:cubicBezTo>
                    <a:pt x="85896" y="671110"/>
                    <a:pt x="87293" y="661333"/>
                    <a:pt x="87293" y="651556"/>
                  </a:cubicBezTo>
                  <a:cubicBezTo>
                    <a:pt x="88690" y="641779"/>
                    <a:pt x="88690" y="632002"/>
                    <a:pt x="90086" y="623623"/>
                  </a:cubicBezTo>
                  <a:cubicBezTo>
                    <a:pt x="91483" y="613846"/>
                    <a:pt x="91483" y="605465"/>
                    <a:pt x="92880" y="595689"/>
                  </a:cubicBezTo>
                  <a:cubicBezTo>
                    <a:pt x="94277" y="585912"/>
                    <a:pt x="95673" y="577531"/>
                    <a:pt x="97070" y="567755"/>
                  </a:cubicBezTo>
                  <a:cubicBezTo>
                    <a:pt x="102656" y="531441"/>
                    <a:pt x="112433" y="495127"/>
                    <a:pt x="125004" y="463003"/>
                  </a:cubicBezTo>
                  <a:lnTo>
                    <a:pt x="125004" y="464400"/>
                  </a:lnTo>
                  <a:cubicBezTo>
                    <a:pt x="125004" y="422499"/>
                    <a:pt x="127797" y="383392"/>
                    <a:pt x="131987" y="344284"/>
                  </a:cubicBezTo>
                  <a:cubicBezTo>
                    <a:pt x="136177" y="305177"/>
                    <a:pt x="140367" y="267466"/>
                    <a:pt x="145954" y="232549"/>
                  </a:cubicBezTo>
                  <a:cubicBezTo>
                    <a:pt x="157128" y="159921"/>
                    <a:pt x="169698" y="92880"/>
                    <a:pt x="182268" y="31426"/>
                  </a:cubicBezTo>
                  <a:lnTo>
                    <a:pt x="182268" y="30029"/>
                  </a:lnTo>
                  <a:lnTo>
                    <a:pt x="183665" y="30029"/>
                  </a:lnTo>
                  <a:cubicBezTo>
                    <a:pt x="355458" y="24442"/>
                    <a:pt x="490937" y="18855"/>
                    <a:pt x="583118" y="16062"/>
                  </a:cubicBezTo>
                  <a:cubicBezTo>
                    <a:pt x="629209" y="14665"/>
                    <a:pt x="664126" y="13269"/>
                    <a:pt x="689267" y="13269"/>
                  </a:cubicBezTo>
                  <a:cubicBezTo>
                    <a:pt x="700440" y="13269"/>
                    <a:pt x="710217" y="13269"/>
                    <a:pt x="715804" y="11872"/>
                  </a:cubicBezTo>
                  <a:cubicBezTo>
                    <a:pt x="724184" y="10475"/>
                    <a:pt x="726977" y="10475"/>
                    <a:pt x="726977" y="10475"/>
                  </a:cubicBezTo>
                  <a:close/>
                </a:path>
              </a:pathLst>
            </a:custGeom>
            <a:solidFill>
              <a:srgbClr val="455A64"/>
            </a:solidFill>
            <a:ln w="9525"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DCF42C95-631B-4812-AAD3-1114C5B0B1B6}"/>
                </a:ext>
              </a:extLst>
            </p:cNvPr>
            <p:cNvSpPr/>
            <p:nvPr/>
          </p:nvSpPr>
          <p:spPr>
            <a:xfrm>
              <a:off x="8228150" y="5800667"/>
              <a:ext cx="488842" cy="642478"/>
            </a:xfrm>
            <a:custGeom>
              <a:avLst/>
              <a:gdLst>
                <a:gd name="connsiteX0" fmla="*/ 52529 w 488841"/>
                <a:gd name="connsiteY0" fmla="*/ 143161 h 642477"/>
                <a:gd name="connsiteX1" fmla="*/ 189405 w 488841"/>
                <a:gd name="connsiteY1" fmla="*/ 369425 h 642477"/>
                <a:gd name="connsiteX2" fmla="*/ 12025 w 488841"/>
                <a:gd name="connsiteY2" fmla="*/ 634796 h 642477"/>
                <a:gd name="connsiteX3" fmla="*/ 488297 w 488841"/>
                <a:gd name="connsiteY3" fmla="*/ 373615 h 642477"/>
                <a:gd name="connsiteX4" fmla="*/ 289967 w 488841"/>
                <a:gd name="connsiteY4" fmla="*/ 10475 h 642477"/>
                <a:gd name="connsiteX5" fmla="*/ 52529 w 488841"/>
                <a:gd name="connsiteY5" fmla="*/ 143161 h 642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841" h="642477">
                  <a:moveTo>
                    <a:pt x="52529" y="143161"/>
                  </a:moveTo>
                  <a:lnTo>
                    <a:pt x="189405" y="369425"/>
                  </a:lnTo>
                  <a:cubicBezTo>
                    <a:pt x="189405" y="369425"/>
                    <a:pt x="-8925" y="591499"/>
                    <a:pt x="12025" y="634796"/>
                  </a:cubicBezTo>
                  <a:lnTo>
                    <a:pt x="488297" y="373615"/>
                  </a:lnTo>
                  <a:lnTo>
                    <a:pt x="289967" y="10475"/>
                  </a:lnTo>
                  <a:lnTo>
                    <a:pt x="52529" y="143161"/>
                  </a:lnTo>
                  <a:close/>
                </a:path>
              </a:pathLst>
            </a:custGeom>
            <a:solidFill>
              <a:srgbClr val="263238"/>
            </a:solidFill>
            <a:ln w="9525"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2F088EBF-5326-4C38-A2D2-0C2D8FFFE7D1}"/>
                </a:ext>
              </a:extLst>
            </p:cNvPr>
            <p:cNvSpPr/>
            <p:nvPr/>
          </p:nvSpPr>
          <p:spPr>
            <a:xfrm>
              <a:off x="8527044" y="6058434"/>
              <a:ext cx="55868" cy="55868"/>
            </a:xfrm>
            <a:custGeom>
              <a:avLst/>
              <a:gdLst>
                <a:gd name="connsiteX0" fmla="*/ 27388 w 55867"/>
                <a:gd name="connsiteY0" fmla="*/ 11096 h 55867"/>
                <a:gd name="connsiteX1" fmla="*/ 52528 w 55867"/>
                <a:gd name="connsiteY1" fmla="*/ 25063 h 55867"/>
                <a:gd name="connsiteX2" fmla="*/ 37165 w 55867"/>
                <a:gd name="connsiteY2" fmla="*/ 50203 h 55867"/>
                <a:gd name="connsiteX3" fmla="*/ 10627 w 55867"/>
                <a:gd name="connsiteY3" fmla="*/ 36236 h 55867"/>
                <a:gd name="connsiteX4" fmla="*/ 28784 w 55867"/>
                <a:gd name="connsiteY4" fmla="*/ 12493 h 55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67" h="55867">
                  <a:moveTo>
                    <a:pt x="27388" y="11096"/>
                  </a:moveTo>
                  <a:cubicBezTo>
                    <a:pt x="38561" y="8302"/>
                    <a:pt x="49735" y="15286"/>
                    <a:pt x="52528" y="25063"/>
                  </a:cubicBezTo>
                  <a:cubicBezTo>
                    <a:pt x="55321" y="34840"/>
                    <a:pt x="48338" y="47410"/>
                    <a:pt x="37165" y="50203"/>
                  </a:cubicBezTo>
                  <a:cubicBezTo>
                    <a:pt x="25991" y="52997"/>
                    <a:pt x="12024" y="46013"/>
                    <a:pt x="10627" y="36236"/>
                  </a:cubicBezTo>
                  <a:cubicBezTo>
                    <a:pt x="9231" y="26460"/>
                    <a:pt x="17611" y="12493"/>
                    <a:pt x="28784" y="12493"/>
                  </a:cubicBezTo>
                </a:path>
              </a:pathLst>
            </a:custGeom>
            <a:solidFill>
              <a:srgbClr val="E0E0E0"/>
            </a:solidFill>
            <a:ln w="9525"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0316E822-5431-4750-A1D7-296D1D720799}"/>
                </a:ext>
              </a:extLst>
            </p:cNvPr>
            <p:cNvSpPr/>
            <p:nvPr/>
          </p:nvSpPr>
          <p:spPr>
            <a:xfrm>
              <a:off x="8227256" y="6128890"/>
              <a:ext cx="488842" cy="307272"/>
            </a:xfrm>
            <a:custGeom>
              <a:avLst/>
              <a:gdLst>
                <a:gd name="connsiteX0" fmla="*/ 489191 w 488841"/>
                <a:gd name="connsiteY0" fmla="*/ 46789 h 307271"/>
                <a:gd name="connsiteX1" fmla="*/ 468240 w 488841"/>
                <a:gd name="connsiteY1" fmla="*/ 10475 h 307271"/>
                <a:gd name="connsiteX2" fmla="*/ 19903 w 488841"/>
                <a:gd name="connsiteY2" fmla="*/ 274450 h 307271"/>
                <a:gd name="connsiteX3" fmla="*/ 14316 w 488841"/>
                <a:gd name="connsiteY3" fmla="*/ 307970 h 307271"/>
                <a:gd name="connsiteX4" fmla="*/ 489191 w 488841"/>
                <a:gd name="connsiteY4" fmla="*/ 46789 h 30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841" h="307271">
                  <a:moveTo>
                    <a:pt x="489191" y="46789"/>
                  </a:moveTo>
                  <a:lnTo>
                    <a:pt x="468240" y="10475"/>
                  </a:lnTo>
                  <a:lnTo>
                    <a:pt x="19903" y="274450"/>
                  </a:lnTo>
                  <a:cubicBezTo>
                    <a:pt x="19903" y="274450"/>
                    <a:pt x="3143" y="295400"/>
                    <a:pt x="14316" y="307970"/>
                  </a:cubicBezTo>
                  <a:lnTo>
                    <a:pt x="489191" y="46789"/>
                  </a:lnTo>
                  <a:close/>
                </a:path>
              </a:pathLst>
            </a:custGeom>
            <a:solidFill>
              <a:srgbClr val="455A64"/>
            </a:solidFill>
            <a:ln w="9525"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81C1ACFB-2D6A-4C86-92CA-DA4149FD529F}"/>
                </a:ext>
              </a:extLst>
            </p:cNvPr>
            <p:cNvSpPr/>
            <p:nvPr/>
          </p:nvSpPr>
          <p:spPr>
            <a:xfrm>
              <a:off x="8398594" y="6149840"/>
              <a:ext cx="69835" cy="27934"/>
            </a:xfrm>
            <a:custGeom>
              <a:avLst/>
              <a:gdLst>
                <a:gd name="connsiteX0" fmla="*/ 10581 w 69834"/>
                <a:gd name="connsiteY0" fmla="*/ 23045 h 27933"/>
                <a:gd name="connsiteX1" fmla="*/ 39912 w 69834"/>
                <a:gd name="connsiteY1" fmla="*/ 20252 h 27933"/>
                <a:gd name="connsiteX2" fmla="*/ 67845 w 69834"/>
                <a:gd name="connsiteY2" fmla="*/ 24442 h 27933"/>
                <a:gd name="connsiteX3" fmla="*/ 39912 w 69834"/>
                <a:gd name="connsiteY3" fmla="*/ 10475 h 27933"/>
                <a:gd name="connsiteX4" fmla="*/ 10581 w 69834"/>
                <a:gd name="connsiteY4" fmla="*/ 23045 h 27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34" h="27933">
                  <a:moveTo>
                    <a:pt x="10581" y="23045"/>
                  </a:moveTo>
                  <a:cubicBezTo>
                    <a:pt x="11978" y="25839"/>
                    <a:pt x="24548" y="20252"/>
                    <a:pt x="39912" y="20252"/>
                  </a:cubicBezTo>
                  <a:cubicBezTo>
                    <a:pt x="55275" y="20252"/>
                    <a:pt x="66449" y="27236"/>
                    <a:pt x="67845" y="24442"/>
                  </a:cubicBezTo>
                  <a:cubicBezTo>
                    <a:pt x="69242" y="23045"/>
                    <a:pt x="59465" y="11872"/>
                    <a:pt x="39912" y="10475"/>
                  </a:cubicBezTo>
                  <a:cubicBezTo>
                    <a:pt x="21754" y="10475"/>
                    <a:pt x="9184" y="20252"/>
                    <a:pt x="10581" y="23045"/>
                  </a:cubicBezTo>
                  <a:close/>
                </a:path>
              </a:pathLst>
            </a:custGeom>
            <a:solidFill>
              <a:srgbClr val="FFFFFF"/>
            </a:solidFill>
            <a:ln w="9525"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51118097-DCDE-4656-A739-14CA39A926E7}"/>
                </a:ext>
              </a:extLst>
            </p:cNvPr>
            <p:cNvSpPr/>
            <p:nvPr/>
          </p:nvSpPr>
          <p:spPr>
            <a:xfrm>
              <a:off x="8359496" y="6203573"/>
              <a:ext cx="55868" cy="41901"/>
            </a:xfrm>
            <a:custGeom>
              <a:avLst/>
              <a:gdLst>
                <a:gd name="connsiteX0" fmla="*/ 10572 w 55867"/>
                <a:gd name="connsiteY0" fmla="*/ 15404 h 41900"/>
                <a:gd name="connsiteX1" fmla="*/ 35712 w 55867"/>
                <a:gd name="connsiteY1" fmla="*/ 20990 h 41900"/>
                <a:gd name="connsiteX2" fmla="*/ 58059 w 55867"/>
                <a:gd name="connsiteY2" fmla="*/ 33561 h 41900"/>
                <a:gd name="connsiteX3" fmla="*/ 38506 w 55867"/>
                <a:gd name="connsiteY3" fmla="*/ 12610 h 41900"/>
                <a:gd name="connsiteX4" fmla="*/ 10572 w 55867"/>
                <a:gd name="connsiteY4" fmla="*/ 15404 h 41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67" h="41900">
                  <a:moveTo>
                    <a:pt x="10572" y="15404"/>
                  </a:moveTo>
                  <a:cubicBezTo>
                    <a:pt x="10572" y="18197"/>
                    <a:pt x="23142" y="15404"/>
                    <a:pt x="35712" y="20990"/>
                  </a:cubicBezTo>
                  <a:cubicBezTo>
                    <a:pt x="48282" y="25180"/>
                    <a:pt x="56662" y="34957"/>
                    <a:pt x="58059" y="33561"/>
                  </a:cubicBezTo>
                  <a:cubicBezTo>
                    <a:pt x="60852" y="32164"/>
                    <a:pt x="55266" y="19594"/>
                    <a:pt x="38506" y="12610"/>
                  </a:cubicBezTo>
                  <a:cubicBezTo>
                    <a:pt x="23142" y="7023"/>
                    <a:pt x="9175" y="14007"/>
                    <a:pt x="10572" y="15404"/>
                  </a:cubicBezTo>
                  <a:close/>
                </a:path>
              </a:pathLst>
            </a:custGeom>
            <a:solidFill>
              <a:srgbClr val="FFFFFF"/>
            </a:solidFill>
            <a:ln w="9525"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40A793E7-1E5B-4885-9525-D4AC7DFA56CF}"/>
                </a:ext>
              </a:extLst>
            </p:cNvPr>
            <p:cNvSpPr/>
            <p:nvPr/>
          </p:nvSpPr>
          <p:spPr>
            <a:xfrm>
              <a:off x="8323279" y="6252139"/>
              <a:ext cx="55868" cy="41901"/>
            </a:xfrm>
            <a:custGeom>
              <a:avLst/>
              <a:gdLst>
                <a:gd name="connsiteX0" fmla="*/ 49582 w 55867"/>
                <a:gd name="connsiteY0" fmla="*/ 39465 h 41900"/>
                <a:gd name="connsiteX1" fmla="*/ 37012 w 55867"/>
                <a:gd name="connsiteY1" fmla="*/ 17118 h 41900"/>
                <a:gd name="connsiteX2" fmla="*/ 10475 w 55867"/>
                <a:gd name="connsiteY2" fmla="*/ 11531 h 41900"/>
                <a:gd name="connsiteX3" fmla="*/ 31426 w 55867"/>
                <a:gd name="connsiteY3" fmla="*/ 24101 h 41900"/>
                <a:gd name="connsiteX4" fmla="*/ 49582 w 55867"/>
                <a:gd name="connsiteY4" fmla="*/ 39465 h 41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67" h="41900">
                  <a:moveTo>
                    <a:pt x="49582" y="39465"/>
                  </a:moveTo>
                  <a:cubicBezTo>
                    <a:pt x="52376" y="39465"/>
                    <a:pt x="49582" y="25498"/>
                    <a:pt x="37012" y="17118"/>
                  </a:cubicBezTo>
                  <a:cubicBezTo>
                    <a:pt x="24442" y="8738"/>
                    <a:pt x="10475" y="10134"/>
                    <a:pt x="10475" y="11531"/>
                  </a:cubicBezTo>
                  <a:cubicBezTo>
                    <a:pt x="10475" y="14325"/>
                    <a:pt x="20252" y="17118"/>
                    <a:pt x="31426" y="24101"/>
                  </a:cubicBezTo>
                  <a:cubicBezTo>
                    <a:pt x="41202" y="31085"/>
                    <a:pt x="46789" y="40862"/>
                    <a:pt x="49582" y="39465"/>
                  </a:cubicBezTo>
                  <a:close/>
                </a:path>
              </a:pathLst>
            </a:custGeom>
            <a:solidFill>
              <a:srgbClr val="FFFFFF"/>
            </a:solidFill>
            <a:ln w="9525"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5D264D43-9D5B-4DD0-A895-43853C32E9D9}"/>
                </a:ext>
              </a:extLst>
            </p:cNvPr>
            <p:cNvSpPr/>
            <p:nvPr/>
          </p:nvSpPr>
          <p:spPr>
            <a:xfrm>
              <a:off x="7313471" y="2543585"/>
              <a:ext cx="796114" cy="1550327"/>
            </a:xfrm>
            <a:custGeom>
              <a:avLst/>
              <a:gdLst>
                <a:gd name="connsiteX0" fmla="*/ 777259 w 796113"/>
                <a:gd name="connsiteY0" fmla="*/ 1264704 h 1550326"/>
                <a:gd name="connsiteX1" fmla="*/ 655746 w 796113"/>
                <a:gd name="connsiteY1" fmla="*/ 879217 h 1550326"/>
                <a:gd name="connsiteX2" fmla="*/ 676697 w 796113"/>
                <a:gd name="connsiteY2" fmla="*/ 552391 h 1550326"/>
                <a:gd name="connsiteX3" fmla="*/ 655746 w 796113"/>
                <a:gd name="connsiteY3" fmla="*/ 171095 h 1550326"/>
                <a:gd name="connsiteX4" fmla="*/ 532838 w 796113"/>
                <a:gd name="connsiteY4" fmla="*/ 10475 h 1550326"/>
                <a:gd name="connsiteX5" fmla="*/ 242326 w 796113"/>
                <a:gd name="connsiteY5" fmla="*/ 67739 h 1550326"/>
                <a:gd name="connsiteX6" fmla="*/ 63550 w 796113"/>
                <a:gd name="connsiteY6" fmla="*/ 549598 h 1550326"/>
                <a:gd name="connsiteX7" fmla="*/ 115227 w 796113"/>
                <a:gd name="connsiteY7" fmla="*/ 826142 h 1550326"/>
                <a:gd name="connsiteX8" fmla="*/ 10475 w 796113"/>
                <a:gd name="connsiteY8" fmla="*/ 1520298 h 1550326"/>
                <a:gd name="connsiteX9" fmla="*/ 788432 w 796113"/>
                <a:gd name="connsiteY9" fmla="*/ 1549628 h 1550326"/>
                <a:gd name="connsiteX10" fmla="*/ 777259 w 796113"/>
                <a:gd name="connsiteY10" fmla="*/ 1264704 h 1550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6113" h="1550326">
                  <a:moveTo>
                    <a:pt x="777259" y="1264704"/>
                  </a:moveTo>
                  <a:cubicBezTo>
                    <a:pt x="735358" y="1039836"/>
                    <a:pt x="669713" y="989555"/>
                    <a:pt x="655746" y="879217"/>
                  </a:cubicBezTo>
                  <a:cubicBezTo>
                    <a:pt x="651557" y="844300"/>
                    <a:pt x="659936" y="731167"/>
                    <a:pt x="676697" y="552391"/>
                  </a:cubicBezTo>
                  <a:cubicBezTo>
                    <a:pt x="697647" y="321937"/>
                    <a:pt x="692060" y="243722"/>
                    <a:pt x="655746" y="171095"/>
                  </a:cubicBezTo>
                  <a:cubicBezTo>
                    <a:pt x="619432" y="97070"/>
                    <a:pt x="532838" y="10475"/>
                    <a:pt x="532838" y="10475"/>
                  </a:cubicBezTo>
                  <a:lnTo>
                    <a:pt x="242326" y="67739"/>
                  </a:lnTo>
                  <a:cubicBezTo>
                    <a:pt x="242326" y="67739"/>
                    <a:pt x="62153" y="428086"/>
                    <a:pt x="63550" y="549598"/>
                  </a:cubicBezTo>
                  <a:cubicBezTo>
                    <a:pt x="63550" y="650160"/>
                    <a:pt x="115227" y="826142"/>
                    <a:pt x="115227" y="826142"/>
                  </a:cubicBezTo>
                  <a:lnTo>
                    <a:pt x="10475" y="1520298"/>
                  </a:lnTo>
                  <a:lnTo>
                    <a:pt x="788432" y="1549628"/>
                  </a:lnTo>
                  <a:cubicBezTo>
                    <a:pt x="788432" y="1549628"/>
                    <a:pt x="801002" y="1391802"/>
                    <a:pt x="777259" y="1264704"/>
                  </a:cubicBezTo>
                  <a:close/>
                </a:path>
              </a:pathLst>
            </a:custGeom>
            <a:solidFill>
              <a:srgbClr val="FF725E"/>
            </a:solidFill>
            <a:ln w="9525"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BD269200-48EC-4AA0-BBF0-4403C07BC979}"/>
                </a:ext>
              </a:extLst>
            </p:cNvPr>
            <p:cNvSpPr/>
            <p:nvPr/>
          </p:nvSpPr>
          <p:spPr>
            <a:xfrm>
              <a:off x="4531424" y="3646790"/>
              <a:ext cx="2709580" cy="2723547"/>
            </a:xfrm>
            <a:custGeom>
              <a:avLst/>
              <a:gdLst>
                <a:gd name="connsiteX0" fmla="*/ 15902 w 2709579"/>
                <a:gd name="connsiteY0" fmla="*/ 2683922 h 2723546"/>
                <a:gd name="connsiteX1" fmla="*/ 2645870 w 2709579"/>
                <a:gd name="connsiteY1" fmla="*/ 21829 h 2723546"/>
                <a:gd name="connsiteX2" fmla="*/ 2701738 w 2709579"/>
                <a:gd name="connsiteY2" fmla="*/ 23226 h 2723546"/>
                <a:gd name="connsiteX3" fmla="*/ 2701738 w 2709579"/>
                <a:gd name="connsiteY3" fmla="*/ 23226 h 2723546"/>
                <a:gd name="connsiteX4" fmla="*/ 2700342 w 2709579"/>
                <a:gd name="connsiteY4" fmla="*/ 74903 h 2723546"/>
                <a:gd name="connsiteX5" fmla="*/ 41042 w 2709579"/>
                <a:gd name="connsiteY5" fmla="*/ 2709062 h 2723546"/>
                <a:gd name="connsiteX6" fmla="*/ 14505 w 2709579"/>
                <a:gd name="connsiteY6" fmla="*/ 2707665 h 2723546"/>
                <a:gd name="connsiteX7" fmla="*/ 14505 w 2709579"/>
                <a:gd name="connsiteY7" fmla="*/ 2707665 h 2723546"/>
                <a:gd name="connsiteX8" fmla="*/ 15902 w 2709579"/>
                <a:gd name="connsiteY8" fmla="*/ 2683922 h 2723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9579" h="2723546">
                  <a:moveTo>
                    <a:pt x="15902" y="2683922"/>
                  </a:moveTo>
                  <a:lnTo>
                    <a:pt x="2645870" y="21829"/>
                  </a:lnTo>
                  <a:cubicBezTo>
                    <a:pt x="2661234" y="6465"/>
                    <a:pt x="2686375" y="6465"/>
                    <a:pt x="2701738" y="23226"/>
                  </a:cubicBezTo>
                  <a:lnTo>
                    <a:pt x="2701738" y="23226"/>
                  </a:lnTo>
                  <a:cubicBezTo>
                    <a:pt x="2715705" y="38589"/>
                    <a:pt x="2714309" y="60936"/>
                    <a:pt x="2700342" y="74903"/>
                  </a:cubicBezTo>
                  <a:lnTo>
                    <a:pt x="41042" y="2709062"/>
                  </a:lnTo>
                  <a:cubicBezTo>
                    <a:pt x="34059" y="2716045"/>
                    <a:pt x="21489" y="2716045"/>
                    <a:pt x="14505" y="2707665"/>
                  </a:cubicBezTo>
                  <a:lnTo>
                    <a:pt x="14505" y="2707665"/>
                  </a:lnTo>
                  <a:cubicBezTo>
                    <a:pt x="8918" y="2700682"/>
                    <a:pt x="8918" y="2690905"/>
                    <a:pt x="15902" y="2683922"/>
                  </a:cubicBezTo>
                  <a:close/>
                </a:path>
              </a:pathLst>
            </a:custGeom>
            <a:solidFill>
              <a:srgbClr val="455A64"/>
            </a:solidFill>
            <a:ln w="9525"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F4357984-A929-4C9D-98A2-1EFCDA5674A4}"/>
                </a:ext>
              </a:extLst>
            </p:cNvPr>
            <p:cNvSpPr/>
            <p:nvPr/>
          </p:nvSpPr>
          <p:spPr>
            <a:xfrm>
              <a:off x="6588589" y="3972399"/>
              <a:ext cx="293305" cy="335206"/>
            </a:xfrm>
            <a:custGeom>
              <a:avLst/>
              <a:gdLst>
                <a:gd name="connsiteX0" fmla="*/ 10475 w 293305"/>
                <a:gd name="connsiteY0" fmla="*/ 281433 h 335205"/>
                <a:gd name="connsiteX1" fmla="*/ 62153 w 293305"/>
                <a:gd name="connsiteY1" fmla="*/ 324731 h 335205"/>
                <a:gd name="connsiteX2" fmla="*/ 288417 w 293305"/>
                <a:gd name="connsiteY2" fmla="*/ 99863 h 335205"/>
                <a:gd name="connsiteX3" fmla="*/ 277243 w 293305"/>
                <a:gd name="connsiteY3" fmla="*/ 10475 h 335205"/>
              </a:gdLst>
              <a:ahLst/>
              <a:cxnLst>
                <a:cxn ang="0">
                  <a:pos x="connsiteX0" y="connsiteY0"/>
                </a:cxn>
                <a:cxn ang="0">
                  <a:pos x="connsiteX1" y="connsiteY1"/>
                </a:cxn>
                <a:cxn ang="0">
                  <a:pos x="connsiteX2" y="connsiteY2"/>
                </a:cxn>
                <a:cxn ang="0">
                  <a:pos x="connsiteX3" y="connsiteY3"/>
                </a:cxn>
              </a:cxnLst>
              <a:rect l="l" t="t" r="r" b="b"/>
              <a:pathLst>
                <a:path w="293305" h="335205">
                  <a:moveTo>
                    <a:pt x="10475" y="281433"/>
                  </a:moveTo>
                  <a:lnTo>
                    <a:pt x="62153" y="324731"/>
                  </a:lnTo>
                  <a:lnTo>
                    <a:pt x="288417" y="99863"/>
                  </a:lnTo>
                  <a:lnTo>
                    <a:pt x="277243" y="10475"/>
                  </a:lnTo>
                  <a:close/>
                </a:path>
              </a:pathLst>
            </a:custGeom>
            <a:solidFill>
              <a:srgbClr val="000000">
                <a:alpha val="30000"/>
              </a:srgbClr>
            </a:solidFill>
            <a:ln w="9525"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40EE8648-FEEA-4C3A-ADAD-232F68D4C327}"/>
                </a:ext>
              </a:extLst>
            </p:cNvPr>
            <p:cNvSpPr/>
            <p:nvPr/>
          </p:nvSpPr>
          <p:spPr>
            <a:xfrm>
              <a:off x="4527423" y="6211294"/>
              <a:ext cx="153636" cy="153636"/>
            </a:xfrm>
            <a:custGeom>
              <a:avLst/>
              <a:gdLst>
                <a:gd name="connsiteX0" fmla="*/ 127448 w 153635"/>
                <a:gd name="connsiteY0" fmla="*/ 10475 h 153635"/>
                <a:gd name="connsiteX1" fmla="*/ 155382 w 153635"/>
                <a:gd name="connsiteY1" fmla="*/ 37012 h 153635"/>
                <a:gd name="connsiteX2" fmla="*/ 42250 w 153635"/>
                <a:gd name="connsiteY2" fmla="*/ 148747 h 153635"/>
                <a:gd name="connsiteX3" fmla="*/ 15713 w 153635"/>
                <a:gd name="connsiteY3" fmla="*/ 148747 h 153635"/>
                <a:gd name="connsiteX4" fmla="*/ 15713 w 153635"/>
                <a:gd name="connsiteY4" fmla="*/ 148747 h 153635"/>
                <a:gd name="connsiteX5" fmla="*/ 15713 w 153635"/>
                <a:gd name="connsiteY5" fmla="*/ 122210 h 153635"/>
                <a:gd name="connsiteX6" fmla="*/ 127448 w 153635"/>
                <a:gd name="connsiteY6" fmla="*/ 10475 h 153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635" h="153635">
                  <a:moveTo>
                    <a:pt x="127448" y="10475"/>
                  </a:moveTo>
                  <a:lnTo>
                    <a:pt x="155382" y="37012"/>
                  </a:lnTo>
                  <a:lnTo>
                    <a:pt x="42250" y="148747"/>
                  </a:lnTo>
                  <a:cubicBezTo>
                    <a:pt x="35267" y="155731"/>
                    <a:pt x="22696" y="155731"/>
                    <a:pt x="15713" y="148747"/>
                  </a:cubicBezTo>
                  <a:lnTo>
                    <a:pt x="15713" y="148747"/>
                  </a:lnTo>
                  <a:cubicBezTo>
                    <a:pt x="8729" y="141764"/>
                    <a:pt x="8729" y="129194"/>
                    <a:pt x="15713" y="122210"/>
                  </a:cubicBezTo>
                  <a:lnTo>
                    <a:pt x="127448" y="10475"/>
                  </a:lnTo>
                  <a:close/>
                </a:path>
              </a:pathLst>
            </a:custGeom>
            <a:solidFill>
              <a:srgbClr val="E0E0E0"/>
            </a:solidFill>
            <a:ln w="9525"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A2170348-5B42-4236-A28F-0DFECF17913D}"/>
                </a:ext>
              </a:extLst>
            </p:cNvPr>
            <p:cNvSpPr/>
            <p:nvPr/>
          </p:nvSpPr>
          <p:spPr>
            <a:xfrm>
              <a:off x="7351182" y="3187459"/>
              <a:ext cx="488842" cy="628511"/>
            </a:xfrm>
            <a:custGeom>
              <a:avLst/>
              <a:gdLst>
                <a:gd name="connsiteX0" fmla="*/ 10475 w 488841"/>
                <a:gd name="connsiteY0" fmla="*/ 627813 h 628510"/>
                <a:gd name="connsiteX1" fmla="*/ 358251 w 488841"/>
                <a:gd name="connsiteY1" fmla="*/ 409929 h 628510"/>
                <a:gd name="connsiteX2" fmla="*/ 490937 w 488841"/>
                <a:gd name="connsiteY2" fmla="*/ 45392 h 628510"/>
                <a:gd name="connsiteX3" fmla="*/ 384788 w 488841"/>
                <a:gd name="connsiteY3" fmla="*/ 10475 h 628510"/>
                <a:gd name="connsiteX4" fmla="*/ 18855 w 488841"/>
                <a:gd name="connsiteY4" fmla="*/ 567755 h 628510"/>
                <a:gd name="connsiteX5" fmla="*/ 10475 w 488841"/>
                <a:gd name="connsiteY5" fmla="*/ 627813 h 62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841" h="628510">
                  <a:moveTo>
                    <a:pt x="10475" y="627813"/>
                  </a:moveTo>
                  <a:cubicBezTo>
                    <a:pt x="10475" y="627813"/>
                    <a:pt x="312160" y="490937"/>
                    <a:pt x="358251" y="409929"/>
                  </a:cubicBezTo>
                  <a:cubicBezTo>
                    <a:pt x="405738" y="328921"/>
                    <a:pt x="490937" y="45392"/>
                    <a:pt x="490937" y="45392"/>
                  </a:cubicBezTo>
                  <a:lnTo>
                    <a:pt x="384788" y="10475"/>
                  </a:lnTo>
                  <a:lnTo>
                    <a:pt x="18855" y="567755"/>
                  </a:lnTo>
                  <a:lnTo>
                    <a:pt x="10475" y="627813"/>
                  </a:lnTo>
                  <a:close/>
                </a:path>
              </a:pathLst>
            </a:custGeom>
            <a:solidFill>
              <a:srgbClr val="000000">
                <a:alpha val="30000"/>
              </a:srgbClr>
            </a:solidFill>
            <a:ln w="9525"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124119EB-CB1C-4111-BB5B-32684EBD388A}"/>
                </a:ext>
              </a:extLst>
            </p:cNvPr>
            <p:cNvSpPr/>
            <p:nvPr/>
          </p:nvSpPr>
          <p:spPr>
            <a:xfrm>
              <a:off x="7003406" y="2875997"/>
              <a:ext cx="893882" cy="1005617"/>
            </a:xfrm>
            <a:custGeom>
              <a:avLst/>
              <a:gdLst>
                <a:gd name="connsiteX0" fmla="*/ 887597 w 893881"/>
                <a:gd name="connsiteY0" fmla="*/ 106847 h 1005617"/>
                <a:gd name="connsiteX1" fmla="*/ 669713 w 893881"/>
                <a:gd name="connsiteY1" fmla="*/ 715804 h 1005617"/>
                <a:gd name="connsiteX2" fmla="*/ 122210 w 893881"/>
                <a:gd name="connsiteY2" fmla="*/ 996539 h 1005617"/>
                <a:gd name="connsiteX3" fmla="*/ 10475 w 893881"/>
                <a:gd name="connsiteY3" fmla="*/ 900167 h 1005617"/>
                <a:gd name="connsiteX4" fmla="*/ 457416 w 893881"/>
                <a:gd name="connsiteY4" fmla="*/ 560771 h 1005617"/>
                <a:gd name="connsiteX5" fmla="*/ 611052 w 893881"/>
                <a:gd name="connsiteY5" fmla="*/ 10475 h 1005617"/>
                <a:gd name="connsiteX6" fmla="*/ 887597 w 893881"/>
                <a:gd name="connsiteY6" fmla="*/ 106847 h 100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3881" h="1005617">
                  <a:moveTo>
                    <a:pt x="887597" y="106847"/>
                  </a:moveTo>
                  <a:cubicBezTo>
                    <a:pt x="879217" y="109640"/>
                    <a:pt x="711614" y="657143"/>
                    <a:pt x="669713" y="715804"/>
                  </a:cubicBezTo>
                  <a:cubicBezTo>
                    <a:pt x="627812" y="774465"/>
                    <a:pt x="122210" y="996539"/>
                    <a:pt x="122210" y="996539"/>
                  </a:cubicBezTo>
                  <a:lnTo>
                    <a:pt x="10475" y="900167"/>
                  </a:lnTo>
                  <a:lnTo>
                    <a:pt x="457416" y="560771"/>
                  </a:lnTo>
                  <a:lnTo>
                    <a:pt x="611052" y="10475"/>
                  </a:lnTo>
                  <a:lnTo>
                    <a:pt x="887597" y="106847"/>
                  </a:lnTo>
                  <a:close/>
                </a:path>
              </a:pathLst>
            </a:custGeom>
            <a:solidFill>
              <a:srgbClr val="FFBF9D"/>
            </a:solidFill>
            <a:ln w="9525"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CDFE48AA-7DAD-4300-B579-3B190C41D8A8}"/>
                </a:ext>
              </a:extLst>
            </p:cNvPr>
            <p:cNvSpPr/>
            <p:nvPr/>
          </p:nvSpPr>
          <p:spPr>
            <a:xfrm>
              <a:off x="7488058" y="2622428"/>
              <a:ext cx="460908" cy="628511"/>
            </a:xfrm>
            <a:custGeom>
              <a:avLst/>
              <a:gdLst>
                <a:gd name="connsiteX0" fmla="*/ 155731 w 460907"/>
                <a:gd name="connsiteY0" fmla="*/ 67111 h 628510"/>
                <a:gd name="connsiteX1" fmla="*/ 428086 w 460907"/>
                <a:gd name="connsiteY1" fmla="*/ 95045 h 628510"/>
                <a:gd name="connsiteX2" fmla="*/ 451830 w 460907"/>
                <a:gd name="connsiteY2" fmla="*/ 284995 h 628510"/>
                <a:gd name="connsiteX3" fmla="*/ 383392 w 460907"/>
                <a:gd name="connsiteY3" fmla="*/ 620200 h 628510"/>
                <a:gd name="connsiteX4" fmla="*/ 10475 w 460907"/>
                <a:gd name="connsiteY4" fmla="*/ 498688 h 628510"/>
                <a:gd name="connsiteX5" fmla="*/ 109640 w 460907"/>
                <a:gd name="connsiteY5" fmla="*/ 159292 h 628510"/>
                <a:gd name="connsiteX6" fmla="*/ 155731 w 460907"/>
                <a:gd name="connsiteY6" fmla="*/ 67111 h 62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07" h="628510">
                  <a:moveTo>
                    <a:pt x="155731" y="67111"/>
                  </a:moveTo>
                  <a:cubicBezTo>
                    <a:pt x="226962" y="-19484"/>
                    <a:pt x="380598" y="-4121"/>
                    <a:pt x="428086" y="95045"/>
                  </a:cubicBezTo>
                  <a:cubicBezTo>
                    <a:pt x="451830" y="145326"/>
                    <a:pt x="467193" y="209573"/>
                    <a:pt x="451830" y="284995"/>
                  </a:cubicBezTo>
                  <a:cubicBezTo>
                    <a:pt x="402945" y="522432"/>
                    <a:pt x="383392" y="620200"/>
                    <a:pt x="383392" y="620200"/>
                  </a:cubicBezTo>
                  <a:lnTo>
                    <a:pt x="10475" y="498688"/>
                  </a:lnTo>
                  <a:cubicBezTo>
                    <a:pt x="10475" y="498688"/>
                    <a:pt x="87293" y="226333"/>
                    <a:pt x="109640" y="159292"/>
                  </a:cubicBezTo>
                  <a:cubicBezTo>
                    <a:pt x="113831" y="148119"/>
                    <a:pt x="144558" y="81078"/>
                    <a:pt x="155731" y="67111"/>
                  </a:cubicBezTo>
                  <a:close/>
                </a:path>
              </a:pathLst>
            </a:custGeom>
            <a:solidFill>
              <a:srgbClr val="FF725E"/>
            </a:solidFill>
            <a:ln w="9525"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09472EEA-0C0C-438D-9D1B-022D82B35543}"/>
                </a:ext>
              </a:extLst>
            </p:cNvPr>
            <p:cNvSpPr/>
            <p:nvPr/>
          </p:nvSpPr>
          <p:spPr>
            <a:xfrm>
              <a:off x="7481074" y="2621799"/>
              <a:ext cx="474875" cy="628511"/>
            </a:xfrm>
            <a:custGeom>
              <a:avLst/>
              <a:gdLst>
                <a:gd name="connsiteX0" fmla="*/ 162715 w 474874"/>
                <a:gd name="connsiteY0" fmla="*/ 67740 h 628510"/>
                <a:gd name="connsiteX1" fmla="*/ 158524 w 474874"/>
                <a:gd name="connsiteY1" fmla="*/ 74723 h 628510"/>
                <a:gd name="connsiteX2" fmla="*/ 147351 w 474874"/>
                <a:gd name="connsiteY2" fmla="*/ 97070 h 628510"/>
                <a:gd name="connsiteX3" fmla="*/ 130591 w 474874"/>
                <a:gd name="connsiteY3" fmla="*/ 133384 h 628510"/>
                <a:gd name="connsiteX4" fmla="*/ 120814 w 474874"/>
                <a:gd name="connsiteY4" fmla="*/ 155731 h 628510"/>
                <a:gd name="connsiteX5" fmla="*/ 112434 w 474874"/>
                <a:gd name="connsiteY5" fmla="*/ 182268 h 628510"/>
                <a:gd name="connsiteX6" fmla="*/ 21649 w 474874"/>
                <a:gd name="connsiteY6" fmla="*/ 499317 h 628510"/>
                <a:gd name="connsiteX7" fmla="*/ 18855 w 474874"/>
                <a:gd name="connsiteY7" fmla="*/ 495127 h 628510"/>
                <a:gd name="connsiteX8" fmla="*/ 391772 w 474874"/>
                <a:gd name="connsiteY8" fmla="*/ 616639 h 628510"/>
                <a:gd name="connsiteX9" fmla="*/ 387582 w 474874"/>
                <a:gd name="connsiteY9" fmla="*/ 619432 h 628510"/>
                <a:gd name="connsiteX10" fmla="*/ 388978 w 474874"/>
                <a:gd name="connsiteY10" fmla="*/ 615242 h 628510"/>
                <a:gd name="connsiteX11" fmla="*/ 456020 w 474874"/>
                <a:gd name="connsiteY11" fmla="*/ 289813 h 628510"/>
                <a:gd name="connsiteX12" fmla="*/ 453226 w 474874"/>
                <a:gd name="connsiteY12" fmla="*/ 147351 h 628510"/>
                <a:gd name="connsiteX13" fmla="*/ 388978 w 474874"/>
                <a:gd name="connsiteY13" fmla="*/ 43996 h 628510"/>
                <a:gd name="connsiteX14" fmla="*/ 365235 w 474874"/>
                <a:gd name="connsiteY14" fmla="*/ 30029 h 628510"/>
                <a:gd name="connsiteX15" fmla="*/ 340094 w 474874"/>
                <a:gd name="connsiteY15" fmla="*/ 20252 h 628510"/>
                <a:gd name="connsiteX16" fmla="*/ 327524 w 474874"/>
                <a:gd name="connsiteY16" fmla="*/ 17459 h 628510"/>
                <a:gd name="connsiteX17" fmla="*/ 314954 w 474874"/>
                <a:gd name="connsiteY17" fmla="*/ 16062 h 628510"/>
                <a:gd name="connsiteX18" fmla="*/ 291210 w 474874"/>
                <a:gd name="connsiteY18" fmla="*/ 14665 h 628510"/>
                <a:gd name="connsiteX19" fmla="*/ 215789 w 474874"/>
                <a:gd name="connsiteY19" fmla="*/ 30029 h 628510"/>
                <a:gd name="connsiteX20" fmla="*/ 201822 w 474874"/>
                <a:gd name="connsiteY20" fmla="*/ 37012 h 628510"/>
                <a:gd name="connsiteX21" fmla="*/ 190649 w 474874"/>
                <a:gd name="connsiteY21" fmla="*/ 43996 h 628510"/>
                <a:gd name="connsiteX22" fmla="*/ 173888 w 474874"/>
                <a:gd name="connsiteY22" fmla="*/ 56566 h 628510"/>
                <a:gd name="connsiteX23" fmla="*/ 164111 w 474874"/>
                <a:gd name="connsiteY23" fmla="*/ 66343 h 628510"/>
                <a:gd name="connsiteX24" fmla="*/ 162715 w 474874"/>
                <a:gd name="connsiteY24" fmla="*/ 67740 h 628510"/>
                <a:gd name="connsiteX25" fmla="*/ 165508 w 474874"/>
                <a:gd name="connsiteY25" fmla="*/ 64946 h 628510"/>
                <a:gd name="connsiteX26" fmla="*/ 173888 w 474874"/>
                <a:gd name="connsiteY26" fmla="*/ 55169 h 628510"/>
                <a:gd name="connsiteX27" fmla="*/ 189252 w 474874"/>
                <a:gd name="connsiteY27" fmla="*/ 41203 h 628510"/>
                <a:gd name="connsiteX28" fmla="*/ 200425 w 474874"/>
                <a:gd name="connsiteY28" fmla="*/ 34219 h 628510"/>
                <a:gd name="connsiteX29" fmla="*/ 214392 w 474874"/>
                <a:gd name="connsiteY29" fmla="*/ 27236 h 628510"/>
                <a:gd name="connsiteX30" fmla="*/ 291210 w 474874"/>
                <a:gd name="connsiteY30" fmla="*/ 10475 h 628510"/>
                <a:gd name="connsiteX31" fmla="*/ 314954 w 474874"/>
                <a:gd name="connsiteY31" fmla="*/ 11872 h 628510"/>
                <a:gd name="connsiteX32" fmla="*/ 327524 w 474874"/>
                <a:gd name="connsiteY32" fmla="*/ 13269 h 628510"/>
                <a:gd name="connsiteX33" fmla="*/ 340094 w 474874"/>
                <a:gd name="connsiteY33" fmla="*/ 16062 h 628510"/>
                <a:gd name="connsiteX34" fmla="*/ 365235 w 474874"/>
                <a:gd name="connsiteY34" fmla="*/ 25839 h 628510"/>
                <a:gd name="connsiteX35" fmla="*/ 390375 w 474874"/>
                <a:gd name="connsiteY35" fmla="*/ 39806 h 628510"/>
                <a:gd name="connsiteX36" fmla="*/ 432276 w 474874"/>
                <a:gd name="connsiteY36" fmla="*/ 84500 h 628510"/>
                <a:gd name="connsiteX37" fmla="*/ 457416 w 474874"/>
                <a:gd name="connsiteY37" fmla="*/ 145954 h 628510"/>
                <a:gd name="connsiteX38" fmla="*/ 460210 w 474874"/>
                <a:gd name="connsiteY38" fmla="*/ 291210 h 628510"/>
                <a:gd name="connsiteX39" fmla="*/ 393169 w 474874"/>
                <a:gd name="connsiteY39" fmla="*/ 616639 h 628510"/>
                <a:gd name="connsiteX40" fmla="*/ 391772 w 474874"/>
                <a:gd name="connsiteY40" fmla="*/ 620829 h 628510"/>
                <a:gd name="connsiteX41" fmla="*/ 390375 w 474874"/>
                <a:gd name="connsiteY41" fmla="*/ 625019 h 628510"/>
                <a:gd name="connsiteX42" fmla="*/ 386185 w 474874"/>
                <a:gd name="connsiteY42" fmla="*/ 623623 h 628510"/>
                <a:gd name="connsiteX43" fmla="*/ 13269 w 474874"/>
                <a:gd name="connsiteY43" fmla="*/ 500714 h 628510"/>
                <a:gd name="connsiteX44" fmla="*/ 10475 w 474874"/>
                <a:gd name="connsiteY44" fmla="*/ 499317 h 628510"/>
                <a:gd name="connsiteX45" fmla="*/ 11872 w 474874"/>
                <a:gd name="connsiteY45" fmla="*/ 496524 h 628510"/>
                <a:gd name="connsiteX46" fmla="*/ 105450 w 474874"/>
                <a:gd name="connsiteY46" fmla="*/ 179475 h 628510"/>
                <a:gd name="connsiteX47" fmla="*/ 115227 w 474874"/>
                <a:gd name="connsiteY47" fmla="*/ 152938 h 628510"/>
                <a:gd name="connsiteX48" fmla="*/ 125004 w 474874"/>
                <a:gd name="connsiteY48" fmla="*/ 130591 h 628510"/>
                <a:gd name="connsiteX49" fmla="*/ 143161 w 474874"/>
                <a:gd name="connsiteY49" fmla="*/ 95673 h 628510"/>
                <a:gd name="connsiteX50" fmla="*/ 155731 w 474874"/>
                <a:gd name="connsiteY50" fmla="*/ 74723 h 628510"/>
                <a:gd name="connsiteX51" fmla="*/ 162715 w 474874"/>
                <a:gd name="connsiteY51" fmla="*/ 67740 h 62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74874" h="628510">
                  <a:moveTo>
                    <a:pt x="162715" y="67740"/>
                  </a:moveTo>
                  <a:cubicBezTo>
                    <a:pt x="162715" y="67740"/>
                    <a:pt x="161318" y="70533"/>
                    <a:pt x="158524" y="74723"/>
                  </a:cubicBezTo>
                  <a:cubicBezTo>
                    <a:pt x="155731" y="78913"/>
                    <a:pt x="151541" y="87293"/>
                    <a:pt x="147351" y="97070"/>
                  </a:cubicBezTo>
                  <a:cubicBezTo>
                    <a:pt x="143161" y="106847"/>
                    <a:pt x="136177" y="118021"/>
                    <a:pt x="130591" y="133384"/>
                  </a:cubicBezTo>
                  <a:cubicBezTo>
                    <a:pt x="127798" y="140367"/>
                    <a:pt x="123607" y="148748"/>
                    <a:pt x="120814" y="155731"/>
                  </a:cubicBezTo>
                  <a:cubicBezTo>
                    <a:pt x="118021" y="164111"/>
                    <a:pt x="115227" y="172491"/>
                    <a:pt x="112434" y="182268"/>
                  </a:cubicBezTo>
                  <a:cubicBezTo>
                    <a:pt x="88690" y="259086"/>
                    <a:pt x="57963" y="368028"/>
                    <a:pt x="21649" y="499317"/>
                  </a:cubicBezTo>
                  <a:lnTo>
                    <a:pt x="18855" y="495127"/>
                  </a:lnTo>
                  <a:cubicBezTo>
                    <a:pt x="129194" y="531441"/>
                    <a:pt x="256293" y="571945"/>
                    <a:pt x="391772" y="616639"/>
                  </a:cubicBezTo>
                  <a:lnTo>
                    <a:pt x="387582" y="619432"/>
                  </a:lnTo>
                  <a:cubicBezTo>
                    <a:pt x="387582" y="618036"/>
                    <a:pt x="387582" y="616639"/>
                    <a:pt x="388978" y="615242"/>
                  </a:cubicBezTo>
                  <a:cubicBezTo>
                    <a:pt x="412722" y="499317"/>
                    <a:pt x="435069" y="390375"/>
                    <a:pt x="456020" y="289813"/>
                  </a:cubicBezTo>
                  <a:cubicBezTo>
                    <a:pt x="467193" y="240929"/>
                    <a:pt x="465796" y="190648"/>
                    <a:pt x="453226" y="147351"/>
                  </a:cubicBezTo>
                  <a:cubicBezTo>
                    <a:pt x="442053" y="104054"/>
                    <a:pt x="421103" y="64946"/>
                    <a:pt x="388978" y="43996"/>
                  </a:cubicBezTo>
                  <a:cubicBezTo>
                    <a:pt x="381995" y="38409"/>
                    <a:pt x="373615" y="34219"/>
                    <a:pt x="365235" y="30029"/>
                  </a:cubicBezTo>
                  <a:cubicBezTo>
                    <a:pt x="356855" y="27236"/>
                    <a:pt x="348474" y="23046"/>
                    <a:pt x="340094" y="20252"/>
                  </a:cubicBezTo>
                  <a:cubicBezTo>
                    <a:pt x="335904" y="18855"/>
                    <a:pt x="331714" y="17459"/>
                    <a:pt x="327524" y="17459"/>
                  </a:cubicBezTo>
                  <a:cubicBezTo>
                    <a:pt x="323334" y="17459"/>
                    <a:pt x="319144" y="16062"/>
                    <a:pt x="314954" y="16062"/>
                  </a:cubicBezTo>
                  <a:cubicBezTo>
                    <a:pt x="306574" y="14665"/>
                    <a:pt x="299590" y="14665"/>
                    <a:pt x="291210" y="14665"/>
                  </a:cubicBezTo>
                  <a:cubicBezTo>
                    <a:pt x="260483" y="13269"/>
                    <a:pt x="235342" y="20252"/>
                    <a:pt x="215789" y="30029"/>
                  </a:cubicBezTo>
                  <a:cubicBezTo>
                    <a:pt x="210202" y="31426"/>
                    <a:pt x="206012" y="34219"/>
                    <a:pt x="201822" y="37012"/>
                  </a:cubicBezTo>
                  <a:cubicBezTo>
                    <a:pt x="197632" y="39806"/>
                    <a:pt x="193442" y="41203"/>
                    <a:pt x="190649" y="43996"/>
                  </a:cubicBezTo>
                  <a:cubicBezTo>
                    <a:pt x="183665" y="49583"/>
                    <a:pt x="178078" y="52376"/>
                    <a:pt x="173888" y="56566"/>
                  </a:cubicBezTo>
                  <a:cubicBezTo>
                    <a:pt x="169698" y="60756"/>
                    <a:pt x="166905" y="63549"/>
                    <a:pt x="164111" y="66343"/>
                  </a:cubicBezTo>
                  <a:cubicBezTo>
                    <a:pt x="164111" y="66343"/>
                    <a:pt x="162715" y="67740"/>
                    <a:pt x="162715" y="67740"/>
                  </a:cubicBezTo>
                  <a:cubicBezTo>
                    <a:pt x="162715" y="67740"/>
                    <a:pt x="164111" y="66343"/>
                    <a:pt x="165508" y="64946"/>
                  </a:cubicBezTo>
                  <a:cubicBezTo>
                    <a:pt x="168301" y="62153"/>
                    <a:pt x="171095" y="59359"/>
                    <a:pt x="173888" y="55169"/>
                  </a:cubicBezTo>
                  <a:cubicBezTo>
                    <a:pt x="178078" y="50979"/>
                    <a:pt x="183665" y="46789"/>
                    <a:pt x="189252" y="41203"/>
                  </a:cubicBezTo>
                  <a:cubicBezTo>
                    <a:pt x="192045" y="38409"/>
                    <a:pt x="196235" y="37012"/>
                    <a:pt x="200425" y="34219"/>
                  </a:cubicBezTo>
                  <a:cubicBezTo>
                    <a:pt x="204616" y="31426"/>
                    <a:pt x="208805" y="28632"/>
                    <a:pt x="214392" y="27236"/>
                  </a:cubicBezTo>
                  <a:cubicBezTo>
                    <a:pt x="233946" y="17459"/>
                    <a:pt x="260483" y="10475"/>
                    <a:pt x="291210" y="10475"/>
                  </a:cubicBezTo>
                  <a:cubicBezTo>
                    <a:pt x="299590" y="10475"/>
                    <a:pt x="306574" y="10475"/>
                    <a:pt x="314954" y="11872"/>
                  </a:cubicBezTo>
                  <a:cubicBezTo>
                    <a:pt x="319144" y="11872"/>
                    <a:pt x="323334" y="13269"/>
                    <a:pt x="327524" y="13269"/>
                  </a:cubicBezTo>
                  <a:cubicBezTo>
                    <a:pt x="331714" y="14665"/>
                    <a:pt x="335904" y="16062"/>
                    <a:pt x="340094" y="16062"/>
                  </a:cubicBezTo>
                  <a:cubicBezTo>
                    <a:pt x="348474" y="17459"/>
                    <a:pt x="356855" y="21649"/>
                    <a:pt x="365235" y="25839"/>
                  </a:cubicBezTo>
                  <a:cubicBezTo>
                    <a:pt x="373615" y="30029"/>
                    <a:pt x="381995" y="34219"/>
                    <a:pt x="390375" y="39806"/>
                  </a:cubicBezTo>
                  <a:cubicBezTo>
                    <a:pt x="407136" y="50979"/>
                    <a:pt x="421103" y="66343"/>
                    <a:pt x="432276" y="84500"/>
                  </a:cubicBezTo>
                  <a:cubicBezTo>
                    <a:pt x="443449" y="102657"/>
                    <a:pt x="450433" y="123607"/>
                    <a:pt x="457416" y="145954"/>
                  </a:cubicBezTo>
                  <a:cubicBezTo>
                    <a:pt x="469987" y="190648"/>
                    <a:pt x="471383" y="240929"/>
                    <a:pt x="460210" y="291210"/>
                  </a:cubicBezTo>
                  <a:cubicBezTo>
                    <a:pt x="439259" y="391772"/>
                    <a:pt x="416912" y="500714"/>
                    <a:pt x="393169" y="616639"/>
                  </a:cubicBezTo>
                  <a:cubicBezTo>
                    <a:pt x="393169" y="618036"/>
                    <a:pt x="393169" y="619432"/>
                    <a:pt x="391772" y="620829"/>
                  </a:cubicBezTo>
                  <a:lnTo>
                    <a:pt x="390375" y="625019"/>
                  </a:lnTo>
                  <a:lnTo>
                    <a:pt x="386185" y="623623"/>
                  </a:lnTo>
                  <a:cubicBezTo>
                    <a:pt x="250706" y="578928"/>
                    <a:pt x="123607" y="537028"/>
                    <a:pt x="13269" y="500714"/>
                  </a:cubicBezTo>
                  <a:lnTo>
                    <a:pt x="10475" y="499317"/>
                  </a:lnTo>
                  <a:lnTo>
                    <a:pt x="11872" y="496524"/>
                  </a:lnTo>
                  <a:cubicBezTo>
                    <a:pt x="49583" y="365235"/>
                    <a:pt x="80310" y="256293"/>
                    <a:pt x="105450" y="179475"/>
                  </a:cubicBezTo>
                  <a:cubicBezTo>
                    <a:pt x="108244" y="169698"/>
                    <a:pt x="111037" y="161318"/>
                    <a:pt x="115227" y="152938"/>
                  </a:cubicBezTo>
                  <a:cubicBezTo>
                    <a:pt x="119417" y="144558"/>
                    <a:pt x="122210" y="137574"/>
                    <a:pt x="125004" y="130591"/>
                  </a:cubicBezTo>
                  <a:cubicBezTo>
                    <a:pt x="131987" y="116624"/>
                    <a:pt x="137574" y="104054"/>
                    <a:pt x="143161" y="95673"/>
                  </a:cubicBezTo>
                  <a:cubicBezTo>
                    <a:pt x="148748" y="85897"/>
                    <a:pt x="152938" y="78913"/>
                    <a:pt x="155731" y="74723"/>
                  </a:cubicBezTo>
                  <a:cubicBezTo>
                    <a:pt x="159921" y="70533"/>
                    <a:pt x="162715" y="67740"/>
                    <a:pt x="162715" y="67740"/>
                  </a:cubicBezTo>
                  <a:close/>
                </a:path>
              </a:pathLst>
            </a:custGeom>
            <a:solidFill>
              <a:srgbClr val="263238"/>
            </a:solidFill>
            <a:ln w="9525"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406C30DD-9CED-4A3A-918F-11E908FB03C0}"/>
                </a:ext>
              </a:extLst>
            </p:cNvPr>
            <p:cNvSpPr/>
            <p:nvPr/>
          </p:nvSpPr>
          <p:spPr>
            <a:xfrm>
              <a:off x="6832549" y="3765689"/>
              <a:ext cx="293305" cy="335206"/>
            </a:xfrm>
            <a:custGeom>
              <a:avLst/>
              <a:gdLst>
                <a:gd name="connsiteX0" fmla="*/ 181332 w 293305"/>
                <a:gd name="connsiteY0" fmla="*/ 10475 h 335205"/>
                <a:gd name="connsiteX1" fmla="*/ 30490 w 293305"/>
                <a:gd name="connsiteY1" fmla="*/ 154334 h 335205"/>
                <a:gd name="connsiteX2" fmla="*/ 16523 w 293305"/>
                <a:gd name="connsiteY2" fmla="*/ 291210 h 335205"/>
                <a:gd name="connsiteX3" fmla="*/ 45853 w 293305"/>
                <a:gd name="connsiteY3" fmla="*/ 327524 h 335205"/>
                <a:gd name="connsiteX4" fmla="*/ 91944 w 293305"/>
                <a:gd name="connsiteY4" fmla="*/ 302384 h 335205"/>
                <a:gd name="connsiteX5" fmla="*/ 157589 w 293305"/>
                <a:gd name="connsiteY5" fmla="*/ 298193 h 335205"/>
                <a:gd name="connsiteX6" fmla="*/ 209266 w 293305"/>
                <a:gd name="connsiteY6" fmla="*/ 275846 h 335205"/>
                <a:gd name="connsiteX7" fmla="*/ 246977 w 293305"/>
                <a:gd name="connsiteY7" fmla="*/ 245119 h 335205"/>
                <a:gd name="connsiteX8" fmla="*/ 242787 w 293305"/>
                <a:gd name="connsiteY8" fmla="*/ 225565 h 335205"/>
                <a:gd name="connsiteX9" fmla="*/ 291671 w 293305"/>
                <a:gd name="connsiteY9" fmla="*/ 112434 h 335205"/>
                <a:gd name="connsiteX10" fmla="*/ 291671 w 293305"/>
                <a:gd name="connsiteY10" fmla="*/ 59359 h 335205"/>
                <a:gd name="connsiteX11" fmla="*/ 181332 w 293305"/>
                <a:gd name="connsiteY11" fmla="*/ 10475 h 335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305" h="335205">
                  <a:moveTo>
                    <a:pt x="181332" y="10475"/>
                  </a:moveTo>
                  <a:cubicBezTo>
                    <a:pt x="181332" y="10475"/>
                    <a:pt x="45853" y="130590"/>
                    <a:pt x="30490" y="154334"/>
                  </a:cubicBezTo>
                  <a:cubicBezTo>
                    <a:pt x="15126" y="179475"/>
                    <a:pt x="2556" y="270260"/>
                    <a:pt x="16523" y="291210"/>
                  </a:cubicBezTo>
                  <a:cubicBezTo>
                    <a:pt x="31886" y="312160"/>
                    <a:pt x="38870" y="327524"/>
                    <a:pt x="45853" y="327524"/>
                  </a:cubicBezTo>
                  <a:cubicBezTo>
                    <a:pt x="54233" y="327524"/>
                    <a:pt x="91944" y="302384"/>
                    <a:pt x="91944" y="302384"/>
                  </a:cubicBezTo>
                  <a:cubicBezTo>
                    <a:pt x="91944" y="302384"/>
                    <a:pt x="124068" y="340094"/>
                    <a:pt x="157589" y="298193"/>
                  </a:cubicBezTo>
                  <a:cubicBezTo>
                    <a:pt x="157589" y="298193"/>
                    <a:pt x="191109" y="319144"/>
                    <a:pt x="209266" y="275846"/>
                  </a:cubicBezTo>
                  <a:cubicBezTo>
                    <a:pt x="209266" y="275846"/>
                    <a:pt x="246977" y="273053"/>
                    <a:pt x="246977" y="245119"/>
                  </a:cubicBezTo>
                  <a:lnTo>
                    <a:pt x="242787" y="225565"/>
                  </a:lnTo>
                  <a:cubicBezTo>
                    <a:pt x="242787" y="225565"/>
                    <a:pt x="286084" y="144557"/>
                    <a:pt x="291671" y="112434"/>
                  </a:cubicBezTo>
                  <a:cubicBezTo>
                    <a:pt x="297258" y="80310"/>
                    <a:pt x="291671" y="59359"/>
                    <a:pt x="291671" y="59359"/>
                  </a:cubicBezTo>
                  <a:lnTo>
                    <a:pt x="181332" y="10475"/>
                  </a:lnTo>
                  <a:close/>
                </a:path>
              </a:pathLst>
            </a:custGeom>
            <a:solidFill>
              <a:srgbClr val="FFBF9D"/>
            </a:solidFill>
            <a:ln w="9525"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885F9778-299D-44F7-A9DF-90D513751E6E}"/>
                </a:ext>
              </a:extLst>
            </p:cNvPr>
            <p:cNvSpPr/>
            <p:nvPr/>
          </p:nvSpPr>
          <p:spPr>
            <a:xfrm>
              <a:off x="6880233" y="3983573"/>
              <a:ext cx="41901" cy="97768"/>
            </a:xfrm>
            <a:custGeom>
              <a:avLst/>
              <a:gdLst>
                <a:gd name="connsiteX0" fmla="*/ 10740 w 41900"/>
                <a:gd name="connsiteY0" fmla="*/ 10475 h 97768"/>
                <a:gd name="connsiteX1" fmla="*/ 21914 w 41900"/>
                <a:gd name="connsiteY1" fmla="*/ 50979 h 97768"/>
                <a:gd name="connsiteX2" fmla="*/ 40070 w 41900"/>
                <a:gd name="connsiteY2" fmla="*/ 88690 h 97768"/>
                <a:gd name="connsiteX3" fmla="*/ 27500 w 41900"/>
                <a:gd name="connsiteY3" fmla="*/ 49583 h 97768"/>
                <a:gd name="connsiteX4" fmla="*/ 10740 w 41900"/>
                <a:gd name="connsiteY4" fmla="*/ 10475 h 97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00" h="97768">
                  <a:moveTo>
                    <a:pt x="10740" y="10475"/>
                  </a:moveTo>
                  <a:cubicBezTo>
                    <a:pt x="9343" y="10475"/>
                    <a:pt x="13533" y="28632"/>
                    <a:pt x="21914" y="50979"/>
                  </a:cubicBezTo>
                  <a:cubicBezTo>
                    <a:pt x="30294" y="71930"/>
                    <a:pt x="38674" y="88690"/>
                    <a:pt x="40070" y="88690"/>
                  </a:cubicBezTo>
                  <a:cubicBezTo>
                    <a:pt x="41467" y="87293"/>
                    <a:pt x="35880" y="70533"/>
                    <a:pt x="27500" y="49583"/>
                  </a:cubicBezTo>
                  <a:cubicBezTo>
                    <a:pt x="19120" y="27236"/>
                    <a:pt x="12137" y="10475"/>
                    <a:pt x="10740" y="10475"/>
                  </a:cubicBezTo>
                  <a:close/>
                </a:path>
              </a:pathLst>
            </a:custGeom>
            <a:solidFill>
              <a:srgbClr val="FF9A6C"/>
            </a:solidFill>
            <a:ln w="9525"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34349A2A-8A0A-4645-A778-B59D47293A08}"/>
                </a:ext>
              </a:extLst>
            </p:cNvPr>
            <p:cNvSpPr/>
            <p:nvPr/>
          </p:nvSpPr>
          <p:spPr>
            <a:xfrm>
              <a:off x="6947274" y="3991865"/>
              <a:ext cx="41901" cy="83801"/>
            </a:xfrm>
            <a:custGeom>
              <a:avLst/>
              <a:gdLst>
                <a:gd name="connsiteX0" fmla="*/ 10740 w 41900"/>
                <a:gd name="connsiteY0" fmla="*/ 10564 h 83801"/>
                <a:gd name="connsiteX1" fmla="*/ 21913 w 41900"/>
                <a:gd name="connsiteY1" fmla="*/ 45481 h 83801"/>
                <a:gd name="connsiteX2" fmla="*/ 42864 w 41900"/>
                <a:gd name="connsiteY2" fmla="*/ 74811 h 83801"/>
                <a:gd name="connsiteX3" fmla="*/ 27500 w 41900"/>
                <a:gd name="connsiteY3" fmla="*/ 42687 h 83801"/>
                <a:gd name="connsiteX4" fmla="*/ 10740 w 41900"/>
                <a:gd name="connsiteY4" fmla="*/ 10564 h 83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00" h="83801">
                  <a:moveTo>
                    <a:pt x="10740" y="10564"/>
                  </a:moveTo>
                  <a:cubicBezTo>
                    <a:pt x="9343" y="10564"/>
                    <a:pt x="13533" y="27324"/>
                    <a:pt x="21913" y="45481"/>
                  </a:cubicBezTo>
                  <a:cubicBezTo>
                    <a:pt x="31690" y="63638"/>
                    <a:pt x="41467" y="76208"/>
                    <a:pt x="42864" y="74811"/>
                  </a:cubicBezTo>
                  <a:cubicBezTo>
                    <a:pt x="44260" y="73415"/>
                    <a:pt x="35880" y="59448"/>
                    <a:pt x="27500" y="42687"/>
                  </a:cubicBezTo>
                  <a:cubicBezTo>
                    <a:pt x="19120" y="24530"/>
                    <a:pt x="13533" y="9167"/>
                    <a:pt x="10740" y="10564"/>
                  </a:cubicBezTo>
                  <a:close/>
                </a:path>
              </a:pathLst>
            </a:custGeom>
            <a:solidFill>
              <a:srgbClr val="FF9A6C"/>
            </a:solidFill>
            <a:ln w="9525"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42176E82-9045-4BA2-B9AA-DF7420066918}"/>
                </a:ext>
              </a:extLst>
            </p:cNvPr>
            <p:cNvSpPr/>
            <p:nvPr/>
          </p:nvSpPr>
          <p:spPr>
            <a:xfrm>
              <a:off x="7000434" y="4005655"/>
              <a:ext cx="41901" cy="41901"/>
            </a:xfrm>
            <a:custGeom>
              <a:avLst/>
              <a:gdLst>
                <a:gd name="connsiteX0" fmla="*/ 10654 w 41900"/>
                <a:gd name="connsiteY0" fmla="*/ 10740 h 41900"/>
                <a:gd name="connsiteX1" fmla="*/ 24621 w 41900"/>
                <a:gd name="connsiteY1" fmla="*/ 26104 h 41900"/>
                <a:gd name="connsiteX2" fmla="*/ 39985 w 41900"/>
                <a:gd name="connsiteY2" fmla="*/ 40070 h 41900"/>
                <a:gd name="connsiteX3" fmla="*/ 28811 w 41900"/>
                <a:gd name="connsiteY3" fmla="*/ 21913 h 41900"/>
                <a:gd name="connsiteX4" fmla="*/ 10654 w 41900"/>
                <a:gd name="connsiteY4" fmla="*/ 10740 h 41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00" h="41900">
                  <a:moveTo>
                    <a:pt x="10654" y="10740"/>
                  </a:moveTo>
                  <a:cubicBezTo>
                    <a:pt x="9257" y="12137"/>
                    <a:pt x="16241" y="19120"/>
                    <a:pt x="24621" y="26104"/>
                  </a:cubicBezTo>
                  <a:cubicBezTo>
                    <a:pt x="33001" y="34484"/>
                    <a:pt x="38588" y="41467"/>
                    <a:pt x="39985" y="40070"/>
                  </a:cubicBezTo>
                  <a:cubicBezTo>
                    <a:pt x="41381" y="38674"/>
                    <a:pt x="37191" y="30293"/>
                    <a:pt x="28811" y="21913"/>
                  </a:cubicBezTo>
                  <a:cubicBezTo>
                    <a:pt x="20431" y="13533"/>
                    <a:pt x="12051" y="9343"/>
                    <a:pt x="10654" y="10740"/>
                  </a:cubicBezTo>
                  <a:close/>
                </a:path>
              </a:pathLst>
            </a:custGeom>
            <a:solidFill>
              <a:srgbClr val="FF9A6C"/>
            </a:solidFill>
            <a:ln w="9525"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258A96A3-1595-41FD-9FB8-5E457CFD32D8}"/>
                </a:ext>
              </a:extLst>
            </p:cNvPr>
            <p:cNvSpPr/>
            <p:nvPr/>
          </p:nvSpPr>
          <p:spPr>
            <a:xfrm>
              <a:off x="6895599" y="3973796"/>
              <a:ext cx="41901" cy="27934"/>
            </a:xfrm>
            <a:custGeom>
              <a:avLst/>
              <a:gdLst>
                <a:gd name="connsiteX0" fmla="*/ 10737 w 41900"/>
                <a:gd name="connsiteY0" fmla="*/ 10475 h 27933"/>
                <a:gd name="connsiteX1" fmla="*/ 23307 w 41900"/>
                <a:gd name="connsiteY1" fmla="*/ 24442 h 27933"/>
                <a:gd name="connsiteX2" fmla="*/ 41464 w 41900"/>
                <a:gd name="connsiteY2" fmla="*/ 23046 h 27933"/>
                <a:gd name="connsiteX3" fmla="*/ 24704 w 41900"/>
                <a:gd name="connsiteY3" fmla="*/ 18855 h 27933"/>
                <a:gd name="connsiteX4" fmla="*/ 10737 w 41900"/>
                <a:gd name="connsiteY4" fmla="*/ 10475 h 27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00" h="27933">
                  <a:moveTo>
                    <a:pt x="10737" y="10475"/>
                  </a:moveTo>
                  <a:cubicBezTo>
                    <a:pt x="9340" y="10475"/>
                    <a:pt x="13531" y="20252"/>
                    <a:pt x="23307" y="24442"/>
                  </a:cubicBezTo>
                  <a:cubicBezTo>
                    <a:pt x="34481" y="28632"/>
                    <a:pt x="42861" y="24442"/>
                    <a:pt x="41464" y="23046"/>
                  </a:cubicBezTo>
                  <a:cubicBezTo>
                    <a:pt x="41464" y="21649"/>
                    <a:pt x="33084" y="23046"/>
                    <a:pt x="24704" y="18855"/>
                  </a:cubicBezTo>
                  <a:cubicBezTo>
                    <a:pt x="17721" y="16062"/>
                    <a:pt x="12134" y="10475"/>
                    <a:pt x="10737" y="10475"/>
                  </a:cubicBezTo>
                  <a:close/>
                </a:path>
              </a:pathLst>
            </a:custGeom>
            <a:solidFill>
              <a:srgbClr val="FF9A6C"/>
            </a:solidFill>
            <a:ln w="9525"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03201B59-602A-4F9D-934C-653243BBFDA7}"/>
                </a:ext>
              </a:extLst>
            </p:cNvPr>
            <p:cNvSpPr/>
            <p:nvPr/>
          </p:nvSpPr>
          <p:spPr>
            <a:xfrm>
              <a:off x="6841178" y="3962348"/>
              <a:ext cx="41901" cy="27934"/>
            </a:xfrm>
            <a:custGeom>
              <a:avLst/>
              <a:gdLst>
                <a:gd name="connsiteX0" fmla="*/ 10688 w 41900"/>
                <a:gd name="connsiteY0" fmla="*/ 10749 h 27933"/>
                <a:gd name="connsiteX1" fmla="*/ 24654 w 41900"/>
                <a:gd name="connsiteY1" fmla="*/ 23319 h 27933"/>
                <a:gd name="connsiteX2" fmla="*/ 42811 w 41900"/>
                <a:gd name="connsiteY2" fmla="*/ 23319 h 27933"/>
                <a:gd name="connsiteX3" fmla="*/ 26051 w 41900"/>
                <a:gd name="connsiteY3" fmla="*/ 17733 h 27933"/>
                <a:gd name="connsiteX4" fmla="*/ 10688 w 41900"/>
                <a:gd name="connsiteY4" fmla="*/ 10749 h 27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00" h="27933">
                  <a:moveTo>
                    <a:pt x="10688" y="10749"/>
                  </a:moveTo>
                  <a:cubicBezTo>
                    <a:pt x="9291" y="12146"/>
                    <a:pt x="14877" y="19129"/>
                    <a:pt x="24654" y="23319"/>
                  </a:cubicBezTo>
                  <a:cubicBezTo>
                    <a:pt x="34432" y="27510"/>
                    <a:pt x="44208" y="24716"/>
                    <a:pt x="42811" y="23319"/>
                  </a:cubicBezTo>
                  <a:cubicBezTo>
                    <a:pt x="42811" y="21923"/>
                    <a:pt x="34432" y="20526"/>
                    <a:pt x="26051" y="17733"/>
                  </a:cubicBezTo>
                  <a:cubicBezTo>
                    <a:pt x="17671" y="13543"/>
                    <a:pt x="12084" y="9353"/>
                    <a:pt x="10688" y="10749"/>
                  </a:cubicBezTo>
                  <a:close/>
                </a:path>
              </a:pathLst>
            </a:custGeom>
            <a:solidFill>
              <a:srgbClr val="FF9A6C"/>
            </a:solidFill>
            <a:ln w="9525"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DF26544B-92CD-4D93-87F1-5D968F30B1E2}"/>
                </a:ext>
              </a:extLst>
            </p:cNvPr>
            <p:cNvSpPr/>
            <p:nvPr/>
          </p:nvSpPr>
          <p:spPr>
            <a:xfrm>
              <a:off x="6964040" y="3986366"/>
              <a:ext cx="41901" cy="27934"/>
            </a:xfrm>
            <a:custGeom>
              <a:avLst/>
              <a:gdLst>
                <a:gd name="connsiteX0" fmla="*/ 10734 w 41900"/>
                <a:gd name="connsiteY0" fmla="*/ 10475 h 27933"/>
                <a:gd name="connsiteX1" fmla="*/ 24701 w 41900"/>
                <a:gd name="connsiteY1" fmla="*/ 20252 h 27933"/>
                <a:gd name="connsiteX2" fmla="*/ 40065 w 41900"/>
                <a:gd name="connsiteY2" fmla="*/ 13269 h 27933"/>
                <a:gd name="connsiteX3" fmla="*/ 26098 w 41900"/>
                <a:gd name="connsiteY3" fmla="*/ 13269 h 27933"/>
                <a:gd name="connsiteX4" fmla="*/ 10734 w 41900"/>
                <a:gd name="connsiteY4" fmla="*/ 10475 h 27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00" h="27933">
                  <a:moveTo>
                    <a:pt x="10734" y="10475"/>
                  </a:moveTo>
                  <a:cubicBezTo>
                    <a:pt x="9338" y="11872"/>
                    <a:pt x="13528" y="18855"/>
                    <a:pt x="24701" y="20252"/>
                  </a:cubicBezTo>
                  <a:cubicBezTo>
                    <a:pt x="34478" y="21649"/>
                    <a:pt x="41462" y="14665"/>
                    <a:pt x="40065" y="13269"/>
                  </a:cubicBezTo>
                  <a:cubicBezTo>
                    <a:pt x="38668" y="11872"/>
                    <a:pt x="33081" y="14665"/>
                    <a:pt x="26098" y="13269"/>
                  </a:cubicBezTo>
                  <a:cubicBezTo>
                    <a:pt x="17718" y="13269"/>
                    <a:pt x="12131" y="10475"/>
                    <a:pt x="10734" y="10475"/>
                  </a:cubicBezTo>
                  <a:close/>
                </a:path>
              </a:pathLst>
            </a:custGeom>
            <a:solidFill>
              <a:srgbClr val="FF9A6C"/>
            </a:solidFill>
            <a:ln w="9525"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5A214921-F534-4229-9438-197192C1454F}"/>
                </a:ext>
              </a:extLst>
            </p:cNvPr>
            <p:cNvSpPr/>
            <p:nvPr/>
          </p:nvSpPr>
          <p:spPr>
            <a:xfrm>
              <a:off x="7029764" y="3992969"/>
              <a:ext cx="41901" cy="27934"/>
            </a:xfrm>
            <a:custGeom>
              <a:avLst/>
              <a:gdLst>
                <a:gd name="connsiteX0" fmla="*/ 10654 w 41900"/>
                <a:gd name="connsiteY0" fmla="*/ 15046 h 27933"/>
                <a:gd name="connsiteX1" fmla="*/ 24621 w 41900"/>
                <a:gd name="connsiteY1" fmla="*/ 19236 h 27933"/>
                <a:gd name="connsiteX2" fmla="*/ 35794 w 41900"/>
                <a:gd name="connsiteY2" fmla="*/ 10856 h 27933"/>
                <a:gd name="connsiteX3" fmla="*/ 23224 w 41900"/>
                <a:gd name="connsiteY3" fmla="*/ 13649 h 27933"/>
                <a:gd name="connsiteX4" fmla="*/ 10654 w 41900"/>
                <a:gd name="connsiteY4" fmla="*/ 15046 h 27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00" h="27933">
                  <a:moveTo>
                    <a:pt x="10654" y="15046"/>
                  </a:moveTo>
                  <a:cubicBezTo>
                    <a:pt x="9257" y="16443"/>
                    <a:pt x="16241" y="20633"/>
                    <a:pt x="24621" y="19236"/>
                  </a:cubicBezTo>
                  <a:cubicBezTo>
                    <a:pt x="33001" y="17839"/>
                    <a:pt x="37191" y="10856"/>
                    <a:pt x="35794" y="10856"/>
                  </a:cubicBezTo>
                  <a:cubicBezTo>
                    <a:pt x="34398" y="9459"/>
                    <a:pt x="30208" y="12252"/>
                    <a:pt x="23224" y="13649"/>
                  </a:cubicBezTo>
                  <a:cubicBezTo>
                    <a:pt x="16241" y="15046"/>
                    <a:pt x="12051" y="13649"/>
                    <a:pt x="10654" y="15046"/>
                  </a:cubicBezTo>
                  <a:close/>
                </a:path>
              </a:pathLst>
            </a:custGeom>
            <a:solidFill>
              <a:srgbClr val="FF9A6C"/>
            </a:solidFill>
            <a:ln w="9525"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EAC0470D-1D8C-4821-B6F7-11A4D6A1A257}"/>
                </a:ext>
              </a:extLst>
            </p:cNvPr>
            <p:cNvSpPr/>
            <p:nvPr/>
          </p:nvSpPr>
          <p:spPr>
            <a:xfrm>
              <a:off x="7094173" y="3426269"/>
              <a:ext cx="377106" cy="279338"/>
            </a:xfrm>
            <a:custGeom>
              <a:avLst/>
              <a:gdLst>
                <a:gd name="connsiteX0" fmla="*/ 366649 w 377106"/>
                <a:gd name="connsiteY0" fmla="*/ 10500 h 279338"/>
                <a:gd name="connsiteX1" fmla="*/ 190666 w 377106"/>
                <a:gd name="connsiteY1" fmla="*/ 148772 h 279338"/>
                <a:gd name="connsiteX2" fmla="*/ 10493 w 377106"/>
                <a:gd name="connsiteY2" fmla="*/ 281458 h 279338"/>
                <a:gd name="connsiteX3" fmla="*/ 186476 w 377106"/>
                <a:gd name="connsiteY3" fmla="*/ 143185 h 279338"/>
                <a:gd name="connsiteX4" fmla="*/ 366649 w 377106"/>
                <a:gd name="connsiteY4" fmla="*/ 10500 h 279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106" h="279338">
                  <a:moveTo>
                    <a:pt x="366649" y="10500"/>
                  </a:moveTo>
                  <a:cubicBezTo>
                    <a:pt x="368046" y="11896"/>
                    <a:pt x="288435" y="73351"/>
                    <a:pt x="190666" y="148772"/>
                  </a:cubicBezTo>
                  <a:cubicBezTo>
                    <a:pt x="91501" y="222797"/>
                    <a:pt x="11890" y="282854"/>
                    <a:pt x="10493" y="281458"/>
                  </a:cubicBezTo>
                  <a:cubicBezTo>
                    <a:pt x="9097" y="280061"/>
                    <a:pt x="88708" y="218606"/>
                    <a:pt x="186476" y="143185"/>
                  </a:cubicBezTo>
                  <a:cubicBezTo>
                    <a:pt x="284245" y="67764"/>
                    <a:pt x="365253" y="9103"/>
                    <a:pt x="366649" y="10500"/>
                  </a:cubicBezTo>
                  <a:close/>
                </a:path>
              </a:pathLst>
            </a:custGeom>
            <a:solidFill>
              <a:srgbClr val="FF9A6C"/>
            </a:solidFill>
            <a:ln w="9525"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0530A80E-89C2-4C3D-9583-1C20C19F719A}"/>
                </a:ext>
              </a:extLst>
            </p:cNvPr>
            <p:cNvSpPr/>
            <p:nvPr/>
          </p:nvSpPr>
          <p:spPr>
            <a:xfrm>
              <a:off x="6997820" y="3739152"/>
              <a:ext cx="195537" cy="153636"/>
            </a:xfrm>
            <a:custGeom>
              <a:avLst/>
              <a:gdLst>
                <a:gd name="connsiteX0" fmla="*/ 178078 w 195536"/>
                <a:gd name="connsiteY0" fmla="*/ 59359 h 153635"/>
                <a:gd name="connsiteX1" fmla="*/ 43996 w 195536"/>
                <a:gd name="connsiteY1" fmla="*/ 10475 h 153635"/>
                <a:gd name="connsiteX2" fmla="*/ 10475 w 195536"/>
                <a:gd name="connsiteY2" fmla="*/ 41203 h 153635"/>
                <a:gd name="connsiteX3" fmla="*/ 169698 w 195536"/>
                <a:gd name="connsiteY3" fmla="*/ 80310 h 153635"/>
                <a:gd name="connsiteX4" fmla="*/ 127797 w 195536"/>
                <a:gd name="connsiteY4" fmla="*/ 137574 h 153635"/>
                <a:gd name="connsiteX5" fmla="*/ 123607 w 195536"/>
                <a:gd name="connsiteY5" fmla="*/ 152938 h 153635"/>
                <a:gd name="connsiteX6" fmla="*/ 178078 w 195536"/>
                <a:gd name="connsiteY6" fmla="*/ 59359 h 153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536" h="153635">
                  <a:moveTo>
                    <a:pt x="178078" y="59359"/>
                  </a:moveTo>
                  <a:cubicBezTo>
                    <a:pt x="150144" y="21649"/>
                    <a:pt x="43996" y="10475"/>
                    <a:pt x="43996" y="10475"/>
                  </a:cubicBezTo>
                  <a:cubicBezTo>
                    <a:pt x="24442" y="10475"/>
                    <a:pt x="17459" y="31426"/>
                    <a:pt x="10475" y="41203"/>
                  </a:cubicBezTo>
                  <a:cubicBezTo>
                    <a:pt x="10475" y="41203"/>
                    <a:pt x="150144" y="28632"/>
                    <a:pt x="169698" y="80310"/>
                  </a:cubicBezTo>
                  <a:cubicBezTo>
                    <a:pt x="185062" y="119417"/>
                    <a:pt x="127797" y="137574"/>
                    <a:pt x="127797" y="137574"/>
                  </a:cubicBezTo>
                  <a:lnTo>
                    <a:pt x="123607" y="152938"/>
                  </a:lnTo>
                  <a:cubicBezTo>
                    <a:pt x="125004" y="152938"/>
                    <a:pt x="224169" y="120814"/>
                    <a:pt x="178078" y="59359"/>
                  </a:cubicBezTo>
                  <a:close/>
                </a:path>
              </a:pathLst>
            </a:custGeom>
            <a:solidFill>
              <a:srgbClr val="263238"/>
            </a:solidFill>
            <a:ln w="9525"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3BFE8EE8-A697-4317-85CD-734EE1B11DCB}"/>
                </a:ext>
              </a:extLst>
            </p:cNvPr>
            <p:cNvSpPr/>
            <p:nvPr/>
          </p:nvSpPr>
          <p:spPr>
            <a:xfrm>
              <a:off x="4384611" y="6208501"/>
              <a:ext cx="893882" cy="55868"/>
            </a:xfrm>
            <a:custGeom>
              <a:avLst/>
              <a:gdLst>
                <a:gd name="connsiteX0" fmla="*/ 884803 w 893881"/>
                <a:gd name="connsiteY0" fmla="*/ 41202 h 55867"/>
                <a:gd name="connsiteX1" fmla="*/ 876423 w 893881"/>
                <a:gd name="connsiteY1" fmla="*/ 42599 h 55867"/>
                <a:gd name="connsiteX2" fmla="*/ 851283 w 893881"/>
                <a:gd name="connsiteY2" fmla="*/ 43996 h 55867"/>
                <a:gd name="connsiteX3" fmla="*/ 757705 w 893881"/>
                <a:gd name="connsiteY3" fmla="*/ 48186 h 55867"/>
                <a:gd name="connsiteX4" fmla="*/ 447639 w 893881"/>
                <a:gd name="connsiteY4" fmla="*/ 48186 h 55867"/>
                <a:gd name="connsiteX5" fmla="*/ 137574 w 893881"/>
                <a:gd name="connsiteY5" fmla="*/ 27235 h 55867"/>
                <a:gd name="connsiteX6" fmla="*/ 43996 w 893881"/>
                <a:gd name="connsiteY6" fmla="*/ 16062 h 55867"/>
                <a:gd name="connsiteX7" fmla="*/ 18855 w 893881"/>
                <a:gd name="connsiteY7" fmla="*/ 11872 h 55867"/>
                <a:gd name="connsiteX8" fmla="*/ 10475 w 893881"/>
                <a:gd name="connsiteY8" fmla="*/ 10475 h 55867"/>
                <a:gd name="connsiteX9" fmla="*/ 18855 w 893881"/>
                <a:gd name="connsiteY9" fmla="*/ 10475 h 55867"/>
                <a:gd name="connsiteX10" fmla="*/ 43996 w 893881"/>
                <a:gd name="connsiteY10" fmla="*/ 13268 h 55867"/>
                <a:gd name="connsiteX11" fmla="*/ 137574 w 893881"/>
                <a:gd name="connsiteY11" fmla="*/ 21649 h 55867"/>
                <a:gd name="connsiteX12" fmla="*/ 446243 w 893881"/>
                <a:gd name="connsiteY12" fmla="*/ 41202 h 55867"/>
                <a:gd name="connsiteX13" fmla="*/ 756308 w 893881"/>
                <a:gd name="connsiteY13" fmla="*/ 43996 h 55867"/>
                <a:gd name="connsiteX14" fmla="*/ 849886 w 893881"/>
                <a:gd name="connsiteY14" fmla="*/ 41202 h 55867"/>
                <a:gd name="connsiteX15" fmla="*/ 875027 w 893881"/>
                <a:gd name="connsiteY15" fmla="*/ 41202 h 55867"/>
                <a:gd name="connsiteX16" fmla="*/ 884803 w 893881"/>
                <a:gd name="connsiteY16" fmla="*/ 41202 h 55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3881" h="55867">
                  <a:moveTo>
                    <a:pt x="884803" y="41202"/>
                  </a:moveTo>
                  <a:cubicBezTo>
                    <a:pt x="884803" y="41202"/>
                    <a:pt x="882010" y="41202"/>
                    <a:pt x="876423" y="42599"/>
                  </a:cubicBezTo>
                  <a:cubicBezTo>
                    <a:pt x="869440" y="42599"/>
                    <a:pt x="861060" y="43996"/>
                    <a:pt x="851283" y="43996"/>
                  </a:cubicBezTo>
                  <a:cubicBezTo>
                    <a:pt x="828936" y="45392"/>
                    <a:pt x="796812" y="46789"/>
                    <a:pt x="757705" y="48186"/>
                  </a:cubicBezTo>
                  <a:cubicBezTo>
                    <a:pt x="678093" y="50979"/>
                    <a:pt x="569151" y="52376"/>
                    <a:pt x="447639" y="48186"/>
                  </a:cubicBezTo>
                  <a:cubicBezTo>
                    <a:pt x="326127" y="43996"/>
                    <a:pt x="217185" y="35615"/>
                    <a:pt x="137574" y="27235"/>
                  </a:cubicBezTo>
                  <a:cubicBezTo>
                    <a:pt x="98467" y="23045"/>
                    <a:pt x="66343" y="18855"/>
                    <a:pt x="43996" y="16062"/>
                  </a:cubicBezTo>
                  <a:cubicBezTo>
                    <a:pt x="34219" y="14665"/>
                    <a:pt x="25839" y="13268"/>
                    <a:pt x="18855" y="11872"/>
                  </a:cubicBezTo>
                  <a:cubicBezTo>
                    <a:pt x="13269" y="10475"/>
                    <a:pt x="10475" y="10475"/>
                    <a:pt x="10475" y="10475"/>
                  </a:cubicBezTo>
                  <a:cubicBezTo>
                    <a:pt x="10475" y="10475"/>
                    <a:pt x="13269" y="10475"/>
                    <a:pt x="18855" y="10475"/>
                  </a:cubicBezTo>
                  <a:cubicBezTo>
                    <a:pt x="25839" y="10475"/>
                    <a:pt x="34219" y="11872"/>
                    <a:pt x="43996" y="13268"/>
                  </a:cubicBezTo>
                  <a:cubicBezTo>
                    <a:pt x="66343" y="16062"/>
                    <a:pt x="98467" y="18855"/>
                    <a:pt x="137574" y="21649"/>
                  </a:cubicBezTo>
                  <a:cubicBezTo>
                    <a:pt x="217185" y="28632"/>
                    <a:pt x="326127" y="37012"/>
                    <a:pt x="446243" y="41202"/>
                  </a:cubicBezTo>
                  <a:cubicBezTo>
                    <a:pt x="567755" y="45392"/>
                    <a:pt x="676697" y="45392"/>
                    <a:pt x="756308" y="43996"/>
                  </a:cubicBezTo>
                  <a:cubicBezTo>
                    <a:pt x="795415" y="42599"/>
                    <a:pt x="827539" y="42599"/>
                    <a:pt x="849886" y="41202"/>
                  </a:cubicBezTo>
                  <a:cubicBezTo>
                    <a:pt x="859663" y="41202"/>
                    <a:pt x="869440" y="41202"/>
                    <a:pt x="875027" y="41202"/>
                  </a:cubicBezTo>
                  <a:cubicBezTo>
                    <a:pt x="882010" y="41202"/>
                    <a:pt x="884803" y="41202"/>
                    <a:pt x="884803" y="41202"/>
                  </a:cubicBezTo>
                  <a:close/>
                </a:path>
              </a:pathLst>
            </a:custGeom>
            <a:solidFill>
              <a:srgbClr val="263238"/>
            </a:solidFill>
            <a:ln w="9525"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0E32FEFC-C795-4C46-8A2E-6AF2CD47BC7A}"/>
                </a:ext>
              </a:extLst>
            </p:cNvPr>
            <p:cNvSpPr/>
            <p:nvPr/>
          </p:nvSpPr>
          <p:spPr>
            <a:xfrm>
              <a:off x="5145808" y="6272692"/>
              <a:ext cx="181570" cy="27934"/>
            </a:xfrm>
            <a:custGeom>
              <a:avLst/>
              <a:gdLst>
                <a:gd name="connsiteX0" fmla="*/ 179475 w 181569"/>
                <a:gd name="connsiteY0" fmla="*/ 11928 h 27933"/>
                <a:gd name="connsiteX1" fmla="*/ 95673 w 181569"/>
                <a:gd name="connsiteY1" fmla="*/ 21705 h 27933"/>
                <a:gd name="connsiteX2" fmla="*/ 10475 w 181569"/>
                <a:gd name="connsiteY2" fmla="*/ 24498 h 27933"/>
                <a:gd name="connsiteX3" fmla="*/ 94277 w 181569"/>
                <a:gd name="connsiteY3" fmla="*/ 14722 h 27933"/>
                <a:gd name="connsiteX4" fmla="*/ 179475 w 181569"/>
                <a:gd name="connsiteY4" fmla="*/ 11928 h 27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569" h="27933">
                  <a:moveTo>
                    <a:pt x="179475" y="11928"/>
                  </a:moveTo>
                  <a:cubicBezTo>
                    <a:pt x="179475" y="13325"/>
                    <a:pt x="141764" y="18912"/>
                    <a:pt x="95673" y="21705"/>
                  </a:cubicBezTo>
                  <a:cubicBezTo>
                    <a:pt x="49582" y="25895"/>
                    <a:pt x="10475" y="27292"/>
                    <a:pt x="10475" y="24498"/>
                  </a:cubicBezTo>
                  <a:cubicBezTo>
                    <a:pt x="10475" y="23102"/>
                    <a:pt x="48186" y="17515"/>
                    <a:pt x="94277" y="14722"/>
                  </a:cubicBezTo>
                  <a:cubicBezTo>
                    <a:pt x="141764" y="10532"/>
                    <a:pt x="179475" y="9135"/>
                    <a:pt x="179475" y="11928"/>
                  </a:cubicBezTo>
                  <a:close/>
                </a:path>
              </a:pathLst>
            </a:custGeom>
            <a:solidFill>
              <a:srgbClr val="263238"/>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29223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1F621A5E-512B-4BC9-A8F9-2DFABEFB074C}"/>
              </a:ext>
            </a:extLst>
          </p:cNvPr>
          <p:cNvSpPr/>
          <p:nvPr/>
        </p:nvSpPr>
        <p:spPr>
          <a:xfrm>
            <a:off x="0" y="336279"/>
            <a:ext cx="12192000" cy="584775"/>
          </a:xfrm>
          <a:prstGeom prst="rect">
            <a:avLst/>
          </a:prstGeom>
        </p:spPr>
        <p:txBody>
          <a:bodyPr wrap="square">
            <a:spAutoFit/>
          </a:bodyPr>
          <a:lstStyle/>
          <a:p>
            <a:pPr algn="ctr"/>
            <a:r>
              <a:rPr lang="en-US" sz="3200" b="1" dirty="0">
                <a:solidFill>
                  <a:schemeClr val="tx1">
                    <a:lumMod val="95000"/>
                    <a:lumOff val="5000"/>
                  </a:schemeClr>
                </a:solidFill>
                <a:latin typeface="Outfit" pitchFamily="2" charset="0"/>
              </a:rPr>
              <a:t>Hard</a:t>
            </a:r>
            <a:r>
              <a:rPr lang="en-US" sz="3200" b="1" dirty="0">
                <a:solidFill>
                  <a:srgbClr val="7030A0"/>
                </a:solidFill>
                <a:latin typeface="Outfit" pitchFamily="2" charset="0"/>
              </a:rPr>
              <a:t>ware</a:t>
            </a:r>
          </a:p>
        </p:txBody>
      </p:sp>
      <p:grpSp>
        <p:nvGrpSpPr>
          <p:cNvPr id="61" name="Group 60">
            <a:extLst>
              <a:ext uri="{FF2B5EF4-FFF2-40B4-BE49-F238E27FC236}">
                <a16:creationId xmlns:a16="http://schemas.microsoft.com/office/drawing/2014/main" id="{B5ADCB3C-F502-4F45-B7D6-D31F5E5DF144}"/>
              </a:ext>
            </a:extLst>
          </p:cNvPr>
          <p:cNvGrpSpPr/>
          <p:nvPr/>
        </p:nvGrpSpPr>
        <p:grpSpPr>
          <a:xfrm>
            <a:off x="5674043" y="1079511"/>
            <a:ext cx="843914" cy="45719"/>
            <a:chOff x="5674043" y="3252923"/>
            <a:chExt cx="843914" cy="45719"/>
          </a:xfrm>
        </p:grpSpPr>
        <p:sp>
          <p:nvSpPr>
            <p:cNvPr id="62" name="Rectangle: Rounded Corners 61">
              <a:extLst>
                <a:ext uri="{FF2B5EF4-FFF2-40B4-BE49-F238E27FC236}">
                  <a16:creationId xmlns:a16="http://schemas.microsoft.com/office/drawing/2014/main" id="{8718A2CB-4731-4E9E-8293-94F825FD963C}"/>
                </a:ext>
              </a:extLst>
            </p:cNvPr>
            <p:cNvSpPr/>
            <p:nvPr/>
          </p:nvSpPr>
          <p:spPr>
            <a:xfrm>
              <a:off x="5674043" y="3252923"/>
              <a:ext cx="434340" cy="45719"/>
            </a:xfrm>
            <a:prstGeom prst="roundRect">
              <a:avLst>
                <a:gd name="adj" fmla="val 50000"/>
              </a:avLst>
            </a:prstGeom>
            <a:solidFill>
              <a:srgbClr val="703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59D6"/>
                </a:solidFill>
                <a:latin typeface="Plus Jakarta Sans" pitchFamily="2" charset="0"/>
                <a:cs typeface="Plus Jakarta Sans" pitchFamily="2" charset="0"/>
              </a:endParaRPr>
            </a:p>
          </p:txBody>
        </p:sp>
        <p:sp>
          <p:nvSpPr>
            <p:cNvPr id="63" name="Rectangle: Rounded Corners 62">
              <a:extLst>
                <a:ext uri="{FF2B5EF4-FFF2-40B4-BE49-F238E27FC236}">
                  <a16:creationId xmlns:a16="http://schemas.microsoft.com/office/drawing/2014/main" id="{9CB88161-15BB-44A8-8CC4-45A85B755647}"/>
                </a:ext>
              </a:extLst>
            </p:cNvPr>
            <p:cNvSpPr/>
            <p:nvPr/>
          </p:nvSpPr>
          <p:spPr>
            <a:xfrm>
              <a:off x="6176962" y="3252923"/>
              <a:ext cx="192405" cy="45719"/>
            </a:xfrm>
            <a:prstGeom prst="roundRect">
              <a:avLst>
                <a:gd name="adj"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Plus Jakarta Sans" pitchFamily="2" charset="0"/>
                <a:cs typeface="Plus Jakarta Sans" pitchFamily="2" charset="0"/>
              </a:endParaRPr>
            </a:p>
          </p:txBody>
        </p:sp>
        <p:sp>
          <p:nvSpPr>
            <p:cNvPr id="64" name="Rectangle: Rounded Corners 63">
              <a:extLst>
                <a:ext uri="{FF2B5EF4-FFF2-40B4-BE49-F238E27FC236}">
                  <a16:creationId xmlns:a16="http://schemas.microsoft.com/office/drawing/2014/main" id="{DE29190D-7A99-4DF2-A3A5-8C2097926CAA}"/>
                </a:ext>
              </a:extLst>
            </p:cNvPr>
            <p:cNvSpPr/>
            <p:nvPr/>
          </p:nvSpPr>
          <p:spPr>
            <a:xfrm>
              <a:off x="6437946" y="3252923"/>
              <a:ext cx="80011" cy="45719"/>
            </a:xfrm>
            <a:prstGeom prst="roundRect">
              <a:avLst>
                <a:gd name="adj" fmla="val 50000"/>
              </a:avLst>
            </a:prstGeom>
            <a:solidFill>
              <a:srgbClr val="703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Plus Jakarta Sans" pitchFamily="2" charset="0"/>
                <a:cs typeface="Plus Jakarta Sans" pitchFamily="2" charset="0"/>
              </a:endParaRPr>
            </a:p>
          </p:txBody>
        </p:sp>
      </p:grpSp>
      <p:pic>
        <p:nvPicPr>
          <p:cNvPr id="2" name="Picture 1"/>
          <p:cNvPicPr>
            <a:picLocks noChangeAspect="1"/>
          </p:cNvPicPr>
          <p:nvPr/>
        </p:nvPicPr>
        <p:blipFill>
          <a:blip r:embed="rId2"/>
          <a:stretch>
            <a:fillRect/>
          </a:stretch>
        </p:blipFill>
        <p:spPr>
          <a:xfrm>
            <a:off x="2286001" y="1476222"/>
            <a:ext cx="8305800" cy="4731308"/>
          </a:xfrm>
          <a:prstGeom prst="rect">
            <a:avLst/>
          </a:prstGeom>
        </p:spPr>
      </p:pic>
    </p:spTree>
    <p:extLst>
      <p:ext uri="{BB962C8B-B14F-4D97-AF65-F5344CB8AC3E}">
        <p14:creationId xmlns:p14="http://schemas.microsoft.com/office/powerpoint/2010/main" val="26418090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9FA58444-C1A3-4EF2-8C12-3743E7B80C9F}"/>
              </a:ext>
            </a:extLst>
          </p:cNvPr>
          <p:cNvPicPr>
            <a:picLocks noChangeAspect="1"/>
          </p:cNvPicPr>
          <p:nvPr/>
        </p:nvPicPr>
        <p:blipFill rotWithShape="1">
          <a:blip r:embed="rId3">
            <a:alphaModFix amt="5000"/>
            <a:extLst>
              <a:ext uri="{28A0092B-C50C-407E-A947-70E740481C1C}">
                <a14:useLocalDpi xmlns:a14="http://schemas.microsoft.com/office/drawing/2010/main" val="0"/>
              </a:ext>
            </a:extLst>
          </a:blip>
          <a:srcRect l="2803" t="17489" r="2507" b="2866"/>
          <a:stretch/>
        </p:blipFill>
        <p:spPr>
          <a:xfrm>
            <a:off x="-1" y="42682"/>
            <a:ext cx="12186557" cy="6858001"/>
          </a:xfrm>
          <a:prstGeom prst="rect">
            <a:avLst/>
          </a:prstGeom>
        </p:spPr>
      </p:pic>
      <p:pic>
        <p:nvPicPr>
          <p:cNvPr id="5" name="Picture 4">
            <a:extLst>
              <a:ext uri="{FF2B5EF4-FFF2-40B4-BE49-F238E27FC236}">
                <a16:creationId xmlns:a16="http://schemas.microsoft.com/office/drawing/2014/main" id="{F665715E-83F6-4E8D-AB28-0D0E2D040DEB}"/>
              </a:ext>
            </a:extLst>
          </p:cNvPr>
          <p:cNvPicPr>
            <a:picLocks noChangeAspect="1"/>
          </p:cNvPicPr>
          <p:nvPr/>
        </p:nvPicPr>
        <p:blipFill rotWithShape="1">
          <a:blip r:embed="rId4">
            <a:extLst>
              <a:ext uri="{28A0092B-C50C-407E-A947-70E740481C1C}">
                <a14:useLocalDpi xmlns:a14="http://schemas.microsoft.com/office/drawing/2010/main" val="0"/>
              </a:ext>
            </a:extLst>
          </a:blip>
          <a:srcRect l="14317" t="22613" r="21111" b="23865"/>
          <a:stretch/>
        </p:blipFill>
        <p:spPr>
          <a:xfrm>
            <a:off x="5891213" y="2080511"/>
            <a:ext cx="6146669" cy="3821159"/>
          </a:xfrm>
          <a:prstGeom prst="rect">
            <a:avLst/>
          </a:prstGeom>
        </p:spPr>
      </p:pic>
      <p:sp>
        <p:nvSpPr>
          <p:cNvPr id="6" name="Rectangle 5">
            <a:extLst>
              <a:ext uri="{FF2B5EF4-FFF2-40B4-BE49-F238E27FC236}">
                <a16:creationId xmlns:a16="http://schemas.microsoft.com/office/drawing/2014/main" id="{55B976DB-F3CE-4AC0-93C6-0A193FFE4E52}"/>
              </a:ext>
            </a:extLst>
          </p:cNvPr>
          <p:cNvSpPr/>
          <p:nvPr/>
        </p:nvSpPr>
        <p:spPr>
          <a:xfrm>
            <a:off x="1219200" y="2115560"/>
            <a:ext cx="5715000" cy="3231654"/>
          </a:xfrm>
          <a:prstGeom prst="rect">
            <a:avLst/>
          </a:prstGeom>
        </p:spPr>
        <p:txBody>
          <a:bodyPr wrap="square">
            <a:spAutoFit/>
          </a:bodyPr>
          <a:lstStyle/>
          <a:p>
            <a:r>
              <a:rPr lang="en-US" sz="1200" dirty="0">
                <a:solidFill>
                  <a:schemeClr val="tx1">
                    <a:lumMod val="85000"/>
                    <a:lumOff val="15000"/>
                  </a:schemeClr>
                </a:solidFill>
                <a:latin typeface="Outfit" pitchFamily="2" charset="0"/>
              </a:rPr>
              <a:t>The Arduino IDE software is a programming environment that allows us to write and upload code to the Arduino UNO board. In this project, it reads sensor data from the HC-SR04 Ultrasonic Sensor and Soil Moisture Sensor, processing this data to detect obstacles, water, and mud.</a:t>
            </a:r>
          </a:p>
          <a:p>
            <a:endParaRPr lang="en-US" sz="1200" dirty="0">
              <a:solidFill>
                <a:schemeClr val="tx1">
                  <a:lumMod val="85000"/>
                  <a:lumOff val="15000"/>
                </a:schemeClr>
              </a:solidFill>
              <a:latin typeface="Outfit" pitchFamily="2" charset="0"/>
            </a:endParaRPr>
          </a:p>
          <a:p>
            <a:endParaRPr lang="en-US" sz="1200" dirty="0">
              <a:solidFill>
                <a:schemeClr val="tx1">
                  <a:lumMod val="85000"/>
                  <a:lumOff val="15000"/>
                </a:schemeClr>
              </a:solidFill>
              <a:latin typeface="Outfit" pitchFamily="2" charset="0"/>
            </a:endParaRPr>
          </a:p>
          <a:p>
            <a:endParaRPr lang="en-US" sz="1200" dirty="0">
              <a:solidFill>
                <a:schemeClr val="tx1">
                  <a:lumMod val="85000"/>
                  <a:lumOff val="15000"/>
                </a:schemeClr>
              </a:solidFill>
              <a:latin typeface="Outfit" pitchFamily="2" charset="0"/>
            </a:endParaRPr>
          </a:p>
          <a:p>
            <a:r>
              <a:rPr lang="en-US" sz="1200" dirty="0">
                <a:solidFill>
                  <a:schemeClr val="tx1">
                    <a:lumMod val="85000"/>
                    <a:lumOff val="15000"/>
                  </a:schemeClr>
                </a:solidFill>
                <a:latin typeface="Outfit" pitchFamily="2" charset="0"/>
              </a:rPr>
              <a:t>The software also controls the Servo Motor, rotating the stick's tip to detect obstacles across a 180-degree arc. This dynamic movement enhances the stick's ability to navigate through spaces efficiently.</a:t>
            </a:r>
          </a:p>
          <a:p>
            <a:endParaRPr lang="en-US" sz="1200" dirty="0">
              <a:solidFill>
                <a:schemeClr val="tx1">
                  <a:lumMod val="85000"/>
                  <a:lumOff val="15000"/>
                </a:schemeClr>
              </a:solidFill>
              <a:latin typeface="Outfit" pitchFamily="2" charset="0"/>
            </a:endParaRPr>
          </a:p>
          <a:p>
            <a:endParaRPr lang="en-US" sz="1200" dirty="0">
              <a:solidFill>
                <a:schemeClr val="tx1">
                  <a:lumMod val="85000"/>
                  <a:lumOff val="15000"/>
                </a:schemeClr>
              </a:solidFill>
              <a:latin typeface="Outfit" pitchFamily="2" charset="0"/>
            </a:endParaRPr>
          </a:p>
          <a:p>
            <a:endParaRPr lang="en-US" sz="1200" dirty="0">
              <a:solidFill>
                <a:schemeClr val="tx1">
                  <a:lumMod val="85000"/>
                  <a:lumOff val="15000"/>
                </a:schemeClr>
              </a:solidFill>
              <a:latin typeface="Outfit" pitchFamily="2" charset="0"/>
            </a:endParaRPr>
          </a:p>
          <a:p>
            <a:r>
              <a:rPr lang="en-US" sz="1200" dirty="0">
                <a:solidFill>
                  <a:schemeClr val="tx1">
                    <a:lumMod val="85000"/>
                    <a:lumOff val="15000"/>
                  </a:schemeClr>
                </a:solidFill>
                <a:latin typeface="Outfit" pitchFamily="2" charset="0"/>
              </a:rPr>
              <a:t>Additionally, the Arduino IDE software activates the DC Buzzer to alert users of obstacles and hazards, providing audible warnings. It also lights up the LED Diode for visual alerts. The code, written in C++, is uploaded to the Arduino UNO board, ensuring seamless operation of all components.</a:t>
            </a:r>
            <a:endParaRPr lang="en-US" sz="1200" b="0" i="0" dirty="0">
              <a:solidFill>
                <a:schemeClr val="tx1">
                  <a:lumMod val="85000"/>
                  <a:lumOff val="15000"/>
                </a:schemeClr>
              </a:solidFill>
              <a:effectLst/>
              <a:latin typeface="Outfit" pitchFamily="2" charset="0"/>
            </a:endParaRPr>
          </a:p>
        </p:txBody>
      </p:sp>
      <p:sp>
        <p:nvSpPr>
          <p:cNvPr id="32" name="Rectangle 31">
            <a:extLst>
              <a:ext uri="{FF2B5EF4-FFF2-40B4-BE49-F238E27FC236}">
                <a16:creationId xmlns:a16="http://schemas.microsoft.com/office/drawing/2014/main" id="{C7973EA6-7B1C-46E4-BE85-EE6A84965D27}"/>
              </a:ext>
            </a:extLst>
          </p:cNvPr>
          <p:cNvSpPr/>
          <p:nvPr/>
        </p:nvSpPr>
        <p:spPr>
          <a:xfrm>
            <a:off x="7500696" y="7559637"/>
            <a:ext cx="4405325" cy="1446550"/>
          </a:xfrm>
          <a:prstGeom prst="rect">
            <a:avLst/>
          </a:prstGeom>
        </p:spPr>
        <p:txBody>
          <a:bodyPr wrap="square">
            <a:spAutoFit/>
          </a:bodyPr>
          <a:lstStyle/>
          <a:p>
            <a:pPr algn="r"/>
            <a:r>
              <a:rPr lang="en-US" sz="1400" b="1" dirty="0">
                <a:solidFill>
                  <a:schemeClr val="tx1">
                    <a:lumMod val="85000"/>
                    <a:lumOff val="15000"/>
                  </a:schemeClr>
                </a:solidFill>
                <a:latin typeface="AvenirNext LT Pro Regular" panose="020B0504020202020204" pitchFamily="34" charset="0"/>
              </a:rPr>
              <a:t>Real-Time Spoken Instructions</a:t>
            </a:r>
          </a:p>
          <a:p>
            <a:pPr algn="r"/>
            <a:endParaRPr lang="en-US" sz="1400" b="1" dirty="0">
              <a:solidFill>
                <a:schemeClr val="tx1">
                  <a:lumMod val="85000"/>
                  <a:lumOff val="15000"/>
                </a:schemeClr>
              </a:solidFill>
              <a:latin typeface="AvenirNext LT Pro Regular" panose="020B0504020202020204" pitchFamily="34" charset="0"/>
            </a:endParaRPr>
          </a:p>
          <a:p>
            <a:pPr algn="r"/>
            <a:r>
              <a:rPr lang="en-US" sz="1200" dirty="0">
                <a:solidFill>
                  <a:schemeClr val="tx1">
                    <a:lumMod val="85000"/>
                    <a:lumOff val="15000"/>
                  </a:schemeClr>
                </a:solidFill>
                <a:latin typeface="AvenirNext LT Pro Regular" panose="020B0504020202020204" pitchFamily="34" charset="0"/>
              </a:rPr>
              <a:t>The new setup will allow the Smart Blind Stick to deliver real-time spoken instructions and alerts. For instance, it can guide users around obstacles and warn about hazards like stairs or slippery surfaces, offering clear audio feedback for safer navigation.</a:t>
            </a:r>
          </a:p>
        </p:txBody>
      </p:sp>
      <p:sp>
        <p:nvSpPr>
          <p:cNvPr id="33" name="Rectangle 32">
            <a:extLst>
              <a:ext uri="{FF2B5EF4-FFF2-40B4-BE49-F238E27FC236}">
                <a16:creationId xmlns:a16="http://schemas.microsoft.com/office/drawing/2014/main" id="{F4F0BCDE-357A-4DB5-AEDE-BBBD5A22FE88}"/>
              </a:ext>
            </a:extLst>
          </p:cNvPr>
          <p:cNvSpPr/>
          <p:nvPr/>
        </p:nvSpPr>
        <p:spPr>
          <a:xfrm>
            <a:off x="358416" y="7451106"/>
            <a:ext cx="4794684" cy="1415772"/>
          </a:xfrm>
          <a:prstGeom prst="rect">
            <a:avLst/>
          </a:prstGeom>
        </p:spPr>
        <p:txBody>
          <a:bodyPr wrap="square">
            <a:spAutoFit/>
          </a:bodyPr>
          <a:lstStyle/>
          <a:p>
            <a:r>
              <a:rPr lang="en-US" sz="1400" b="1" dirty="0">
                <a:solidFill>
                  <a:schemeClr val="tx1">
                    <a:lumMod val="85000"/>
                    <a:lumOff val="15000"/>
                  </a:schemeClr>
                </a:solidFill>
                <a:latin typeface="AvenirNext LT Pro Regular" panose="020B0504020202020204" pitchFamily="34" charset="0"/>
              </a:rPr>
              <a:t>Enhanced Usability and Assistance</a:t>
            </a:r>
          </a:p>
          <a:p>
            <a:endParaRPr lang="en-US" sz="1200" dirty="0">
              <a:solidFill>
                <a:schemeClr val="tx1">
                  <a:lumMod val="85000"/>
                  <a:lumOff val="15000"/>
                </a:schemeClr>
              </a:solidFill>
              <a:latin typeface="AvenirNext LT Pro Regular" panose="020B0504020202020204" pitchFamily="34" charset="0"/>
            </a:endParaRPr>
          </a:p>
          <a:p>
            <a:r>
              <a:rPr lang="en-US" sz="1200" dirty="0">
                <a:solidFill>
                  <a:schemeClr val="tx1">
                    <a:lumMod val="85000"/>
                    <a:lumOff val="15000"/>
                  </a:schemeClr>
                </a:solidFill>
                <a:latin typeface="AvenirNext LT Pro Regular" panose="020B0504020202020204" pitchFamily="34" charset="0"/>
              </a:rPr>
              <a:t>Adding the voice feature will make the Smart Blind Stick even more user-friendly for visually impaired individuals. This audio guidance will complement existing tactile and visual feedback, providing a comprehensive assistance system for better navigation.</a:t>
            </a:r>
          </a:p>
        </p:txBody>
      </p:sp>
      <p:sp>
        <p:nvSpPr>
          <p:cNvPr id="22" name="Rectangle 21">
            <a:extLst>
              <a:ext uri="{FF2B5EF4-FFF2-40B4-BE49-F238E27FC236}">
                <a16:creationId xmlns:a16="http://schemas.microsoft.com/office/drawing/2014/main" id="{74CCA908-FD33-424F-9DDF-C88478AD67AB}"/>
              </a:ext>
            </a:extLst>
          </p:cNvPr>
          <p:cNvSpPr/>
          <p:nvPr/>
        </p:nvSpPr>
        <p:spPr>
          <a:xfrm>
            <a:off x="0" y="336279"/>
            <a:ext cx="12192000" cy="584775"/>
          </a:xfrm>
          <a:prstGeom prst="rect">
            <a:avLst/>
          </a:prstGeom>
        </p:spPr>
        <p:txBody>
          <a:bodyPr wrap="square">
            <a:spAutoFit/>
          </a:bodyPr>
          <a:lstStyle/>
          <a:p>
            <a:pPr algn="ctr"/>
            <a:r>
              <a:rPr lang="en-US" sz="3200" b="1" dirty="0">
                <a:solidFill>
                  <a:schemeClr val="tx1">
                    <a:lumMod val="95000"/>
                    <a:lumOff val="5000"/>
                  </a:schemeClr>
                </a:solidFill>
                <a:latin typeface="Outfit" pitchFamily="2" charset="0"/>
              </a:rPr>
              <a:t>Soft</a:t>
            </a:r>
            <a:r>
              <a:rPr lang="en-US" sz="3200" b="1" dirty="0">
                <a:solidFill>
                  <a:srgbClr val="7030A0"/>
                </a:solidFill>
                <a:latin typeface="Outfit" pitchFamily="2" charset="0"/>
              </a:rPr>
              <a:t>ware</a:t>
            </a:r>
          </a:p>
        </p:txBody>
      </p:sp>
      <p:grpSp>
        <p:nvGrpSpPr>
          <p:cNvPr id="23" name="Group 22">
            <a:extLst>
              <a:ext uri="{FF2B5EF4-FFF2-40B4-BE49-F238E27FC236}">
                <a16:creationId xmlns:a16="http://schemas.microsoft.com/office/drawing/2014/main" id="{61B27345-176D-46FB-98A9-BF919AA1E680}"/>
              </a:ext>
            </a:extLst>
          </p:cNvPr>
          <p:cNvGrpSpPr/>
          <p:nvPr/>
        </p:nvGrpSpPr>
        <p:grpSpPr>
          <a:xfrm>
            <a:off x="5674043" y="1079511"/>
            <a:ext cx="843914" cy="45719"/>
            <a:chOff x="5674043" y="3252923"/>
            <a:chExt cx="843914" cy="45719"/>
          </a:xfrm>
        </p:grpSpPr>
        <p:sp>
          <p:nvSpPr>
            <p:cNvPr id="24" name="Rectangle: Rounded Corners 23">
              <a:extLst>
                <a:ext uri="{FF2B5EF4-FFF2-40B4-BE49-F238E27FC236}">
                  <a16:creationId xmlns:a16="http://schemas.microsoft.com/office/drawing/2014/main" id="{9873AF28-3F6A-40D5-BB93-6914A208DB12}"/>
                </a:ext>
              </a:extLst>
            </p:cNvPr>
            <p:cNvSpPr/>
            <p:nvPr/>
          </p:nvSpPr>
          <p:spPr>
            <a:xfrm>
              <a:off x="5674043" y="3252923"/>
              <a:ext cx="434340" cy="45719"/>
            </a:xfrm>
            <a:prstGeom prst="roundRect">
              <a:avLst>
                <a:gd name="adj" fmla="val 50000"/>
              </a:avLst>
            </a:prstGeom>
            <a:solidFill>
              <a:srgbClr val="703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59D6"/>
                </a:solidFill>
                <a:latin typeface="Plus Jakarta Sans" pitchFamily="2" charset="0"/>
                <a:cs typeface="Plus Jakarta Sans" pitchFamily="2" charset="0"/>
              </a:endParaRPr>
            </a:p>
          </p:txBody>
        </p:sp>
        <p:sp>
          <p:nvSpPr>
            <p:cNvPr id="25" name="Rectangle: Rounded Corners 24">
              <a:extLst>
                <a:ext uri="{FF2B5EF4-FFF2-40B4-BE49-F238E27FC236}">
                  <a16:creationId xmlns:a16="http://schemas.microsoft.com/office/drawing/2014/main" id="{9B747E13-5AEC-4728-B68E-0DD41D24BE59}"/>
                </a:ext>
              </a:extLst>
            </p:cNvPr>
            <p:cNvSpPr/>
            <p:nvPr/>
          </p:nvSpPr>
          <p:spPr>
            <a:xfrm>
              <a:off x="6176962" y="3252923"/>
              <a:ext cx="192405" cy="45719"/>
            </a:xfrm>
            <a:prstGeom prst="roundRect">
              <a:avLst>
                <a:gd name="adj"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Plus Jakarta Sans" pitchFamily="2" charset="0"/>
                <a:cs typeface="Plus Jakarta Sans" pitchFamily="2" charset="0"/>
              </a:endParaRPr>
            </a:p>
          </p:txBody>
        </p:sp>
        <p:sp>
          <p:nvSpPr>
            <p:cNvPr id="26" name="Rectangle: Rounded Corners 25">
              <a:extLst>
                <a:ext uri="{FF2B5EF4-FFF2-40B4-BE49-F238E27FC236}">
                  <a16:creationId xmlns:a16="http://schemas.microsoft.com/office/drawing/2014/main" id="{EC6BD5D0-5F36-42CC-9258-94A178C08EE1}"/>
                </a:ext>
              </a:extLst>
            </p:cNvPr>
            <p:cNvSpPr/>
            <p:nvPr/>
          </p:nvSpPr>
          <p:spPr>
            <a:xfrm>
              <a:off x="6437946" y="3252923"/>
              <a:ext cx="80011" cy="45719"/>
            </a:xfrm>
            <a:prstGeom prst="roundRect">
              <a:avLst>
                <a:gd name="adj" fmla="val 50000"/>
              </a:avLst>
            </a:prstGeom>
            <a:solidFill>
              <a:srgbClr val="703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Plus Jakarta Sans" pitchFamily="2" charset="0"/>
                <a:cs typeface="Plus Jakarta Sans" pitchFamily="2" charset="0"/>
              </a:endParaRPr>
            </a:p>
          </p:txBody>
        </p:sp>
      </p:grpSp>
      <p:grpSp>
        <p:nvGrpSpPr>
          <p:cNvPr id="17" name="Group 16">
            <a:extLst>
              <a:ext uri="{FF2B5EF4-FFF2-40B4-BE49-F238E27FC236}">
                <a16:creationId xmlns:a16="http://schemas.microsoft.com/office/drawing/2014/main" id="{7D3DF46A-EEFA-3537-5C5B-CEB55B7DD7C0}"/>
              </a:ext>
            </a:extLst>
          </p:cNvPr>
          <p:cNvGrpSpPr/>
          <p:nvPr/>
        </p:nvGrpSpPr>
        <p:grpSpPr>
          <a:xfrm>
            <a:off x="540543" y="2223014"/>
            <a:ext cx="528638" cy="528638"/>
            <a:chOff x="540543" y="1981200"/>
            <a:chExt cx="528638" cy="528638"/>
          </a:xfrm>
        </p:grpSpPr>
        <p:sp>
          <p:nvSpPr>
            <p:cNvPr id="2" name="Oval 1">
              <a:extLst>
                <a:ext uri="{FF2B5EF4-FFF2-40B4-BE49-F238E27FC236}">
                  <a16:creationId xmlns:a16="http://schemas.microsoft.com/office/drawing/2014/main" id="{FD96CFD4-A904-2B3F-CAE7-6F39057A1EB4}"/>
                </a:ext>
              </a:extLst>
            </p:cNvPr>
            <p:cNvSpPr/>
            <p:nvPr/>
          </p:nvSpPr>
          <p:spPr>
            <a:xfrm>
              <a:off x="540543" y="1981200"/>
              <a:ext cx="528638" cy="528638"/>
            </a:xfrm>
            <a:prstGeom prst="ellipse">
              <a:avLst/>
            </a:prstGeom>
            <a:gradFill>
              <a:gsLst>
                <a:gs pos="0">
                  <a:srgbClr val="002060"/>
                </a:gs>
                <a:gs pos="76000">
                  <a:srgbClr val="7034A1"/>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F8C5D2DD-C348-C006-EEDE-DE3842F8B59F}"/>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77635" y="2133694"/>
              <a:ext cx="223650" cy="223650"/>
            </a:xfrm>
            <a:prstGeom prst="rect">
              <a:avLst/>
            </a:prstGeom>
          </p:spPr>
        </p:pic>
      </p:grpSp>
      <p:grpSp>
        <p:nvGrpSpPr>
          <p:cNvPr id="18" name="Group 17">
            <a:extLst>
              <a:ext uri="{FF2B5EF4-FFF2-40B4-BE49-F238E27FC236}">
                <a16:creationId xmlns:a16="http://schemas.microsoft.com/office/drawing/2014/main" id="{EC4E18F7-241B-FE59-93B9-9D8CE08D4075}"/>
              </a:ext>
            </a:extLst>
          </p:cNvPr>
          <p:cNvGrpSpPr/>
          <p:nvPr/>
        </p:nvGrpSpPr>
        <p:grpSpPr>
          <a:xfrm>
            <a:off x="540543" y="3406495"/>
            <a:ext cx="528638" cy="528638"/>
            <a:chOff x="540543" y="3281134"/>
            <a:chExt cx="528638" cy="528638"/>
          </a:xfrm>
        </p:grpSpPr>
        <p:sp>
          <p:nvSpPr>
            <p:cNvPr id="9" name="Oval 8">
              <a:extLst>
                <a:ext uri="{FF2B5EF4-FFF2-40B4-BE49-F238E27FC236}">
                  <a16:creationId xmlns:a16="http://schemas.microsoft.com/office/drawing/2014/main" id="{15560231-579B-AF7A-8C5F-20BF12517B84}"/>
                </a:ext>
              </a:extLst>
            </p:cNvPr>
            <p:cNvSpPr/>
            <p:nvPr/>
          </p:nvSpPr>
          <p:spPr>
            <a:xfrm>
              <a:off x="540543" y="3281134"/>
              <a:ext cx="528638" cy="528638"/>
            </a:xfrm>
            <a:prstGeom prst="ellipse">
              <a:avLst/>
            </a:prstGeom>
            <a:gradFill>
              <a:gsLst>
                <a:gs pos="0">
                  <a:srgbClr val="002060"/>
                </a:gs>
                <a:gs pos="76000">
                  <a:srgbClr val="7034A1"/>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1A0D7500-664A-1DE2-936C-19B9AF86E556}"/>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666937" y="3403074"/>
              <a:ext cx="263911" cy="263911"/>
            </a:xfrm>
            <a:prstGeom prst="rect">
              <a:avLst/>
            </a:prstGeom>
          </p:spPr>
        </p:pic>
      </p:grpSp>
      <p:grpSp>
        <p:nvGrpSpPr>
          <p:cNvPr id="19" name="Group 18">
            <a:extLst>
              <a:ext uri="{FF2B5EF4-FFF2-40B4-BE49-F238E27FC236}">
                <a16:creationId xmlns:a16="http://schemas.microsoft.com/office/drawing/2014/main" id="{574ECFD7-BF9A-A639-2FA4-8A2DB0F6D2B2}"/>
              </a:ext>
            </a:extLst>
          </p:cNvPr>
          <p:cNvGrpSpPr/>
          <p:nvPr/>
        </p:nvGrpSpPr>
        <p:grpSpPr>
          <a:xfrm>
            <a:off x="540543" y="4589976"/>
            <a:ext cx="528638" cy="528638"/>
            <a:chOff x="540543" y="4262159"/>
            <a:chExt cx="528638" cy="528638"/>
          </a:xfrm>
        </p:grpSpPr>
        <p:sp>
          <p:nvSpPr>
            <p:cNvPr id="11" name="Oval 10">
              <a:extLst>
                <a:ext uri="{FF2B5EF4-FFF2-40B4-BE49-F238E27FC236}">
                  <a16:creationId xmlns:a16="http://schemas.microsoft.com/office/drawing/2014/main" id="{C9AE74FB-463C-4E49-9A01-747E0622E5F2}"/>
                </a:ext>
              </a:extLst>
            </p:cNvPr>
            <p:cNvSpPr/>
            <p:nvPr/>
          </p:nvSpPr>
          <p:spPr>
            <a:xfrm>
              <a:off x="540543" y="4262159"/>
              <a:ext cx="528638" cy="528638"/>
            </a:xfrm>
            <a:prstGeom prst="ellipse">
              <a:avLst/>
            </a:prstGeom>
            <a:gradFill>
              <a:gsLst>
                <a:gs pos="0">
                  <a:srgbClr val="002060"/>
                </a:gs>
                <a:gs pos="76000">
                  <a:srgbClr val="7034A1"/>
                </a:gs>
              </a:gsLst>
              <a:lin ang="30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a:extLst>
                <a:ext uri="{FF2B5EF4-FFF2-40B4-BE49-F238E27FC236}">
                  <a16:creationId xmlns:a16="http://schemas.microsoft.com/office/drawing/2014/main" id="{5866B116-0490-DD27-0E2A-B5A9A77A7E74}"/>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675706" y="4397323"/>
              <a:ext cx="258309" cy="258309"/>
            </a:xfrm>
            <a:prstGeom prst="rect">
              <a:avLst/>
            </a:prstGeom>
          </p:spPr>
        </p:pic>
      </p:grpSp>
    </p:spTree>
    <p:extLst>
      <p:ext uri="{BB962C8B-B14F-4D97-AF65-F5344CB8AC3E}">
        <p14:creationId xmlns:p14="http://schemas.microsoft.com/office/powerpoint/2010/main" val="37037328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3" name="Picture 52">
            <a:extLst>
              <a:ext uri="{FF2B5EF4-FFF2-40B4-BE49-F238E27FC236}">
                <a16:creationId xmlns:a16="http://schemas.microsoft.com/office/drawing/2014/main" id="{70939ABE-E7D6-472A-BEAB-1211DA357A5F}"/>
              </a:ext>
            </a:extLst>
          </p:cNvPr>
          <p:cNvPicPr>
            <a:picLocks noChangeAspect="1"/>
          </p:cNvPicPr>
          <p:nvPr/>
        </p:nvPicPr>
        <p:blipFill rotWithShape="1">
          <a:blip r:embed="rId2">
            <a:alphaModFix amt="5000"/>
            <a:extLst>
              <a:ext uri="{28A0092B-C50C-407E-A947-70E740481C1C}">
                <a14:useLocalDpi xmlns:a14="http://schemas.microsoft.com/office/drawing/2010/main" val="0"/>
              </a:ext>
            </a:extLst>
          </a:blip>
          <a:srcRect l="2803" t="17489" r="2507" b="2866"/>
          <a:stretch/>
        </p:blipFill>
        <p:spPr>
          <a:xfrm>
            <a:off x="0" y="-1"/>
            <a:ext cx="12230100" cy="6858001"/>
          </a:xfrm>
          <a:prstGeom prst="rect">
            <a:avLst/>
          </a:prstGeom>
        </p:spPr>
      </p:pic>
      <p:sp>
        <p:nvSpPr>
          <p:cNvPr id="41" name="Rectangle 40">
            <a:extLst>
              <a:ext uri="{FF2B5EF4-FFF2-40B4-BE49-F238E27FC236}">
                <a16:creationId xmlns:a16="http://schemas.microsoft.com/office/drawing/2014/main" id="{7A9F2079-AD92-44FB-BCC0-9F8E38953F9E}"/>
              </a:ext>
            </a:extLst>
          </p:cNvPr>
          <p:cNvSpPr/>
          <p:nvPr/>
        </p:nvSpPr>
        <p:spPr>
          <a:xfrm>
            <a:off x="609601" y="2749716"/>
            <a:ext cx="6934199" cy="892552"/>
          </a:xfrm>
          <a:prstGeom prst="rect">
            <a:avLst/>
          </a:prstGeom>
        </p:spPr>
        <p:txBody>
          <a:bodyPr wrap="square">
            <a:spAutoFit/>
          </a:bodyPr>
          <a:lstStyle/>
          <a:p>
            <a:r>
              <a:rPr lang="en-US" sz="1400" b="1" dirty="0">
                <a:solidFill>
                  <a:schemeClr val="tx1">
                    <a:lumMod val="85000"/>
                    <a:lumOff val="15000"/>
                  </a:schemeClr>
                </a:solidFill>
                <a:latin typeface="Outfit" pitchFamily="2" charset="0"/>
              </a:rPr>
              <a:t>Commitment to Continuous Improvement</a:t>
            </a:r>
          </a:p>
          <a:p>
            <a:r>
              <a:rPr lang="en-US" sz="1200" dirty="0">
                <a:solidFill>
                  <a:schemeClr val="tx1">
                    <a:lumMod val="85000"/>
                    <a:lumOff val="15000"/>
                  </a:schemeClr>
                </a:solidFill>
                <a:latin typeface="Outfit" pitchFamily="2" charset="0"/>
              </a:rPr>
              <a:t>This upgrade demonstrates our commitment to improving the Smart Blind Stick's functionality and usability. By incorporating voice guidance, we aim to empower users with greater confidence and independence, enhancing their overall navigation </a:t>
            </a:r>
            <a:r>
              <a:rPr lang="en-US" sz="1400" dirty="0">
                <a:solidFill>
                  <a:schemeClr val="tx1">
                    <a:lumMod val="85000"/>
                    <a:lumOff val="15000"/>
                  </a:schemeClr>
                </a:solidFill>
                <a:latin typeface="Outfit" pitchFamily="2" charset="0"/>
              </a:rPr>
              <a:t>experience.</a:t>
            </a:r>
            <a:endParaRPr lang="en-US" sz="1400" b="0" i="0" dirty="0">
              <a:solidFill>
                <a:schemeClr val="tx1">
                  <a:lumMod val="85000"/>
                  <a:lumOff val="15000"/>
                </a:schemeClr>
              </a:solidFill>
              <a:effectLst/>
              <a:latin typeface="Outfit" pitchFamily="2" charset="0"/>
            </a:endParaRPr>
          </a:p>
        </p:txBody>
      </p:sp>
      <p:sp>
        <p:nvSpPr>
          <p:cNvPr id="42" name="Rectangle 41">
            <a:extLst>
              <a:ext uri="{FF2B5EF4-FFF2-40B4-BE49-F238E27FC236}">
                <a16:creationId xmlns:a16="http://schemas.microsoft.com/office/drawing/2014/main" id="{154F58E8-6BE7-4427-98E7-3E57E6E5DB0C}"/>
              </a:ext>
            </a:extLst>
          </p:cNvPr>
          <p:cNvSpPr/>
          <p:nvPr/>
        </p:nvSpPr>
        <p:spPr>
          <a:xfrm>
            <a:off x="609601" y="1509673"/>
            <a:ext cx="7022521" cy="861774"/>
          </a:xfrm>
          <a:prstGeom prst="rect">
            <a:avLst/>
          </a:prstGeom>
        </p:spPr>
        <p:txBody>
          <a:bodyPr wrap="square">
            <a:spAutoFit/>
          </a:bodyPr>
          <a:lstStyle/>
          <a:p>
            <a:r>
              <a:rPr lang="en-US" sz="1400" b="1" dirty="0">
                <a:solidFill>
                  <a:schemeClr val="tx1">
                    <a:lumMod val="85000"/>
                    <a:lumOff val="15000"/>
                  </a:schemeClr>
                </a:solidFill>
                <a:latin typeface="Outfit" pitchFamily="2" charset="0"/>
              </a:rPr>
              <a:t>Future Enhancements: Voice Guidance System</a:t>
            </a:r>
            <a:endParaRPr lang="en-US" sz="1200" dirty="0">
              <a:solidFill>
                <a:schemeClr val="tx1">
                  <a:lumMod val="85000"/>
                  <a:lumOff val="15000"/>
                </a:schemeClr>
              </a:solidFill>
              <a:latin typeface="Outfit" pitchFamily="2" charset="0"/>
            </a:endParaRPr>
          </a:p>
          <a:p>
            <a:r>
              <a:rPr lang="en-US" sz="1200" dirty="0">
                <a:solidFill>
                  <a:schemeClr val="tx1">
                    <a:lumMod val="85000"/>
                    <a:lumOff val="15000"/>
                  </a:schemeClr>
                </a:solidFill>
                <a:latin typeface="Outfit" pitchFamily="2" charset="0"/>
              </a:rPr>
              <a:t>We plan to enhance the Smart Blind Stick by integrating a voice guidance system. This includes the JQ6500 16Mbit Voice Sound Board Module and a compact 20mm round 80ohm micro audio speaker. These additions will enable the stick to provide spoken instructions and alerts.</a:t>
            </a:r>
          </a:p>
        </p:txBody>
      </p:sp>
      <p:sp>
        <p:nvSpPr>
          <p:cNvPr id="44" name="Rectangle 43">
            <a:extLst>
              <a:ext uri="{FF2B5EF4-FFF2-40B4-BE49-F238E27FC236}">
                <a16:creationId xmlns:a16="http://schemas.microsoft.com/office/drawing/2014/main" id="{9444E5C4-A27E-4307-AA3C-AB7BCF606075}"/>
              </a:ext>
            </a:extLst>
          </p:cNvPr>
          <p:cNvSpPr/>
          <p:nvPr/>
        </p:nvSpPr>
        <p:spPr>
          <a:xfrm>
            <a:off x="609601" y="4020537"/>
            <a:ext cx="6724542" cy="861774"/>
          </a:xfrm>
          <a:prstGeom prst="rect">
            <a:avLst/>
          </a:prstGeom>
        </p:spPr>
        <p:txBody>
          <a:bodyPr wrap="square">
            <a:spAutoFit/>
          </a:bodyPr>
          <a:lstStyle/>
          <a:p>
            <a:r>
              <a:rPr lang="en-US" sz="1400" b="1" dirty="0">
                <a:solidFill>
                  <a:schemeClr val="tx1">
                    <a:lumMod val="85000"/>
                    <a:lumOff val="15000"/>
                  </a:schemeClr>
                </a:solidFill>
                <a:latin typeface="Outfit" pitchFamily="2" charset="0"/>
              </a:rPr>
              <a:t>Real-Time Spoken Instructions</a:t>
            </a:r>
          </a:p>
          <a:p>
            <a:r>
              <a:rPr lang="en-US" sz="1200" dirty="0">
                <a:solidFill>
                  <a:schemeClr val="tx1">
                    <a:lumMod val="85000"/>
                    <a:lumOff val="15000"/>
                  </a:schemeClr>
                </a:solidFill>
                <a:latin typeface="Outfit" pitchFamily="2" charset="0"/>
              </a:rPr>
              <a:t>The new setup will allow the Smart Blind Stick to deliver real-time spoken instructions and alerts. For instance, it can guide users around obstacles and warn about hazards like stairs or slippery surfaces, offering clear audio feedback for safer navigation.</a:t>
            </a:r>
          </a:p>
        </p:txBody>
      </p:sp>
      <p:sp>
        <p:nvSpPr>
          <p:cNvPr id="45" name="Rectangle 44">
            <a:extLst>
              <a:ext uri="{FF2B5EF4-FFF2-40B4-BE49-F238E27FC236}">
                <a16:creationId xmlns:a16="http://schemas.microsoft.com/office/drawing/2014/main" id="{DB32EC61-DAD7-452E-89D4-15F4DC170BF3}"/>
              </a:ext>
            </a:extLst>
          </p:cNvPr>
          <p:cNvSpPr/>
          <p:nvPr/>
        </p:nvSpPr>
        <p:spPr>
          <a:xfrm>
            <a:off x="609601" y="5260580"/>
            <a:ext cx="7315200" cy="861774"/>
          </a:xfrm>
          <a:prstGeom prst="rect">
            <a:avLst/>
          </a:prstGeom>
        </p:spPr>
        <p:txBody>
          <a:bodyPr wrap="square">
            <a:spAutoFit/>
          </a:bodyPr>
          <a:lstStyle/>
          <a:p>
            <a:r>
              <a:rPr lang="en-US" sz="1400" b="1" dirty="0">
                <a:solidFill>
                  <a:schemeClr val="tx1">
                    <a:lumMod val="85000"/>
                    <a:lumOff val="15000"/>
                  </a:schemeClr>
                </a:solidFill>
                <a:latin typeface="Outfit" pitchFamily="2" charset="0"/>
              </a:rPr>
              <a:t>Enhanced Usability and Assistance</a:t>
            </a:r>
            <a:endParaRPr lang="en-US" sz="1200" dirty="0">
              <a:solidFill>
                <a:schemeClr val="tx1">
                  <a:lumMod val="85000"/>
                  <a:lumOff val="15000"/>
                </a:schemeClr>
              </a:solidFill>
              <a:latin typeface="Outfit" pitchFamily="2" charset="0"/>
            </a:endParaRPr>
          </a:p>
          <a:p>
            <a:r>
              <a:rPr lang="en-US" sz="1200" dirty="0">
                <a:solidFill>
                  <a:schemeClr val="tx1">
                    <a:lumMod val="85000"/>
                    <a:lumOff val="15000"/>
                  </a:schemeClr>
                </a:solidFill>
                <a:latin typeface="Outfit" pitchFamily="2" charset="0"/>
              </a:rPr>
              <a:t>Adding the voice feature will make the Smart Blind Stick even more user-friendly for visually impaired individuals. This audio guidance will complement existing tactile and visual feedback, providing a comprehensive assistance system for better navigation.</a:t>
            </a:r>
          </a:p>
        </p:txBody>
      </p:sp>
      <p:sp>
        <p:nvSpPr>
          <p:cNvPr id="43" name="Rectangle 42">
            <a:extLst>
              <a:ext uri="{FF2B5EF4-FFF2-40B4-BE49-F238E27FC236}">
                <a16:creationId xmlns:a16="http://schemas.microsoft.com/office/drawing/2014/main" id="{4645A201-1FE0-40DF-9E89-7FBD81F98CE2}"/>
              </a:ext>
            </a:extLst>
          </p:cNvPr>
          <p:cNvSpPr/>
          <p:nvPr/>
        </p:nvSpPr>
        <p:spPr>
          <a:xfrm>
            <a:off x="0" y="336279"/>
            <a:ext cx="12192000" cy="584775"/>
          </a:xfrm>
          <a:prstGeom prst="rect">
            <a:avLst/>
          </a:prstGeom>
        </p:spPr>
        <p:txBody>
          <a:bodyPr wrap="square">
            <a:spAutoFit/>
          </a:bodyPr>
          <a:lstStyle/>
          <a:p>
            <a:pPr algn="ctr"/>
            <a:r>
              <a:rPr lang="en-US" sz="3200" b="1" dirty="0">
                <a:solidFill>
                  <a:schemeClr val="tx1">
                    <a:lumMod val="95000"/>
                    <a:lumOff val="5000"/>
                  </a:schemeClr>
                </a:solidFill>
                <a:latin typeface="Outfit" pitchFamily="2" charset="0"/>
              </a:rPr>
              <a:t>Future </a:t>
            </a:r>
            <a:r>
              <a:rPr lang="en-US" sz="3200" b="1" dirty="0">
                <a:solidFill>
                  <a:srgbClr val="7030A0"/>
                </a:solidFill>
                <a:latin typeface="Outfit" pitchFamily="2" charset="0"/>
              </a:rPr>
              <a:t>Work</a:t>
            </a:r>
          </a:p>
        </p:txBody>
      </p:sp>
      <p:grpSp>
        <p:nvGrpSpPr>
          <p:cNvPr id="46" name="Group 45">
            <a:extLst>
              <a:ext uri="{FF2B5EF4-FFF2-40B4-BE49-F238E27FC236}">
                <a16:creationId xmlns:a16="http://schemas.microsoft.com/office/drawing/2014/main" id="{F62610E2-BF46-400A-B82A-EE50E00B048F}"/>
              </a:ext>
            </a:extLst>
          </p:cNvPr>
          <p:cNvGrpSpPr/>
          <p:nvPr/>
        </p:nvGrpSpPr>
        <p:grpSpPr>
          <a:xfrm>
            <a:off x="5674043" y="1079511"/>
            <a:ext cx="843914" cy="45719"/>
            <a:chOff x="5674043" y="3252923"/>
            <a:chExt cx="843914" cy="45719"/>
          </a:xfrm>
        </p:grpSpPr>
        <p:sp>
          <p:nvSpPr>
            <p:cNvPr id="47" name="Rectangle: Rounded Corners 46">
              <a:extLst>
                <a:ext uri="{FF2B5EF4-FFF2-40B4-BE49-F238E27FC236}">
                  <a16:creationId xmlns:a16="http://schemas.microsoft.com/office/drawing/2014/main" id="{8504899D-B007-4E2C-886C-872749A17C87}"/>
                </a:ext>
              </a:extLst>
            </p:cNvPr>
            <p:cNvSpPr/>
            <p:nvPr/>
          </p:nvSpPr>
          <p:spPr>
            <a:xfrm>
              <a:off x="5674043" y="3252923"/>
              <a:ext cx="434340" cy="45719"/>
            </a:xfrm>
            <a:prstGeom prst="roundRect">
              <a:avLst>
                <a:gd name="adj" fmla="val 50000"/>
              </a:avLst>
            </a:prstGeom>
            <a:solidFill>
              <a:srgbClr val="703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59D6"/>
                </a:solidFill>
                <a:latin typeface="Plus Jakarta Sans" pitchFamily="2" charset="0"/>
                <a:cs typeface="Plus Jakarta Sans" pitchFamily="2" charset="0"/>
              </a:endParaRPr>
            </a:p>
          </p:txBody>
        </p:sp>
        <p:sp>
          <p:nvSpPr>
            <p:cNvPr id="48" name="Rectangle: Rounded Corners 47">
              <a:extLst>
                <a:ext uri="{FF2B5EF4-FFF2-40B4-BE49-F238E27FC236}">
                  <a16:creationId xmlns:a16="http://schemas.microsoft.com/office/drawing/2014/main" id="{A4613C28-4510-45D1-A2EB-F2D06D226E58}"/>
                </a:ext>
              </a:extLst>
            </p:cNvPr>
            <p:cNvSpPr/>
            <p:nvPr/>
          </p:nvSpPr>
          <p:spPr>
            <a:xfrm>
              <a:off x="6176962" y="3252923"/>
              <a:ext cx="192405" cy="45719"/>
            </a:xfrm>
            <a:prstGeom prst="roundRect">
              <a:avLst>
                <a:gd name="adj"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Plus Jakarta Sans" pitchFamily="2" charset="0"/>
                <a:cs typeface="Plus Jakarta Sans" pitchFamily="2" charset="0"/>
              </a:endParaRPr>
            </a:p>
          </p:txBody>
        </p:sp>
        <p:sp>
          <p:nvSpPr>
            <p:cNvPr id="49" name="Rectangle: Rounded Corners 48">
              <a:extLst>
                <a:ext uri="{FF2B5EF4-FFF2-40B4-BE49-F238E27FC236}">
                  <a16:creationId xmlns:a16="http://schemas.microsoft.com/office/drawing/2014/main" id="{B867EBCD-B5AA-4905-B2EF-4B51515575D9}"/>
                </a:ext>
              </a:extLst>
            </p:cNvPr>
            <p:cNvSpPr/>
            <p:nvPr/>
          </p:nvSpPr>
          <p:spPr>
            <a:xfrm>
              <a:off x="6437946" y="3252923"/>
              <a:ext cx="80011" cy="45719"/>
            </a:xfrm>
            <a:prstGeom prst="roundRect">
              <a:avLst>
                <a:gd name="adj" fmla="val 50000"/>
              </a:avLst>
            </a:prstGeom>
            <a:solidFill>
              <a:srgbClr val="703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Plus Jakarta Sans" pitchFamily="2" charset="0"/>
                <a:cs typeface="Plus Jakarta Sans" pitchFamily="2" charset="0"/>
              </a:endParaRPr>
            </a:p>
          </p:txBody>
        </p:sp>
      </p:grpSp>
      <p:pic>
        <p:nvPicPr>
          <p:cNvPr id="6" name="Picture 5">
            <a:extLst>
              <a:ext uri="{FF2B5EF4-FFF2-40B4-BE49-F238E27FC236}">
                <a16:creationId xmlns:a16="http://schemas.microsoft.com/office/drawing/2014/main" id="{D040BDB6-99B7-C981-63A5-FAEB4DB1B407}"/>
              </a:ext>
            </a:extLst>
          </p:cNvPr>
          <p:cNvPicPr>
            <a:picLocks noChangeAspect="1"/>
          </p:cNvPicPr>
          <p:nvPr/>
        </p:nvPicPr>
        <p:blipFill>
          <a:blip r:embed="rId3"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8077229" y="1509673"/>
            <a:ext cx="4525861" cy="4525861"/>
          </a:xfrm>
          <a:prstGeom prst="rect">
            <a:avLst/>
          </a:prstGeom>
        </p:spPr>
      </p:pic>
    </p:spTree>
    <p:extLst>
      <p:ext uri="{BB962C8B-B14F-4D97-AF65-F5344CB8AC3E}">
        <p14:creationId xmlns:p14="http://schemas.microsoft.com/office/powerpoint/2010/main" val="16290127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09265887-FDE0-4A8D-99CF-4AC5F3E284FF}"/>
              </a:ext>
            </a:extLst>
          </p:cNvPr>
          <p:cNvSpPr/>
          <p:nvPr/>
        </p:nvSpPr>
        <p:spPr>
          <a:xfrm>
            <a:off x="1104900" y="1738529"/>
            <a:ext cx="6705600" cy="861774"/>
          </a:xfrm>
          <a:prstGeom prst="rect">
            <a:avLst/>
          </a:prstGeom>
        </p:spPr>
        <p:txBody>
          <a:bodyPr wrap="square">
            <a:spAutoFit/>
          </a:bodyPr>
          <a:lstStyle/>
          <a:p>
            <a:r>
              <a:rPr lang="en-US" sz="1400" b="1" dirty="0">
                <a:solidFill>
                  <a:schemeClr val="tx1">
                    <a:lumMod val="85000"/>
                    <a:lumOff val="15000"/>
                  </a:schemeClr>
                </a:solidFill>
                <a:latin typeface="Outfit" pitchFamily="2" charset="0"/>
              </a:rPr>
              <a:t>Improving Quality of Life</a:t>
            </a:r>
            <a:endParaRPr lang="en-US" sz="1200" b="1" dirty="0">
              <a:solidFill>
                <a:schemeClr val="tx1">
                  <a:lumMod val="85000"/>
                  <a:lumOff val="15000"/>
                </a:schemeClr>
              </a:solidFill>
              <a:latin typeface="Outfit" pitchFamily="2" charset="0"/>
            </a:endParaRPr>
          </a:p>
          <a:p>
            <a:r>
              <a:rPr lang="en-US" sz="1200" dirty="0">
                <a:solidFill>
                  <a:schemeClr val="tx1">
                    <a:lumMod val="85000"/>
                    <a:lumOff val="15000"/>
                  </a:schemeClr>
                </a:solidFill>
                <a:latin typeface="Outfit" pitchFamily="2" charset="0"/>
              </a:rPr>
              <a:t>The Smart Blind Stick empowers blind individuals by enhancing their confidence and independence. Utilizing modern technology, it improves walking safety and quality of life, making it an invaluable tool for safer and easier navigation.</a:t>
            </a:r>
          </a:p>
        </p:txBody>
      </p:sp>
      <p:sp>
        <p:nvSpPr>
          <p:cNvPr id="54" name="Rectangle 53">
            <a:extLst>
              <a:ext uri="{FF2B5EF4-FFF2-40B4-BE49-F238E27FC236}">
                <a16:creationId xmlns:a16="http://schemas.microsoft.com/office/drawing/2014/main" id="{CE9C1B3D-0995-493D-A17D-838D13064536}"/>
              </a:ext>
            </a:extLst>
          </p:cNvPr>
          <p:cNvSpPr/>
          <p:nvPr/>
        </p:nvSpPr>
        <p:spPr>
          <a:xfrm>
            <a:off x="1104900" y="4260198"/>
            <a:ext cx="6705600" cy="1046440"/>
          </a:xfrm>
          <a:prstGeom prst="rect">
            <a:avLst/>
          </a:prstGeom>
        </p:spPr>
        <p:txBody>
          <a:bodyPr wrap="square">
            <a:spAutoFit/>
          </a:bodyPr>
          <a:lstStyle/>
          <a:p>
            <a:r>
              <a:rPr lang="en-US" sz="1400" b="1" dirty="0">
                <a:solidFill>
                  <a:schemeClr val="tx1">
                    <a:lumMod val="85000"/>
                    <a:lumOff val="15000"/>
                  </a:schemeClr>
                </a:solidFill>
                <a:latin typeface="Outfit" pitchFamily="2" charset="0"/>
              </a:rPr>
              <a:t>Enhancing Mobility and Independence</a:t>
            </a:r>
            <a:endParaRPr lang="en-US" sz="1200" b="1" dirty="0">
              <a:solidFill>
                <a:schemeClr val="tx1">
                  <a:lumMod val="85000"/>
                  <a:lumOff val="15000"/>
                </a:schemeClr>
              </a:solidFill>
              <a:latin typeface="Outfit" pitchFamily="2" charset="0"/>
            </a:endParaRPr>
          </a:p>
          <a:p>
            <a:r>
              <a:rPr lang="en-US" sz="1200" dirty="0">
                <a:solidFill>
                  <a:schemeClr val="tx1">
                    <a:lumMod val="85000"/>
                    <a:lumOff val="15000"/>
                  </a:schemeClr>
                </a:solidFill>
                <a:latin typeface="Outfit" pitchFamily="2" charset="0"/>
              </a:rPr>
              <a:t>The Smart Blind Stick helps blind individuals move more easily and independently by warning them of obstacles and hazards, increasing safety, and reducing reliance on others. It detects water and mud, preventing slips and falls. Its user-friendly design requires minimal training, and it's lightweight and easy to carry.</a:t>
            </a:r>
          </a:p>
        </p:txBody>
      </p:sp>
      <p:sp>
        <p:nvSpPr>
          <p:cNvPr id="55" name="Rectangle 54">
            <a:extLst>
              <a:ext uri="{FF2B5EF4-FFF2-40B4-BE49-F238E27FC236}">
                <a16:creationId xmlns:a16="http://schemas.microsoft.com/office/drawing/2014/main" id="{60C9054F-A4EE-4213-8904-EF100E96797F}"/>
              </a:ext>
            </a:extLst>
          </p:cNvPr>
          <p:cNvSpPr/>
          <p:nvPr/>
        </p:nvSpPr>
        <p:spPr>
          <a:xfrm>
            <a:off x="1104900" y="2999364"/>
            <a:ext cx="6705600" cy="861774"/>
          </a:xfrm>
          <a:prstGeom prst="rect">
            <a:avLst/>
          </a:prstGeom>
        </p:spPr>
        <p:txBody>
          <a:bodyPr wrap="square">
            <a:spAutoFit/>
          </a:bodyPr>
          <a:lstStyle/>
          <a:p>
            <a:r>
              <a:rPr lang="en-US" sz="1400" b="1" dirty="0">
                <a:solidFill>
                  <a:schemeClr val="tx1">
                    <a:lumMod val="85000"/>
                    <a:lumOff val="15000"/>
                  </a:schemeClr>
                </a:solidFill>
                <a:latin typeface="Outfit" pitchFamily="2" charset="0"/>
              </a:rPr>
              <a:t>Cost-Effective and Immediate Feedback</a:t>
            </a:r>
            <a:endParaRPr lang="en-US" sz="1200" b="1" dirty="0">
              <a:solidFill>
                <a:schemeClr val="tx1">
                  <a:lumMod val="85000"/>
                  <a:lumOff val="15000"/>
                </a:schemeClr>
              </a:solidFill>
              <a:latin typeface="Outfit" pitchFamily="2" charset="0"/>
            </a:endParaRPr>
          </a:p>
          <a:p>
            <a:r>
              <a:rPr lang="en-US" sz="1200" dirty="0">
                <a:solidFill>
                  <a:schemeClr val="tx1">
                    <a:lumMod val="85000"/>
                    <a:lumOff val="15000"/>
                  </a:schemeClr>
                </a:solidFill>
                <a:latin typeface="Outfit" pitchFamily="2" charset="0"/>
              </a:rPr>
              <a:t>The Smart Blind Stick is an affordable tool that provides instant feedback about obstacles and hazards. Despite its lower cost, it offers high functionality with advanced sensors that detect obstacles, water, and mud, ensuring comprehensive safety for the user.</a:t>
            </a:r>
          </a:p>
        </p:txBody>
      </p:sp>
      <p:sp>
        <p:nvSpPr>
          <p:cNvPr id="3" name="Rectangle 2">
            <a:extLst>
              <a:ext uri="{FF2B5EF4-FFF2-40B4-BE49-F238E27FC236}">
                <a16:creationId xmlns:a16="http://schemas.microsoft.com/office/drawing/2014/main" id="{8DC38ACA-CA7E-0101-0AF7-118F94CDACF6}"/>
              </a:ext>
            </a:extLst>
          </p:cNvPr>
          <p:cNvSpPr/>
          <p:nvPr/>
        </p:nvSpPr>
        <p:spPr>
          <a:xfrm>
            <a:off x="0" y="336279"/>
            <a:ext cx="12192000" cy="584775"/>
          </a:xfrm>
          <a:prstGeom prst="rect">
            <a:avLst/>
          </a:prstGeom>
        </p:spPr>
        <p:txBody>
          <a:bodyPr wrap="square">
            <a:spAutoFit/>
          </a:bodyPr>
          <a:lstStyle/>
          <a:p>
            <a:pPr algn="ctr"/>
            <a:r>
              <a:rPr lang="en-US" sz="3200" b="1" dirty="0">
                <a:solidFill>
                  <a:schemeClr val="tx1">
                    <a:lumMod val="95000"/>
                    <a:lumOff val="5000"/>
                  </a:schemeClr>
                </a:solidFill>
                <a:latin typeface="Outfit" pitchFamily="2" charset="0"/>
              </a:rPr>
              <a:t>Advan</a:t>
            </a:r>
            <a:r>
              <a:rPr lang="en-US" sz="3200" b="1" dirty="0">
                <a:solidFill>
                  <a:srgbClr val="7030A0"/>
                </a:solidFill>
                <a:latin typeface="Outfit" pitchFamily="2" charset="0"/>
              </a:rPr>
              <a:t>tages</a:t>
            </a:r>
          </a:p>
        </p:txBody>
      </p:sp>
      <p:grpSp>
        <p:nvGrpSpPr>
          <p:cNvPr id="4" name="Group 3">
            <a:extLst>
              <a:ext uri="{FF2B5EF4-FFF2-40B4-BE49-F238E27FC236}">
                <a16:creationId xmlns:a16="http://schemas.microsoft.com/office/drawing/2014/main" id="{B3AD0A34-B993-EDBF-1460-4AC76E8BD268}"/>
              </a:ext>
            </a:extLst>
          </p:cNvPr>
          <p:cNvGrpSpPr/>
          <p:nvPr/>
        </p:nvGrpSpPr>
        <p:grpSpPr>
          <a:xfrm>
            <a:off x="5674043" y="1079511"/>
            <a:ext cx="843914" cy="45719"/>
            <a:chOff x="5674043" y="3252923"/>
            <a:chExt cx="843914" cy="45719"/>
          </a:xfrm>
        </p:grpSpPr>
        <p:sp>
          <p:nvSpPr>
            <p:cNvPr id="5" name="Rectangle: Rounded Corners 4">
              <a:extLst>
                <a:ext uri="{FF2B5EF4-FFF2-40B4-BE49-F238E27FC236}">
                  <a16:creationId xmlns:a16="http://schemas.microsoft.com/office/drawing/2014/main" id="{AB24F5A0-40E5-A1C5-4C5B-29CA46098134}"/>
                </a:ext>
              </a:extLst>
            </p:cNvPr>
            <p:cNvSpPr/>
            <p:nvPr/>
          </p:nvSpPr>
          <p:spPr>
            <a:xfrm>
              <a:off x="5674043" y="3252923"/>
              <a:ext cx="434340" cy="45719"/>
            </a:xfrm>
            <a:prstGeom prst="roundRect">
              <a:avLst>
                <a:gd name="adj" fmla="val 50000"/>
              </a:avLst>
            </a:prstGeom>
            <a:solidFill>
              <a:srgbClr val="703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59D6"/>
                </a:solidFill>
                <a:latin typeface="Plus Jakarta Sans" pitchFamily="2" charset="0"/>
                <a:cs typeface="Plus Jakarta Sans" pitchFamily="2" charset="0"/>
              </a:endParaRPr>
            </a:p>
          </p:txBody>
        </p:sp>
        <p:sp>
          <p:nvSpPr>
            <p:cNvPr id="6" name="Rectangle: Rounded Corners 5">
              <a:extLst>
                <a:ext uri="{FF2B5EF4-FFF2-40B4-BE49-F238E27FC236}">
                  <a16:creationId xmlns:a16="http://schemas.microsoft.com/office/drawing/2014/main" id="{13E3940B-DED0-B4F8-3AF7-B95A7468F56C}"/>
                </a:ext>
              </a:extLst>
            </p:cNvPr>
            <p:cNvSpPr/>
            <p:nvPr/>
          </p:nvSpPr>
          <p:spPr>
            <a:xfrm>
              <a:off x="6176962" y="3252923"/>
              <a:ext cx="192405" cy="45719"/>
            </a:xfrm>
            <a:prstGeom prst="roundRect">
              <a:avLst>
                <a:gd name="adj"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Plus Jakarta Sans" pitchFamily="2" charset="0"/>
                <a:cs typeface="Plus Jakarta Sans" pitchFamily="2" charset="0"/>
              </a:endParaRPr>
            </a:p>
          </p:txBody>
        </p:sp>
        <p:sp>
          <p:nvSpPr>
            <p:cNvPr id="7" name="Rectangle: Rounded Corners 6">
              <a:extLst>
                <a:ext uri="{FF2B5EF4-FFF2-40B4-BE49-F238E27FC236}">
                  <a16:creationId xmlns:a16="http://schemas.microsoft.com/office/drawing/2014/main" id="{3CA95D13-2614-B639-B14E-D38FF4894EDE}"/>
                </a:ext>
              </a:extLst>
            </p:cNvPr>
            <p:cNvSpPr/>
            <p:nvPr/>
          </p:nvSpPr>
          <p:spPr>
            <a:xfrm>
              <a:off x="6437946" y="3252923"/>
              <a:ext cx="80011" cy="45719"/>
            </a:xfrm>
            <a:prstGeom prst="roundRect">
              <a:avLst>
                <a:gd name="adj" fmla="val 50000"/>
              </a:avLst>
            </a:prstGeom>
            <a:solidFill>
              <a:srgbClr val="703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Plus Jakarta Sans" pitchFamily="2" charset="0"/>
                <a:cs typeface="Plus Jakarta Sans" pitchFamily="2" charset="0"/>
              </a:endParaRPr>
            </a:p>
          </p:txBody>
        </p:sp>
      </p:grpSp>
      <p:sp>
        <p:nvSpPr>
          <p:cNvPr id="2" name="Rectangle: Rounded Corners 1">
            <a:extLst>
              <a:ext uri="{FF2B5EF4-FFF2-40B4-BE49-F238E27FC236}">
                <a16:creationId xmlns:a16="http://schemas.microsoft.com/office/drawing/2014/main" id="{835CE69D-D1CA-DF19-E72C-328A9E8100E3}"/>
              </a:ext>
            </a:extLst>
          </p:cNvPr>
          <p:cNvSpPr/>
          <p:nvPr/>
        </p:nvSpPr>
        <p:spPr>
          <a:xfrm>
            <a:off x="10287000" y="1924147"/>
            <a:ext cx="3276600" cy="3974430"/>
          </a:xfrm>
          <a:prstGeom prst="roundRect">
            <a:avLst>
              <a:gd name="adj" fmla="val 5082"/>
            </a:avLst>
          </a:prstGeom>
          <a:solidFill>
            <a:srgbClr val="7034A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CA3BEE2-417A-1C79-D84D-C61B52EC7C0D}"/>
              </a:ext>
            </a:extLst>
          </p:cNvPr>
          <p:cNvPicPr>
            <a:picLocks noChangeAspect="1"/>
          </p:cNvPicPr>
          <p:nvPr/>
        </p:nvPicPr>
        <p:blipFill>
          <a:blip r:embed="rId3" cstate="hqprint">
            <a:extLst>
              <a:ext uri="{28A0092B-C50C-407E-A947-70E740481C1C}">
                <a14:useLocalDpi xmlns:a14="http://schemas.microsoft.com/office/drawing/2010/main" val="0"/>
              </a:ext>
            </a:extLst>
          </a:blip>
          <a:srcRect l="27658" t="12790" r="27581" b="9799"/>
          <a:stretch/>
        </p:blipFill>
        <p:spPr>
          <a:xfrm>
            <a:off x="8305800" y="1252464"/>
            <a:ext cx="2933700" cy="5073581"/>
          </a:xfrm>
          <a:prstGeom prst="rect">
            <a:avLst/>
          </a:prstGeom>
        </p:spPr>
      </p:pic>
      <p:pic>
        <p:nvPicPr>
          <p:cNvPr id="11" name="Graphic 10">
            <a:extLst>
              <a:ext uri="{FF2B5EF4-FFF2-40B4-BE49-F238E27FC236}">
                <a16:creationId xmlns:a16="http://schemas.microsoft.com/office/drawing/2014/main" id="{2A8A7071-8868-DEE6-8E13-5082723B7A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43628" y="1924147"/>
            <a:ext cx="463453" cy="463453"/>
          </a:xfrm>
          <a:prstGeom prst="rect">
            <a:avLst/>
          </a:prstGeom>
        </p:spPr>
      </p:pic>
      <p:pic>
        <p:nvPicPr>
          <p:cNvPr id="13" name="Graphic 12">
            <a:extLst>
              <a:ext uri="{FF2B5EF4-FFF2-40B4-BE49-F238E27FC236}">
                <a16:creationId xmlns:a16="http://schemas.microsoft.com/office/drawing/2014/main" id="{56C59CC1-ED11-0733-56DD-F634F049C4A7}"/>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43778" y="3233679"/>
            <a:ext cx="463153" cy="463153"/>
          </a:xfrm>
          <a:prstGeom prst="rect">
            <a:avLst/>
          </a:prstGeom>
        </p:spPr>
      </p:pic>
      <p:pic>
        <p:nvPicPr>
          <p:cNvPr id="15" name="Graphic 14">
            <a:extLst>
              <a:ext uri="{FF2B5EF4-FFF2-40B4-BE49-F238E27FC236}">
                <a16:creationId xmlns:a16="http://schemas.microsoft.com/office/drawing/2014/main" id="{D3F2F243-BF3B-FE6E-EFF9-1B0499C6BBBF}"/>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89347" y="4542911"/>
            <a:ext cx="572014" cy="572014"/>
          </a:xfrm>
          <a:prstGeom prst="rect">
            <a:avLst/>
          </a:prstGeom>
        </p:spPr>
      </p:pic>
    </p:spTree>
    <p:extLst>
      <p:ext uri="{BB962C8B-B14F-4D97-AF65-F5344CB8AC3E}">
        <p14:creationId xmlns:p14="http://schemas.microsoft.com/office/powerpoint/2010/main" val="6335874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DA6A563-82B6-4114-AAF6-6F83B82E37C0}"/>
              </a:ext>
            </a:extLst>
          </p:cNvPr>
          <p:cNvPicPr>
            <a:picLocks noChangeAspect="1"/>
          </p:cNvPicPr>
          <p:nvPr/>
        </p:nvPicPr>
        <p:blipFill rotWithShape="1">
          <a:blip r:embed="rId2">
            <a:alphaModFix amt="5000"/>
            <a:extLst>
              <a:ext uri="{28A0092B-C50C-407E-A947-70E740481C1C}">
                <a14:useLocalDpi xmlns:a14="http://schemas.microsoft.com/office/drawing/2010/main" val="0"/>
              </a:ext>
            </a:extLst>
          </a:blip>
          <a:srcRect l="2803" t="17489" r="2507" b="2866"/>
          <a:stretch/>
        </p:blipFill>
        <p:spPr>
          <a:xfrm>
            <a:off x="0" y="-1"/>
            <a:ext cx="12230100" cy="6858001"/>
          </a:xfrm>
          <a:prstGeom prst="rect">
            <a:avLst/>
          </a:prstGeom>
        </p:spPr>
      </p:pic>
      <p:pic>
        <p:nvPicPr>
          <p:cNvPr id="207" name="Picture 206">
            <a:extLst>
              <a:ext uri="{FF2B5EF4-FFF2-40B4-BE49-F238E27FC236}">
                <a16:creationId xmlns:a16="http://schemas.microsoft.com/office/drawing/2014/main" id="{53E0689F-C57E-45E3-B66B-CFC071A83258}"/>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t="22496" r="20494"/>
          <a:stretch/>
        </p:blipFill>
        <p:spPr>
          <a:xfrm flipH="1">
            <a:off x="7525657" y="1477554"/>
            <a:ext cx="4666343" cy="4548847"/>
          </a:xfrm>
          <a:prstGeom prst="rect">
            <a:avLst/>
          </a:prstGeom>
          <a:effectLst>
            <a:outerShdw blurRad="88900" dist="50800" dir="7800000" algn="tl" rotWithShape="0">
              <a:prstClr val="black">
                <a:alpha val="40000"/>
              </a:prstClr>
            </a:outerShdw>
          </a:effectLst>
        </p:spPr>
      </p:pic>
      <p:grpSp>
        <p:nvGrpSpPr>
          <p:cNvPr id="2" name="Group 1">
            <a:extLst>
              <a:ext uri="{FF2B5EF4-FFF2-40B4-BE49-F238E27FC236}">
                <a16:creationId xmlns:a16="http://schemas.microsoft.com/office/drawing/2014/main" id="{983EA05D-0341-4C0C-A0BA-27915ED82C11}"/>
              </a:ext>
            </a:extLst>
          </p:cNvPr>
          <p:cNvGrpSpPr/>
          <p:nvPr/>
        </p:nvGrpSpPr>
        <p:grpSpPr>
          <a:xfrm>
            <a:off x="609600" y="2340889"/>
            <a:ext cx="6700305" cy="2893100"/>
            <a:chOff x="4936081" y="2288256"/>
            <a:chExt cx="6700305" cy="2893100"/>
          </a:xfrm>
        </p:grpSpPr>
        <p:sp>
          <p:nvSpPr>
            <p:cNvPr id="6" name="Rectangle 5">
              <a:extLst>
                <a:ext uri="{FF2B5EF4-FFF2-40B4-BE49-F238E27FC236}">
                  <a16:creationId xmlns:a16="http://schemas.microsoft.com/office/drawing/2014/main" id="{9CACF5A7-75F2-4A52-9BCA-CF3EAB58E9CB}"/>
                </a:ext>
              </a:extLst>
            </p:cNvPr>
            <p:cNvSpPr/>
            <p:nvPr/>
          </p:nvSpPr>
          <p:spPr>
            <a:xfrm>
              <a:off x="5181379" y="2288256"/>
              <a:ext cx="6455007" cy="2893100"/>
            </a:xfrm>
            <a:prstGeom prst="rect">
              <a:avLst/>
            </a:prstGeom>
          </p:spPr>
          <p:txBody>
            <a:bodyPr wrap="square">
              <a:spAutoFit/>
            </a:bodyPr>
            <a:lstStyle/>
            <a:p>
              <a:r>
                <a:rPr lang="en-US" sz="1400" dirty="0">
                  <a:latin typeface="Outfit" pitchFamily="2" charset="0"/>
                </a:rPr>
                <a:t>To sum up, the Smart Blind Stick is a big help for people who can't see well. It uses special technology to find things in their way, like obstacles, water, and mud. This stick is easy to use and carry around, and it doesn't cost too much. </a:t>
              </a:r>
            </a:p>
            <a:p>
              <a:endParaRPr lang="en-US" sz="1400" dirty="0">
                <a:latin typeface="Outfit" pitchFamily="2" charset="0"/>
              </a:endParaRPr>
            </a:p>
            <a:p>
              <a:endParaRPr lang="en-US" sz="1400" dirty="0">
                <a:latin typeface="Outfit" pitchFamily="2" charset="0"/>
              </a:endParaRPr>
            </a:p>
            <a:p>
              <a:r>
                <a:rPr lang="en-US" sz="1400" dirty="0">
                  <a:latin typeface="Outfit" pitchFamily="2" charset="0"/>
                </a:rPr>
                <a:t>In the future, we're planning to make it even better by adding a voice system. This will let the stick talk to users, giving them directions and warnings as they walk. </a:t>
              </a:r>
            </a:p>
            <a:p>
              <a:endParaRPr lang="en-US" sz="1400" dirty="0">
                <a:latin typeface="Outfit" pitchFamily="2" charset="0"/>
              </a:endParaRPr>
            </a:p>
            <a:p>
              <a:endParaRPr lang="en-US" sz="1400" dirty="0">
                <a:latin typeface="Outfit" pitchFamily="2" charset="0"/>
              </a:endParaRPr>
            </a:p>
            <a:p>
              <a:r>
                <a:rPr lang="en-US" sz="1400" dirty="0">
                  <a:latin typeface="Outfit" pitchFamily="2" charset="0"/>
                </a:rPr>
                <a:t>Overall, the Smart Blind Stick gives people who can't see well more confidence to move around by themselves. It's a useful tool that helps them stay safe and independent in their daily lives.</a:t>
              </a:r>
            </a:p>
          </p:txBody>
        </p:sp>
        <p:sp>
          <p:nvSpPr>
            <p:cNvPr id="205" name="Isosceles Triangle 204">
              <a:extLst>
                <a:ext uri="{FF2B5EF4-FFF2-40B4-BE49-F238E27FC236}">
                  <a16:creationId xmlns:a16="http://schemas.microsoft.com/office/drawing/2014/main" id="{765FA67C-1437-455E-B7EC-02BC0AAED33E}"/>
                </a:ext>
              </a:extLst>
            </p:cNvPr>
            <p:cNvSpPr/>
            <p:nvPr/>
          </p:nvSpPr>
          <p:spPr>
            <a:xfrm rot="5400000">
              <a:off x="4928251" y="4541794"/>
              <a:ext cx="113542" cy="97881"/>
            </a:xfrm>
            <a:prstGeom prst="triangle">
              <a:avLst/>
            </a:prstGeom>
            <a:solidFill>
              <a:srgbClr val="554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 name="Isosceles Triangle 208">
              <a:extLst>
                <a:ext uri="{FF2B5EF4-FFF2-40B4-BE49-F238E27FC236}">
                  <a16:creationId xmlns:a16="http://schemas.microsoft.com/office/drawing/2014/main" id="{7733ECA4-299F-4921-83CE-3C306AE63021}"/>
                </a:ext>
              </a:extLst>
            </p:cNvPr>
            <p:cNvSpPr/>
            <p:nvPr/>
          </p:nvSpPr>
          <p:spPr>
            <a:xfrm rot="5400000">
              <a:off x="4928251" y="3475752"/>
              <a:ext cx="113542" cy="97881"/>
            </a:xfrm>
            <a:prstGeom prst="triangle">
              <a:avLst/>
            </a:prstGeom>
            <a:solidFill>
              <a:srgbClr val="554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0" name="Isosceles Triangle 209">
              <a:extLst>
                <a:ext uri="{FF2B5EF4-FFF2-40B4-BE49-F238E27FC236}">
                  <a16:creationId xmlns:a16="http://schemas.microsoft.com/office/drawing/2014/main" id="{F659E3FD-757A-4270-93C1-DCDCEE886375}"/>
                </a:ext>
              </a:extLst>
            </p:cNvPr>
            <p:cNvSpPr/>
            <p:nvPr/>
          </p:nvSpPr>
          <p:spPr>
            <a:xfrm rot="5400000">
              <a:off x="4928251" y="2408194"/>
              <a:ext cx="113542" cy="97881"/>
            </a:xfrm>
            <a:prstGeom prst="triangle">
              <a:avLst/>
            </a:prstGeom>
            <a:solidFill>
              <a:srgbClr val="554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Rectangle 2">
            <a:extLst>
              <a:ext uri="{FF2B5EF4-FFF2-40B4-BE49-F238E27FC236}">
                <a16:creationId xmlns:a16="http://schemas.microsoft.com/office/drawing/2014/main" id="{67253740-CD1F-05A4-ACF2-E5282E6E8277}"/>
              </a:ext>
            </a:extLst>
          </p:cNvPr>
          <p:cNvSpPr/>
          <p:nvPr/>
        </p:nvSpPr>
        <p:spPr>
          <a:xfrm>
            <a:off x="0" y="336279"/>
            <a:ext cx="12192000" cy="584775"/>
          </a:xfrm>
          <a:prstGeom prst="rect">
            <a:avLst/>
          </a:prstGeom>
        </p:spPr>
        <p:txBody>
          <a:bodyPr wrap="square">
            <a:spAutoFit/>
          </a:bodyPr>
          <a:lstStyle/>
          <a:p>
            <a:pPr algn="ctr"/>
            <a:r>
              <a:rPr lang="en-US" sz="3200" b="1" dirty="0">
                <a:solidFill>
                  <a:schemeClr val="tx1">
                    <a:lumMod val="95000"/>
                    <a:lumOff val="5000"/>
                  </a:schemeClr>
                </a:solidFill>
                <a:latin typeface="Outfit" pitchFamily="2" charset="0"/>
              </a:rPr>
              <a:t>Conclusion</a:t>
            </a:r>
            <a:endParaRPr lang="en-US" sz="3200" b="1" dirty="0">
              <a:solidFill>
                <a:srgbClr val="7034A1"/>
              </a:solidFill>
              <a:latin typeface="Outfit" pitchFamily="2" charset="0"/>
            </a:endParaRPr>
          </a:p>
        </p:txBody>
      </p:sp>
      <p:grpSp>
        <p:nvGrpSpPr>
          <p:cNvPr id="4" name="Group 3">
            <a:extLst>
              <a:ext uri="{FF2B5EF4-FFF2-40B4-BE49-F238E27FC236}">
                <a16:creationId xmlns:a16="http://schemas.microsoft.com/office/drawing/2014/main" id="{4EDB5240-027D-076E-CA19-B25506B30D3E}"/>
              </a:ext>
            </a:extLst>
          </p:cNvPr>
          <p:cNvGrpSpPr/>
          <p:nvPr/>
        </p:nvGrpSpPr>
        <p:grpSpPr>
          <a:xfrm>
            <a:off x="5674043" y="1079511"/>
            <a:ext cx="843914" cy="45719"/>
            <a:chOff x="5674043" y="3252923"/>
            <a:chExt cx="843914" cy="45719"/>
          </a:xfrm>
        </p:grpSpPr>
        <p:sp>
          <p:nvSpPr>
            <p:cNvPr id="5" name="Rectangle: Rounded Corners 4">
              <a:extLst>
                <a:ext uri="{FF2B5EF4-FFF2-40B4-BE49-F238E27FC236}">
                  <a16:creationId xmlns:a16="http://schemas.microsoft.com/office/drawing/2014/main" id="{132D3732-1575-D7FD-B269-7DE43E2BC4D2}"/>
                </a:ext>
              </a:extLst>
            </p:cNvPr>
            <p:cNvSpPr/>
            <p:nvPr/>
          </p:nvSpPr>
          <p:spPr>
            <a:xfrm>
              <a:off x="5674043" y="3252923"/>
              <a:ext cx="434340" cy="45719"/>
            </a:xfrm>
            <a:prstGeom prst="roundRect">
              <a:avLst>
                <a:gd name="adj" fmla="val 50000"/>
              </a:avLst>
            </a:prstGeom>
            <a:solidFill>
              <a:srgbClr val="703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59D6"/>
                </a:solidFill>
                <a:latin typeface="Plus Jakarta Sans" pitchFamily="2" charset="0"/>
                <a:cs typeface="Plus Jakarta Sans" pitchFamily="2" charset="0"/>
              </a:endParaRPr>
            </a:p>
          </p:txBody>
        </p:sp>
        <p:sp>
          <p:nvSpPr>
            <p:cNvPr id="7" name="Rectangle: Rounded Corners 6">
              <a:extLst>
                <a:ext uri="{FF2B5EF4-FFF2-40B4-BE49-F238E27FC236}">
                  <a16:creationId xmlns:a16="http://schemas.microsoft.com/office/drawing/2014/main" id="{9AF978A7-A293-E508-1DB9-972734800FCF}"/>
                </a:ext>
              </a:extLst>
            </p:cNvPr>
            <p:cNvSpPr/>
            <p:nvPr/>
          </p:nvSpPr>
          <p:spPr>
            <a:xfrm>
              <a:off x="6176962" y="3252923"/>
              <a:ext cx="192405" cy="45719"/>
            </a:xfrm>
            <a:prstGeom prst="roundRect">
              <a:avLst>
                <a:gd name="adj"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Plus Jakarta Sans" pitchFamily="2" charset="0"/>
                <a:cs typeface="Plus Jakarta Sans" pitchFamily="2" charset="0"/>
              </a:endParaRPr>
            </a:p>
          </p:txBody>
        </p:sp>
        <p:sp>
          <p:nvSpPr>
            <p:cNvPr id="8" name="Rectangle: Rounded Corners 7">
              <a:extLst>
                <a:ext uri="{FF2B5EF4-FFF2-40B4-BE49-F238E27FC236}">
                  <a16:creationId xmlns:a16="http://schemas.microsoft.com/office/drawing/2014/main" id="{1357C5C7-92FD-0B37-05DF-D01D163BA2B6}"/>
                </a:ext>
              </a:extLst>
            </p:cNvPr>
            <p:cNvSpPr/>
            <p:nvPr/>
          </p:nvSpPr>
          <p:spPr>
            <a:xfrm>
              <a:off x="6437946" y="3252923"/>
              <a:ext cx="80011" cy="45719"/>
            </a:xfrm>
            <a:prstGeom prst="roundRect">
              <a:avLst>
                <a:gd name="adj" fmla="val 50000"/>
              </a:avLst>
            </a:prstGeom>
            <a:solidFill>
              <a:srgbClr val="703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Plus Jakarta Sans" pitchFamily="2" charset="0"/>
                <a:cs typeface="Plus Jakarta Sans" pitchFamily="2" charset="0"/>
              </a:endParaRPr>
            </a:p>
          </p:txBody>
        </p:sp>
      </p:grpSp>
    </p:spTree>
    <p:extLst>
      <p:ext uri="{BB962C8B-B14F-4D97-AF65-F5344CB8AC3E}">
        <p14:creationId xmlns:p14="http://schemas.microsoft.com/office/powerpoint/2010/main" val="3582906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7034A1"/>
            </a:gs>
            <a:gs pos="100000">
              <a:srgbClr val="7030A0"/>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0232DF-F8E7-4F68-9347-94223CD50DD9}"/>
              </a:ext>
            </a:extLst>
          </p:cNvPr>
          <p:cNvSpPr txBox="1"/>
          <p:nvPr/>
        </p:nvSpPr>
        <p:spPr>
          <a:xfrm>
            <a:off x="3519715" y="2921169"/>
            <a:ext cx="5152571" cy="1015663"/>
          </a:xfrm>
          <a:prstGeom prst="rect">
            <a:avLst/>
          </a:prstGeom>
          <a:noFill/>
          <a:effectLst/>
        </p:spPr>
        <p:txBody>
          <a:bodyPr wrap="square" rtlCol="0">
            <a:spAutoFit/>
          </a:bodyPr>
          <a:lstStyle/>
          <a:p>
            <a:pPr algn="ctr"/>
            <a:r>
              <a:rPr lang="en-US" sz="6000" b="1" dirty="0">
                <a:solidFill>
                  <a:schemeClr val="bg1"/>
                </a:solidFill>
                <a:latin typeface="Outfit" pitchFamily="2" charset="0"/>
              </a:rPr>
              <a:t>THANK YOU</a:t>
            </a:r>
          </a:p>
        </p:txBody>
      </p:sp>
    </p:spTree>
    <p:extLst>
      <p:ext uri="{BB962C8B-B14F-4D97-AF65-F5344CB8AC3E}">
        <p14:creationId xmlns:p14="http://schemas.microsoft.com/office/powerpoint/2010/main" val="3306444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A7201453-FC5C-4DC6-BD21-B86C20146E85}"/>
              </a:ext>
            </a:extLst>
          </p:cNvPr>
          <p:cNvPicPr>
            <a:picLocks noChangeAspect="1"/>
          </p:cNvPicPr>
          <p:nvPr/>
        </p:nvPicPr>
        <p:blipFill rotWithShape="1">
          <a:blip r:embed="rId2">
            <a:alphaModFix amt="5000"/>
            <a:extLst>
              <a:ext uri="{28A0092B-C50C-407E-A947-70E740481C1C}">
                <a14:useLocalDpi xmlns:a14="http://schemas.microsoft.com/office/drawing/2010/main" val="0"/>
              </a:ext>
            </a:extLst>
          </a:blip>
          <a:srcRect l="2803" t="17489" r="2507" b="2866"/>
          <a:stretch/>
        </p:blipFill>
        <p:spPr>
          <a:xfrm>
            <a:off x="0" y="-1"/>
            <a:ext cx="12230100" cy="6858001"/>
          </a:xfrm>
          <a:prstGeom prst="rect">
            <a:avLst/>
          </a:prstGeom>
        </p:spPr>
      </p:pic>
      <p:sp>
        <p:nvSpPr>
          <p:cNvPr id="739" name="Rectangle 738">
            <a:extLst>
              <a:ext uri="{FF2B5EF4-FFF2-40B4-BE49-F238E27FC236}">
                <a16:creationId xmlns:a16="http://schemas.microsoft.com/office/drawing/2014/main" id="{FEA6C397-C89C-4590-BB14-DFFDE62BDC46}"/>
              </a:ext>
            </a:extLst>
          </p:cNvPr>
          <p:cNvSpPr/>
          <p:nvPr/>
        </p:nvSpPr>
        <p:spPr>
          <a:xfrm>
            <a:off x="0" y="336279"/>
            <a:ext cx="12192000" cy="584775"/>
          </a:xfrm>
          <a:prstGeom prst="rect">
            <a:avLst/>
          </a:prstGeom>
        </p:spPr>
        <p:txBody>
          <a:bodyPr wrap="square">
            <a:spAutoFit/>
          </a:bodyPr>
          <a:lstStyle/>
          <a:p>
            <a:pPr algn="ctr"/>
            <a:r>
              <a:rPr lang="en-US" sz="3200" b="1" dirty="0">
                <a:solidFill>
                  <a:schemeClr val="tx1">
                    <a:lumMod val="95000"/>
                    <a:lumOff val="5000"/>
                  </a:schemeClr>
                </a:solidFill>
                <a:latin typeface="Outfit" pitchFamily="2" charset="0"/>
              </a:rPr>
              <a:t>Our</a:t>
            </a:r>
            <a:r>
              <a:rPr lang="en-US" sz="3200" b="1" dirty="0">
                <a:solidFill>
                  <a:srgbClr val="7034A1"/>
                </a:solidFill>
                <a:latin typeface="Outfit" pitchFamily="2" charset="0"/>
              </a:rPr>
              <a:t> Team</a:t>
            </a:r>
          </a:p>
        </p:txBody>
      </p:sp>
      <p:grpSp>
        <p:nvGrpSpPr>
          <p:cNvPr id="802" name="Group 801">
            <a:extLst>
              <a:ext uri="{FF2B5EF4-FFF2-40B4-BE49-F238E27FC236}">
                <a16:creationId xmlns:a16="http://schemas.microsoft.com/office/drawing/2014/main" id="{83A12F9C-CBB5-47A3-6479-AEB88334D186}"/>
              </a:ext>
            </a:extLst>
          </p:cNvPr>
          <p:cNvGrpSpPr/>
          <p:nvPr/>
        </p:nvGrpSpPr>
        <p:grpSpPr>
          <a:xfrm>
            <a:off x="2795277" y="1375492"/>
            <a:ext cx="6285742" cy="5067541"/>
            <a:chOff x="2795277" y="1499874"/>
            <a:chExt cx="6285742" cy="5067541"/>
          </a:xfrm>
        </p:grpSpPr>
        <p:sp>
          <p:nvSpPr>
            <p:cNvPr id="22" name="Rectangle 21">
              <a:extLst>
                <a:ext uri="{FF2B5EF4-FFF2-40B4-BE49-F238E27FC236}">
                  <a16:creationId xmlns:a16="http://schemas.microsoft.com/office/drawing/2014/main" id="{14E7BBF6-F57C-41BF-BC93-8595BB170E6B}"/>
                </a:ext>
              </a:extLst>
            </p:cNvPr>
            <p:cNvSpPr/>
            <p:nvPr/>
          </p:nvSpPr>
          <p:spPr>
            <a:xfrm>
              <a:off x="2795277" y="1499874"/>
              <a:ext cx="1681788" cy="5067541"/>
            </a:xfrm>
            <a:prstGeom prst="rect">
              <a:avLst/>
            </a:prstGeom>
          </p:spPr>
          <p:txBody>
            <a:bodyPr wrap="square">
              <a:spAutoFit/>
            </a:bodyPr>
            <a:lstStyle/>
            <a:p>
              <a:pPr marL="285750" indent="-285750">
                <a:lnSpc>
                  <a:spcPct val="200000"/>
                </a:lnSpc>
                <a:buClr>
                  <a:srgbClr val="7034A1"/>
                </a:buClr>
                <a:buFont typeface="Wingdings" panose="05000000000000000000" pitchFamily="2" charset="2"/>
                <a:buChar char="v"/>
              </a:pPr>
              <a:r>
                <a:rPr lang="en-US" sz="1400" dirty="0">
                  <a:solidFill>
                    <a:schemeClr val="tx1">
                      <a:lumMod val="85000"/>
                      <a:lumOff val="15000"/>
                    </a:schemeClr>
                  </a:solidFill>
                  <a:latin typeface="Outfit" pitchFamily="2" charset="0"/>
                </a:rPr>
                <a:t>Fizza (HEAD)</a:t>
              </a:r>
              <a:endParaRPr lang="en-US" sz="2000" dirty="0">
                <a:solidFill>
                  <a:schemeClr val="tx1">
                    <a:lumMod val="85000"/>
                    <a:lumOff val="15000"/>
                  </a:schemeClr>
                </a:solidFill>
                <a:latin typeface="Outfit" pitchFamily="2" charset="0"/>
              </a:endParaRPr>
            </a:p>
            <a:p>
              <a:pPr marL="285750" indent="-285750">
                <a:lnSpc>
                  <a:spcPct val="200000"/>
                </a:lnSpc>
                <a:buClr>
                  <a:srgbClr val="7034A1"/>
                </a:buClr>
                <a:buFont typeface="Wingdings" panose="05000000000000000000" pitchFamily="2" charset="2"/>
                <a:buChar char="v"/>
              </a:pPr>
              <a:r>
                <a:rPr lang="en-US" sz="1400" dirty="0">
                  <a:solidFill>
                    <a:schemeClr val="tx1">
                      <a:lumMod val="85000"/>
                      <a:lumOff val="15000"/>
                    </a:schemeClr>
                  </a:solidFill>
                  <a:latin typeface="Outfit" pitchFamily="2" charset="0"/>
                </a:rPr>
                <a:t>Rabel</a:t>
              </a:r>
              <a:endParaRPr lang="en-US" sz="2000" dirty="0">
                <a:solidFill>
                  <a:schemeClr val="tx1">
                    <a:lumMod val="85000"/>
                    <a:lumOff val="15000"/>
                  </a:schemeClr>
                </a:solidFill>
                <a:latin typeface="Outfit" pitchFamily="2" charset="0"/>
              </a:endParaRPr>
            </a:p>
            <a:p>
              <a:pPr marL="285750" indent="-285750">
                <a:lnSpc>
                  <a:spcPct val="200000"/>
                </a:lnSpc>
                <a:buClr>
                  <a:srgbClr val="7034A1"/>
                </a:buClr>
                <a:buFont typeface="Wingdings" panose="05000000000000000000" pitchFamily="2" charset="2"/>
                <a:buChar char="v"/>
              </a:pPr>
              <a:r>
                <a:rPr lang="en-US" sz="1400" dirty="0">
                  <a:solidFill>
                    <a:schemeClr val="tx1">
                      <a:lumMod val="85000"/>
                      <a:lumOff val="15000"/>
                    </a:schemeClr>
                  </a:solidFill>
                  <a:latin typeface="Outfit" pitchFamily="2" charset="0"/>
                </a:rPr>
                <a:t>Khushboo </a:t>
              </a:r>
              <a:r>
                <a:rPr lang="en-US" sz="2000" dirty="0">
                  <a:solidFill>
                    <a:schemeClr val="tx1">
                      <a:lumMod val="85000"/>
                      <a:lumOff val="15000"/>
                    </a:schemeClr>
                  </a:solidFill>
                  <a:latin typeface="Outfit" pitchFamily="2" charset="0"/>
                </a:rPr>
                <a:t> </a:t>
              </a:r>
            </a:p>
            <a:p>
              <a:pPr marL="285750" indent="-285750">
                <a:lnSpc>
                  <a:spcPct val="200000"/>
                </a:lnSpc>
                <a:buClr>
                  <a:srgbClr val="7034A1"/>
                </a:buClr>
                <a:buFont typeface="Wingdings" panose="05000000000000000000" pitchFamily="2" charset="2"/>
                <a:buChar char="v"/>
              </a:pPr>
              <a:r>
                <a:rPr lang="en-US" sz="1400" dirty="0">
                  <a:solidFill>
                    <a:schemeClr val="tx1">
                      <a:lumMod val="85000"/>
                      <a:lumOff val="15000"/>
                    </a:schemeClr>
                  </a:solidFill>
                  <a:latin typeface="Outfit" pitchFamily="2" charset="0"/>
                </a:rPr>
                <a:t>Mehvish</a:t>
              </a:r>
              <a:endParaRPr lang="en-US" sz="2000" dirty="0">
                <a:solidFill>
                  <a:schemeClr val="tx1">
                    <a:lumMod val="85000"/>
                    <a:lumOff val="15000"/>
                  </a:schemeClr>
                </a:solidFill>
                <a:latin typeface="Outfit" pitchFamily="2" charset="0"/>
              </a:endParaRPr>
            </a:p>
            <a:p>
              <a:pPr marL="285750" indent="-285750">
                <a:lnSpc>
                  <a:spcPct val="200000"/>
                </a:lnSpc>
                <a:buClr>
                  <a:srgbClr val="7034A1"/>
                </a:buClr>
                <a:buFont typeface="Wingdings" panose="05000000000000000000" pitchFamily="2" charset="2"/>
                <a:buChar char="v"/>
              </a:pPr>
              <a:r>
                <a:rPr lang="en-US" sz="1400" dirty="0">
                  <a:solidFill>
                    <a:schemeClr val="tx1">
                      <a:lumMod val="85000"/>
                      <a:lumOff val="15000"/>
                    </a:schemeClr>
                  </a:solidFill>
                  <a:latin typeface="Outfit" pitchFamily="2" charset="0"/>
                </a:rPr>
                <a:t>Ali Sahito</a:t>
              </a:r>
              <a:endParaRPr lang="en-US" sz="2000" dirty="0">
                <a:solidFill>
                  <a:schemeClr val="tx1">
                    <a:lumMod val="85000"/>
                    <a:lumOff val="15000"/>
                  </a:schemeClr>
                </a:solidFill>
                <a:latin typeface="Outfit" pitchFamily="2" charset="0"/>
              </a:endParaRPr>
            </a:p>
            <a:p>
              <a:pPr marL="285750" indent="-285750">
                <a:lnSpc>
                  <a:spcPct val="200000"/>
                </a:lnSpc>
                <a:buClr>
                  <a:srgbClr val="7034A1"/>
                </a:buClr>
                <a:buFont typeface="Wingdings" panose="05000000000000000000" pitchFamily="2" charset="2"/>
                <a:buChar char="v"/>
              </a:pPr>
              <a:r>
                <a:rPr lang="en-US" sz="1400" dirty="0">
                  <a:solidFill>
                    <a:schemeClr val="tx1">
                      <a:lumMod val="85000"/>
                      <a:lumOff val="15000"/>
                    </a:schemeClr>
                  </a:solidFill>
                  <a:latin typeface="Outfit" pitchFamily="2" charset="0"/>
                </a:rPr>
                <a:t>Adeel</a:t>
              </a:r>
              <a:endParaRPr lang="en-US" sz="2000" dirty="0">
                <a:solidFill>
                  <a:schemeClr val="tx1">
                    <a:lumMod val="85000"/>
                    <a:lumOff val="15000"/>
                  </a:schemeClr>
                </a:solidFill>
                <a:latin typeface="Outfit" pitchFamily="2" charset="0"/>
              </a:endParaRPr>
            </a:p>
            <a:p>
              <a:pPr marL="285750" indent="-285750">
                <a:lnSpc>
                  <a:spcPct val="200000"/>
                </a:lnSpc>
                <a:buClr>
                  <a:srgbClr val="7034A1"/>
                </a:buClr>
                <a:buFont typeface="Wingdings" panose="05000000000000000000" pitchFamily="2" charset="2"/>
                <a:buChar char="v"/>
              </a:pPr>
              <a:r>
                <a:rPr lang="en-US" sz="1400" dirty="0">
                  <a:solidFill>
                    <a:schemeClr val="tx1">
                      <a:lumMod val="85000"/>
                      <a:lumOff val="15000"/>
                    </a:schemeClr>
                  </a:solidFill>
                  <a:latin typeface="Outfit" pitchFamily="2" charset="0"/>
                </a:rPr>
                <a:t>Rafay</a:t>
              </a:r>
              <a:endParaRPr lang="en-US" sz="2000" dirty="0">
                <a:solidFill>
                  <a:schemeClr val="tx1">
                    <a:lumMod val="85000"/>
                    <a:lumOff val="15000"/>
                  </a:schemeClr>
                </a:solidFill>
                <a:latin typeface="Outfit" pitchFamily="2" charset="0"/>
              </a:endParaRPr>
            </a:p>
            <a:p>
              <a:pPr marL="285750" indent="-285750">
                <a:lnSpc>
                  <a:spcPct val="200000"/>
                </a:lnSpc>
                <a:buClr>
                  <a:srgbClr val="7034A1"/>
                </a:buClr>
                <a:buFont typeface="Wingdings" panose="05000000000000000000" pitchFamily="2" charset="2"/>
                <a:buChar char="v"/>
              </a:pPr>
              <a:r>
                <a:rPr lang="en-US" sz="1400" dirty="0">
                  <a:solidFill>
                    <a:schemeClr val="tx1">
                      <a:lumMod val="85000"/>
                      <a:lumOff val="15000"/>
                    </a:schemeClr>
                  </a:solidFill>
                  <a:latin typeface="Outfit" pitchFamily="2" charset="0"/>
                </a:rPr>
                <a:t>Zunair</a:t>
              </a:r>
              <a:endParaRPr lang="en-US" dirty="0">
                <a:solidFill>
                  <a:schemeClr val="tx1">
                    <a:lumMod val="85000"/>
                    <a:lumOff val="15000"/>
                  </a:schemeClr>
                </a:solidFill>
                <a:latin typeface="Outfit" pitchFamily="2" charset="0"/>
              </a:endParaRPr>
            </a:p>
            <a:p>
              <a:pPr marL="285750" indent="-285750">
                <a:lnSpc>
                  <a:spcPct val="200000"/>
                </a:lnSpc>
                <a:buClr>
                  <a:srgbClr val="7034A1"/>
                </a:buClr>
                <a:buFont typeface="Wingdings" panose="05000000000000000000" pitchFamily="2" charset="2"/>
                <a:buChar char="v"/>
              </a:pPr>
              <a:r>
                <a:rPr lang="en-US" sz="1400" dirty="0">
                  <a:solidFill>
                    <a:schemeClr val="tx1">
                      <a:lumMod val="85000"/>
                      <a:lumOff val="15000"/>
                    </a:schemeClr>
                  </a:solidFill>
                  <a:latin typeface="Outfit" pitchFamily="2" charset="0"/>
                </a:rPr>
                <a:t>Nadeem </a:t>
              </a:r>
              <a:endParaRPr lang="en-US" sz="2000" dirty="0">
                <a:solidFill>
                  <a:schemeClr val="tx1">
                    <a:lumMod val="85000"/>
                    <a:lumOff val="15000"/>
                  </a:schemeClr>
                </a:solidFill>
                <a:latin typeface="Outfit" pitchFamily="2" charset="0"/>
              </a:endParaRPr>
            </a:p>
            <a:p>
              <a:pPr marL="285750" indent="-285750">
                <a:lnSpc>
                  <a:spcPct val="200000"/>
                </a:lnSpc>
                <a:buClr>
                  <a:srgbClr val="7034A1"/>
                </a:buClr>
                <a:buFont typeface="Wingdings" panose="05000000000000000000" pitchFamily="2" charset="2"/>
                <a:buChar char="v"/>
              </a:pPr>
              <a:r>
                <a:rPr lang="en-US" sz="1600" dirty="0">
                  <a:solidFill>
                    <a:schemeClr val="tx1">
                      <a:lumMod val="85000"/>
                      <a:lumOff val="15000"/>
                    </a:schemeClr>
                  </a:solidFill>
                  <a:latin typeface="Outfit" pitchFamily="2" charset="0"/>
                </a:rPr>
                <a:t>Ali Lashari</a:t>
              </a:r>
              <a:endParaRPr lang="en-US" sz="2000" dirty="0">
                <a:solidFill>
                  <a:schemeClr val="tx1">
                    <a:lumMod val="85000"/>
                    <a:lumOff val="15000"/>
                  </a:schemeClr>
                </a:solidFill>
                <a:latin typeface="Outfit" pitchFamily="2" charset="0"/>
              </a:endParaRPr>
            </a:p>
            <a:p>
              <a:pPr marL="285750" indent="-285750">
                <a:lnSpc>
                  <a:spcPct val="200000"/>
                </a:lnSpc>
                <a:buClr>
                  <a:srgbClr val="7034A1"/>
                </a:buClr>
                <a:buFont typeface="Wingdings" panose="05000000000000000000" pitchFamily="2" charset="2"/>
                <a:buChar char="v"/>
              </a:pPr>
              <a:r>
                <a:rPr lang="en-US" sz="1600" dirty="0">
                  <a:solidFill>
                    <a:schemeClr val="tx1">
                      <a:lumMod val="85000"/>
                      <a:lumOff val="15000"/>
                    </a:schemeClr>
                  </a:solidFill>
                  <a:latin typeface="Outfit" pitchFamily="2" charset="0"/>
                </a:rPr>
                <a:t>Shoaib</a:t>
              </a:r>
            </a:p>
          </p:txBody>
        </p:sp>
        <p:cxnSp>
          <p:nvCxnSpPr>
            <p:cNvPr id="13" name="Straight Connector 12">
              <a:extLst>
                <a:ext uri="{FF2B5EF4-FFF2-40B4-BE49-F238E27FC236}">
                  <a16:creationId xmlns:a16="http://schemas.microsoft.com/office/drawing/2014/main" id="{A5B4BD11-714A-9DF6-A462-345A4BD07274}"/>
                </a:ext>
              </a:extLst>
            </p:cNvPr>
            <p:cNvCxnSpPr>
              <a:cxnSpLocks/>
            </p:cNvCxnSpPr>
            <p:nvPr/>
          </p:nvCxnSpPr>
          <p:spPr>
            <a:xfrm>
              <a:off x="4592994" y="1868462"/>
              <a:ext cx="2455864" cy="0"/>
            </a:xfrm>
            <a:prstGeom prst="line">
              <a:avLst/>
            </a:prstGeom>
            <a:ln w="9525">
              <a:solidFill>
                <a:srgbClr val="7034A1"/>
              </a:solidFill>
              <a:prstDash val="dash"/>
            </a:ln>
          </p:spPr>
          <p:style>
            <a:lnRef idx="1">
              <a:schemeClr val="accent1"/>
            </a:lnRef>
            <a:fillRef idx="0">
              <a:schemeClr val="accent1"/>
            </a:fillRef>
            <a:effectRef idx="0">
              <a:schemeClr val="accent1"/>
            </a:effectRef>
            <a:fontRef idx="minor">
              <a:schemeClr val="tx1"/>
            </a:fontRef>
          </p:style>
        </p:cxnSp>
        <p:sp>
          <p:nvSpPr>
            <p:cNvPr id="790" name="Rectangle 789">
              <a:extLst>
                <a:ext uri="{FF2B5EF4-FFF2-40B4-BE49-F238E27FC236}">
                  <a16:creationId xmlns:a16="http://schemas.microsoft.com/office/drawing/2014/main" id="{D634A519-F83D-AB70-B177-3FD0BCC2528A}"/>
                </a:ext>
              </a:extLst>
            </p:cNvPr>
            <p:cNvSpPr/>
            <p:nvPr/>
          </p:nvSpPr>
          <p:spPr>
            <a:xfrm>
              <a:off x="7399231" y="1499874"/>
              <a:ext cx="1681788" cy="5066643"/>
            </a:xfrm>
            <a:prstGeom prst="rect">
              <a:avLst/>
            </a:prstGeom>
          </p:spPr>
          <p:txBody>
            <a:bodyPr wrap="square">
              <a:spAutoFit/>
            </a:bodyPr>
            <a:lstStyle/>
            <a:p>
              <a:pPr>
                <a:lnSpc>
                  <a:spcPct val="200000"/>
                </a:lnSpc>
              </a:pPr>
              <a:r>
                <a:rPr lang="en-US" sz="1400" dirty="0">
                  <a:solidFill>
                    <a:schemeClr val="tx1">
                      <a:lumMod val="85000"/>
                      <a:lumOff val="15000"/>
                    </a:schemeClr>
                  </a:solidFill>
                  <a:latin typeface="Outfit" pitchFamily="2" charset="0"/>
                </a:rPr>
                <a:t>22AI-45 </a:t>
              </a:r>
            </a:p>
            <a:p>
              <a:pPr>
                <a:lnSpc>
                  <a:spcPct val="200000"/>
                </a:lnSpc>
              </a:pPr>
              <a:r>
                <a:rPr lang="en-US" sz="1400" dirty="0">
                  <a:solidFill>
                    <a:schemeClr val="tx1">
                      <a:lumMod val="85000"/>
                      <a:lumOff val="15000"/>
                    </a:schemeClr>
                  </a:solidFill>
                  <a:latin typeface="Outfit" pitchFamily="2" charset="0"/>
                </a:rPr>
                <a:t>22AI-27</a:t>
              </a:r>
              <a:endParaRPr lang="en-US" sz="2000" dirty="0">
                <a:solidFill>
                  <a:schemeClr val="tx1">
                    <a:lumMod val="85000"/>
                    <a:lumOff val="15000"/>
                  </a:schemeClr>
                </a:solidFill>
                <a:latin typeface="Outfit" pitchFamily="2" charset="0"/>
              </a:endParaRPr>
            </a:p>
            <a:p>
              <a:pPr>
                <a:lnSpc>
                  <a:spcPct val="200000"/>
                </a:lnSpc>
              </a:pPr>
              <a:r>
                <a:rPr lang="en-US" sz="1400" dirty="0">
                  <a:solidFill>
                    <a:schemeClr val="tx1">
                      <a:lumMod val="85000"/>
                      <a:lumOff val="15000"/>
                    </a:schemeClr>
                  </a:solidFill>
                  <a:latin typeface="Outfit" pitchFamily="2" charset="0"/>
                </a:rPr>
                <a:t>22AI-24 </a:t>
              </a:r>
              <a:r>
                <a:rPr lang="en-US" sz="2000" dirty="0">
                  <a:solidFill>
                    <a:schemeClr val="tx1">
                      <a:lumMod val="85000"/>
                      <a:lumOff val="15000"/>
                    </a:schemeClr>
                  </a:solidFill>
                  <a:latin typeface="Outfit" pitchFamily="2" charset="0"/>
                </a:rPr>
                <a:t> </a:t>
              </a:r>
            </a:p>
            <a:p>
              <a:pPr>
                <a:lnSpc>
                  <a:spcPct val="200000"/>
                </a:lnSpc>
              </a:pPr>
              <a:r>
                <a:rPr lang="en-US" sz="1400" dirty="0">
                  <a:solidFill>
                    <a:schemeClr val="tx1">
                      <a:lumMod val="85000"/>
                      <a:lumOff val="15000"/>
                    </a:schemeClr>
                  </a:solidFill>
                  <a:latin typeface="Outfit" pitchFamily="2" charset="0"/>
                </a:rPr>
                <a:t>22AI-51</a:t>
              </a:r>
              <a:endParaRPr lang="en-US" sz="2000" dirty="0">
                <a:solidFill>
                  <a:schemeClr val="tx1">
                    <a:lumMod val="85000"/>
                    <a:lumOff val="15000"/>
                  </a:schemeClr>
                </a:solidFill>
                <a:latin typeface="Outfit" pitchFamily="2" charset="0"/>
              </a:endParaRPr>
            </a:p>
            <a:p>
              <a:pPr>
                <a:lnSpc>
                  <a:spcPct val="200000"/>
                </a:lnSpc>
              </a:pPr>
              <a:r>
                <a:rPr lang="en-US" sz="1400" dirty="0">
                  <a:solidFill>
                    <a:schemeClr val="tx1">
                      <a:lumMod val="85000"/>
                      <a:lumOff val="15000"/>
                    </a:schemeClr>
                  </a:solidFill>
                  <a:latin typeface="Outfit" pitchFamily="2" charset="0"/>
                </a:rPr>
                <a:t>22AI-17 </a:t>
              </a:r>
            </a:p>
            <a:p>
              <a:pPr>
                <a:lnSpc>
                  <a:spcPct val="200000"/>
                </a:lnSpc>
              </a:pPr>
              <a:r>
                <a:rPr lang="en-US" sz="1400" dirty="0">
                  <a:solidFill>
                    <a:schemeClr val="tx1">
                      <a:lumMod val="85000"/>
                      <a:lumOff val="15000"/>
                    </a:schemeClr>
                  </a:solidFill>
                  <a:latin typeface="Outfit" pitchFamily="2" charset="0"/>
                </a:rPr>
                <a:t>22AI-16 </a:t>
              </a:r>
            </a:p>
            <a:p>
              <a:pPr>
                <a:lnSpc>
                  <a:spcPct val="200000"/>
                </a:lnSpc>
              </a:pPr>
              <a:r>
                <a:rPr lang="en-US" sz="1400" dirty="0">
                  <a:solidFill>
                    <a:schemeClr val="tx1">
                      <a:lumMod val="85000"/>
                      <a:lumOff val="15000"/>
                    </a:schemeClr>
                  </a:solidFill>
                  <a:latin typeface="Outfit" pitchFamily="2" charset="0"/>
                </a:rPr>
                <a:t>22AI-50</a:t>
              </a:r>
              <a:endParaRPr lang="en-US" sz="2000" dirty="0">
                <a:solidFill>
                  <a:schemeClr val="tx1">
                    <a:lumMod val="85000"/>
                    <a:lumOff val="15000"/>
                  </a:schemeClr>
                </a:solidFill>
                <a:latin typeface="Outfit" pitchFamily="2" charset="0"/>
              </a:endParaRPr>
            </a:p>
            <a:p>
              <a:pPr>
                <a:lnSpc>
                  <a:spcPct val="200000"/>
                </a:lnSpc>
              </a:pPr>
              <a:r>
                <a:rPr lang="en-US" sz="1400" dirty="0">
                  <a:solidFill>
                    <a:schemeClr val="tx1">
                      <a:lumMod val="85000"/>
                      <a:lumOff val="15000"/>
                    </a:schemeClr>
                  </a:solidFill>
                  <a:latin typeface="Outfit" pitchFamily="2" charset="0"/>
                </a:rPr>
                <a:t>22AI-34</a:t>
              </a:r>
              <a:endParaRPr lang="en-US" dirty="0">
                <a:solidFill>
                  <a:schemeClr val="tx1">
                    <a:lumMod val="85000"/>
                    <a:lumOff val="15000"/>
                  </a:schemeClr>
                </a:solidFill>
                <a:latin typeface="Outfit" pitchFamily="2" charset="0"/>
              </a:endParaRPr>
            </a:p>
            <a:p>
              <a:pPr>
                <a:lnSpc>
                  <a:spcPct val="200000"/>
                </a:lnSpc>
              </a:pPr>
              <a:r>
                <a:rPr lang="en-US" sz="1400" dirty="0">
                  <a:solidFill>
                    <a:schemeClr val="tx1">
                      <a:lumMod val="85000"/>
                      <a:lumOff val="15000"/>
                    </a:schemeClr>
                  </a:solidFill>
                  <a:latin typeface="Outfit" pitchFamily="2" charset="0"/>
                </a:rPr>
                <a:t>22AI-11 </a:t>
              </a:r>
              <a:endParaRPr lang="en-US" sz="2000" dirty="0">
                <a:solidFill>
                  <a:schemeClr val="tx1">
                    <a:lumMod val="85000"/>
                    <a:lumOff val="15000"/>
                  </a:schemeClr>
                </a:solidFill>
                <a:latin typeface="Outfit" pitchFamily="2" charset="0"/>
              </a:endParaRPr>
            </a:p>
            <a:p>
              <a:pPr>
                <a:lnSpc>
                  <a:spcPct val="200000"/>
                </a:lnSpc>
              </a:pPr>
              <a:r>
                <a:rPr lang="en-US" sz="1600" dirty="0">
                  <a:solidFill>
                    <a:schemeClr val="tx1">
                      <a:lumMod val="85000"/>
                      <a:lumOff val="15000"/>
                    </a:schemeClr>
                  </a:solidFill>
                  <a:latin typeface="Outfit" pitchFamily="2" charset="0"/>
                </a:rPr>
                <a:t>22AI-30 </a:t>
              </a:r>
            </a:p>
            <a:p>
              <a:pPr>
                <a:lnSpc>
                  <a:spcPct val="200000"/>
                </a:lnSpc>
              </a:pPr>
              <a:r>
                <a:rPr lang="en-US" sz="1600" dirty="0">
                  <a:solidFill>
                    <a:schemeClr val="tx1">
                      <a:lumMod val="85000"/>
                      <a:lumOff val="15000"/>
                    </a:schemeClr>
                  </a:solidFill>
                  <a:latin typeface="Outfit" pitchFamily="2" charset="0"/>
                </a:rPr>
                <a:t>22AI-55</a:t>
              </a:r>
            </a:p>
          </p:txBody>
        </p:sp>
        <p:cxnSp>
          <p:nvCxnSpPr>
            <p:cNvPr id="791" name="Straight Connector 790">
              <a:extLst>
                <a:ext uri="{FF2B5EF4-FFF2-40B4-BE49-F238E27FC236}">
                  <a16:creationId xmlns:a16="http://schemas.microsoft.com/office/drawing/2014/main" id="{B92BB9EC-C8F8-1217-836A-7FF912AA7781}"/>
                </a:ext>
              </a:extLst>
            </p:cNvPr>
            <p:cNvCxnSpPr>
              <a:cxnSpLocks/>
            </p:cNvCxnSpPr>
            <p:nvPr/>
          </p:nvCxnSpPr>
          <p:spPr>
            <a:xfrm>
              <a:off x="4592994" y="2287562"/>
              <a:ext cx="2455864" cy="0"/>
            </a:xfrm>
            <a:prstGeom prst="line">
              <a:avLst/>
            </a:prstGeom>
            <a:ln w="9525">
              <a:solidFill>
                <a:srgbClr val="7034A1"/>
              </a:solidFill>
              <a:prstDash val="dash"/>
            </a:ln>
          </p:spPr>
          <p:style>
            <a:lnRef idx="1">
              <a:schemeClr val="accent1"/>
            </a:lnRef>
            <a:fillRef idx="0">
              <a:schemeClr val="accent1"/>
            </a:fillRef>
            <a:effectRef idx="0">
              <a:schemeClr val="accent1"/>
            </a:effectRef>
            <a:fontRef idx="minor">
              <a:schemeClr val="tx1"/>
            </a:fontRef>
          </p:style>
        </p:cxnSp>
        <p:cxnSp>
          <p:nvCxnSpPr>
            <p:cNvPr id="792" name="Straight Connector 791">
              <a:extLst>
                <a:ext uri="{FF2B5EF4-FFF2-40B4-BE49-F238E27FC236}">
                  <a16:creationId xmlns:a16="http://schemas.microsoft.com/office/drawing/2014/main" id="{E3B7655A-B1A1-E891-8E03-093A6C917894}"/>
                </a:ext>
              </a:extLst>
            </p:cNvPr>
            <p:cNvCxnSpPr>
              <a:cxnSpLocks/>
            </p:cNvCxnSpPr>
            <p:nvPr/>
          </p:nvCxnSpPr>
          <p:spPr>
            <a:xfrm>
              <a:off x="4592994" y="2820962"/>
              <a:ext cx="2455864" cy="0"/>
            </a:xfrm>
            <a:prstGeom prst="line">
              <a:avLst/>
            </a:prstGeom>
            <a:ln w="9525">
              <a:solidFill>
                <a:srgbClr val="7034A1"/>
              </a:solidFill>
              <a:prstDash val="dash"/>
            </a:ln>
          </p:spPr>
          <p:style>
            <a:lnRef idx="1">
              <a:schemeClr val="accent1"/>
            </a:lnRef>
            <a:fillRef idx="0">
              <a:schemeClr val="accent1"/>
            </a:fillRef>
            <a:effectRef idx="0">
              <a:schemeClr val="accent1"/>
            </a:effectRef>
            <a:fontRef idx="minor">
              <a:schemeClr val="tx1"/>
            </a:fontRef>
          </p:style>
        </p:cxnSp>
        <p:cxnSp>
          <p:nvCxnSpPr>
            <p:cNvPr id="793" name="Straight Connector 792">
              <a:extLst>
                <a:ext uri="{FF2B5EF4-FFF2-40B4-BE49-F238E27FC236}">
                  <a16:creationId xmlns:a16="http://schemas.microsoft.com/office/drawing/2014/main" id="{450A957C-B184-9A97-41B9-EEF8B676604D}"/>
                </a:ext>
              </a:extLst>
            </p:cNvPr>
            <p:cNvCxnSpPr>
              <a:cxnSpLocks/>
            </p:cNvCxnSpPr>
            <p:nvPr/>
          </p:nvCxnSpPr>
          <p:spPr>
            <a:xfrm>
              <a:off x="4592994" y="3303562"/>
              <a:ext cx="2455864" cy="0"/>
            </a:xfrm>
            <a:prstGeom prst="line">
              <a:avLst/>
            </a:prstGeom>
            <a:ln w="9525">
              <a:solidFill>
                <a:srgbClr val="7034A1"/>
              </a:solidFill>
              <a:prstDash val="dash"/>
            </a:ln>
          </p:spPr>
          <p:style>
            <a:lnRef idx="1">
              <a:schemeClr val="accent1"/>
            </a:lnRef>
            <a:fillRef idx="0">
              <a:schemeClr val="accent1"/>
            </a:fillRef>
            <a:effectRef idx="0">
              <a:schemeClr val="accent1"/>
            </a:effectRef>
            <a:fontRef idx="minor">
              <a:schemeClr val="tx1"/>
            </a:fontRef>
          </p:style>
        </p:cxnSp>
        <p:cxnSp>
          <p:nvCxnSpPr>
            <p:cNvPr id="795" name="Straight Connector 794">
              <a:extLst>
                <a:ext uri="{FF2B5EF4-FFF2-40B4-BE49-F238E27FC236}">
                  <a16:creationId xmlns:a16="http://schemas.microsoft.com/office/drawing/2014/main" id="{A1EE1C52-32EB-59B4-B3C9-B0C4D1662708}"/>
                </a:ext>
              </a:extLst>
            </p:cNvPr>
            <p:cNvCxnSpPr>
              <a:cxnSpLocks/>
            </p:cNvCxnSpPr>
            <p:nvPr/>
          </p:nvCxnSpPr>
          <p:spPr>
            <a:xfrm>
              <a:off x="4592994" y="3783622"/>
              <a:ext cx="2455864" cy="0"/>
            </a:xfrm>
            <a:prstGeom prst="line">
              <a:avLst/>
            </a:prstGeom>
            <a:ln w="9525">
              <a:solidFill>
                <a:srgbClr val="7034A1"/>
              </a:solidFill>
              <a:prstDash val="dash"/>
            </a:ln>
          </p:spPr>
          <p:style>
            <a:lnRef idx="1">
              <a:schemeClr val="accent1"/>
            </a:lnRef>
            <a:fillRef idx="0">
              <a:schemeClr val="accent1"/>
            </a:fillRef>
            <a:effectRef idx="0">
              <a:schemeClr val="accent1"/>
            </a:effectRef>
            <a:fontRef idx="minor">
              <a:schemeClr val="tx1"/>
            </a:fontRef>
          </p:style>
        </p:cxnSp>
        <p:cxnSp>
          <p:nvCxnSpPr>
            <p:cNvPr id="796" name="Straight Connector 795">
              <a:extLst>
                <a:ext uri="{FF2B5EF4-FFF2-40B4-BE49-F238E27FC236}">
                  <a16:creationId xmlns:a16="http://schemas.microsoft.com/office/drawing/2014/main" id="{08D421ED-C6BC-E7E1-E982-2C45232DE550}"/>
                </a:ext>
              </a:extLst>
            </p:cNvPr>
            <p:cNvCxnSpPr>
              <a:cxnSpLocks/>
            </p:cNvCxnSpPr>
            <p:nvPr/>
          </p:nvCxnSpPr>
          <p:spPr>
            <a:xfrm>
              <a:off x="4592994" y="4188216"/>
              <a:ext cx="2455864" cy="0"/>
            </a:xfrm>
            <a:prstGeom prst="line">
              <a:avLst/>
            </a:prstGeom>
            <a:ln w="9525">
              <a:solidFill>
                <a:srgbClr val="7034A1"/>
              </a:solidFill>
              <a:prstDash val="dash"/>
            </a:ln>
          </p:spPr>
          <p:style>
            <a:lnRef idx="1">
              <a:schemeClr val="accent1"/>
            </a:lnRef>
            <a:fillRef idx="0">
              <a:schemeClr val="accent1"/>
            </a:fillRef>
            <a:effectRef idx="0">
              <a:schemeClr val="accent1"/>
            </a:effectRef>
            <a:fontRef idx="minor">
              <a:schemeClr val="tx1"/>
            </a:fontRef>
          </p:style>
        </p:cxnSp>
        <p:cxnSp>
          <p:nvCxnSpPr>
            <p:cNvPr id="797" name="Straight Connector 796">
              <a:extLst>
                <a:ext uri="{FF2B5EF4-FFF2-40B4-BE49-F238E27FC236}">
                  <a16:creationId xmlns:a16="http://schemas.microsoft.com/office/drawing/2014/main" id="{C52D0040-F82C-6A9D-0AF9-2506A246DBD0}"/>
                </a:ext>
              </a:extLst>
            </p:cNvPr>
            <p:cNvCxnSpPr>
              <a:cxnSpLocks/>
            </p:cNvCxnSpPr>
            <p:nvPr/>
          </p:nvCxnSpPr>
          <p:spPr>
            <a:xfrm>
              <a:off x="4592994" y="4614936"/>
              <a:ext cx="2455864" cy="0"/>
            </a:xfrm>
            <a:prstGeom prst="line">
              <a:avLst/>
            </a:prstGeom>
            <a:ln w="9525">
              <a:solidFill>
                <a:srgbClr val="7034A1"/>
              </a:solidFill>
              <a:prstDash val="dash"/>
            </a:ln>
          </p:spPr>
          <p:style>
            <a:lnRef idx="1">
              <a:schemeClr val="accent1"/>
            </a:lnRef>
            <a:fillRef idx="0">
              <a:schemeClr val="accent1"/>
            </a:fillRef>
            <a:effectRef idx="0">
              <a:schemeClr val="accent1"/>
            </a:effectRef>
            <a:fontRef idx="minor">
              <a:schemeClr val="tx1"/>
            </a:fontRef>
          </p:style>
        </p:cxnSp>
        <p:cxnSp>
          <p:nvCxnSpPr>
            <p:cNvPr id="798" name="Straight Connector 797">
              <a:extLst>
                <a:ext uri="{FF2B5EF4-FFF2-40B4-BE49-F238E27FC236}">
                  <a16:creationId xmlns:a16="http://schemas.microsoft.com/office/drawing/2014/main" id="{7A7F3DD9-DB1D-14DF-0E18-1E7D7D184779}"/>
                </a:ext>
              </a:extLst>
            </p:cNvPr>
            <p:cNvCxnSpPr>
              <a:cxnSpLocks/>
            </p:cNvCxnSpPr>
            <p:nvPr/>
          </p:nvCxnSpPr>
          <p:spPr>
            <a:xfrm>
              <a:off x="4592994" y="5028616"/>
              <a:ext cx="2455864" cy="0"/>
            </a:xfrm>
            <a:prstGeom prst="line">
              <a:avLst/>
            </a:prstGeom>
            <a:ln w="9525">
              <a:solidFill>
                <a:srgbClr val="7034A1"/>
              </a:solidFill>
              <a:prstDash val="dash"/>
            </a:ln>
          </p:spPr>
          <p:style>
            <a:lnRef idx="1">
              <a:schemeClr val="accent1"/>
            </a:lnRef>
            <a:fillRef idx="0">
              <a:schemeClr val="accent1"/>
            </a:fillRef>
            <a:effectRef idx="0">
              <a:schemeClr val="accent1"/>
            </a:effectRef>
            <a:fontRef idx="minor">
              <a:schemeClr val="tx1"/>
            </a:fontRef>
          </p:style>
        </p:cxnSp>
        <p:cxnSp>
          <p:nvCxnSpPr>
            <p:cNvPr id="799" name="Straight Connector 798">
              <a:extLst>
                <a:ext uri="{FF2B5EF4-FFF2-40B4-BE49-F238E27FC236}">
                  <a16:creationId xmlns:a16="http://schemas.microsoft.com/office/drawing/2014/main" id="{CBACCF10-0EE3-67D6-D645-8FA2ED8D3F0C}"/>
                </a:ext>
              </a:extLst>
            </p:cNvPr>
            <p:cNvCxnSpPr>
              <a:cxnSpLocks/>
            </p:cNvCxnSpPr>
            <p:nvPr/>
          </p:nvCxnSpPr>
          <p:spPr>
            <a:xfrm>
              <a:off x="4592994" y="5462956"/>
              <a:ext cx="2455864" cy="0"/>
            </a:xfrm>
            <a:prstGeom prst="line">
              <a:avLst/>
            </a:prstGeom>
            <a:ln w="9525">
              <a:solidFill>
                <a:srgbClr val="7034A1"/>
              </a:solidFill>
              <a:prstDash val="dash"/>
            </a:ln>
          </p:spPr>
          <p:style>
            <a:lnRef idx="1">
              <a:schemeClr val="accent1"/>
            </a:lnRef>
            <a:fillRef idx="0">
              <a:schemeClr val="accent1"/>
            </a:fillRef>
            <a:effectRef idx="0">
              <a:schemeClr val="accent1"/>
            </a:effectRef>
            <a:fontRef idx="minor">
              <a:schemeClr val="tx1"/>
            </a:fontRef>
          </p:style>
        </p:cxnSp>
        <p:cxnSp>
          <p:nvCxnSpPr>
            <p:cNvPr id="800" name="Straight Connector 799">
              <a:extLst>
                <a:ext uri="{FF2B5EF4-FFF2-40B4-BE49-F238E27FC236}">
                  <a16:creationId xmlns:a16="http://schemas.microsoft.com/office/drawing/2014/main" id="{163E27EB-8EB3-9563-A6B7-BF34ACD00444}"/>
                </a:ext>
              </a:extLst>
            </p:cNvPr>
            <p:cNvCxnSpPr>
              <a:cxnSpLocks/>
            </p:cNvCxnSpPr>
            <p:nvPr/>
          </p:nvCxnSpPr>
          <p:spPr>
            <a:xfrm>
              <a:off x="4592994" y="5927776"/>
              <a:ext cx="2455864" cy="0"/>
            </a:xfrm>
            <a:prstGeom prst="line">
              <a:avLst/>
            </a:prstGeom>
            <a:ln w="9525">
              <a:solidFill>
                <a:srgbClr val="7034A1"/>
              </a:solidFill>
              <a:prstDash val="dash"/>
            </a:ln>
          </p:spPr>
          <p:style>
            <a:lnRef idx="1">
              <a:schemeClr val="accent1"/>
            </a:lnRef>
            <a:fillRef idx="0">
              <a:schemeClr val="accent1"/>
            </a:fillRef>
            <a:effectRef idx="0">
              <a:schemeClr val="accent1"/>
            </a:effectRef>
            <a:fontRef idx="minor">
              <a:schemeClr val="tx1"/>
            </a:fontRef>
          </p:style>
        </p:cxnSp>
        <p:cxnSp>
          <p:nvCxnSpPr>
            <p:cNvPr id="801" name="Straight Connector 800">
              <a:extLst>
                <a:ext uri="{FF2B5EF4-FFF2-40B4-BE49-F238E27FC236}">
                  <a16:creationId xmlns:a16="http://schemas.microsoft.com/office/drawing/2014/main" id="{09818F0F-FDC4-62C9-DC08-6A363B2044E7}"/>
                </a:ext>
              </a:extLst>
            </p:cNvPr>
            <p:cNvCxnSpPr>
              <a:cxnSpLocks/>
            </p:cNvCxnSpPr>
            <p:nvPr/>
          </p:nvCxnSpPr>
          <p:spPr>
            <a:xfrm>
              <a:off x="4592994" y="6415456"/>
              <a:ext cx="2455864" cy="0"/>
            </a:xfrm>
            <a:prstGeom prst="line">
              <a:avLst/>
            </a:prstGeom>
            <a:ln w="9525">
              <a:solidFill>
                <a:srgbClr val="7034A1"/>
              </a:solidFill>
              <a:prstDash val="dash"/>
            </a:ln>
          </p:spPr>
          <p:style>
            <a:lnRef idx="1">
              <a:schemeClr val="accent1"/>
            </a:lnRef>
            <a:fillRef idx="0">
              <a:schemeClr val="accent1"/>
            </a:fillRef>
            <a:effectRef idx="0">
              <a:schemeClr val="accent1"/>
            </a:effectRef>
            <a:fontRef idx="minor">
              <a:schemeClr val="tx1"/>
            </a:fontRef>
          </p:style>
        </p:cxnSp>
      </p:grpSp>
      <p:sp>
        <p:nvSpPr>
          <p:cNvPr id="804" name="Rectangle 803">
            <a:extLst>
              <a:ext uri="{FF2B5EF4-FFF2-40B4-BE49-F238E27FC236}">
                <a16:creationId xmlns:a16="http://schemas.microsoft.com/office/drawing/2014/main" id="{E48930FB-5AD0-FB83-6505-158470E783B2}"/>
              </a:ext>
            </a:extLst>
          </p:cNvPr>
          <p:cNvSpPr/>
          <p:nvPr/>
        </p:nvSpPr>
        <p:spPr>
          <a:xfrm>
            <a:off x="-5473071" y="1077270"/>
            <a:ext cx="506604" cy="5693866"/>
          </a:xfrm>
          <a:prstGeom prst="rect">
            <a:avLst/>
          </a:prstGeom>
        </p:spPr>
        <p:txBody>
          <a:bodyPr wrap="square">
            <a:spAutoFit/>
          </a:bodyPr>
          <a:lstStyle/>
          <a:p>
            <a:r>
              <a:rPr lang="en-US" sz="1600" dirty="0">
                <a:solidFill>
                  <a:schemeClr val="tx1">
                    <a:lumMod val="85000"/>
                    <a:lumOff val="15000"/>
                  </a:schemeClr>
                </a:solidFill>
                <a:latin typeface="AvenirNext LT Pro Regular" panose="020B0504020202020204" pitchFamily="34" charset="0"/>
              </a:rPr>
              <a:t>01</a:t>
            </a:r>
            <a:endParaRPr lang="en-US" sz="2600" dirty="0">
              <a:solidFill>
                <a:schemeClr val="tx1">
                  <a:lumMod val="85000"/>
                  <a:lumOff val="15000"/>
                </a:schemeClr>
              </a:solidFill>
              <a:latin typeface="AvenirNext LT Pro Regular" panose="020B0504020202020204" pitchFamily="34" charset="0"/>
            </a:endParaRPr>
          </a:p>
          <a:p>
            <a:r>
              <a:rPr lang="en-US" sz="2600" dirty="0">
                <a:solidFill>
                  <a:schemeClr val="tx1">
                    <a:lumMod val="85000"/>
                    <a:lumOff val="15000"/>
                  </a:schemeClr>
                </a:solidFill>
                <a:latin typeface="AvenirNext LT Pro Regular" panose="020B0504020202020204" pitchFamily="34" charset="0"/>
              </a:rPr>
              <a:t> </a:t>
            </a:r>
          </a:p>
          <a:p>
            <a:r>
              <a:rPr lang="en-US" sz="1600" dirty="0">
                <a:solidFill>
                  <a:schemeClr val="tx1">
                    <a:lumMod val="85000"/>
                    <a:lumOff val="15000"/>
                  </a:schemeClr>
                </a:solidFill>
                <a:latin typeface="AvenirNext LT Pro Regular" panose="020B0504020202020204" pitchFamily="34" charset="0"/>
              </a:rPr>
              <a:t>02</a:t>
            </a:r>
            <a:r>
              <a:rPr lang="en-US" sz="2000" dirty="0">
                <a:solidFill>
                  <a:schemeClr val="tx1">
                    <a:lumMod val="85000"/>
                    <a:lumOff val="15000"/>
                  </a:schemeClr>
                </a:solidFill>
                <a:latin typeface="AvenirNext LT Pro Regular" panose="020B0504020202020204" pitchFamily="34" charset="0"/>
              </a:rPr>
              <a:t> </a:t>
            </a:r>
          </a:p>
          <a:p>
            <a:endParaRPr lang="en-US" sz="2600" dirty="0">
              <a:solidFill>
                <a:schemeClr val="tx1">
                  <a:lumMod val="85000"/>
                  <a:lumOff val="15000"/>
                </a:schemeClr>
              </a:solidFill>
              <a:latin typeface="AvenirNext LT Pro Regular" panose="020B0504020202020204" pitchFamily="34" charset="0"/>
            </a:endParaRPr>
          </a:p>
          <a:p>
            <a:r>
              <a:rPr lang="en-US" sz="1600" dirty="0">
                <a:solidFill>
                  <a:schemeClr val="tx1">
                    <a:lumMod val="85000"/>
                    <a:lumOff val="15000"/>
                  </a:schemeClr>
                </a:solidFill>
                <a:latin typeface="AvenirNext LT Pro Regular" panose="020B0504020202020204" pitchFamily="34" charset="0"/>
              </a:rPr>
              <a:t>03</a:t>
            </a:r>
            <a:r>
              <a:rPr lang="en-US" sz="2000" dirty="0">
                <a:solidFill>
                  <a:schemeClr val="tx1">
                    <a:lumMod val="85000"/>
                    <a:lumOff val="15000"/>
                  </a:schemeClr>
                </a:solidFill>
                <a:latin typeface="AvenirNext LT Pro Regular" panose="020B0504020202020204" pitchFamily="34" charset="0"/>
              </a:rPr>
              <a:t> </a:t>
            </a:r>
          </a:p>
          <a:p>
            <a:endParaRPr lang="en-US" sz="2600" dirty="0">
              <a:solidFill>
                <a:schemeClr val="tx1">
                  <a:lumMod val="85000"/>
                  <a:lumOff val="15000"/>
                </a:schemeClr>
              </a:solidFill>
              <a:latin typeface="AvenirNext LT Pro Regular" panose="020B0504020202020204" pitchFamily="34" charset="0"/>
            </a:endParaRPr>
          </a:p>
          <a:p>
            <a:r>
              <a:rPr lang="en-US" sz="1600" dirty="0">
                <a:solidFill>
                  <a:schemeClr val="tx1">
                    <a:lumMod val="85000"/>
                    <a:lumOff val="15000"/>
                  </a:schemeClr>
                </a:solidFill>
                <a:latin typeface="AvenirNext LT Pro Regular" panose="020B0504020202020204" pitchFamily="34" charset="0"/>
              </a:rPr>
              <a:t>04</a:t>
            </a:r>
            <a:endParaRPr lang="en-US" sz="2000" dirty="0">
              <a:solidFill>
                <a:schemeClr val="tx1">
                  <a:lumMod val="85000"/>
                  <a:lumOff val="15000"/>
                </a:schemeClr>
              </a:solidFill>
              <a:latin typeface="AvenirNext LT Pro Regular" panose="020B0504020202020204" pitchFamily="34" charset="0"/>
            </a:endParaRPr>
          </a:p>
          <a:p>
            <a:r>
              <a:rPr lang="en-US" sz="2600" dirty="0">
                <a:solidFill>
                  <a:schemeClr val="tx1">
                    <a:lumMod val="85000"/>
                    <a:lumOff val="15000"/>
                  </a:schemeClr>
                </a:solidFill>
                <a:latin typeface="AvenirNext LT Pro Regular" panose="020B0504020202020204" pitchFamily="34" charset="0"/>
              </a:rPr>
              <a:t> </a:t>
            </a:r>
          </a:p>
          <a:p>
            <a:r>
              <a:rPr lang="en-US" sz="1600" dirty="0">
                <a:solidFill>
                  <a:schemeClr val="tx1">
                    <a:lumMod val="85000"/>
                    <a:lumOff val="15000"/>
                  </a:schemeClr>
                </a:solidFill>
                <a:latin typeface="AvenirNext LT Pro Regular" panose="020B0504020202020204" pitchFamily="34" charset="0"/>
              </a:rPr>
              <a:t>05</a:t>
            </a:r>
            <a:endParaRPr lang="en-US" sz="2000" dirty="0">
              <a:solidFill>
                <a:schemeClr val="tx1">
                  <a:lumMod val="85000"/>
                  <a:lumOff val="15000"/>
                </a:schemeClr>
              </a:solidFill>
              <a:latin typeface="AvenirNext LT Pro Regular" panose="020B0504020202020204" pitchFamily="34" charset="0"/>
            </a:endParaRPr>
          </a:p>
          <a:p>
            <a:r>
              <a:rPr lang="en-US" sz="2600" dirty="0">
                <a:solidFill>
                  <a:schemeClr val="tx1">
                    <a:lumMod val="85000"/>
                    <a:lumOff val="15000"/>
                  </a:schemeClr>
                </a:solidFill>
                <a:latin typeface="AvenirNext LT Pro Regular" panose="020B0504020202020204" pitchFamily="34" charset="0"/>
              </a:rPr>
              <a:t> </a:t>
            </a:r>
          </a:p>
          <a:p>
            <a:r>
              <a:rPr lang="en-US" sz="1600" dirty="0">
                <a:solidFill>
                  <a:schemeClr val="tx1">
                    <a:lumMod val="85000"/>
                    <a:lumOff val="15000"/>
                  </a:schemeClr>
                </a:solidFill>
                <a:latin typeface="AvenirNext LT Pro Regular" panose="020B0504020202020204" pitchFamily="34" charset="0"/>
              </a:rPr>
              <a:t>06</a:t>
            </a:r>
            <a:endParaRPr lang="en-US" sz="2000" dirty="0">
              <a:solidFill>
                <a:schemeClr val="tx1">
                  <a:lumMod val="85000"/>
                  <a:lumOff val="15000"/>
                </a:schemeClr>
              </a:solidFill>
              <a:latin typeface="AvenirNext LT Pro Regular" panose="020B0504020202020204" pitchFamily="34" charset="0"/>
            </a:endParaRPr>
          </a:p>
          <a:p>
            <a:endParaRPr lang="en-US" sz="2600" dirty="0">
              <a:solidFill>
                <a:schemeClr val="tx1">
                  <a:lumMod val="85000"/>
                  <a:lumOff val="15000"/>
                </a:schemeClr>
              </a:solidFill>
              <a:latin typeface="AvenirNext LT Pro Regular" panose="020B0504020202020204" pitchFamily="34" charset="0"/>
            </a:endParaRPr>
          </a:p>
          <a:p>
            <a:r>
              <a:rPr lang="en-US" sz="1600" dirty="0">
                <a:solidFill>
                  <a:schemeClr val="tx1">
                    <a:lumMod val="85000"/>
                    <a:lumOff val="15000"/>
                  </a:schemeClr>
                </a:solidFill>
                <a:latin typeface="AvenirNext LT Pro Regular" panose="020B0504020202020204" pitchFamily="34" charset="0"/>
              </a:rPr>
              <a:t>07</a:t>
            </a:r>
            <a:endParaRPr lang="en-US" sz="2000" dirty="0">
              <a:solidFill>
                <a:schemeClr val="tx1">
                  <a:lumMod val="85000"/>
                  <a:lumOff val="15000"/>
                </a:schemeClr>
              </a:solidFill>
              <a:latin typeface="AvenirNext LT Pro Regular" panose="020B0504020202020204" pitchFamily="34" charset="0"/>
            </a:endParaRPr>
          </a:p>
          <a:p>
            <a:endParaRPr lang="en-US" sz="2600" dirty="0">
              <a:solidFill>
                <a:schemeClr val="tx1">
                  <a:lumMod val="85000"/>
                  <a:lumOff val="15000"/>
                </a:schemeClr>
              </a:solidFill>
              <a:latin typeface="AvenirNext LT Pro Regular" panose="020B0504020202020204" pitchFamily="34" charset="0"/>
            </a:endParaRPr>
          </a:p>
          <a:p>
            <a:r>
              <a:rPr lang="en-US" sz="1600" dirty="0">
                <a:solidFill>
                  <a:schemeClr val="tx1">
                    <a:lumMod val="85000"/>
                    <a:lumOff val="15000"/>
                  </a:schemeClr>
                </a:solidFill>
                <a:latin typeface="AvenirNext LT Pro Regular" panose="020B0504020202020204" pitchFamily="34" charset="0"/>
              </a:rPr>
              <a:t>08</a:t>
            </a:r>
          </a:p>
          <a:p>
            <a:endParaRPr lang="en-US" sz="2600" dirty="0">
              <a:solidFill>
                <a:schemeClr val="tx1">
                  <a:lumMod val="85000"/>
                  <a:lumOff val="15000"/>
                </a:schemeClr>
              </a:solidFill>
              <a:latin typeface="AvenirNext LT Pro Regular" panose="020B0504020202020204" pitchFamily="34" charset="0"/>
            </a:endParaRPr>
          </a:p>
          <a:p>
            <a:r>
              <a:rPr lang="en-US" sz="1600" dirty="0">
                <a:solidFill>
                  <a:schemeClr val="tx1">
                    <a:lumMod val="85000"/>
                    <a:lumOff val="15000"/>
                  </a:schemeClr>
                </a:solidFill>
                <a:latin typeface="AvenirNext LT Pro Regular" panose="020B0504020202020204" pitchFamily="34" charset="0"/>
              </a:rPr>
              <a:t>09 </a:t>
            </a:r>
          </a:p>
        </p:txBody>
      </p:sp>
      <p:grpSp>
        <p:nvGrpSpPr>
          <p:cNvPr id="3" name="Group 2">
            <a:extLst>
              <a:ext uri="{FF2B5EF4-FFF2-40B4-BE49-F238E27FC236}">
                <a16:creationId xmlns:a16="http://schemas.microsoft.com/office/drawing/2014/main" id="{60E3E587-1009-A895-908F-84A6ABF24962}"/>
              </a:ext>
            </a:extLst>
          </p:cNvPr>
          <p:cNvGrpSpPr/>
          <p:nvPr/>
        </p:nvGrpSpPr>
        <p:grpSpPr>
          <a:xfrm>
            <a:off x="5674043" y="1079511"/>
            <a:ext cx="843914" cy="45719"/>
            <a:chOff x="5674043" y="3252923"/>
            <a:chExt cx="843914" cy="45719"/>
          </a:xfrm>
        </p:grpSpPr>
        <p:sp>
          <p:nvSpPr>
            <p:cNvPr id="4" name="Rectangle: Rounded Corners 3">
              <a:extLst>
                <a:ext uri="{FF2B5EF4-FFF2-40B4-BE49-F238E27FC236}">
                  <a16:creationId xmlns:a16="http://schemas.microsoft.com/office/drawing/2014/main" id="{7533763D-D70B-A91E-B18F-ED5D921D1A07}"/>
                </a:ext>
              </a:extLst>
            </p:cNvPr>
            <p:cNvSpPr/>
            <p:nvPr/>
          </p:nvSpPr>
          <p:spPr>
            <a:xfrm>
              <a:off x="5674043" y="3252923"/>
              <a:ext cx="434340" cy="45719"/>
            </a:xfrm>
            <a:prstGeom prst="roundRect">
              <a:avLst>
                <a:gd name="adj" fmla="val 50000"/>
              </a:avLst>
            </a:prstGeom>
            <a:solidFill>
              <a:srgbClr val="703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59D6"/>
                </a:solidFill>
                <a:latin typeface="Plus Jakarta Sans" pitchFamily="2" charset="0"/>
                <a:cs typeface="Plus Jakarta Sans" pitchFamily="2" charset="0"/>
              </a:endParaRPr>
            </a:p>
          </p:txBody>
        </p:sp>
        <p:sp>
          <p:nvSpPr>
            <p:cNvPr id="5" name="Rectangle: Rounded Corners 4">
              <a:extLst>
                <a:ext uri="{FF2B5EF4-FFF2-40B4-BE49-F238E27FC236}">
                  <a16:creationId xmlns:a16="http://schemas.microsoft.com/office/drawing/2014/main" id="{1FF33F2A-7E89-7694-B156-BDDFE58EF787}"/>
                </a:ext>
              </a:extLst>
            </p:cNvPr>
            <p:cNvSpPr/>
            <p:nvPr/>
          </p:nvSpPr>
          <p:spPr>
            <a:xfrm>
              <a:off x="6176962" y="3252923"/>
              <a:ext cx="192405" cy="45719"/>
            </a:xfrm>
            <a:prstGeom prst="roundRect">
              <a:avLst>
                <a:gd name="adj"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Plus Jakarta Sans" pitchFamily="2" charset="0"/>
                <a:cs typeface="Plus Jakarta Sans" pitchFamily="2" charset="0"/>
              </a:endParaRPr>
            </a:p>
          </p:txBody>
        </p:sp>
        <p:sp>
          <p:nvSpPr>
            <p:cNvPr id="6" name="Rectangle: Rounded Corners 5">
              <a:extLst>
                <a:ext uri="{FF2B5EF4-FFF2-40B4-BE49-F238E27FC236}">
                  <a16:creationId xmlns:a16="http://schemas.microsoft.com/office/drawing/2014/main" id="{721F33DB-3D21-CCEB-295C-FF8B4C4932E5}"/>
                </a:ext>
              </a:extLst>
            </p:cNvPr>
            <p:cNvSpPr/>
            <p:nvPr/>
          </p:nvSpPr>
          <p:spPr>
            <a:xfrm>
              <a:off x="6437946" y="3252923"/>
              <a:ext cx="80011" cy="45719"/>
            </a:xfrm>
            <a:prstGeom prst="roundRect">
              <a:avLst>
                <a:gd name="adj" fmla="val 50000"/>
              </a:avLst>
            </a:prstGeom>
            <a:solidFill>
              <a:srgbClr val="703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Plus Jakarta Sans" pitchFamily="2" charset="0"/>
                <a:cs typeface="Plus Jakarta Sans" pitchFamily="2" charset="0"/>
              </a:endParaRPr>
            </a:p>
          </p:txBody>
        </p:sp>
      </p:grpSp>
    </p:spTree>
    <p:extLst>
      <p:ext uri="{BB962C8B-B14F-4D97-AF65-F5344CB8AC3E}">
        <p14:creationId xmlns:p14="http://schemas.microsoft.com/office/powerpoint/2010/main" val="166821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02"/>
                                        </p:tgtEl>
                                        <p:attrNameLst>
                                          <p:attrName>style.visibility</p:attrName>
                                        </p:attrNameLst>
                                      </p:cBhvr>
                                      <p:to>
                                        <p:strVal val="visible"/>
                                      </p:to>
                                    </p:set>
                                    <p:animEffect transition="in" filter="wipe(left)">
                                      <p:cBhvr>
                                        <p:cTn id="7" dur="1000"/>
                                        <p:tgtEl>
                                          <p:spTgt spid="8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2F085FE-14B8-4CAA-B78A-2B2CFE7A428E}"/>
              </a:ext>
            </a:extLst>
          </p:cNvPr>
          <p:cNvPicPr>
            <a:picLocks noChangeAspect="1"/>
          </p:cNvPicPr>
          <p:nvPr/>
        </p:nvPicPr>
        <p:blipFill rotWithShape="1">
          <a:blip r:embed="rId2">
            <a:alphaModFix amt="5000"/>
            <a:extLst>
              <a:ext uri="{28A0092B-C50C-407E-A947-70E740481C1C}">
                <a14:useLocalDpi xmlns:a14="http://schemas.microsoft.com/office/drawing/2010/main" val="0"/>
              </a:ext>
            </a:extLst>
          </a:blip>
          <a:srcRect l="-600" t="9524" r="2507" b="2866"/>
          <a:stretch/>
        </p:blipFill>
        <p:spPr>
          <a:xfrm>
            <a:off x="-439530" y="-685799"/>
            <a:ext cx="12669630" cy="7543800"/>
          </a:xfrm>
          <a:prstGeom prst="rect">
            <a:avLst/>
          </a:prstGeom>
        </p:spPr>
      </p:pic>
      <p:pic>
        <p:nvPicPr>
          <p:cNvPr id="5" name="Picture 4">
            <a:extLst>
              <a:ext uri="{FF2B5EF4-FFF2-40B4-BE49-F238E27FC236}">
                <a16:creationId xmlns:a16="http://schemas.microsoft.com/office/drawing/2014/main" id="{8A5069CC-A269-4E87-BBDF-37556756A769}"/>
              </a:ext>
            </a:extLst>
          </p:cNvPr>
          <p:cNvPicPr>
            <a:picLocks noChangeAspect="1"/>
          </p:cNvPicPr>
          <p:nvPr/>
        </p:nvPicPr>
        <p:blipFill rotWithShape="1">
          <a:blip r:embed="rId3">
            <a:extLst>
              <a:ext uri="{28A0092B-C50C-407E-A947-70E740481C1C}">
                <a14:useLocalDpi xmlns:a14="http://schemas.microsoft.com/office/drawing/2010/main" val="0"/>
              </a:ext>
            </a:extLst>
          </a:blip>
          <a:srcRect t="41882" b="7953"/>
          <a:stretch/>
        </p:blipFill>
        <p:spPr>
          <a:xfrm>
            <a:off x="-238815" y="-676438"/>
            <a:ext cx="12669630" cy="4238140"/>
          </a:xfrm>
          <a:prstGeom prst="rect">
            <a:avLst/>
          </a:prstGeom>
        </p:spPr>
      </p:pic>
      <p:sp>
        <p:nvSpPr>
          <p:cNvPr id="6" name="Rectangle 5">
            <a:extLst>
              <a:ext uri="{FF2B5EF4-FFF2-40B4-BE49-F238E27FC236}">
                <a16:creationId xmlns:a16="http://schemas.microsoft.com/office/drawing/2014/main" id="{E91CA12A-F80A-4EF8-B121-9F2B0A2C6498}"/>
              </a:ext>
            </a:extLst>
          </p:cNvPr>
          <p:cNvSpPr/>
          <p:nvPr/>
        </p:nvSpPr>
        <p:spPr>
          <a:xfrm>
            <a:off x="1466850" y="2799470"/>
            <a:ext cx="9258300" cy="3210569"/>
          </a:xfrm>
          <a:prstGeom prst="rect">
            <a:avLst/>
          </a:prstGeom>
          <a:solidFill>
            <a:schemeClr val="bg1"/>
          </a:solidFill>
          <a:ln>
            <a:noFill/>
          </a:ln>
          <a:effectLst>
            <a:outerShdw blurRad="165100" dist="114300" dir="7200000" sx="101000" sy="101000" algn="tl" rotWithShape="0">
              <a:schemeClr val="tx1">
                <a:lumMod val="75000"/>
                <a:lumOff val="2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utfit" pitchFamily="2" charset="0"/>
            </a:endParaRPr>
          </a:p>
        </p:txBody>
      </p:sp>
      <p:sp>
        <p:nvSpPr>
          <p:cNvPr id="2" name="Rectangle 1">
            <a:extLst>
              <a:ext uri="{FF2B5EF4-FFF2-40B4-BE49-F238E27FC236}">
                <a16:creationId xmlns:a16="http://schemas.microsoft.com/office/drawing/2014/main" id="{5777E873-CB3C-4EB8-B64F-4C352ABECE7B}"/>
              </a:ext>
            </a:extLst>
          </p:cNvPr>
          <p:cNvSpPr/>
          <p:nvPr/>
        </p:nvSpPr>
        <p:spPr>
          <a:xfrm>
            <a:off x="2336135" y="4168873"/>
            <a:ext cx="7442628" cy="1246495"/>
          </a:xfrm>
          <a:prstGeom prst="rect">
            <a:avLst/>
          </a:prstGeom>
        </p:spPr>
        <p:txBody>
          <a:bodyPr wrap="square">
            <a:spAutoFit/>
          </a:bodyPr>
          <a:lstStyle/>
          <a:p>
            <a:pPr algn="just"/>
            <a:r>
              <a:rPr lang="en-US" sz="1500" dirty="0">
                <a:latin typeface="Outfit" pitchFamily="2" charset="0"/>
              </a:rPr>
              <a:t>We made a special stick for blind people to help them walk safely. The stick has a sensor that detects things in front of them and warns them with a sound and vibrator. It also detects water. The stick is controlled by a small computer called Arduino UNO. This stick helps blind people move around easily and safely. It's easy to carry and use. We plan to add more features like voice warnings to make it even better.</a:t>
            </a:r>
          </a:p>
        </p:txBody>
      </p:sp>
      <p:grpSp>
        <p:nvGrpSpPr>
          <p:cNvPr id="8" name="Group 7">
            <a:extLst>
              <a:ext uri="{FF2B5EF4-FFF2-40B4-BE49-F238E27FC236}">
                <a16:creationId xmlns:a16="http://schemas.microsoft.com/office/drawing/2014/main" id="{D2EF01CC-A84C-43A2-BC39-8F73FF269CAD}"/>
              </a:ext>
            </a:extLst>
          </p:cNvPr>
          <p:cNvGrpSpPr/>
          <p:nvPr/>
        </p:nvGrpSpPr>
        <p:grpSpPr>
          <a:xfrm>
            <a:off x="5224462" y="3427545"/>
            <a:ext cx="1743075" cy="523123"/>
            <a:chOff x="5224461" y="3077308"/>
            <a:chExt cx="1743075" cy="523123"/>
          </a:xfrm>
        </p:grpSpPr>
        <p:sp>
          <p:nvSpPr>
            <p:cNvPr id="7" name="Rectangle: Rounded Corners 6">
              <a:extLst>
                <a:ext uri="{FF2B5EF4-FFF2-40B4-BE49-F238E27FC236}">
                  <a16:creationId xmlns:a16="http://schemas.microsoft.com/office/drawing/2014/main" id="{BB8B12D6-4436-4AF3-B603-7D4BDA5DF368}"/>
                </a:ext>
              </a:extLst>
            </p:cNvPr>
            <p:cNvSpPr/>
            <p:nvPr/>
          </p:nvSpPr>
          <p:spPr>
            <a:xfrm>
              <a:off x="5224461" y="3077308"/>
              <a:ext cx="1743075" cy="523123"/>
            </a:xfrm>
            <a:prstGeom prst="roundRect">
              <a:avLst>
                <a:gd name="adj" fmla="val 50000"/>
              </a:avLst>
            </a:prstGeom>
            <a:solidFill>
              <a:srgbClr val="5544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F40646D9-2187-44D3-867F-9FBF3A44A460}"/>
                </a:ext>
              </a:extLst>
            </p:cNvPr>
            <p:cNvSpPr/>
            <p:nvPr/>
          </p:nvSpPr>
          <p:spPr>
            <a:xfrm>
              <a:off x="5370478" y="3108037"/>
              <a:ext cx="1451039" cy="461665"/>
            </a:xfrm>
            <a:prstGeom prst="rect">
              <a:avLst/>
            </a:prstGeom>
          </p:spPr>
          <p:txBody>
            <a:bodyPr wrap="none">
              <a:spAutoFit/>
            </a:bodyPr>
            <a:lstStyle/>
            <a:p>
              <a:pPr algn="ctr"/>
              <a:r>
                <a:rPr lang="en-US" sz="2400" b="1" dirty="0">
                  <a:solidFill>
                    <a:schemeClr val="bg1"/>
                  </a:solidFill>
                  <a:latin typeface="Outfit" pitchFamily="2" charset="0"/>
                </a:rPr>
                <a:t>Abstract</a:t>
              </a:r>
            </a:p>
          </p:txBody>
        </p:sp>
      </p:grpSp>
    </p:spTree>
    <p:extLst>
      <p:ext uri="{BB962C8B-B14F-4D97-AF65-F5344CB8AC3E}">
        <p14:creationId xmlns:p14="http://schemas.microsoft.com/office/powerpoint/2010/main" val="887544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59B65411-A325-4893-9458-ED42ACB03BB5}"/>
              </a:ext>
            </a:extLst>
          </p:cNvPr>
          <p:cNvPicPr>
            <a:picLocks noChangeAspect="1"/>
          </p:cNvPicPr>
          <p:nvPr/>
        </p:nvPicPr>
        <p:blipFill rotWithShape="1">
          <a:blip r:embed="rId3">
            <a:alphaModFix amt="5000"/>
            <a:extLst>
              <a:ext uri="{28A0092B-C50C-407E-A947-70E740481C1C}">
                <a14:useLocalDpi xmlns:a14="http://schemas.microsoft.com/office/drawing/2010/main" val="0"/>
              </a:ext>
            </a:extLst>
          </a:blip>
          <a:srcRect l="2803" t="17489" r="2507" b="2866"/>
          <a:stretch/>
        </p:blipFill>
        <p:spPr>
          <a:xfrm>
            <a:off x="0" y="-1"/>
            <a:ext cx="12230100" cy="6858001"/>
          </a:xfrm>
          <a:prstGeom prst="rect">
            <a:avLst/>
          </a:prstGeom>
        </p:spPr>
      </p:pic>
      <p:sp>
        <p:nvSpPr>
          <p:cNvPr id="99" name="Rectangle 98">
            <a:extLst>
              <a:ext uri="{FF2B5EF4-FFF2-40B4-BE49-F238E27FC236}">
                <a16:creationId xmlns:a16="http://schemas.microsoft.com/office/drawing/2014/main" id="{EF21750E-2747-4D3D-B73E-067B26F7683A}"/>
              </a:ext>
            </a:extLst>
          </p:cNvPr>
          <p:cNvSpPr/>
          <p:nvPr/>
        </p:nvSpPr>
        <p:spPr>
          <a:xfrm>
            <a:off x="3239087" y="1663075"/>
            <a:ext cx="506604" cy="3958648"/>
          </a:xfrm>
          <a:prstGeom prst="rect">
            <a:avLst/>
          </a:prstGeom>
        </p:spPr>
        <p:txBody>
          <a:bodyPr wrap="square">
            <a:spAutoFit/>
          </a:bodyPr>
          <a:lstStyle/>
          <a:p>
            <a:pPr>
              <a:lnSpc>
                <a:spcPct val="200000"/>
              </a:lnSpc>
            </a:pPr>
            <a:r>
              <a:rPr lang="en-US" sz="1600" dirty="0">
                <a:solidFill>
                  <a:schemeClr val="tx1">
                    <a:lumMod val="85000"/>
                    <a:lumOff val="15000"/>
                  </a:schemeClr>
                </a:solidFill>
                <a:latin typeface="Outfit" pitchFamily="2" charset="0"/>
              </a:rPr>
              <a:t>01 </a:t>
            </a:r>
          </a:p>
          <a:p>
            <a:pPr>
              <a:lnSpc>
                <a:spcPct val="200000"/>
              </a:lnSpc>
            </a:pPr>
            <a:r>
              <a:rPr lang="en-US" sz="1600" dirty="0">
                <a:solidFill>
                  <a:schemeClr val="tx1">
                    <a:lumMod val="85000"/>
                    <a:lumOff val="15000"/>
                  </a:schemeClr>
                </a:solidFill>
                <a:latin typeface="Outfit" pitchFamily="2" charset="0"/>
              </a:rPr>
              <a:t>02 </a:t>
            </a:r>
          </a:p>
          <a:p>
            <a:pPr>
              <a:lnSpc>
                <a:spcPct val="200000"/>
              </a:lnSpc>
            </a:pPr>
            <a:r>
              <a:rPr lang="en-US" sz="1600" dirty="0">
                <a:solidFill>
                  <a:schemeClr val="tx1">
                    <a:lumMod val="85000"/>
                    <a:lumOff val="15000"/>
                  </a:schemeClr>
                </a:solidFill>
                <a:latin typeface="Outfit" pitchFamily="2" charset="0"/>
              </a:rPr>
              <a:t>03 </a:t>
            </a:r>
          </a:p>
          <a:p>
            <a:pPr>
              <a:lnSpc>
                <a:spcPct val="200000"/>
              </a:lnSpc>
            </a:pPr>
            <a:r>
              <a:rPr lang="en-US" sz="1600" dirty="0">
                <a:solidFill>
                  <a:schemeClr val="tx1">
                    <a:lumMod val="85000"/>
                    <a:lumOff val="15000"/>
                  </a:schemeClr>
                </a:solidFill>
                <a:latin typeface="Outfit" pitchFamily="2" charset="0"/>
              </a:rPr>
              <a:t>04</a:t>
            </a:r>
          </a:p>
          <a:p>
            <a:pPr>
              <a:lnSpc>
                <a:spcPct val="200000"/>
              </a:lnSpc>
            </a:pPr>
            <a:r>
              <a:rPr lang="en-US" sz="1600" dirty="0">
                <a:solidFill>
                  <a:schemeClr val="tx1">
                    <a:lumMod val="85000"/>
                    <a:lumOff val="15000"/>
                  </a:schemeClr>
                </a:solidFill>
                <a:latin typeface="Outfit" pitchFamily="2" charset="0"/>
              </a:rPr>
              <a:t>05</a:t>
            </a:r>
          </a:p>
          <a:p>
            <a:pPr>
              <a:lnSpc>
                <a:spcPct val="200000"/>
              </a:lnSpc>
            </a:pPr>
            <a:r>
              <a:rPr lang="en-US" sz="1600" dirty="0">
                <a:solidFill>
                  <a:schemeClr val="tx1">
                    <a:lumMod val="85000"/>
                    <a:lumOff val="15000"/>
                  </a:schemeClr>
                </a:solidFill>
                <a:latin typeface="Outfit" pitchFamily="2" charset="0"/>
              </a:rPr>
              <a:t>06</a:t>
            </a:r>
          </a:p>
          <a:p>
            <a:pPr>
              <a:lnSpc>
                <a:spcPct val="200000"/>
              </a:lnSpc>
            </a:pPr>
            <a:r>
              <a:rPr lang="en-US" sz="1600" dirty="0">
                <a:solidFill>
                  <a:schemeClr val="tx1">
                    <a:lumMod val="85000"/>
                    <a:lumOff val="15000"/>
                  </a:schemeClr>
                </a:solidFill>
                <a:latin typeface="Outfit" pitchFamily="2" charset="0"/>
              </a:rPr>
              <a:t>07</a:t>
            </a:r>
          </a:p>
          <a:p>
            <a:pPr>
              <a:lnSpc>
                <a:spcPct val="200000"/>
              </a:lnSpc>
            </a:pPr>
            <a:r>
              <a:rPr lang="en-US" sz="1600" dirty="0">
                <a:solidFill>
                  <a:schemeClr val="tx1">
                    <a:lumMod val="85000"/>
                    <a:lumOff val="15000"/>
                  </a:schemeClr>
                </a:solidFill>
                <a:latin typeface="Outfit" pitchFamily="2" charset="0"/>
              </a:rPr>
              <a:t>08 </a:t>
            </a:r>
          </a:p>
        </p:txBody>
      </p:sp>
      <p:cxnSp>
        <p:nvCxnSpPr>
          <p:cNvPr id="26" name="Straight Connector 25">
            <a:extLst>
              <a:ext uri="{FF2B5EF4-FFF2-40B4-BE49-F238E27FC236}">
                <a16:creationId xmlns:a16="http://schemas.microsoft.com/office/drawing/2014/main" id="{A9AF6383-510F-E2FE-326B-44E22F411451}"/>
              </a:ext>
            </a:extLst>
          </p:cNvPr>
          <p:cNvCxnSpPr>
            <a:cxnSpLocks/>
          </p:cNvCxnSpPr>
          <p:nvPr/>
        </p:nvCxnSpPr>
        <p:spPr>
          <a:xfrm>
            <a:off x="3961708" y="2106369"/>
            <a:ext cx="3938927" cy="0"/>
          </a:xfrm>
          <a:prstGeom prst="line">
            <a:avLst/>
          </a:prstGeom>
          <a:ln>
            <a:solidFill>
              <a:srgbClr val="554496"/>
            </a:solidFill>
            <a:prstDash val="dash"/>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3B993E4B-95F3-1050-3561-02C04A0E37A5}"/>
              </a:ext>
            </a:extLst>
          </p:cNvPr>
          <p:cNvSpPr txBox="1"/>
          <p:nvPr/>
        </p:nvSpPr>
        <p:spPr>
          <a:xfrm>
            <a:off x="6848358" y="1663075"/>
            <a:ext cx="2104555" cy="4077398"/>
          </a:xfrm>
          <a:prstGeom prst="rect">
            <a:avLst/>
          </a:prstGeom>
          <a:noFill/>
        </p:spPr>
        <p:txBody>
          <a:bodyPr wrap="square" rtlCol="0">
            <a:spAutoFit/>
          </a:bodyPr>
          <a:lstStyle/>
          <a:p>
            <a:pPr algn="r">
              <a:lnSpc>
                <a:spcPct val="200000"/>
              </a:lnSpc>
            </a:pPr>
            <a:r>
              <a:rPr lang="en-US" sz="1600" dirty="0">
                <a:latin typeface="Outfit" pitchFamily="2" charset="0"/>
              </a:rPr>
              <a:t>Problem</a:t>
            </a:r>
          </a:p>
          <a:p>
            <a:pPr algn="r">
              <a:lnSpc>
                <a:spcPct val="200000"/>
              </a:lnSpc>
            </a:pPr>
            <a:r>
              <a:rPr lang="en-US" sz="1600" dirty="0">
                <a:latin typeface="Outfit" pitchFamily="2" charset="0"/>
              </a:rPr>
              <a:t>Solution</a:t>
            </a:r>
          </a:p>
          <a:p>
            <a:pPr algn="r">
              <a:lnSpc>
                <a:spcPct val="200000"/>
              </a:lnSpc>
            </a:pPr>
            <a:r>
              <a:rPr lang="en-US" sz="1600" dirty="0">
                <a:latin typeface="Outfit" pitchFamily="2" charset="0"/>
              </a:rPr>
              <a:t>Hardware</a:t>
            </a:r>
          </a:p>
          <a:p>
            <a:pPr algn="r">
              <a:lnSpc>
                <a:spcPct val="200000"/>
              </a:lnSpc>
            </a:pPr>
            <a:r>
              <a:rPr lang="en-US" sz="1600" dirty="0">
                <a:latin typeface="Outfit" pitchFamily="2" charset="0"/>
              </a:rPr>
              <a:t>Software</a:t>
            </a:r>
          </a:p>
          <a:p>
            <a:pPr algn="r">
              <a:lnSpc>
                <a:spcPct val="200000"/>
              </a:lnSpc>
            </a:pPr>
            <a:r>
              <a:rPr lang="en-US" sz="1600" dirty="0">
                <a:latin typeface="Outfit" pitchFamily="2" charset="0"/>
              </a:rPr>
              <a:t>Methodology</a:t>
            </a:r>
          </a:p>
          <a:p>
            <a:pPr algn="r">
              <a:lnSpc>
                <a:spcPct val="200000"/>
              </a:lnSpc>
            </a:pPr>
            <a:r>
              <a:rPr lang="en-US" sz="1600" dirty="0">
                <a:latin typeface="Outfit" pitchFamily="2" charset="0"/>
              </a:rPr>
              <a:t>Future work</a:t>
            </a:r>
          </a:p>
          <a:p>
            <a:pPr algn="r">
              <a:lnSpc>
                <a:spcPct val="200000"/>
              </a:lnSpc>
            </a:pPr>
            <a:r>
              <a:rPr lang="en-US" sz="1600" dirty="0">
                <a:latin typeface="Outfit" pitchFamily="2" charset="0"/>
              </a:rPr>
              <a:t>Advantages</a:t>
            </a:r>
          </a:p>
          <a:p>
            <a:pPr algn="r">
              <a:lnSpc>
                <a:spcPct val="200000"/>
              </a:lnSpc>
            </a:pPr>
            <a:r>
              <a:rPr lang="en-US" sz="1600" dirty="0">
                <a:latin typeface="Outfit" pitchFamily="2" charset="0"/>
              </a:rPr>
              <a:t>Conclusion</a:t>
            </a:r>
          </a:p>
        </p:txBody>
      </p:sp>
      <p:cxnSp>
        <p:nvCxnSpPr>
          <p:cNvPr id="100" name="Straight Connector 99">
            <a:extLst>
              <a:ext uri="{FF2B5EF4-FFF2-40B4-BE49-F238E27FC236}">
                <a16:creationId xmlns:a16="http://schemas.microsoft.com/office/drawing/2014/main" id="{5A8D1A44-8A3E-6458-604F-714563BF6F21}"/>
              </a:ext>
            </a:extLst>
          </p:cNvPr>
          <p:cNvCxnSpPr>
            <a:cxnSpLocks/>
          </p:cNvCxnSpPr>
          <p:nvPr/>
        </p:nvCxnSpPr>
        <p:spPr>
          <a:xfrm>
            <a:off x="3961708" y="2555949"/>
            <a:ext cx="3993572" cy="0"/>
          </a:xfrm>
          <a:prstGeom prst="line">
            <a:avLst/>
          </a:prstGeom>
          <a:ln>
            <a:solidFill>
              <a:srgbClr val="554496"/>
            </a:solidFill>
            <a:prstDash val="dash"/>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77E7A09-0EF8-FB08-E161-97C5498E1F37}"/>
              </a:ext>
            </a:extLst>
          </p:cNvPr>
          <p:cNvCxnSpPr>
            <a:cxnSpLocks/>
          </p:cNvCxnSpPr>
          <p:nvPr/>
        </p:nvCxnSpPr>
        <p:spPr>
          <a:xfrm>
            <a:off x="3961708" y="3031095"/>
            <a:ext cx="3871652" cy="0"/>
          </a:xfrm>
          <a:prstGeom prst="line">
            <a:avLst/>
          </a:prstGeom>
          <a:ln>
            <a:solidFill>
              <a:srgbClr val="554496"/>
            </a:solidFill>
            <a:prstDash val="dash"/>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C2B83B9-1658-8C7E-4303-8AEC1AEF1B17}"/>
              </a:ext>
            </a:extLst>
          </p:cNvPr>
          <p:cNvCxnSpPr>
            <a:cxnSpLocks/>
          </p:cNvCxnSpPr>
          <p:nvPr/>
        </p:nvCxnSpPr>
        <p:spPr>
          <a:xfrm>
            <a:off x="3961708" y="3534015"/>
            <a:ext cx="3938927" cy="0"/>
          </a:xfrm>
          <a:prstGeom prst="line">
            <a:avLst/>
          </a:prstGeom>
          <a:ln>
            <a:solidFill>
              <a:srgbClr val="554496"/>
            </a:solidFill>
            <a:prstDash val="dash"/>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98359F5-3D2C-6988-9677-06F40867362A}"/>
              </a:ext>
            </a:extLst>
          </p:cNvPr>
          <p:cNvCxnSpPr>
            <a:cxnSpLocks/>
          </p:cNvCxnSpPr>
          <p:nvPr/>
        </p:nvCxnSpPr>
        <p:spPr>
          <a:xfrm>
            <a:off x="3961708" y="4006455"/>
            <a:ext cx="3462846" cy="0"/>
          </a:xfrm>
          <a:prstGeom prst="line">
            <a:avLst/>
          </a:prstGeom>
          <a:ln>
            <a:solidFill>
              <a:srgbClr val="554496"/>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76C6CC89-3407-EA16-0A88-94756B446DE0}"/>
              </a:ext>
            </a:extLst>
          </p:cNvPr>
          <p:cNvCxnSpPr>
            <a:cxnSpLocks/>
          </p:cNvCxnSpPr>
          <p:nvPr/>
        </p:nvCxnSpPr>
        <p:spPr>
          <a:xfrm>
            <a:off x="3961708" y="4562715"/>
            <a:ext cx="3704012" cy="0"/>
          </a:xfrm>
          <a:prstGeom prst="line">
            <a:avLst/>
          </a:prstGeom>
          <a:ln>
            <a:solidFill>
              <a:srgbClr val="554496"/>
            </a:solidFill>
            <a:prstDash val="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A3E7C7CB-8D3C-830F-9B98-D60ECC94F59B}"/>
              </a:ext>
            </a:extLst>
          </p:cNvPr>
          <p:cNvCxnSpPr>
            <a:cxnSpLocks/>
          </p:cNvCxnSpPr>
          <p:nvPr/>
        </p:nvCxnSpPr>
        <p:spPr>
          <a:xfrm>
            <a:off x="3961708" y="4981815"/>
            <a:ext cx="3704012" cy="0"/>
          </a:xfrm>
          <a:prstGeom prst="line">
            <a:avLst/>
          </a:prstGeom>
          <a:ln>
            <a:solidFill>
              <a:srgbClr val="554496"/>
            </a:solidFill>
            <a:prstDash val="dash"/>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2169AA0-EECD-387D-8625-861DA9B98D4A}"/>
              </a:ext>
            </a:extLst>
          </p:cNvPr>
          <p:cNvCxnSpPr>
            <a:cxnSpLocks/>
          </p:cNvCxnSpPr>
          <p:nvPr/>
        </p:nvCxnSpPr>
        <p:spPr>
          <a:xfrm>
            <a:off x="3961708" y="5432106"/>
            <a:ext cx="3704012" cy="0"/>
          </a:xfrm>
          <a:prstGeom prst="line">
            <a:avLst/>
          </a:prstGeom>
          <a:ln>
            <a:solidFill>
              <a:srgbClr val="554496"/>
            </a:solidFill>
            <a:prstDash val="dash"/>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C57C18D-CCF9-E062-C7A0-B74C3DF072ED}"/>
              </a:ext>
            </a:extLst>
          </p:cNvPr>
          <p:cNvSpPr/>
          <p:nvPr/>
        </p:nvSpPr>
        <p:spPr>
          <a:xfrm>
            <a:off x="0" y="336279"/>
            <a:ext cx="12192000" cy="584775"/>
          </a:xfrm>
          <a:prstGeom prst="rect">
            <a:avLst/>
          </a:prstGeom>
        </p:spPr>
        <p:txBody>
          <a:bodyPr wrap="square">
            <a:spAutoFit/>
          </a:bodyPr>
          <a:lstStyle/>
          <a:p>
            <a:pPr algn="ctr"/>
            <a:r>
              <a:rPr lang="en-US" sz="3200" b="1" dirty="0">
                <a:solidFill>
                  <a:schemeClr val="tx1">
                    <a:lumMod val="95000"/>
                    <a:lumOff val="5000"/>
                  </a:schemeClr>
                </a:solidFill>
                <a:latin typeface="Outfit" pitchFamily="2" charset="0"/>
              </a:rPr>
              <a:t>Table Of </a:t>
            </a:r>
            <a:r>
              <a:rPr lang="en-US" sz="3200" b="1" dirty="0">
                <a:solidFill>
                  <a:srgbClr val="7034A1"/>
                </a:solidFill>
                <a:latin typeface="Outfit" pitchFamily="2" charset="0"/>
              </a:rPr>
              <a:t>Content</a:t>
            </a:r>
          </a:p>
        </p:txBody>
      </p:sp>
      <p:grpSp>
        <p:nvGrpSpPr>
          <p:cNvPr id="29" name="Group 28">
            <a:extLst>
              <a:ext uri="{FF2B5EF4-FFF2-40B4-BE49-F238E27FC236}">
                <a16:creationId xmlns:a16="http://schemas.microsoft.com/office/drawing/2014/main" id="{AD728552-613D-C5D5-991B-8B7C6088DC36}"/>
              </a:ext>
            </a:extLst>
          </p:cNvPr>
          <p:cNvGrpSpPr/>
          <p:nvPr/>
        </p:nvGrpSpPr>
        <p:grpSpPr>
          <a:xfrm>
            <a:off x="5674043" y="1079511"/>
            <a:ext cx="843914" cy="45719"/>
            <a:chOff x="5674043" y="3252923"/>
            <a:chExt cx="843914" cy="45719"/>
          </a:xfrm>
        </p:grpSpPr>
        <p:sp>
          <p:nvSpPr>
            <p:cNvPr id="30" name="Rectangle: Rounded Corners 29">
              <a:extLst>
                <a:ext uri="{FF2B5EF4-FFF2-40B4-BE49-F238E27FC236}">
                  <a16:creationId xmlns:a16="http://schemas.microsoft.com/office/drawing/2014/main" id="{3EE642B6-8535-D370-F904-33BCA2E5459F}"/>
                </a:ext>
              </a:extLst>
            </p:cNvPr>
            <p:cNvSpPr/>
            <p:nvPr/>
          </p:nvSpPr>
          <p:spPr>
            <a:xfrm>
              <a:off x="5674043" y="3252923"/>
              <a:ext cx="434340" cy="45719"/>
            </a:xfrm>
            <a:prstGeom prst="roundRect">
              <a:avLst>
                <a:gd name="adj" fmla="val 50000"/>
              </a:avLst>
            </a:prstGeom>
            <a:solidFill>
              <a:srgbClr val="703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59D6"/>
                </a:solidFill>
                <a:latin typeface="Plus Jakarta Sans" pitchFamily="2" charset="0"/>
                <a:cs typeface="Plus Jakarta Sans" pitchFamily="2" charset="0"/>
              </a:endParaRPr>
            </a:p>
          </p:txBody>
        </p:sp>
        <p:sp>
          <p:nvSpPr>
            <p:cNvPr id="31" name="Rectangle: Rounded Corners 30">
              <a:extLst>
                <a:ext uri="{FF2B5EF4-FFF2-40B4-BE49-F238E27FC236}">
                  <a16:creationId xmlns:a16="http://schemas.microsoft.com/office/drawing/2014/main" id="{328658B0-0156-EFB9-3C29-1E8C46A6F20D}"/>
                </a:ext>
              </a:extLst>
            </p:cNvPr>
            <p:cNvSpPr/>
            <p:nvPr/>
          </p:nvSpPr>
          <p:spPr>
            <a:xfrm>
              <a:off x="6176962" y="3252923"/>
              <a:ext cx="192405" cy="45719"/>
            </a:xfrm>
            <a:prstGeom prst="roundRect">
              <a:avLst>
                <a:gd name="adj"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Plus Jakarta Sans" pitchFamily="2" charset="0"/>
                <a:cs typeface="Plus Jakarta Sans" pitchFamily="2" charset="0"/>
              </a:endParaRPr>
            </a:p>
          </p:txBody>
        </p:sp>
        <p:sp>
          <p:nvSpPr>
            <p:cNvPr id="32" name="Rectangle: Rounded Corners 31">
              <a:extLst>
                <a:ext uri="{FF2B5EF4-FFF2-40B4-BE49-F238E27FC236}">
                  <a16:creationId xmlns:a16="http://schemas.microsoft.com/office/drawing/2014/main" id="{3A7CB356-0033-AFDD-2927-158273A44A36}"/>
                </a:ext>
              </a:extLst>
            </p:cNvPr>
            <p:cNvSpPr/>
            <p:nvPr/>
          </p:nvSpPr>
          <p:spPr>
            <a:xfrm>
              <a:off x="6437946" y="3252923"/>
              <a:ext cx="80011" cy="45719"/>
            </a:xfrm>
            <a:prstGeom prst="roundRect">
              <a:avLst>
                <a:gd name="adj" fmla="val 50000"/>
              </a:avLst>
            </a:prstGeom>
            <a:solidFill>
              <a:srgbClr val="703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Plus Jakarta Sans" pitchFamily="2" charset="0"/>
                <a:cs typeface="Plus Jakarta Sans" pitchFamily="2" charset="0"/>
              </a:endParaRPr>
            </a:p>
          </p:txBody>
        </p:sp>
      </p:grpSp>
    </p:spTree>
    <p:extLst>
      <p:ext uri="{BB962C8B-B14F-4D97-AF65-F5344CB8AC3E}">
        <p14:creationId xmlns:p14="http://schemas.microsoft.com/office/powerpoint/2010/main" val="3914313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960C997F-40B0-4EFD-910F-D49EC021B569}"/>
              </a:ext>
            </a:extLst>
          </p:cNvPr>
          <p:cNvPicPr>
            <a:picLocks noChangeAspect="1"/>
          </p:cNvPicPr>
          <p:nvPr/>
        </p:nvPicPr>
        <p:blipFill rotWithShape="1">
          <a:blip r:embed="rId3">
            <a:alphaModFix amt="5000"/>
            <a:extLst>
              <a:ext uri="{28A0092B-C50C-407E-A947-70E740481C1C}">
                <a14:useLocalDpi xmlns:a14="http://schemas.microsoft.com/office/drawing/2010/main" val="0"/>
              </a:ext>
            </a:extLst>
          </a:blip>
          <a:srcRect l="2803" t="17489" r="2507" b="2866"/>
          <a:stretch/>
        </p:blipFill>
        <p:spPr>
          <a:xfrm>
            <a:off x="0" y="76199"/>
            <a:ext cx="12230100" cy="6858001"/>
          </a:xfrm>
          <a:prstGeom prst="rect">
            <a:avLst/>
          </a:prstGeom>
        </p:spPr>
      </p:pic>
      <p:sp>
        <p:nvSpPr>
          <p:cNvPr id="42" name="Oval 41">
            <a:extLst>
              <a:ext uri="{FF2B5EF4-FFF2-40B4-BE49-F238E27FC236}">
                <a16:creationId xmlns:a16="http://schemas.microsoft.com/office/drawing/2014/main" id="{0DA031C4-DAB2-6284-C1F3-29939318AAEA}"/>
              </a:ext>
            </a:extLst>
          </p:cNvPr>
          <p:cNvSpPr/>
          <p:nvPr/>
        </p:nvSpPr>
        <p:spPr>
          <a:xfrm>
            <a:off x="-236851" y="7178332"/>
            <a:ext cx="45719" cy="45719"/>
          </a:xfrm>
          <a:prstGeom prst="ellipse">
            <a:avLst/>
          </a:prstGeom>
          <a:solidFill>
            <a:srgbClr val="5544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C382565F-F401-82CA-9A1E-B6240A64D20E}"/>
              </a:ext>
            </a:extLst>
          </p:cNvPr>
          <p:cNvSpPr/>
          <p:nvPr/>
        </p:nvSpPr>
        <p:spPr>
          <a:xfrm>
            <a:off x="-236851" y="8155345"/>
            <a:ext cx="45719" cy="45719"/>
          </a:xfrm>
          <a:prstGeom prst="ellipse">
            <a:avLst/>
          </a:prstGeom>
          <a:solidFill>
            <a:srgbClr val="5544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AAE14CFB-D795-D42F-BE60-1999A314189A}"/>
              </a:ext>
            </a:extLst>
          </p:cNvPr>
          <p:cNvSpPr/>
          <p:nvPr/>
        </p:nvSpPr>
        <p:spPr>
          <a:xfrm>
            <a:off x="-236851" y="8966503"/>
            <a:ext cx="45719" cy="45719"/>
          </a:xfrm>
          <a:prstGeom prst="ellipse">
            <a:avLst/>
          </a:prstGeom>
          <a:solidFill>
            <a:srgbClr val="5544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377DBD5B-08AF-CD7A-760B-DA78B088C942}"/>
              </a:ext>
            </a:extLst>
          </p:cNvPr>
          <p:cNvSpPr/>
          <p:nvPr/>
        </p:nvSpPr>
        <p:spPr>
          <a:xfrm>
            <a:off x="-236851" y="9771365"/>
            <a:ext cx="45719" cy="45719"/>
          </a:xfrm>
          <a:prstGeom prst="ellipse">
            <a:avLst/>
          </a:prstGeom>
          <a:solidFill>
            <a:srgbClr val="5544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129C4249-55FF-1414-60E3-C2E268498113}"/>
              </a:ext>
            </a:extLst>
          </p:cNvPr>
          <p:cNvSpPr txBox="1"/>
          <p:nvPr/>
        </p:nvSpPr>
        <p:spPr>
          <a:xfrm flipH="1">
            <a:off x="1252891" y="2571538"/>
            <a:ext cx="2651524" cy="738664"/>
          </a:xfrm>
          <a:prstGeom prst="rect">
            <a:avLst/>
          </a:prstGeom>
          <a:noFill/>
        </p:spPr>
        <p:txBody>
          <a:bodyPr wrap="square">
            <a:spAutoFit/>
          </a:bodyPr>
          <a:lstStyle/>
          <a:p>
            <a:r>
              <a:rPr lang="en-US" sz="1400" b="0" i="0" dirty="0">
                <a:solidFill>
                  <a:schemeClr val="tx1">
                    <a:lumMod val="75000"/>
                    <a:lumOff val="25000"/>
                  </a:schemeClr>
                </a:solidFill>
                <a:effectLst/>
                <a:latin typeface="Outfit" pitchFamily="2" charset="0"/>
              </a:rPr>
              <a:t>People who are blind or have low vision often face difficulties moving around independently.</a:t>
            </a:r>
          </a:p>
        </p:txBody>
      </p:sp>
      <p:sp>
        <p:nvSpPr>
          <p:cNvPr id="41" name="TextBox 40">
            <a:extLst>
              <a:ext uri="{FF2B5EF4-FFF2-40B4-BE49-F238E27FC236}">
                <a16:creationId xmlns:a16="http://schemas.microsoft.com/office/drawing/2014/main" id="{BB765423-0B3A-9793-0EE3-D12EE4E4F324}"/>
              </a:ext>
            </a:extLst>
          </p:cNvPr>
          <p:cNvSpPr txBox="1"/>
          <p:nvPr/>
        </p:nvSpPr>
        <p:spPr>
          <a:xfrm flipH="1">
            <a:off x="1252891" y="4653860"/>
            <a:ext cx="3037593" cy="738664"/>
          </a:xfrm>
          <a:prstGeom prst="rect">
            <a:avLst/>
          </a:prstGeom>
          <a:noFill/>
        </p:spPr>
        <p:txBody>
          <a:bodyPr wrap="square">
            <a:spAutoFit/>
          </a:bodyPr>
          <a:lstStyle/>
          <a:p>
            <a:r>
              <a:rPr lang="en-US" sz="1400" b="0" i="0" dirty="0">
                <a:solidFill>
                  <a:schemeClr val="tx1">
                    <a:lumMod val="75000"/>
                    <a:lumOff val="25000"/>
                  </a:schemeClr>
                </a:solidFill>
                <a:effectLst/>
                <a:latin typeface="Outfit" pitchFamily="2" charset="0"/>
              </a:rPr>
              <a:t>White canes and guide dogs are commonly used, but they have limitations.</a:t>
            </a:r>
          </a:p>
        </p:txBody>
      </p:sp>
      <p:sp>
        <p:nvSpPr>
          <p:cNvPr id="43" name="TextBox 42">
            <a:extLst>
              <a:ext uri="{FF2B5EF4-FFF2-40B4-BE49-F238E27FC236}">
                <a16:creationId xmlns:a16="http://schemas.microsoft.com/office/drawing/2014/main" id="{1F2605D7-9ABA-229C-6B25-BB063D42ABC1}"/>
              </a:ext>
            </a:extLst>
          </p:cNvPr>
          <p:cNvSpPr txBox="1"/>
          <p:nvPr/>
        </p:nvSpPr>
        <p:spPr>
          <a:xfrm flipH="1">
            <a:off x="1252891" y="2104292"/>
            <a:ext cx="2804120" cy="461024"/>
          </a:xfrm>
          <a:prstGeom prst="rect">
            <a:avLst/>
          </a:prstGeom>
          <a:noFill/>
        </p:spPr>
        <p:txBody>
          <a:bodyPr wrap="square">
            <a:spAutoFit/>
          </a:bodyPr>
          <a:lstStyle/>
          <a:p>
            <a:pPr>
              <a:lnSpc>
                <a:spcPct val="150000"/>
              </a:lnSpc>
            </a:pPr>
            <a:r>
              <a:rPr lang="en-ID" b="1" i="0" dirty="0">
                <a:solidFill>
                  <a:srgbClr val="7034A1"/>
                </a:solidFill>
                <a:effectLst/>
                <a:latin typeface="Outfit" pitchFamily="2" charset="0"/>
              </a:rPr>
              <a:t>Daily Challenges</a:t>
            </a:r>
          </a:p>
        </p:txBody>
      </p:sp>
      <p:sp>
        <p:nvSpPr>
          <p:cNvPr id="44" name="TextBox 43">
            <a:extLst>
              <a:ext uri="{FF2B5EF4-FFF2-40B4-BE49-F238E27FC236}">
                <a16:creationId xmlns:a16="http://schemas.microsoft.com/office/drawing/2014/main" id="{96DCF055-802C-65CA-6283-F95274209C7D}"/>
              </a:ext>
            </a:extLst>
          </p:cNvPr>
          <p:cNvSpPr txBox="1"/>
          <p:nvPr/>
        </p:nvSpPr>
        <p:spPr>
          <a:xfrm flipH="1">
            <a:off x="1252891" y="4099832"/>
            <a:ext cx="3128607" cy="461024"/>
          </a:xfrm>
          <a:prstGeom prst="rect">
            <a:avLst/>
          </a:prstGeom>
          <a:noFill/>
        </p:spPr>
        <p:txBody>
          <a:bodyPr wrap="square">
            <a:spAutoFit/>
          </a:bodyPr>
          <a:lstStyle/>
          <a:p>
            <a:pPr>
              <a:lnSpc>
                <a:spcPct val="150000"/>
              </a:lnSpc>
            </a:pPr>
            <a:r>
              <a:rPr lang="en-ID" b="1" i="0" dirty="0">
                <a:solidFill>
                  <a:srgbClr val="7034A1"/>
                </a:solidFill>
                <a:effectLst/>
                <a:latin typeface="Outfit" pitchFamily="2" charset="0"/>
              </a:rPr>
              <a:t>Current Tools</a:t>
            </a:r>
          </a:p>
        </p:txBody>
      </p:sp>
      <p:sp>
        <p:nvSpPr>
          <p:cNvPr id="36" name="TextBox 35">
            <a:extLst>
              <a:ext uri="{FF2B5EF4-FFF2-40B4-BE49-F238E27FC236}">
                <a16:creationId xmlns:a16="http://schemas.microsoft.com/office/drawing/2014/main" id="{F5DE5BAF-2434-20BA-87B1-6EC28C95827B}"/>
              </a:ext>
            </a:extLst>
          </p:cNvPr>
          <p:cNvSpPr txBox="1"/>
          <p:nvPr/>
        </p:nvSpPr>
        <p:spPr>
          <a:xfrm>
            <a:off x="8134989" y="2571538"/>
            <a:ext cx="2140703" cy="584775"/>
          </a:xfrm>
          <a:prstGeom prst="rect">
            <a:avLst/>
          </a:prstGeom>
          <a:noFill/>
        </p:spPr>
        <p:txBody>
          <a:bodyPr wrap="square">
            <a:spAutoFit/>
          </a:bodyPr>
          <a:lstStyle/>
          <a:p>
            <a:r>
              <a:rPr lang="en-US" sz="1600" i="0" dirty="0">
                <a:effectLst/>
                <a:latin typeface="Outfit" pitchFamily="2" charset="0"/>
              </a:rPr>
              <a:t>Can only detect nearby obstacles.</a:t>
            </a:r>
          </a:p>
        </p:txBody>
      </p:sp>
      <p:sp>
        <p:nvSpPr>
          <p:cNvPr id="37" name="TextBox 36">
            <a:extLst>
              <a:ext uri="{FF2B5EF4-FFF2-40B4-BE49-F238E27FC236}">
                <a16:creationId xmlns:a16="http://schemas.microsoft.com/office/drawing/2014/main" id="{9743FA82-3E1E-E5A4-909E-D7FDA628C8BF}"/>
              </a:ext>
            </a:extLst>
          </p:cNvPr>
          <p:cNvSpPr txBox="1"/>
          <p:nvPr/>
        </p:nvSpPr>
        <p:spPr>
          <a:xfrm>
            <a:off x="8134989" y="4653860"/>
            <a:ext cx="3731661" cy="523220"/>
          </a:xfrm>
          <a:prstGeom prst="rect">
            <a:avLst/>
          </a:prstGeom>
          <a:noFill/>
        </p:spPr>
        <p:txBody>
          <a:bodyPr wrap="square">
            <a:spAutoFit/>
          </a:bodyPr>
          <a:lstStyle/>
          <a:p>
            <a:r>
              <a:rPr lang="en-US" sz="1400" b="0" i="0" dirty="0">
                <a:solidFill>
                  <a:schemeClr val="tx1">
                    <a:lumMod val="75000"/>
                    <a:lumOff val="25000"/>
                  </a:schemeClr>
                </a:solidFill>
                <a:effectLst/>
                <a:latin typeface="Outfit" pitchFamily="2" charset="0"/>
              </a:rPr>
              <a:t>Require extensive training, care, and can't detect certain hazards like water or mud.</a:t>
            </a:r>
          </a:p>
        </p:txBody>
      </p:sp>
      <p:sp>
        <p:nvSpPr>
          <p:cNvPr id="38" name="TextBox 37">
            <a:extLst>
              <a:ext uri="{FF2B5EF4-FFF2-40B4-BE49-F238E27FC236}">
                <a16:creationId xmlns:a16="http://schemas.microsoft.com/office/drawing/2014/main" id="{06709166-91F8-398F-8E58-38AC295C7BFB}"/>
              </a:ext>
            </a:extLst>
          </p:cNvPr>
          <p:cNvSpPr txBox="1"/>
          <p:nvPr/>
        </p:nvSpPr>
        <p:spPr>
          <a:xfrm>
            <a:off x="8134989" y="2104292"/>
            <a:ext cx="3731661" cy="461024"/>
          </a:xfrm>
          <a:prstGeom prst="rect">
            <a:avLst/>
          </a:prstGeom>
          <a:noFill/>
        </p:spPr>
        <p:txBody>
          <a:bodyPr wrap="square">
            <a:spAutoFit/>
          </a:bodyPr>
          <a:lstStyle/>
          <a:p>
            <a:pPr>
              <a:lnSpc>
                <a:spcPct val="150000"/>
              </a:lnSpc>
            </a:pPr>
            <a:r>
              <a:rPr lang="en-ID" b="1" i="0" dirty="0">
                <a:solidFill>
                  <a:srgbClr val="7034A1"/>
                </a:solidFill>
                <a:effectLst/>
                <a:latin typeface="Outfit" pitchFamily="2" charset="0"/>
              </a:rPr>
              <a:t>Limitations of White Canes</a:t>
            </a:r>
          </a:p>
        </p:txBody>
      </p:sp>
      <p:sp>
        <p:nvSpPr>
          <p:cNvPr id="39" name="TextBox 38">
            <a:extLst>
              <a:ext uri="{FF2B5EF4-FFF2-40B4-BE49-F238E27FC236}">
                <a16:creationId xmlns:a16="http://schemas.microsoft.com/office/drawing/2014/main" id="{FFE0C199-BC88-BAEA-FAD9-CF2ED411E570}"/>
              </a:ext>
            </a:extLst>
          </p:cNvPr>
          <p:cNvSpPr txBox="1"/>
          <p:nvPr/>
        </p:nvSpPr>
        <p:spPr>
          <a:xfrm>
            <a:off x="8134989" y="4099768"/>
            <a:ext cx="3342949" cy="461088"/>
          </a:xfrm>
          <a:prstGeom prst="rect">
            <a:avLst/>
          </a:prstGeom>
          <a:noFill/>
        </p:spPr>
        <p:txBody>
          <a:bodyPr wrap="square">
            <a:spAutoFit/>
          </a:bodyPr>
          <a:lstStyle/>
          <a:p>
            <a:pPr>
              <a:lnSpc>
                <a:spcPct val="150000"/>
              </a:lnSpc>
            </a:pPr>
            <a:r>
              <a:rPr lang="en-ID" b="1" i="0" dirty="0">
                <a:solidFill>
                  <a:srgbClr val="7034A1"/>
                </a:solidFill>
                <a:effectLst/>
                <a:latin typeface="Outfit" pitchFamily="2" charset="0"/>
              </a:rPr>
              <a:t>Limitations of Guide Dogs</a:t>
            </a:r>
          </a:p>
        </p:txBody>
      </p:sp>
      <p:grpSp>
        <p:nvGrpSpPr>
          <p:cNvPr id="6" name="Group 5">
            <a:extLst>
              <a:ext uri="{FF2B5EF4-FFF2-40B4-BE49-F238E27FC236}">
                <a16:creationId xmlns:a16="http://schemas.microsoft.com/office/drawing/2014/main" id="{271B2227-9F58-2EEA-5624-3592BFE8665B}"/>
              </a:ext>
            </a:extLst>
          </p:cNvPr>
          <p:cNvGrpSpPr/>
          <p:nvPr/>
        </p:nvGrpSpPr>
        <p:grpSpPr>
          <a:xfrm>
            <a:off x="4761572" y="2290651"/>
            <a:ext cx="2691418" cy="2691878"/>
            <a:chOff x="5147805" y="2667637"/>
            <a:chExt cx="1918952" cy="1919280"/>
          </a:xfrm>
        </p:grpSpPr>
        <p:sp>
          <p:nvSpPr>
            <p:cNvPr id="7" name="Freeform 3">
              <a:extLst>
                <a:ext uri="{FF2B5EF4-FFF2-40B4-BE49-F238E27FC236}">
                  <a16:creationId xmlns:a16="http://schemas.microsoft.com/office/drawing/2014/main" id="{60586471-3473-1669-6373-72C6FBFA0A4F}"/>
                </a:ext>
              </a:extLst>
            </p:cNvPr>
            <p:cNvSpPr/>
            <p:nvPr/>
          </p:nvSpPr>
          <p:spPr>
            <a:xfrm rot="5400000">
              <a:off x="6168551" y="2780031"/>
              <a:ext cx="786228" cy="785727"/>
            </a:xfrm>
            <a:custGeom>
              <a:avLst/>
              <a:gdLst>
                <a:gd name="connsiteX0" fmla="*/ 0 w 1476462"/>
                <a:gd name="connsiteY0" fmla="*/ 952102 h 1475521"/>
                <a:gd name="connsiteX1" fmla="*/ 707115 w 1476462"/>
                <a:gd name="connsiteY1" fmla="*/ 952102 h 1475521"/>
                <a:gd name="connsiteX2" fmla="*/ 953040 w 1476462"/>
                <a:gd name="connsiteY2" fmla="*/ 706177 h 1475521"/>
                <a:gd name="connsiteX3" fmla="*/ 953040 w 1476462"/>
                <a:gd name="connsiteY3" fmla="*/ 0 h 1475521"/>
                <a:gd name="connsiteX4" fmla="*/ 1230537 w 1476462"/>
                <a:gd name="connsiteY4" fmla="*/ 0 h 1475521"/>
                <a:gd name="connsiteX5" fmla="*/ 1476462 w 1476462"/>
                <a:gd name="connsiteY5" fmla="*/ 245925 h 1475521"/>
                <a:gd name="connsiteX6" fmla="*/ 1476462 w 1476462"/>
                <a:gd name="connsiteY6" fmla="*/ 1229596 h 1475521"/>
                <a:gd name="connsiteX7" fmla="*/ 1230537 w 1476462"/>
                <a:gd name="connsiteY7" fmla="*/ 1475521 h 1475521"/>
                <a:gd name="connsiteX8" fmla="*/ 245925 w 1476462"/>
                <a:gd name="connsiteY8" fmla="*/ 1475521 h 1475521"/>
                <a:gd name="connsiteX9" fmla="*/ 0 w 1476462"/>
                <a:gd name="connsiteY9" fmla="*/ 1229596 h 1475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6462" h="1475521">
                  <a:moveTo>
                    <a:pt x="0" y="952102"/>
                  </a:moveTo>
                  <a:lnTo>
                    <a:pt x="707115" y="952102"/>
                  </a:lnTo>
                  <a:cubicBezTo>
                    <a:pt x="842936" y="952102"/>
                    <a:pt x="953040" y="841998"/>
                    <a:pt x="953040" y="706177"/>
                  </a:cubicBezTo>
                  <a:lnTo>
                    <a:pt x="953040" y="0"/>
                  </a:lnTo>
                  <a:lnTo>
                    <a:pt x="1230537" y="0"/>
                  </a:lnTo>
                  <a:cubicBezTo>
                    <a:pt x="1366358" y="0"/>
                    <a:pt x="1476462" y="110104"/>
                    <a:pt x="1476462" y="245925"/>
                  </a:cubicBezTo>
                  <a:lnTo>
                    <a:pt x="1476462" y="1229596"/>
                  </a:lnTo>
                  <a:cubicBezTo>
                    <a:pt x="1476462" y="1365417"/>
                    <a:pt x="1366358" y="1475521"/>
                    <a:pt x="1230537" y="1475521"/>
                  </a:cubicBezTo>
                  <a:lnTo>
                    <a:pt x="245925" y="1475521"/>
                  </a:lnTo>
                  <a:cubicBezTo>
                    <a:pt x="110104" y="1475521"/>
                    <a:pt x="0" y="1365417"/>
                    <a:pt x="0" y="1229596"/>
                  </a:cubicBez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4">
              <a:extLst>
                <a:ext uri="{FF2B5EF4-FFF2-40B4-BE49-F238E27FC236}">
                  <a16:creationId xmlns:a16="http://schemas.microsoft.com/office/drawing/2014/main" id="{5AC9DBD6-4F6D-D423-BA1B-DF8E143EEF8D}"/>
                </a:ext>
              </a:extLst>
            </p:cNvPr>
            <p:cNvSpPr/>
            <p:nvPr/>
          </p:nvSpPr>
          <p:spPr>
            <a:xfrm rot="16200000">
              <a:off x="5255861" y="3692722"/>
              <a:ext cx="786228" cy="785727"/>
            </a:xfrm>
            <a:custGeom>
              <a:avLst/>
              <a:gdLst>
                <a:gd name="connsiteX0" fmla="*/ 0 w 1476462"/>
                <a:gd name="connsiteY0" fmla="*/ 952102 h 1475521"/>
                <a:gd name="connsiteX1" fmla="*/ 707115 w 1476462"/>
                <a:gd name="connsiteY1" fmla="*/ 952102 h 1475521"/>
                <a:gd name="connsiteX2" fmla="*/ 953040 w 1476462"/>
                <a:gd name="connsiteY2" fmla="*/ 706177 h 1475521"/>
                <a:gd name="connsiteX3" fmla="*/ 953040 w 1476462"/>
                <a:gd name="connsiteY3" fmla="*/ 0 h 1475521"/>
                <a:gd name="connsiteX4" fmla="*/ 1230537 w 1476462"/>
                <a:gd name="connsiteY4" fmla="*/ 0 h 1475521"/>
                <a:gd name="connsiteX5" fmla="*/ 1476462 w 1476462"/>
                <a:gd name="connsiteY5" fmla="*/ 245925 h 1475521"/>
                <a:gd name="connsiteX6" fmla="*/ 1476462 w 1476462"/>
                <a:gd name="connsiteY6" fmla="*/ 1229596 h 1475521"/>
                <a:gd name="connsiteX7" fmla="*/ 1230537 w 1476462"/>
                <a:gd name="connsiteY7" fmla="*/ 1475521 h 1475521"/>
                <a:gd name="connsiteX8" fmla="*/ 245925 w 1476462"/>
                <a:gd name="connsiteY8" fmla="*/ 1475521 h 1475521"/>
                <a:gd name="connsiteX9" fmla="*/ 0 w 1476462"/>
                <a:gd name="connsiteY9" fmla="*/ 1229596 h 1475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6462" h="1475521">
                  <a:moveTo>
                    <a:pt x="0" y="952102"/>
                  </a:moveTo>
                  <a:lnTo>
                    <a:pt x="707115" y="952102"/>
                  </a:lnTo>
                  <a:cubicBezTo>
                    <a:pt x="842936" y="952102"/>
                    <a:pt x="953040" y="841998"/>
                    <a:pt x="953040" y="706177"/>
                  </a:cubicBezTo>
                  <a:lnTo>
                    <a:pt x="953040" y="0"/>
                  </a:lnTo>
                  <a:lnTo>
                    <a:pt x="1230537" y="0"/>
                  </a:lnTo>
                  <a:cubicBezTo>
                    <a:pt x="1366358" y="0"/>
                    <a:pt x="1476462" y="110104"/>
                    <a:pt x="1476462" y="245925"/>
                  </a:cubicBezTo>
                  <a:lnTo>
                    <a:pt x="1476462" y="1229596"/>
                  </a:lnTo>
                  <a:cubicBezTo>
                    <a:pt x="1476462" y="1365417"/>
                    <a:pt x="1366358" y="1475521"/>
                    <a:pt x="1230537" y="1475521"/>
                  </a:cubicBezTo>
                  <a:lnTo>
                    <a:pt x="245925" y="1475521"/>
                  </a:lnTo>
                  <a:cubicBezTo>
                    <a:pt x="110104" y="1475521"/>
                    <a:pt x="0" y="1365417"/>
                    <a:pt x="0" y="1229596"/>
                  </a:cubicBez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5">
              <a:extLst>
                <a:ext uri="{FF2B5EF4-FFF2-40B4-BE49-F238E27FC236}">
                  <a16:creationId xmlns:a16="http://schemas.microsoft.com/office/drawing/2014/main" id="{4E66A582-50C3-80ED-C2BA-02E09D474383}"/>
                </a:ext>
              </a:extLst>
            </p:cNvPr>
            <p:cNvSpPr/>
            <p:nvPr/>
          </p:nvSpPr>
          <p:spPr>
            <a:xfrm rot="10800000">
              <a:off x="6156849" y="3677097"/>
              <a:ext cx="786228" cy="785727"/>
            </a:xfrm>
            <a:custGeom>
              <a:avLst/>
              <a:gdLst>
                <a:gd name="connsiteX0" fmla="*/ 0 w 1476462"/>
                <a:gd name="connsiteY0" fmla="*/ 952102 h 1475521"/>
                <a:gd name="connsiteX1" fmla="*/ 707115 w 1476462"/>
                <a:gd name="connsiteY1" fmla="*/ 952102 h 1475521"/>
                <a:gd name="connsiteX2" fmla="*/ 953040 w 1476462"/>
                <a:gd name="connsiteY2" fmla="*/ 706177 h 1475521"/>
                <a:gd name="connsiteX3" fmla="*/ 953040 w 1476462"/>
                <a:gd name="connsiteY3" fmla="*/ 0 h 1475521"/>
                <a:gd name="connsiteX4" fmla="*/ 1230537 w 1476462"/>
                <a:gd name="connsiteY4" fmla="*/ 0 h 1475521"/>
                <a:gd name="connsiteX5" fmla="*/ 1476462 w 1476462"/>
                <a:gd name="connsiteY5" fmla="*/ 245925 h 1475521"/>
                <a:gd name="connsiteX6" fmla="*/ 1476462 w 1476462"/>
                <a:gd name="connsiteY6" fmla="*/ 1229596 h 1475521"/>
                <a:gd name="connsiteX7" fmla="*/ 1230537 w 1476462"/>
                <a:gd name="connsiteY7" fmla="*/ 1475521 h 1475521"/>
                <a:gd name="connsiteX8" fmla="*/ 245925 w 1476462"/>
                <a:gd name="connsiteY8" fmla="*/ 1475521 h 1475521"/>
                <a:gd name="connsiteX9" fmla="*/ 0 w 1476462"/>
                <a:gd name="connsiteY9" fmla="*/ 1229596 h 1475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6462" h="1475521">
                  <a:moveTo>
                    <a:pt x="0" y="952102"/>
                  </a:moveTo>
                  <a:lnTo>
                    <a:pt x="707115" y="952102"/>
                  </a:lnTo>
                  <a:cubicBezTo>
                    <a:pt x="842936" y="952102"/>
                    <a:pt x="953040" y="841998"/>
                    <a:pt x="953040" y="706177"/>
                  </a:cubicBezTo>
                  <a:lnTo>
                    <a:pt x="953040" y="0"/>
                  </a:lnTo>
                  <a:lnTo>
                    <a:pt x="1230537" y="0"/>
                  </a:lnTo>
                  <a:cubicBezTo>
                    <a:pt x="1366358" y="0"/>
                    <a:pt x="1476462" y="110104"/>
                    <a:pt x="1476462" y="245925"/>
                  </a:cubicBezTo>
                  <a:lnTo>
                    <a:pt x="1476462" y="1229596"/>
                  </a:lnTo>
                  <a:cubicBezTo>
                    <a:pt x="1476462" y="1365417"/>
                    <a:pt x="1366358" y="1475521"/>
                    <a:pt x="1230537" y="1475521"/>
                  </a:cubicBezTo>
                  <a:lnTo>
                    <a:pt x="245925" y="1475521"/>
                  </a:lnTo>
                  <a:cubicBezTo>
                    <a:pt x="110104" y="1475521"/>
                    <a:pt x="0" y="1365417"/>
                    <a:pt x="0" y="1229596"/>
                  </a:cubicBezTo>
                  <a:close/>
                </a:path>
              </a:pathLst>
            </a:custGeom>
            <a:solidFill>
              <a:srgbClr val="7034A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6">
              <a:extLst>
                <a:ext uri="{FF2B5EF4-FFF2-40B4-BE49-F238E27FC236}">
                  <a16:creationId xmlns:a16="http://schemas.microsoft.com/office/drawing/2014/main" id="{4292BF6A-8983-2535-0982-8B8FFE49EA62}"/>
                </a:ext>
              </a:extLst>
            </p:cNvPr>
            <p:cNvSpPr/>
            <p:nvPr/>
          </p:nvSpPr>
          <p:spPr>
            <a:xfrm rot="16200000" flipH="1">
              <a:off x="5271485" y="2791734"/>
              <a:ext cx="786228" cy="785727"/>
            </a:xfrm>
            <a:custGeom>
              <a:avLst/>
              <a:gdLst>
                <a:gd name="connsiteX0" fmla="*/ 0 w 1476462"/>
                <a:gd name="connsiteY0" fmla="*/ 952102 h 1475521"/>
                <a:gd name="connsiteX1" fmla="*/ 707115 w 1476462"/>
                <a:gd name="connsiteY1" fmla="*/ 952102 h 1475521"/>
                <a:gd name="connsiteX2" fmla="*/ 953040 w 1476462"/>
                <a:gd name="connsiteY2" fmla="*/ 706177 h 1475521"/>
                <a:gd name="connsiteX3" fmla="*/ 953040 w 1476462"/>
                <a:gd name="connsiteY3" fmla="*/ 0 h 1475521"/>
                <a:gd name="connsiteX4" fmla="*/ 1230537 w 1476462"/>
                <a:gd name="connsiteY4" fmla="*/ 0 h 1475521"/>
                <a:gd name="connsiteX5" fmla="*/ 1476462 w 1476462"/>
                <a:gd name="connsiteY5" fmla="*/ 245925 h 1475521"/>
                <a:gd name="connsiteX6" fmla="*/ 1476462 w 1476462"/>
                <a:gd name="connsiteY6" fmla="*/ 1229596 h 1475521"/>
                <a:gd name="connsiteX7" fmla="*/ 1230537 w 1476462"/>
                <a:gd name="connsiteY7" fmla="*/ 1475521 h 1475521"/>
                <a:gd name="connsiteX8" fmla="*/ 245925 w 1476462"/>
                <a:gd name="connsiteY8" fmla="*/ 1475521 h 1475521"/>
                <a:gd name="connsiteX9" fmla="*/ 0 w 1476462"/>
                <a:gd name="connsiteY9" fmla="*/ 1229596 h 1475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6462" h="1475521">
                  <a:moveTo>
                    <a:pt x="0" y="952102"/>
                  </a:moveTo>
                  <a:lnTo>
                    <a:pt x="707115" y="952102"/>
                  </a:lnTo>
                  <a:cubicBezTo>
                    <a:pt x="842936" y="952102"/>
                    <a:pt x="953040" y="841998"/>
                    <a:pt x="953040" y="706177"/>
                  </a:cubicBezTo>
                  <a:lnTo>
                    <a:pt x="953040" y="0"/>
                  </a:lnTo>
                  <a:lnTo>
                    <a:pt x="1230537" y="0"/>
                  </a:lnTo>
                  <a:cubicBezTo>
                    <a:pt x="1366358" y="0"/>
                    <a:pt x="1476462" y="110104"/>
                    <a:pt x="1476462" y="245925"/>
                  </a:cubicBezTo>
                  <a:lnTo>
                    <a:pt x="1476462" y="1229596"/>
                  </a:lnTo>
                  <a:cubicBezTo>
                    <a:pt x="1476462" y="1365417"/>
                    <a:pt x="1366358" y="1475521"/>
                    <a:pt x="1230537" y="1475521"/>
                  </a:cubicBezTo>
                  <a:lnTo>
                    <a:pt x="245925" y="1475521"/>
                  </a:lnTo>
                  <a:cubicBezTo>
                    <a:pt x="110104" y="1475521"/>
                    <a:pt x="0" y="1365417"/>
                    <a:pt x="0" y="1229596"/>
                  </a:cubicBezTo>
                  <a:close/>
                </a:path>
              </a:pathLst>
            </a:custGeom>
            <a:solidFill>
              <a:srgbClr val="7034A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ounded Rectangle 7">
              <a:extLst>
                <a:ext uri="{FF2B5EF4-FFF2-40B4-BE49-F238E27FC236}">
                  <a16:creationId xmlns:a16="http://schemas.microsoft.com/office/drawing/2014/main" id="{E497A6A5-FFCA-BB82-1FEB-C7EB87DB1E5E}"/>
                </a:ext>
              </a:extLst>
            </p:cNvPr>
            <p:cNvSpPr/>
            <p:nvPr/>
          </p:nvSpPr>
          <p:spPr>
            <a:xfrm rot="5400000">
              <a:off x="6551820" y="2667802"/>
              <a:ext cx="515101" cy="51477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ounded Rectangle 8">
              <a:extLst>
                <a:ext uri="{FF2B5EF4-FFF2-40B4-BE49-F238E27FC236}">
                  <a16:creationId xmlns:a16="http://schemas.microsoft.com/office/drawing/2014/main" id="{B0A3FA7F-5BFD-B708-0F0E-506959F984A0}"/>
                </a:ext>
              </a:extLst>
            </p:cNvPr>
            <p:cNvSpPr/>
            <p:nvPr/>
          </p:nvSpPr>
          <p:spPr>
            <a:xfrm rot="5400000">
              <a:off x="6527320" y="4047481"/>
              <a:ext cx="515101" cy="514772"/>
            </a:xfrm>
            <a:prstGeom prst="roundRect">
              <a:avLst/>
            </a:prstGeom>
            <a:solidFill>
              <a:srgbClr val="7034A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Rounded Rectangle 9">
              <a:extLst>
                <a:ext uri="{FF2B5EF4-FFF2-40B4-BE49-F238E27FC236}">
                  <a16:creationId xmlns:a16="http://schemas.microsoft.com/office/drawing/2014/main" id="{9124E2A8-4924-FAB8-2FA1-D11520688ECC}"/>
                </a:ext>
              </a:extLst>
            </p:cNvPr>
            <p:cNvSpPr/>
            <p:nvPr/>
          </p:nvSpPr>
          <p:spPr>
            <a:xfrm rot="5400000">
              <a:off x="5147640" y="4071981"/>
              <a:ext cx="515101" cy="51477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ounded Rectangle 10">
              <a:extLst>
                <a:ext uri="{FF2B5EF4-FFF2-40B4-BE49-F238E27FC236}">
                  <a16:creationId xmlns:a16="http://schemas.microsoft.com/office/drawing/2014/main" id="{E38648D1-C638-E63B-9BA3-80269079F3FC}"/>
                </a:ext>
              </a:extLst>
            </p:cNvPr>
            <p:cNvSpPr/>
            <p:nvPr/>
          </p:nvSpPr>
          <p:spPr>
            <a:xfrm rot="5400000">
              <a:off x="5149581" y="2669742"/>
              <a:ext cx="515101" cy="514772"/>
            </a:xfrm>
            <a:prstGeom prst="roundRect">
              <a:avLst/>
            </a:prstGeom>
            <a:solidFill>
              <a:srgbClr val="7034A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5" name="Rectangle 44">
            <a:extLst>
              <a:ext uri="{FF2B5EF4-FFF2-40B4-BE49-F238E27FC236}">
                <a16:creationId xmlns:a16="http://schemas.microsoft.com/office/drawing/2014/main" id="{54E1D0AE-9C59-9C93-69B9-6C248AA68B82}"/>
              </a:ext>
            </a:extLst>
          </p:cNvPr>
          <p:cNvSpPr/>
          <p:nvPr/>
        </p:nvSpPr>
        <p:spPr>
          <a:xfrm>
            <a:off x="0" y="336279"/>
            <a:ext cx="12192000" cy="584775"/>
          </a:xfrm>
          <a:prstGeom prst="rect">
            <a:avLst/>
          </a:prstGeom>
        </p:spPr>
        <p:txBody>
          <a:bodyPr wrap="square">
            <a:spAutoFit/>
          </a:bodyPr>
          <a:lstStyle/>
          <a:p>
            <a:pPr algn="ctr"/>
            <a:r>
              <a:rPr lang="en-US" sz="3200" b="1" dirty="0">
                <a:solidFill>
                  <a:schemeClr val="tx1">
                    <a:lumMod val="95000"/>
                    <a:lumOff val="5000"/>
                  </a:schemeClr>
                </a:solidFill>
                <a:latin typeface="Outfit" pitchFamily="2" charset="0"/>
              </a:rPr>
              <a:t>The </a:t>
            </a:r>
            <a:r>
              <a:rPr lang="en-US" sz="3200" b="1" dirty="0">
                <a:solidFill>
                  <a:srgbClr val="7034A1"/>
                </a:solidFill>
                <a:latin typeface="Outfit" pitchFamily="2" charset="0"/>
              </a:rPr>
              <a:t>Problem</a:t>
            </a:r>
          </a:p>
        </p:txBody>
      </p:sp>
      <p:grpSp>
        <p:nvGrpSpPr>
          <p:cNvPr id="46" name="Group 45">
            <a:extLst>
              <a:ext uri="{FF2B5EF4-FFF2-40B4-BE49-F238E27FC236}">
                <a16:creationId xmlns:a16="http://schemas.microsoft.com/office/drawing/2014/main" id="{A2CE0D2E-AB04-CA75-C3BA-EECF66CE1585}"/>
              </a:ext>
            </a:extLst>
          </p:cNvPr>
          <p:cNvGrpSpPr/>
          <p:nvPr/>
        </p:nvGrpSpPr>
        <p:grpSpPr>
          <a:xfrm>
            <a:off x="5674043" y="1079511"/>
            <a:ext cx="843914" cy="45719"/>
            <a:chOff x="5674043" y="3252923"/>
            <a:chExt cx="843914" cy="45719"/>
          </a:xfrm>
        </p:grpSpPr>
        <p:sp>
          <p:nvSpPr>
            <p:cNvPr id="47" name="Rectangle: Rounded Corners 46">
              <a:extLst>
                <a:ext uri="{FF2B5EF4-FFF2-40B4-BE49-F238E27FC236}">
                  <a16:creationId xmlns:a16="http://schemas.microsoft.com/office/drawing/2014/main" id="{AC99984F-D9D2-77DF-5BB7-A0653677CBDF}"/>
                </a:ext>
              </a:extLst>
            </p:cNvPr>
            <p:cNvSpPr/>
            <p:nvPr/>
          </p:nvSpPr>
          <p:spPr>
            <a:xfrm>
              <a:off x="5674043" y="3252923"/>
              <a:ext cx="434340" cy="45719"/>
            </a:xfrm>
            <a:prstGeom prst="roundRect">
              <a:avLst>
                <a:gd name="adj" fmla="val 50000"/>
              </a:avLst>
            </a:prstGeom>
            <a:solidFill>
              <a:srgbClr val="703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59D6"/>
                </a:solidFill>
                <a:latin typeface="Plus Jakarta Sans" pitchFamily="2" charset="0"/>
                <a:cs typeface="Plus Jakarta Sans" pitchFamily="2" charset="0"/>
              </a:endParaRPr>
            </a:p>
          </p:txBody>
        </p:sp>
        <p:sp>
          <p:nvSpPr>
            <p:cNvPr id="48" name="Rectangle: Rounded Corners 47">
              <a:extLst>
                <a:ext uri="{FF2B5EF4-FFF2-40B4-BE49-F238E27FC236}">
                  <a16:creationId xmlns:a16="http://schemas.microsoft.com/office/drawing/2014/main" id="{7F5DF501-15D6-EC87-74E1-8F2EA910E5C8}"/>
                </a:ext>
              </a:extLst>
            </p:cNvPr>
            <p:cNvSpPr/>
            <p:nvPr/>
          </p:nvSpPr>
          <p:spPr>
            <a:xfrm>
              <a:off x="6176962" y="3252923"/>
              <a:ext cx="192405" cy="45719"/>
            </a:xfrm>
            <a:prstGeom prst="roundRect">
              <a:avLst>
                <a:gd name="adj"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Plus Jakarta Sans" pitchFamily="2" charset="0"/>
                <a:cs typeface="Plus Jakarta Sans" pitchFamily="2" charset="0"/>
              </a:endParaRPr>
            </a:p>
          </p:txBody>
        </p:sp>
        <p:sp>
          <p:nvSpPr>
            <p:cNvPr id="52" name="Rectangle: Rounded Corners 51">
              <a:extLst>
                <a:ext uri="{FF2B5EF4-FFF2-40B4-BE49-F238E27FC236}">
                  <a16:creationId xmlns:a16="http://schemas.microsoft.com/office/drawing/2014/main" id="{6639264D-5C04-80B4-2567-E6A2563093C2}"/>
                </a:ext>
              </a:extLst>
            </p:cNvPr>
            <p:cNvSpPr/>
            <p:nvPr/>
          </p:nvSpPr>
          <p:spPr>
            <a:xfrm>
              <a:off x="6437946" y="3252923"/>
              <a:ext cx="80011" cy="45719"/>
            </a:xfrm>
            <a:prstGeom prst="roundRect">
              <a:avLst>
                <a:gd name="adj" fmla="val 50000"/>
              </a:avLst>
            </a:prstGeom>
            <a:solidFill>
              <a:srgbClr val="703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Plus Jakarta Sans" pitchFamily="2" charset="0"/>
                <a:cs typeface="Plus Jakarta Sans" pitchFamily="2" charset="0"/>
              </a:endParaRPr>
            </a:p>
          </p:txBody>
        </p:sp>
      </p:grpSp>
      <p:pic>
        <p:nvPicPr>
          <p:cNvPr id="54" name="Graphic 53">
            <a:extLst>
              <a:ext uri="{FF2B5EF4-FFF2-40B4-BE49-F238E27FC236}">
                <a16:creationId xmlns:a16="http://schemas.microsoft.com/office/drawing/2014/main" id="{95DCBC3C-C50F-5AF7-C210-36B13131D1EE}"/>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940848" y="2506533"/>
            <a:ext cx="290688" cy="290688"/>
          </a:xfrm>
          <a:prstGeom prst="rect">
            <a:avLst/>
          </a:prstGeom>
        </p:spPr>
      </p:pic>
      <p:pic>
        <p:nvPicPr>
          <p:cNvPr id="58" name="Graphic 57">
            <a:extLst>
              <a:ext uri="{FF2B5EF4-FFF2-40B4-BE49-F238E27FC236}">
                <a16:creationId xmlns:a16="http://schemas.microsoft.com/office/drawing/2014/main" id="{7D4A3B23-8C17-6CAC-02E6-32D31811B169}"/>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6832660" y="4376084"/>
            <a:ext cx="421712" cy="421712"/>
          </a:xfrm>
          <a:prstGeom prst="rect">
            <a:avLst/>
          </a:prstGeom>
        </p:spPr>
      </p:pic>
      <p:pic>
        <p:nvPicPr>
          <p:cNvPr id="60" name="Graphic 59">
            <a:extLst>
              <a:ext uri="{FF2B5EF4-FFF2-40B4-BE49-F238E27FC236}">
                <a16:creationId xmlns:a16="http://schemas.microsoft.com/office/drawing/2014/main" id="{A19760A0-8B29-0497-C0AF-BF45EDA3C0A2}"/>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886465" y="2471689"/>
            <a:ext cx="392236" cy="392236"/>
          </a:xfrm>
          <a:prstGeom prst="rect">
            <a:avLst/>
          </a:prstGeom>
        </p:spPr>
      </p:pic>
      <p:pic>
        <p:nvPicPr>
          <p:cNvPr id="62" name="Graphic 61">
            <a:extLst>
              <a:ext uri="{FF2B5EF4-FFF2-40B4-BE49-F238E27FC236}">
                <a16:creationId xmlns:a16="http://schemas.microsoft.com/office/drawing/2014/main" id="{7C4BD227-EE4B-DC19-235A-2819005B04DF}"/>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4932812" y="4478974"/>
            <a:ext cx="351776" cy="351776"/>
          </a:xfrm>
          <a:prstGeom prst="rect">
            <a:avLst/>
          </a:prstGeom>
        </p:spPr>
      </p:pic>
    </p:spTree>
    <p:extLst>
      <p:ext uri="{BB962C8B-B14F-4D97-AF65-F5344CB8AC3E}">
        <p14:creationId xmlns:p14="http://schemas.microsoft.com/office/powerpoint/2010/main" val="2290531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3F75E871-803C-4BA1-A075-667BCBBEE99E}"/>
              </a:ext>
            </a:extLst>
          </p:cNvPr>
          <p:cNvPicPr>
            <a:picLocks noChangeAspect="1"/>
          </p:cNvPicPr>
          <p:nvPr/>
        </p:nvPicPr>
        <p:blipFill rotWithShape="1">
          <a:blip r:embed="rId2">
            <a:alphaModFix amt="5000"/>
            <a:extLst>
              <a:ext uri="{28A0092B-C50C-407E-A947-70E740481C1C}">
                <a14:useLocalDpi xmlns:a14="http://schemas.microsoft.com/office/drawing/2010/main" val="0"/>
              </a:ext>
            </a:extLst>
          </a:blip>
          <a:srcRect l="2803" t="17489" r="2507" b="2866"/>
          <a:stretch/>
        </p:blipFill>
        <p:spPr>
          <a:xfrm>
            <a:off x="0" y="-1"/>
            <a:ext cx="12230100" cy="6858001"/>
          </a:xfrm>
          <a:prstGeom prst="rect">
            <a:avLst/>
          </a:prstGeom>
        </p:spPr>
      </p:pic>
      <p:grpSp>
        <p:nvGrpSpPr>
          <p:cNvPr id="60" name="Group 59">
            <a:extLst>
              <a:ext uri="{FF2B5EF4-FFF2-40B4-BE49-F238E27FC236}">
                <a16:creationId xmlns:a16="http://schemas.microsoft.com/office/drawing/2014/main" id="{D723F9E2-343F-F520-B335-5EF427FFB13D}"/>
              </a:ext>
            </a:extLst>
          </p:cNvPr>
          <p:cNvGrpSpPr/>
          <p:nvPr/>
        </p:nvGrpSpPr>
        <p:grpSpPr>
          <a:xfrm>
            <a:off x="1584706" y="1538921"/>
            <a:ext cx="3916404" cy="1025483"/>
            <a:chOff x="2521542" y="1464026"/>
            <a:chExt cx="3916404" cy="1025483"/>
          </a:xfrm>
        </p:grpSpPr>
        <p:sp>
          <p:nvSpPr>
            <p:cNvPr id="740" name="TextBox 739">
              <a:extLst>
                <a:ext uri="{FF2B5EF4-FFF2-40B4-BE49-F238E27FC236}">
                  <a16:creationId xmlns:a16="http://schemas.microsoft.com/office/drawing/2014/main" id="{5199C727-0A4F-851A-CCF2-85034C7ABA8B}"/>
                </a:ext>
              </a:extLst>
            </p:cNvPr>
            <p:cNvSpPr txBox="1"/>
            <p:nvPr/>
          </p:nvSpPr>
          <p:spPr>
            <a:xfrm>
              <a:off x="2521542" y="1464026"/>
              <a:ext cx="3105150" cy="369332"/>
            </a:xfrm>
            <a:prstGeom prst="rect">
              <a:avLst/>
            </a:prstGeom>
            <a:noFill/>
          </p:spPr>
          <p:txBody>
            <a:bodyPr wrap="square">
              <a:spAutoFit/>
            </a:bodyPr>
            <a:lstStyle/>
            <a:p>
              <a:r>
                <a:rPr lang="en-US" b="1" dirty="0">
                  <a:solidFill>
                    <a:srgbClr val="7034A1"/>
                  </a:solidFill>
                  <a:latin typeface="Outfit" pitchFamily="2" charset="0"/>
                  <a:cs typeface="Poppins Medium" panose="00000600000000000000" pitchFamily="50" charset="0"/>
                </a:rPr>
                <a:t>Smart blind stick</a:t>
              </a:r>
            </a:p>
          </p:txBody>
        </p:sp>
        <p:sp>
          <p:nvSpPr>
            <p:cNvPr id="741" name="TextBox 740">
              <a:extLst>
                <a:ext uri="{FF2B5EF4-FFF2-40B4-BE49-F238E27FC236}">
                  <a16:creationId xmlns:a16="http://schemas.microsoft.com/office/drawing/2014/main" id="{075FC078-23C4-6C52-EF1D-1642FF456D12}"/>
                </a:ext>
              </a:extLst>
            </p:cNvPr>
            <p:cNvSpPr txBox="1"/>
            <p:nvPr/>
          </p:nvSpPr>
          <p:spPr>
            <a:xfrm>
              <a:off x="2521542" y="1843178"/>
              <a:ext cx="3916404" cy="646331"/>
            </a:xfrm>
            <a:prstGeom prst="rect">
              <a:avLst/>
            </a:prstGeom>
            <a:noFill/>
          </p:spPr>
          <p:txBody>
            <a:bodyPr wrap="square">
              <a:spAutoFit/>
            </a:bodyPr>
            <a:lstStyle/>
            <a:p>
              <a:r>
                <a:rPr lang="en-US" dirty="0">
                  <a:latin typeface="Outfit" pitchFamily="2" charset="0"/>
                </a:rPr>
                <a:t>Developed to enhance navigation and safety for blind individuals.</a:t>
              </a:r>
            </a:p>
          </p:txBody>
        </p:sp>
      </p:grpSp>
      <p:sp>
        <p:nvSpPr>
          <p:cNvPr id="3" name="Rectangle 2">
            <a:extLst>
              <a:ext uri="{FF2B5EF4-FFF2-40B4-BE49-F238E27FC236}">
                <a16:creationId xmlns:a16="http://schemas.microsoft.com/office/drawing/2014/main" id="{33AA7E1D-A58D-7089-E470-BE2FDFD22533}"/>
              </a:ext>
            </a:extLst>
          </p:cNvPr>
          <p:cNvSpPr/>
          <p:nvPr/>
        </p:nvSpPr>
        <p:spPr>
          <a:xfrm>
            <a:off x="0" y="234830"/>
            <a:ext cx="12192000" cy="584775"/>
          </a:xfrm>
          <a:prstGeom prst="rect">
            <a:avLst/>
          </a:prstGeom>
        </p:spPr>
        <p:txBody>
          <a:bodyPr wrap="square">
            <a:spAutoFit/>
          </a:bodyPr>
          <a:lstStyle/>
          <a:p>
            <a:pPr algn="ctr"/>
            <a:r>
              <a:rPr lang="en-US" sz="3200" b="1" dirty="0">
                <a:solidFill>
                  <a:schemeClr val="tx1">
                    <a:lumMod val="95000"/>
                    <a:lumOff val="5000"/>
                  </a:schemeClr>
                </a:solidFill>
                <a:latin typeface="Outfit" pitchFamily="2" charset="0"/>
              </a:rPr>
              <a:t>The </a:t>
            </a:r>
            <a:r>
              <a:rPr lang="en-US" sz="3200" b="1" dirty="0">
                <a:solidFill>
                  <a:srgbClr val="7034A1"/>
                </a:solidFill>
                <a:latin typeface="Outfit" pitchFamily="2" charset="0"/>
              </a:rPr>
              <a:t>Solution</a:t>
            </a:r>
          </a:p>
        </p:txBody>
      </p:sp>
      <p:grpSp>
        <p:nvGrpSpPr>
          <p:cNvPr id="4" name="Group 3">
            <a:extLst>
              <a:ext uri="{FF2B5EF4-FFF2-40B4-BE49-F238E27FC236}">
                <a16:creationId xmlns:a16="http://schemas.microsoft.com/office/drawing/2014/main" id="{56B9713E-509E-13CE-3C45-DE42ED557D11}"/>
              </a:ext>
            </a:extLst>
          </p:cNvPr>
          <p:cNvGrpSpPr/>
          <p:nvPr/>
        </p:nvGrpSpPr>
        <p:grpSpPr>
          <a:xfrm>
            <a:off x="5674043" y="978062"/>
            <a:ext cx="843914" cy="45719"/>
            <a:chOff x="5674043" y="3252923"/>
            <a:chExt cx="843914" cy="45719"/>
          </a:xfrm>
        </p:grpSpPr>
        <p:sp>
          <p:nvSpPr>
            <p:cNvPr id="5" name="Rectangle: Rounded Corners 4">
              <a:extLst>
                <a:ext uri="{FF2B5EF4-FFF2-40B4-BE49-F238E27FC236}">
                  <a16:creationId xmlns:a16="http://schemas.microsoft.com/office/drawing/2014/main" id="{7D41A66F-98AB-9124-4E3F-F96AF5304565}"/>
                </a:ext>
              </a:extLst>
            </p:cNvPr>
            <p:cNvSpPr/>
            <p:nvPr/>
          </p:nvSpPr>
          <p:spPr>
            <a:xfrm>
              <a:off x="5674043" y="3252923"/>
              <a:ext cx="434340" cy="45719"/>
            </a:xfrm>
            <a:prstGeom prst="roundRect">
              <a:avLst>
                <a:gd name="adj" fmla="val 50000"/>
              </a:avLst>
            </a:prstGeom>
            <a:solidFill>
              <a:srgbClr val="703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59D6"/>
                </a:solidFill>
                <a:latin typeface="Plus Jakarta Sans" pitchFamily="2" charset="0"/>
                <a:cs typeface="Plus Jakarta Sans" pitchFamily="2" charset="0"/>
              </a:endParaRPr>
            </a:p>
          </p:txBody>
        </p:sp>
        <p:sp>
          <p:nvSpPr>
            <p:cNvPr id="6" name="Rectangle: Rounded Corners 5">
              <a:extLst>
                <a:ext uri="{FF2B5EF4-FFF2-40B4-BE49-F238E27FC236}">
                  <a16:creationId xmlns:a16="http://schemas.microsoft.com/office/drawing/2014/main" id="{05EFF5CD-D822-F5A7-D0DB-0193F74C33E1}"/>
                </a:ext>
              </a:extLst>
            </p:cNvPr>
            <p:cNvSpPr/>
            <p:nvPr/>
          </p:nvSpPr>
          <p:spPr>
            <a:xfrm>
              <a:off x="6176962" y="3252923"/>
              <a:ext cx="192405" cy="45719"/>
            </a:xfrm>
            <a:prstGeom prst="roundRect">
              <a:avLst>
                <a:gd name="adj"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Plus Jakarta Sans" pitchFamily="2" charset="0"/>
                <a:cs typeface="Plus Jakarta Sans" pitchFamily="2" charset="0"/>
              </a:endParaRPr>
            </a:p>
          </p:txBody>
        </p:sp>
        <p:sp>
          <p:nvSpPr>
            <p:cNvPr id="7" name="Rectangle: Rounded Corners 6">
              <a:extLst>
                <a:ext uri="{FF2B5EF4-FFF2-40B4-BE49-F238E27FC236}">
                  <a16:creationId xmlns:a16="http://schemas.microsoft.com/office/drawing/2014/main" id="{651B85FE-9926-D15D-34CF-5E34D96BB612}"/>
                </a:ext>
              </a:extLst>
            </p:cNvPr>
            <p:cNvSpPr/>
            <p:nvPr/>
          </p:nvSpPr>
          <p:spPr>
            <a:xfrm>
              <a:off x="6437946" y="3252923"/>
              <a:ext cx="80011" cy="45719"/>
            </a:xfrm>
            <a:prstGeom prst="roundRect">
              <a:avLst>
                <a:gd name="adj" fmla="val 50000"/>
              </a:avLst>
            </a:prstGeom>
            <a:solidFill>
              <a:srgbClr val="703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Plus Jakarta Sans" pitchFamily="2" charset="0"/>
                <a:cs typeface="Plus Jakarta Sans" pitchFamily="2" charset="0"/>
              </a:endParaRPr>
            </a:p>
          </p:txBody>
        </p:sp>
      </p:grpSp>
      <p:grpSp>
        <p:nvGrpSpPr>
          <p:cNvPr id="11" name="Graphic 8">
            <a:extLst>
              <a:ext uri="{FF2B5EF4-FFF2-40B4-BE49-F238E27FC236}">
                <a16:creationId xmlns:a16="http://schemas.microsoft.com/office/drawing/2014/main" id="{CDDDAA9B-C45B-951A-81C6-1D039C7C581B}"/>
              </a:ext>
            </a:extLst>
          </p:cNvPr>
          <p:cNvGrpSpPr/>
          <p:nvPr/>
        </p:nvGrpSpPr>
        <p:grpSpPr>
          <a:xfrm>
            <a:off x="-235589" y="1897146"/>
            <a:ext cx="1846684" cy="3744165"/>
            <a:chOff x="-53024" y="1849665"/>
            <a:chExt cx="2095954" cy="4249560"/>
          </a:xfrm>
        </p:grpSpPr>
        <p:sp>
          <p:nvSpPr>
            <p:cNvPr id="13" name="Freeform: Shape 12">
              <a:extLst>
                <a:ext uri="{FF2B5EF4-FFF2-40B4-BE49-F238E27FC236}">
                  <a16:creationId xmlns:a16="http://schemas.microsoft.com/office/drawing/2014/main" id="{1F883E7C-B1BC-1E25-787D-D8085F395F8A}"/>
                </a:ext>
              </a:extLst>
            </p:cNvPr>
            <p:cNvSpPr/>
            <p:nvPr/>
          </p:nvSpPr>
          <p:spPr>
            <a:xfrm>
              <a:off x="730936" y="2386344"/>
              <a:ext cx="69601" cy="72701"/>
            </a:xfrm>
            <a:custGeom>
              <a:avLst/>
              <a:gdLst>
                <a:gd name="connsiteX0" fmla="*/ 162 w 69601"/>
                <a:gd name="connsiteY0" fmla="*/ 72701 h 72701"/>
                <a:gd name="connsiteX1" fmla="*/ 69601 w 69601"/>
                <a:gd name="connsiteY1" fmla="*/ 106 h 72701"/>
                <a:gd name="connsiteX2" fmla="*/ 162 w 69601"/>
                <a:gd name="connsiteY2" fmla="*/ 72701 h 72701"/>
              </a:gdLst>
              <a:ahLst/>
              <a:cxnLst>
                <a:cxn ang="0">
                  <a:pos x="connsiteX0" y="connsiteY0"/>
                </a:cxn>
                <a:cxn ang="0">
                  <a:pos x="connsiteX1" y="connsiteY1"/>
                </a:cxn>
                <a:cxn ang="0">
                  <a:pos x="connsiteX2" y="connsiteY2"/>
                </a:cxn>
              </a:cxnLst>
              <a:rect l="l" t="t" r="r" b="b"/>
              <a:pathLst>
                <a:path w="69601" h="72701">
                  <a:moveTo>
                    <a:pt x="162" y="72701"/>
                  </a:moveTo>
                  <a:cubicBezTo>
                    <a:pt x="162" y="72701"/>
                    <a:pt x="10834" y="14685"/>
                    <a:pt x="69601" y="106"/>
                  </a:cubicBezTo>
                  <a:cubicBezTo>
                    <a:pt x="69601" y="106"/>
                    <a:pt x="-3896" y="-5906"/>
                    <a:pt x="162" y="72701"/>
                  </a:cubicBezTo>
                  <a:close/>
                </a:path>
              </a:pathLst>
            </a:custGeom>
            <a:solidFill>
              <a:srgbClr val="FFFFFF"/>
            </a:solidFill>
            <a:ln w="15015" cap="flat">
              <a:noFill/>
              <a:prstDash val="solid"/>
              <a:miter/>
            </a:ln>
          </p:spPr>
          <p:txBody>
            <a:bodyPr rtlCol="0" anchor="ctr"/>
            <a:lstStyle/>
            <a:p>
              <a:endParaRPr lang="en-US"/>
            </a:p>
          </p:txBody>
        </p:sp>
        <p:grpSp>
          <p:nvGrpSpPr>
            <p:cNvPr id="14" name="Graphic 8">
              <a:extLst>
                <a:ext uri="{FF2B5EF4-FFF2-40B4-BE49-F238E27FC236}">
                  <a16:creationId xmlns:a16="http://schemas.microsoft.com/office/drawing/2014/main" id="{EC5A356E-554A-79EC-14B7-A7D421D1D03F}"/>
                </a:ext>
              </a:extLst>
            </p:cNvPr>
            <p:cNvGrpSpPr/>
            <p:nvPr/>
          </p:nvGrpSpPr>
          <p:grpSpPr>
            <a:xfrm>
              <a:off x="-53024" y="1849665"/>
              <a:ext cx="2095954" cy="4249560"/>
              <a:chOff x="-53024" y="1849665"/>
              <a:chExt cx="2095954" cy="4249560"/>
            </a:xfrm>
          </p:grpSpPr>
          <p:sp>
            <p:nvSpPr>
              <p:cNvPr id="15" name="Freeform: Shape 14">
                <a:extLst>
                  <a:ext uri="{FF2B5EF4-FFF2-40B4-BE49-F238E27FC236}">
                    <a16:creationId xmlns:a16="http://schemas.microsoft.com/office/drawing/2014/main" id="{0DC5A1A3-561D-2861-E53D-821EABAA297B}"/>
                  </a:ext>
                </a:extLst>
              </p:cNvPr>
              <p:cNvSpPr/>
              <p:nvPr/>
            </p:nvSpPr>
            <p:spPr>
              <a:xfrm>
                <a:off x="-52873" y="4627664"/>
                <a:ext cx="1700758" cy="1471561"/>
              </a:xfrm>
              <a:custGeom>
                <a:avLst/>
                <a:gdLst>
                  <a:gd name="connsiteX0" fmla="*/ 619994 w 1700758"/>
                  <a:gd name="connsiteY0" fmla="*/ 249434 h 1471561"/>
                  <a:gd name="connsiteX1" fmla="*/ 803061 w 1700758"/>
                  <a:gd name="connsiteY1" fmla="*/ 79743 h 1471561"/>
                  <a:gd name="connsiteX2" fmla="*/ 1087131 w 1700758"/>
                  <a:gd name="connsiteY2" fmla="*/ 29843 h 1471561"/>
                  <a:gd name="connsiteX3" fmla="*/ 1588236 w 1700758"/>
                  <a:gd name="connsiteY3" fmla="*/ 319173 h 1471561"/>
                  <a:gd name="connsiteX4" fmla="*/ 1654820 w 1700758"/>
                  <a:gd name="connsiteY4" fmla="*/ 649686 h 1471561"/>
                  <a:gd name="connsiteX5" fmla="*/ 256414 w 1700758"/>
                  <a:gd name="connsiteY5" fmla="*/ 1469281 h 1471561"/>
                  <a:gd name="connsiteX6" fmla="*/ 0 w 1700758"/>
                  <a:gd name="connsiteY6" fmla="*/ 1246835 h 1471561"/>
                  <a:gd name="connsiteX7" fmla="*/ 0 w 1700758"/>
                  <a:gd name="connsiteY7" fmla="*/ 666971 h 1471561"/>
                  <a:gd name="connsiteX8" fmla="*/ 177055 w 1700758"/>
                  <a:gd name="connsiteY8" fmla="*/ 447531 h 1471561"/>
                  <a:gd name="connsiteX9" fmla="*/ 392137 w 1700758"/>
                  <a:gd name="connsiteY9" fmla="*/ 380346 h 1471561"/>
                  <a:gd name="connsiteX10" fmla="*/ 408219 w 1700758"/>
                  <a:gd name="connsiteY10" fmla="*/ 372681 h 1471561"/>
                  <a:gd name="connsiteX11" fmla="*/ 620144 w 1700758"/>
                  <a:gd name="connsiteY11" fmla="*/ 249283 h 147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00758" h="1471561">
                    <a:moveTo>
                      <a:pt x="619994" y="249434"/>
                    </a:moveTo>
                    <a:cubicBezTo>
                      <a:pt x="687028" y="199684"/>
                      <a:pt x="748502" y="142719"/>
                      <a:pt x="803061" y="79743"/>
                    </a:cubicBezTo>
                    <a:cubicBezTo>
                      <a:pt x="874304" y="-2622"/>
                      <a:pt x="992892" y="-24566"/>
                      <a:pt x="1087131" y="29843"/>
                    </a:cubicBezTo>
                    <a:lnTo>
                      <a:pt x="1588236" y="319173"/>
                    </a:lnTo>
                    <a:cubicBezTo>
                      <a:pt x="1705321" y="386809"/>
                      <a:pt x="1737035" y="542221"/>
                      <a:pt x="1654820" y="649686"/>
                    </a:cubicBezTo>
                    <a:cubicBezTo>
                      <a:pt x="1321301" y="1084810"/>
                      <a:pt x="824855" y="1388569"/>
                      <a:pt x="256414" y="1469281"/>
                    </a:cubicBezTo>
                    <a:cubicBezTo>
                      <a:pt x="121143" y="1488519"/>
                      <a:pt x="0" y="1383609"/>
                      <a:pt x="0" y="1246835"/>
                    </a:cubicBezTo>
                    <a:lnTo>
                      <a:pt x="0" y="666971"/>
                    </a:lnTo>
                    <a:cubicBezTo>
                      <a:pt x="0" y="561309"/>
                      <a:pt x="73497" y="468723"/>
                      <a:pt x="177055" y="447531"/>
                    </a:cubicBezTo>
                    <a:cubicBezTo>
                      <a:pt x="251755" y="432351"/>
                      <a:pt x="323749" y="409655"/>
                      <a:pt x="392137" y="380346"/>
                    </a:cubicBezTo>
                    <a:cubicBezTo>
                      <a:pt x="397698" y="377941"/>
                      <a:pt x="402958" y="375537"/>
                      <a:pt x="408219" y="372681"/>
                    </a:cubicBezTo>
                    <a:cubicBezTo>
                      <a:pt x="445644" y="353442"/>
                      <a:pt x="601507" y="272279"/>
                      <a:pt x="620144" y="249283"/>
                    </a:cubicBezTo>
                    <a:close/>
                  </a:path>
                </a:pathLst>
              </a:custGeom>
              <a:solidFill>
                <a:srgbClr val="7034A1"/>
              </a:solidFill>
              <a:ln w="1501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887677C9-FF1E-8777-48D3-58F0779AE587}"/>
                  </a:ext>
                </a:extLst>
              </p:cNvPr>
              <p:cNvSpPr/>
              <p:nvPr/>
            </p:nvSpPr>
            <p:spPr>
              <a:xfrm>
                <a:off x="956424" y="3045694"/>
                <a:ext cx="1086506" cy="1857985"/>
              </a:xfrm>
              <a:custGeom>
                <a:avLst/>
                <a:gdLst>
                  <a:gd name="connsiteX0" fmla="*/ 58895 w 1086506"/>
                  <a:gd name="connsiteY0" fmla="*/ 801988 h 1857985"/>
                  <a:gd name="connsiteX1" fmla="*/ 10197 w 1086506"/>
                  <a:gd name="connsiteY1" fmla="*/ 578640 h 1857985"/>
                  <a:gd name="connsiteX2" fmla="*/ 97522 w 1086506"/>
                  <a:gd name="connsiteY2" fmla="*/ 345072 h 1857985"/>
                  <a:gd name="connsiteX3" fmla="*/ 649730 w 1086506"/>
                  <a:gd name="connsiteY3" fmla="*/ 26282 h 1857985"/>
                  <a:gd name="connsiteX4" fmla="*/ 929892 w 1086506"/>
                  <a:gd name="connsiteY4" fmla="*/ 123226 h 1857985"/>
                  <a:gd name="connsiteX5" fmla="*/ 1086506 w 1086506"/>
                  <a:gd name="connsiteY5" fmla="*/ 928993 h 1857985"/>
                  <a:gd name="connsiteX6" fmla="*/ 929892 w 1086506"/>
                  <a:gd name="connsiteY6" fmla="*/ 1734759 h 1857985"/>
                  <a:gd name="connsiteX7" fmla="*/ 649730 w 1086506"/>
                  <a:gd name="connsiteY7" fmla="*/ 1831704 h 1857985"/>
                  <a:gd name="connsiteX8" fmla="*/ 97522 w 1086506"/>
                  <a:gd name="connsiteY8" fmla="*/ 1512914 h 1857985"/>
                  <a:gd name="connsiteX9" fmla="*/ 10197 w 1086506"/>
                  <a:gd name="connsiteY9" fmla="*/ 1279346 h 1857985"/>
                  <a:gd name="connsiteX10" fmla="*/ 57692 w 1086506"/>
                  <a:gd name="connsiteY10" fmla="*/ 1066819 h 1857985"/>
                  <a:gd name="connsiteX11" fmla="*/ 61600 w 1086506"/>
                  <a:gd name="connsiteY11" fmla="*/ 1045777 h 1857985"/>
                  <a:gd name="connsiteX12" fmla="*/ 59045 w 1086506"/>
                  <a:gd name="connsiteY12" fmla="*/ 802289 h 185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6506" h="1857985">
                    <a:moveTo>
                      <a:pt x="58895" y="801988"/>
                    </a:moveTo>
                    <a:cubicBezTo>
                      <a:pt x="50177" y="724883"/>
                      <a:pt x="33644" y="650184"/>
                      <a:pt x="10197" y="578640"/>
                    </a:cubicBezTo>
                    <a:cubicBezTo>
                      <a:pt x="-19112" y="489511"/>
                      <a:pt x="16209" y="391966"/>
                      <a:pt x="97522" y="345072"/>
                    </a:cubicBezTo>
                    <a:lnTo>
                      <a:pt x="649730" y="26282"/>
                    </a:lnTo>
                    <a:cubicBezTo>
                      <a:pt x="753138" y="-33388"/>
                      <a:pt x="884952" y="12604"/>
                      <a:pt x="929892" y="123226"/>
                    </a:cubicBezTo>
                    <a:cubicBezTo>
                      <a:pt x="1030895" y="371975"/>
                      <a:pt x="1086506" y="644021"/>
                      <a:pt x="1086506" y="928993"/>
                    </a:cubicBezTo>
                    <a:cubicBezTo>
                      <a:pt x="1086506" y="1213965"/>
                      <a:pt x="1030895" y="1486011"/>
                      <a:pt x="929892" y="1734759"/>
                    </a:cubicBezTo>
                    <a:cubicBezTo>
                      <a:pt x="884952" y="1845381"/>
                      <a:pt x="753138" y="1891374"/>
                      <a:pt x="649730" y="1831704"/>
                    </a:cubicBezTo>
                    <a:lnTo>
                      <a:pt x="97522" y="1512914"/>
                    </a:lnTo>
                    <a:cubicBezTo>
                      <a:pt x="16209" y="1466020"/>
                      <a:pt x="-19112" y="1368475"/>
                      <a:pt x="10197" y="1279346"/>
                    </a:cubicBezTo>
                    <a:cubicBezTo>
                      <a:pt x="32592" y="1211109"/>
                      <a:pt x="48674" y="1140016"/>
                      <a:pt x="57692" y="1066819"/>
                    </a:cubicBezTo>
                    <a:cubicBezTo>
                      <a:pt x="58594" y="1059755"/>
                      <a:pt x="59947" y="1052691"/>
                      <a:pt x="61600" y="1045777"/>
                    </a:cubicBezTo>
                    <a:cubicBezTo>
                      <a:pt x="85047" y="944324"/>
                      <a:pt x="59045" y="802289"/>
                      <a:pt x="59045" y="802289"/>
                    </a:cubicBezTo>
                    <a:close/>
                  </a:path>
                </a:pathLst>
              </a:custGeom>
              <a:solidFill>
                <a:srgbClr val="002060"/>
              </a:solidFill>
              <a:ln w="1501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269D3B2A-766A-CC41-B847-67B2B27542D2}"/>
                  </a:ext>
                </a:extLst>
              </p:cNvPr>
              <p:cNvSpPr/>
              <p:nvPr/>
            </p:nvSpPr>
            <p:spPr>
              <a:xfrm>
                <a:off x="-53024" y="1849665"/>
                <a:ext cx="1702858" cy="1473517"/>
              </a:xfrm>
              <a:custGeom>
                <a:avLst/>
                <a:gdLst>
                  <a:gd name="connsiteX0" fmla="*/ 0 w 1702858"/>
                  <a:gd name="connsiteY0" fmla="*/ 219649 h 1473517"/>
                  <a:gd name="connsiteX1" fmla="*/ 0 w 1702858"/>
                  <a:gd name="connsiteY1" fmla="*/ 808832 h 1473517"/>
                  <a:gd name="connsiteX2" fmla="*/ 173298 w 1702858"/>
                  <a:gd name="connsiteY2" fmla="*/ 1023763 h 1473517"/>
                  <a:gd name="connsiteX3" fmla="*/ 389281 w 1702858"/>
                  <a:gd name="connsiteY3" fmla="*/ 1090497 h 1473517"/>
                  <a:gd name="connsiteX4" fmla="*/ 410624 w 1702858"/>
                  <a:gd name="connsiteY4" fmla="*/ 1100867 h 1473517"/>
                  <a:gd name="connsiteX5" fmla="*/ 620144 w 1702858"/>
                  <a:gd name="connsiteY5" fmla="*/ 1222762 h 1473517"/>
                  <a:gd name="connsiteX6" fmla="*/ 805767 w 1702858"/>
                  <a:gd name="connsiteY6" fmla="*/ 1395458 h 1473517"/>
                  <a:gd name="connsiteX7" fmla="*/ 1083524 w 1702858"/>
                  <a:gd name="connsiteY7" fmla="*/ 1444306 h 1473517"/>
                  <a:gd name="connsiteX8" fmla="*/ 1592896 w 1702858"/>
                  <a:gd name="connsiteY8" fmla="*/ 1150166 h 1473517"/>
                  <a:gd name="connsiteX9" fmla="*/ 1657976 w 1702858"/>
                  <a:gd name="connsiteY9" fmla="*/ 826868 h 1473517"/>
                  <a:gd name="connsiteX10" fmla="*/ 250853 w 1702858"/>
                  <a:gd name="connsiteY10" fmla="*/ 2163 h 1473517"/>
                  <a:gd name="connsiteX11" fmla="*/ 0 w 1702858"/>
                  <a:gd name="connsiteY11" fmla="*/ 219649 h 1473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02858" h="1473517">
                    <a:moveTo>
                      <a:pt x="0" y="219649"/>
                    </a:moveTo>
                    <a:lnTo>
                      <a:pt x="0" y="808832"/>
                    </a:lnTo>
                    <a:cubicBezTo>
                      <a:pt x="0" y="912389"/>
                      <a:pt x="71844" y="1003472"/>
                      <a:pt x="173298" y="1023763"/>
                    </a:cubicBezTo>
                    <a:cubicBezTo>
                      <a:pt x="248298" y="1038793"/>
                      <a:pt x="320593" y="1061338"/>
                      <a:pt x="389281" y="1090497"/>
                    </a:cubicBezTo>
                    <a:cubicBezTo>
                      <a:pt x="396646" y="1093653"/>
                      <a:pt x="403560" y="1097110"/>
                      <a:pt x="410624" y="1100867"/>
                    </a:cubicBezTo>
                    <a:cubicBezTo>
                      <a:pt x="450604" y="1122962"/>
                      <a:pt x="593090" y="1201870"/>
                      <a:pt x="620144" y="1222762"/>
                    </a:cubicBezTo>
                    <a:cubicBezTo>
                      <a:pt x="688231" y="1273263"/>
                      <a:pt x="750606" y="1331280"/>
                      <a:pt x="805767" y="1395458"/>
                    </a:cubicBezTo>
                    <a:cubicBezTo>
                      <a:pt x="875056" y="1476170"/>
                      <a:pt x="991389" y="1497513"/>
                      <a:pt x="1083524" y="1444306"/>
                    </a:cubicBezTo>
                    <a:lnTo>
                      <a:pt x="1592896" y="1150166"/>
                    </a:lnTo>
                    <a:cubicBezTo>
                      <a:pt x="1707425" y="1084034"/>
                      <a:pt x="1738237" y="932079"/>
                      <a:pt x="1657976" y="826868"/>
                    </a:cubicBezTo>
                    <a:cubicBezTo>
                      <a:pt x="1323555" y="387837"/>
                      <a:pt x="823352" y="81973"/>
                      <a:pt x="250853" y="2163"/>
                    </a:cubicBezTo>
                    <a:cubicBezTo>
                      <a:pt x="118438" y="-16324"/>
                      <a:pt x="0" y="86031"/>
                      <a:pt x="0" y="219649"/>
                    </a:cubicBezTo>
                    <a:close/>
                  </a:path>
                </a:pathLst>
              </a:custGeom>
              <a:solidFill>
                <a:srgbClr val="7034A1"/>
              </a:solidFill>
              <a:ln w="15015" cap="flat">
                <a:noFill/>
                <a:prstDash val="solid"/>
                <a:miter/>
              </a:ln>
            </p:spPr>
            <p:txBody>
              <a:bodyPr rtlCol="0" anchor="ctr"/>
              <a:lstStyle/>
              <a:p>
                <a:endParaRPr lang="en-US"/>
              </a:p>
            </p:txBody>
          </p:sp>
        </p:grpSp>
      </p:grpSp>
      <p:grpSp>
        <p:nvGrpSpPr>
          <p:cNvPr id="710" name="Group 709">
            <a:extLst>
              <a:ext uri="{FF2B5EF4-FFF2-40B4-BE49-F238E27FC236}">
                <a16:creationId xmlns:a16="http://schemas.microsoft.com/office/drawing/2014/main" id="{FD354679-2605-2E47-D0BA-EF734AFE1F73}"/>
              </a:ext>
            </a:extLst>
          </p:cNvPr>
          <p:cNvGrpSpPr/>
          <p:nvPr/>
        </p:nvGrpSpPr>
        <p:grpSpPr>
          <a:xfrm>
            <a:off x="1982912" y="3451173"/>
            <a:ext cx="4383111" cy="963397"/>
            <a:chOff x="1910893" y="3389700"/>
            <a:chExt cx="5241390" cy="1152044"/>
          </a:xfrm>
        </p:grpSpPr>
        <p:sp>
          <p:nvSpPr>
            <p:cNvPr id="49" name="TextBox 48">
              <a:extLst>
                <a:ext uri="{FF2B5EF4-FFF2-40B4-BE49-F238E27FC236}">
                  <a16:creationId xmlns:a16="http://schemas.microsoft.com/office/drawing/2014/main" id="{A301E12E-1760-3343-AC80-45FABFA78C47}"/>
                </a:ext>
              </a:extLst>
            </p:cNvPr>
            <p:cNvSpPr txBox="1"/>
            <p:nvPr/>
          </p:nvSpPr>
          <p:spPr>
            <a:xfrm>
              <a:off x="1910894" y="3389700"/>
              <a:ext cx="3105150" cy="441653"/>
            </a:xfrm>
            <a:prstGeom prst="rect">
              <a:avLst/>
            </a:prstGeom>
            <a:noFill/>
          </p:spPr>
          <p:txBody>
            <a:bodyPr wrap="square">
              <a:spAutoFit/>
            </a:bodyPr>
            <a:lstStyle/>
            <a:p>
              <a:r>
                <a:rPr lang="en-US" b="1" dirty="0">
                  <a:solidFill>
                    <a:srgbClr val="7034A1"/>
                  </a:solidFill>
                  <a:latin typeface="Outfit" pitchFamily="2" charset="0"/>
                  <a:cs typeface="Poppins Medium" panose="00000600000000000000" pitchFamily="50" charset="0"/>
                </a:rPr>
                <a:t>Technology Used</a:t>
              </a:r>
            </a:p>
          </p:txBody>
        </p:sp>
        <p:sp>
          <p:nvSpPr>
            <p:cNvPr id="50" name="TextBox 49">
              <a:extLst>
                <a:ext uri="{FF2B5EF4-FFF2-40B4-BE49-F238E27FC236}">
                  <a16:creationId xmlns:a16="http://schemas.microsoft.com/office/drawing/2014/main" id="{11F3E531-A060-089C-3C76-5995540FB4C5}"/>
                </a:ext>
              </a:extLst>
            </p:cNvPr>
            <p:cNvSpPr txBox="1"/>
            <p:nvPr/>
          </p:nvSpPr>
          <p:spPr>
            <a:xfrm>
              <a:off x="1910893" y="3768852"/>
              <a:ext cx="5241390" cy="772892"/>
            </a:xfrm>
            <a:prstGeom prst="rect">
              <a:avLst/>
            </a:prstGeom>
            <a:noFill/>
          </p:spPr>
          <p:txBody>
            <a:bodyPr wrap="square">
              <a:spAutoFit/>
            </a:bodyPr>
            <a:lstStyle/>
            <a:p>
              <a:r>
                <a:rPr lang="en-US" dirty="0">
                  <a:latin typeface="Outfit" pitchFamily="2" charset="0"/>
                </a:rPr>
                <a:t>Utilizes an Arduino UNO to detect obstacles and water.</a:t>
              </a:r>
            </a:p>
          </p:txBody>
        </p:sp>
      </p:grpSp>
      <p:grpSp>
        <p:nvGrpSpPr>
          <p:cNvPr id="57" name="Group 56">
            <a:extLst>
              <a:ext uri="{FF2B5EF4-FFF2-40B4-BE49-F238E27FC236}">
                <a16:creationId xmlns:a16="http://schemas.microsoft.com/office/drawing/2014/main" id="{87F3BF0C-E206-9D2B-ECF6-40322A4B64B3}"/>
              </a:ext>
            </a:extLst>
          </p:cNvPr>
          <p:cNvGrpSpPr/>
          <p:nvPr/>
        </p:nvGrpSpPr>
        <p:grpSpPr>
          <a:xfrm>
            <a:off x="1584706" y="5279656"/>
            <a:ext cx="4759261" cy="1025483"/>
            <a:chOff x="2521541" y="5558734"/>
            <a:chExt cx="4759261" cy="1025483"/>
          </a:xfrm>
        </p:grpSpPr>
        <p:sp>
          <p:nvSpPr>
            <p:cNvPr id="51" name="TextBox 50">
              <a:extLst>
                <a:ext uri="{FF2B5EF4-FFF2-40B4-BE49-F238E27FC236}">
                  <a16:creationId xmlns:a16="http://schemas.microsoft.com/office/drawing/2014/main" id="{1664036B-1002-EC03-AECB-8DC3695AAA9F}"/>
                </a:ext>
              </a:extLst>
            </p:cNvPr>
            <p:cNvSpPr txBox="1"/>
            <p:nvPr/>
          </p:nvSpPr>
          <p:spPr>
            <a:xfrm>
              <a:off x="2521542" y="5558734"/>
              <a:ext cx="3105150" cy="369332"/>
            </a:xfrm>
            <a:prstGeom prst="rect">
              <a:avLst/>
            </a:prstGeom>
            <a:noFill/>
          </p:spPr>
          <p:txBody>
            <a:bodyPr wrap="square">
              <a:spAutoFit/>
            </a:bodyPr>
            <a:lstStyle/>
            <a:p>
              <a:r>
                <a:rPr lang="en-US" b="1" dirty="0">
                  <a:solidFill>
                    <a:srgbClr val="7034A1"/>
                  </a:solidFill>
                  <a:latin typeface="Outfit" pitchFamily="2" charset="0"/>
                  <a:cs typeface="Poppins Medium" panose="00000600000000000000" pitchFamily="50" charset="0"/>
                </a:rPr>
                <a:t>User Alerts</a:t>
              </a:r>
            </a:p>
          </p:txBody>
        </p:sp>
        <p:sp>
          <p:nvSpPr>
            <p:cNvPr id="52" name="TextBox 51">
              <a:extLst>
                <a:ext uri="{FF2B5EF4-FFF2-40B4-BE49-F238E27FC236}">
                  <a16:creationId xmlns:a16="http://schemas.microsoft.com/office/drawing/2014/main" id="{E7B33EBD-8FAC-90A3-CCC3-BC0C5451E978}"/>
                </a:ext>
              </a:extLst>
            </p:cNvPr>
            <p:cNvSpPr txBox="1"/>
            <p:nvPr/>
          </p:nvSpPr>
          <p:spPr>
            <a:xfrm>
              <a:off x="2521541" y="5937886"/>
              <a:ext cx="4759261" cy="646331"/>
            </a:xfrm>
            <a:prstGeom prst="rect">
              <a:avLst/>
            </a:prstGeom>
            <a:noFill/>
          </p:spPr>
          <p:txBody>
            <a:bodyPr wrap="square">
              <a:spAutoFit/>
            </a:bodyPr>
            <a:lstStyle/>
            <a:p>
              <a:r>
                <a:rPr lang="en-US" dirty="0">
                  <a:latin typeface="Outfit" pitchFamily="2" charset="0"/>
                </a:rPr>
                <a:t>Warns users with sounds and vibrator to enhance their independence and safety.</a:t>
              </a:r>
            </a:p>
          </p:txBody>
        </p:sp>
      </p:grpSp>
      <p:pic>
        <p:nvPicPr>
          <p:cNvPr id="705" name="Graphic 704">
            <a:extLst>
              <a:ext uri="{FF2B5EF4-FFF2-40B4-BE49-F238E27FC236}">
                <a16:creationId xmlns:a16="http://schemas.microsoft.com/office/drawing/2014/main" id="{FEF8C6E3-3A33-33C6-9E23-3F84AC4A6F94}"/>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40322" y="2286000"/>
            <a:ext cx="546932" cy="546932"/>
          </a:xfrm>
          <a:prstGeom prst="rect">
            <a:avLst/>
          </a:prstGeom>
        </p:spPr>
      </p:pic>
      <p:pic>
        <p:nvPicPr>
          <p:cNvPr id="707" name="Graphic 706">
            <a:extLst>
              <a:ext uri="{FF2B5EF4-FFF2-40B4-BE49-F238E27FC236}">
                <a16:creationId xmlns:a16="http://schemas.microsoft.com/office/drawing/2014/main" id="{988CDC4C-021F-3501-E484-94EE3067D51C}"/>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979212" y="3655746"/>
            <a:ext cx="356857" cy="356857"/>
          </a:xfrm>
          <a:prstGeom prst="rect">
            <a:avLst/>
          </a:prstGeom>
        </p:spPr>
      </p:pic>
      <p:pic>
        <p:nvPicPr>
          <p:cNvPr id="709" name="Graphic 708">
            <a:extLst>
              <a:ext uri="{FF2B5EF4-FFF2-40B4-BE49-F238E27FC236}">
                <a16:creationId xmlns:a16="http://schemas.microsoft.com/office/drawing/2014/main" id="{5C9BD351-DFF1-7F6A-3BC5-28F49ECE747D}"/>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306527" y="4910803"/>
            <a:ext cx="297215" cy="297215"/>
          </a:xfrm>
          <a:prstGeom prst="rect">
            <a:avLst/>
          </a:prstGeom>
        </p:spPr>
      </p:pic>
      <p:sp>
        <p:nvSpPr>
          <p:cNvPr id="715" name="Rectangle: Rounded Corners 714">
            <a:extLst>
              <a:ext uri="{FF2B5EF4-FFF2-40B4-BE49-F238E27FC236}">
                <a16:creationId xmlns:a16="http://schemas.microsoft.com/office/drawing/2014/main" id="{083AC31E-D0C8-AB44-9150-2BA78B1BD190}"/>
              </a:ext>
            </a:extLst>
          </p:cNvPr>
          <p:cNvSpPr/>
          <p:nvPr/>
        </p:nvSpPr>
        <p:spPr>
          <a:xfrm>
            <a:off x="7349023" y="1229584"/>
            <a:ext cx="4305020" cy="4462610"/>
          </a:xfrm>
          <a:prstGeom prst="roundRect">
            <a:avLst>
              <a:gd name="adj" fmla="val 1982"/>
            </a:avLst>
          </a:prstGeom>
          <a:noFill/>
          <a:ln>
            <a:solidFill>
              <a:srgbClr val="7034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4" name="Picture 713">
            <a:extLst>
              <a:ext uri="{FF2B5EF4-FFF2-40B4-BE49-F238E27FC236}">
                <a16:creationId xmlns:a16="http://schemas.microsoft.com/office/drawing/2014/main" id="{B2FD33D5-D2EC-6FB6-2E13-992C2A99711B}"/>
              </a:ext>
            </a:extLst>
          </p:cNvPr>
          <p:cNvPicPr>
            <a:picLocks noChangeAspect="1"/>
          </p:cNvPicPr>
          <p:nvPr/>
        </p:nvPicPr>
        <p:blipFill>
          <a:blip r:embed="rId9">
            <a:extLst>
              <a:ext uri="{28A0092B-C50C-407E-A947-70E740481C1C}">
                <a14:useLocalDpi xmlns:a14="http://schemas.microsoft.com/office/drawing/2010/main" val="0"/>
              </a:ext>
            </a:extLst>
          </a:blip>
          <a:srcRect l="2708" t="18669" r="12172" b="22524"/>
          <a:stretch>
            <a:fillRect/>
          </a:stretch>
        </p:blipFill>
        <p:spPr>
          <a:xfrm>
            <a:off x="7085858" y="1456621"/>
            <a:ext cx="4308155" cy="4462610"/>
          </a:xfrm>
          <a:custGeom>
            <a:avLst/>
            <a:gdLst>
              <a:gd name="connsiteX0" fmla="*/ 179521 w 4308155"/>
              <a:gd name="connsiteY0" fmla="*/ 0 h 4462610"/>
              <a:gd name="connsiteX1" fmla="*/ 4128634 w 4308155"/>
              <a:gd name="connsiteY1" fmla="*/ 0 h 4462610"/>
              <a:gd name="connsiteX2" fmla="*/ 4308155 w 4308155"/>
              <a:gd name="connsiteY2" fmla="*/ 179521 h 4462610"/>
              <a:gd name="connsiteX3" fmla="*/ 4308155 w 4308155"/>
              <a:gd name="connsiteY3" fmla="*/ 4283089 h 4462610"/>
              <a:gd name="connsiteX4" fmla="*/ 4128634 w 4308155"/>
              <a:gd name="connsiteY4" fmla="*/ 4462610 h 4462610"/>
              <a:gd name="connsiteX5" fmla="*/ 179521 w 4308155"/>
              <a:gd name="connsiteY5" fmla="*/ 4462610 h 4462610"/>
              <a:gd name="connsiteX6" fmla="*/ 0 w 4308155"/>
              <a:gd name="connsiteY6" fmla="*/ 4283089 h 4462610"/>
              <a:gd name="connsiteX7" fmla="*/ 0 w 4308155"/>
              <a:gd name="connsiteY7" fmla="*/ 179521 h 4462610"/>
              <a:gd name="connsiteX8" fmla="*/ 179521 w 4308155"/>
              <a:gd name="connsiteY8" fmla="*/ 0 h 446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8155" h="4462610">
                <a:moveTo>
                  <a:pt x="179521" y="0"/>
                </a:moveTo>
                <a:lnTo>
                  <a:pt x="4128634" y="0"/>
                </a:lnTo>
                <a:cubicBezTo>
                  <a:pt x="4227781" y="0"/>
                  <a:pt x="4308155" y="80374"/>
                  <a:pt x="4308155" y="179521"/>
                </a:cubicBezTo>
                <a:lnTo>
                  <a:pt x="4308155" y="4283089"/>
                </a:lnTo>
                <a:cubicBezTo>
                  <a:pt x="4308155" y="4382236"/>
                  <a:pt x="4227781" y="4462610"/>
                  <a:pt x="4128634" y="4462610"/>
                </a:cubicBezTo>
                <a:lnTo>
                  <a:pt x="179521" y="4462610"/>
                </a:lnTo>
                <a:cubicBezTo>
                  <a:pt x="80374" y="4462610"/>
                  <a:pt x="0" y="4382236"/>
                  <a:pt x="0" y="4283089"/>
                </a:cubicBezTo>
                <a:lnTo>
                  <a:pt x="0" y="179521"/>
                </a:lnTo>
                <a:cubicBezTo>
                  <a:pt x="0" y="80374"/>
                  <a:pt x="80374" y="0"/>
                  <a:pt x="179521" y="0"/>
                </a:cubicBezTo>
                <a:close/>
              </a:path>
            </a:pathLst>
          </a:custGeom>
        </p:spPr>
      </p:pic>
    </p:spTree>
    <p:extLst>
      <p:ext uri="{BB962C8B-B14F-4D97-AF65-F5344CB8AC3E}">
        <p14:creationId xmlns:p14="http://schemas.microsoft.com/office/powerpoint/2010/main" val="2630196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687461D7-CA58-4B45-A959-1FF3945B20CD}"/>
              </a:ext>
            </a:extLst>
          </p:cNvPr>
          <p:cNvPicPr>
            <a:picLocks noChangeAspect="1"/>
          </p:cNvPicPr>
          <p:nvPr/>
        </p:nvPicPr>
        <p:blipFill rotWithShape="1">
          <a:blip r:embed="rId3">
            <a:alphaModFix amt="5000"/>
            <a:extLst>
              <a:ext uri="{28A0092B-C50C-407E-A947-70E740481C1C}">
                <a14:useLocalDpi xmlns:a14="http://schemas.microsoft.com/office/drawing/2010/main" val="0"/>
              </a:ext>
            </a:extLst>
          </a:blip>
          <a:srcRect l="2803" t="17489" r="2507" b="2866"/>
          <a:stretch/>
        </p:blipFill>
        <p:spPr>
          <a:xfrm>
            <a:off x="-6667" y="76199"/>
            <a:ext cx="12230100" cy="6858001"/>
          </a:xfrm>
          <a:prstGeom prst="rect">
            <a:avLst/>
          </a:prstGeom>
        </p:spPr>
      </p:pic>
      <p:grpSp>
        <p:nvGrpSpPr>
          <p:cNvPr id="36" name="Group 35">
            <a:extLst>
              <a:ext uri="{FF2B5EF4-FFF2-40B4-BE49-F238E27FC236}">
                <a16:creationId xmlns:a16="http://schemas.microsoft.com/office/drawing/2014/main" id="{215264D0-5442-40B2-A925-89BC189DFAC7}"/>
              </a:ext>
            </a:extLst>
          </p:cNvPr>
          <p:cNvGrpSpPr/>
          <p:nvPr/>
        </p:nvGrpSpPr>
        <p:grpSpPr>
          <a:xfrm>
            <a:off x="273050" y="3041247"/>
            <a:ext cx="85366" cy="775506"/>
            <a:chOff x="180975" y="2821410"/>
            <a:chExt cx="85366" cy="775506"/>
          </a:xfrm>
        </p:grpSpPr>
        <p:sp>
          <p:nvSpPr>
            <p:cNvPr id="37" name="Rectangle 36">
              <a:extLst>
                <a:ext uri="{FF2B5EF4-FFF2-40B4-BE49-F238E27FC236}">
                  <a16:creationId xmlns:a16="http://schemas.microsoft.com/office/drawing/2014/main" id="{46B1A6FA-2E2A-4D7F-ABA5-8B54C8AD4AB4}"/>
                </a:ext>
              </a:extLst>
            </p:cNvPr>
            <p:cNvSpPr/>
            <p:nvPr/>
          </p:nvSpPr>
          <p:spPr>
            <a:xfrm>
              <a:off x="180975" y="2821410"/>
              <a:ext cx="85366" cy="8536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3CFE1DAF-C6A5-498F-B668-0A56C990571F}"/>
                </a:ext>
              </a:extLst>
            </p:cNvPr>
            <p:cNvSpPr/>
            <p:nvPr/>
          </p:nvSpPr>
          <p:spPr>
            <a:xfrm>
              <a:off x="180975" y="3166480"/>
              <a:ext cx="85366" cy="8536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A7F3F18C-8F07-4C07-A8E4-0792F816F102}"/>
                </a:ext>
              </a:extLst>
            </p:cNvPr>
            <p:cNvSpPr/>
            <p:nvPr/>
          </p:nvSpPr>
          <p:spPr>
            <a:xfrm>
              <a:off x="180975" y="3511550"/>
              <a:ext cx="85366" cy="8536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5" name="TextBox 64">
            <a:extLst>
              <a:ext uri="{FF2B5EF4-FFF2-40B4-BE49-F238E27FC236}">
                <a16:creationId xmlns:a16="http://schemas.microsoft.com/office/drawing/2014/main" id="{06098E42-ED7C-770B-D773-311139B717C4}"/>
              </a:ext>
            </a:extLst>
          </p:cNvPr>
          <p:cNvSpPr txBox="1"/>
          <p:nvPr/>
        </p:nvSpPr>
        <p:spPr>
          <a:xfrm>
            <a:off x="2206975" y="7101671"/>
            <a:ext cx="6096000" cy="1200329"/>
          </a:xfrm>
          <a:prstGeom prst="rect">
            <a:avLst/>
          </a:prstGeom>
          <a:noFill/>
        </p:spPr>
        <p:txBody>
          <a:bodyPr wrap="square">
            <a:spAutoFit/>
          </a:bodyPr>
          <a:lstStyle/>
          <a:p>
            <a:r>
              <a:rPr lang="en-US" sz="1200" dirty="0">
                <a:latin typeface="AvenirNext LT Pro Regular" panose="020B0504020202020204" pitchFamily="34" charset="0"/>
              </a:rPr>
              <a:t>5: Future Enhancement:=&gt; Development of a lightweight and more ergonomic design for increased portability and comfort.=&gt; Computer vision like (Integration of AI algorithms for more advanced obstacle detection and recognition.)=&gt; Implementation of GPS technology for precise location tracking and navigation assistance.=&gt; Integration with smartphone apps for enhanced functionality and remote monitoring by caregivers.</a:t>
            </a:r>
          </a:p>
        </p:txBody>
      </p:sp>
      <p:sp>
        <p:nvSpPr>
          <p:cNvPr id="2" name="Rectangle 1">
            <a:extLst>
              <a:ext uri="{FF2B5EF4-FFF2-40B4-BE49-F238E27FC236}">
                <a16:creationId xmlns:a16="http://schemas.microsoft.com/office/drawing/2014/main" id="{2ACA1EF8-9496-FB43-E33B-E17446CEEBB3}"/>
              </a:ext>
            </a:extLst>
          </p:cNvPr>
          <p:cNvSpPr/>
          <p:nvPr/>
        </p:nvSpPr>
        <p:spPr>
          <a:xfrm>
            <a:off x="0" y="336279"/>
            <a:ext cx="12192000" cy="584775"/>
          </a:xfrm>
          <a:prstGeom prst="rect">
            <a:avLst/>
          </a:prstGeom>
        </p:spPr>
        <p:txBody>
          <a:bodyPr wrap="square">
            <a:spAutoFit/>
          </a:bodyPr>
          <a:lstStyle/>
          <a:p>
            <a:pPr algn="ctr"/>
            <a:r>
              <a:rPr lang="en-US" sz="3200" b="1" dirty="0">
                <a:solidFill>
                  <a:schemeClr val="tx1">
                    <a:lumMod val="95000"/>
                    <a:lumOff val="5000"/>
                  </a:schemeClr>
                </a:solidFill>
                <a:latin typeface="Outfit" pitchFamily="2" charset="0"/>
              </a:rPr>
              <a:t>Methodo</a:t>
            </a:r>
            <a:r>
              <a:rPr lang="en-US" sz="3200" b="1" dirty="0">
                <a:solidFill>
                  <a:srgbClr val="7034A1"/>
                </a:solidFill>
                <a:latin typeface="Outfit" pitchFamily="2" charset="0"/>
              </a:rPr>
              <a:t>logy</a:t>
            </a:r>
          </a:p>
        </p:txBody>
      </p:sp>
      <p:grpSp>
        <p:nvGrpSpPr>
          <p:cNvPr id="3" name="Group 2">
            <a:extLst>
              <a:ext uri="{FF2B5EF4-FFF2-40B4-BE49-F238E27FC236}">
                <a16:creationId xmlns:a16="http://schemas.microsoft.com/office/drawing/2014/main" id="{8C697E9F-2A56-2AA7-1EAD-C17DF40FC0DE}"/>
              </a:ext>
            </a:extLst>
          </p:cNvPr>
          <p:cNvGrpSpPr/>
          <p:nvPr/>
        </p:nvGrpSpPr>
        <p:grpSpPr>
          <a:xfrm>
            <a:off x="5674043" y="1079511"/>
            <a:ext cx="843914" cy="45719"/>
            <a:chOff x="5674043" y="3252923"/>
            <a:chExt cx="843914" cy="45719"/>
          </a:xfrm>
        </p:grpSpPr>
        <p:sp>
          <p:nvSpPr>
            <p:cNvPr id="4" name="Rectangle: Rounded Corners 3">
              <a:extLst>
                <a:ext uri="{FF2B5EF4-FFF2-40B4-BE49-F238E27FC236}">
                  <a16:creationId xmlns:a16="http://schemas.microsoft.com/office/drawing/2014/main" id="{AA0F18F4-3949-5478-9E7E-C26082453F31}"/>
                </a:ext>
              </a:extLst>
            </p:cNvPr>
            <p:cNvSpPr/>
            <p:nvPr/>
          </p:nvSpPr>
          <p:spPr>
            <a:xfrm>
              <a:off x="5674043" y="3252923"/>
              <a:ext cx="434340" cy="45719"/>
            </a:xfrm>
            <a:prstGeom prst="roundRect">
              <a:avLst>
                <a:gd name="adj" fmla="val 50000"/>
              </a:avLst>
            </a:prstGeom>
            <a:solidFill>
              <a:srgbClr val="703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59D6"/>
                </a:solidFill>
                <a:latin typeface="Plus Jakarta Sans" pitchFamily="2" charset="0"/>
                <a:cs typeface="Plus Jakarta Sans" pitchFamily="2" charset="0"/>
              </a:endParaRPr>
            </a:p>
          </p:txBody>
        </p:sp>
        <p:sp>
          <p:nvSpPr>
            <p:cNvPr id="5" name="Rectangle: Rounded Corners 4">
              <a:extLst>
                <a:ext uri="{FF2B5EF4-FFF2-40B4-BE49-F238E27FC236}">
                  <a16:creationId xmlns:a16="http://schemas.microsoft.com/office/drawing/2014/main" id="{61F5BF22-969D-8E8E-89C7-E62A66E47C0A}"/>
                </a:ext>
              </a:extLst>
            </p:cNvPr>
            <p:cNvSpPr/>
            <p:nvPr/>
          </p:nvSpPr>
          <p:spPr>
            <a:xfrm>
              <a:off x="6176962" y="3252923"/>
              <a:ext cx="192405" cy="45719"/>
            </a:xfrm>
            <a:prstGeom prst="roundRect">
              <a:avLst>
                <a:gd name="adj"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Plus Jakarta Sans" pitchFamily="2" charset="0"/>
                <a:cs typeface="Plus Jakarta Sans" pitchFamily="2" charset="0"/>
              </a:endParaRPr>
            </a:p>
          </p:txBody>
        </p:sp>
        <p:sp>
          <p:nvSpPr>
            <p:cNvPr id="13" name="Rectangle: Rounded Corners 12">
              <a:extLst>
                <a:ext uri="{FF2B5EF4-FFF2-40B4-BE49-F238E27FC236}">
                  <a16:creationId xmlns:a16="http://schemas.microsoft.com/office/drawing/2014/main" id="{73036422-1DC5-5D71-DA8A-C60C401AD902}"/>
                </a:ext>
              </a:extLst>
            </p:cNvPr>
            <p:cNvSpPr/>
            <p:nvPr/>
          </p:nvSpPr>
          <p:spPr>
            <a:xfrm>
              <a:off x="6437946" y="3252923"/>
              <a:ext cx="80011" cy="45719"/>
            </a:xfrm>
            <a:prstGeom prst="roundRect">
              <a:avLst>
                <a:gd name="adj" fmla="val 50000"/>
              </a:avLst>
            </a:prstGeom>
            <a:solidFill>
              <a:srgbClr val="703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Plus Jakarta Sans" pitchFamily="2" charset="0"/>
                <a:cs typeface="Plus Jakarta Sans" pitchFamily="2" charset="0"/>
              </a:endParaRPr>
            </a:p>
          </p:txBody>
        </p:sp>
      </p:grpSp>
      <p:grpSp>
        <p:nvGrpSpPr>
          <p:cNvPr id="7" name="Group 6">
            <a:extLst>
              <a:ext uri="{FF2B5EF4-FFF2-40B4-BE49-F238E27FC236}">
                <a16:creationId xmlns:a16="http://schemas.microsoft.com/office/drawing/2014/main" id="{556C5ADE-A581-AC7D-DD27-763A6987D353}"/>
              </a:ext>
            </a:extLst>
          </p:cNvPr>
          <p:cNvGrpSpPr/>
          <p:nvPr/>
        </p:nvGrpSpPr>
        <p:grpSpPr>
          <a:xfrm>
            <a:off x="1036061" y="2173218"/>
            <a:ext cx="10106545" cy="3173526"/>
            <a:chOff x="1042728" y="2193110"/>
            <a:chExt cx="10106545" cy="3173526"/>
          </a:xfrm>
        </p:grpSpPr>
        <p:sp>
          <p:nvSpPr>
            <p:cNvPr id="123" name="TextBox 122">
              <a:extLst>
                <a:ext uri="{FF2B5EF4-FFF2-40B4-BE49-F238E27FC236}">
                  <a16:creationId xmlns:a16="http://schemas.microsoft.com/office/drawing/2014/main" id="{F5AADA7F-C57C-2A74-736D-498DBD9A0FD4}"/>
                </a:ext>
              </a:extLst>
            </p:cNvPr>
            <p:cNvSpPr txBox="1"/>
            <p:nvPr/>
          </p:nvSpPr>
          <p:spPr>
            <a:xfrm>
              <a:off x="6580032" y="2513999"/>
              <a:ext cx="316015" cy="369332"/>
            </a:xfrm>
            <a:prstGeom prst="rect">
              <a:avLst/>
            </a:prstGeom>
            <a:noFill/>
          </p:spPr>
          <p:txBody>
            <a:bodyPr wrap="square" rtlCol="0">
              <a:spAutoFit/>
            </a:bodyPr>
            <a:lstStyle/>
            <a:p>
              <a:r>
                <a:rPr lang="en-US" dirty="0">
                  <a:solidFill>
                    <a:schemeClr val="bg1"/>
                  </a:solidFill>
                  <a:latin typeface="Outfit" pitchFamily="2" charset="0"/>
                  <a:cs typeface="Poppins Medium" panose="00000600000000000000" pitchFamily="50" charset="0"/>
                </a:rPr>
                <a:t>2</a:t>
              </a:r>
            </a:p>
          </p:txBody>
        </p:sp>
        <p:sp>
          <p:nvSpPr>
            <p:cNvPr id="91" name="TextBox 90">
              <a:extLst>
                <a:ext uri="{FF2B5EF4-FFF2-40B4-BE49-F238E27FC236}">
                  <a16:creationId xmlns:a16="http://schemas.microsoft.com/office/drawing/2014/main" id="{77FE082A-B8FD-1EF2-06E7-D023686EF326}"/>
                </a:ext>
              </a:extLst>
            </p:cNvPr>
            <p:cNvSpPr txBox="1"/>
            <p:nvPr/>
          </p:nvSpPr>
          <p:spPr>
            <a:xfrm>
              <a:off x="1042728" y="2193110"/>
              <a:ext cx="3161886" cy="707886"/>
            </a:xfrm>
            <a:prstGeom prst="rect">
              <a:avLst/>
            </a:prstGeom>
            <a:noFill/>
          </p:spPr>
          <p:txBody>
            <a:bodyPr wrap="square">
              <a:spAutoFit/>
            </a:bodyPr>
            <a:lstStyle/>
            <a:p>
              <a:pPr lvl="0" algn="r" eaLnBrk="0" fontAlgn="base" hangingPunct="0">
                <a:spcBef>
                  <a:spcPct val="0"/>
                </a:spcBef>
                <a:spcAft>
                  <a:spcPct val="0"/>
                </a:spcAft>
              </a:pPr>
              <a:r>
                <a:rPr lang="en-US" altLang="en-US" sz="1600" b="1" dirty="0">
                  <a:solidFill>
                    <a:srgbClr val="7034A1"/>
                  </a:solidFill>
                  <a:latin typeface="Outfit" pitchFamily="2" charset="0"/>
                </a:rPr>
                <a:t>System design</a:t>
              </a:r>
            </a:p>
            <a:p>
              <a:pPr lvl="0" algn="r" eaLnBrk="0" fontAlgn="base" hangingPunct="0">
                <a:spcBef>
                  <a:spcPct val="0"/>
                </a:spcBef>
                <a:spcAft>
                  <a:spcPct val="0"/>
                </a:spcAft>
              </a:pPr>
              <a:r>
                <a:rPr lang="en-US" altLang="en-US" sz="1200" dirty="0">
                  <a:latin typeface="Outfit" pitchFamily="2" charset="0"/>
                </a:rPr>
                <a:t>The Smart Blind Stick uses an Arduino UNO to help visually impaired users navigate.</a:t>
              </a:r>
            </a:p>
          </p:txBody>
        </p:sp>
        <p:sp>
          <p:nvSpPr>
            <p:cNvPr id="100" name="TextBox 99">
              <a:extLst>
                <a:ext uri="{FF2B5EF4-FFF2-40B4-BE49-F238E27FC236}">
                  <a16:creationId xmlns:a16="http://schemas.microsoft.com/office/drawing/2014/main" id="{84B231CD-D0A0-6D0E-B72D-359A2C95C1F4}"/>
                </a:ext>
              </a:extLst>
            </p:cNvPr>
            <p:cNvSpPr txBox="1"/>
            <p:nvPr/>
          </p:nvSpPr>
          <p:spPr>
            <a:xfrm>
              <a:off x="1182595" y="4474084"/>
              <a:ext cx="3022019" cy="892552"/>
            </a:xfrm>
            <a:prstGeom prst="rect">
              <a:avLst/>
            </a:prstGeom>
            <a:noFill/>
          </p:spPr>
          <p:txBody>
            <a:bodyPr wrap="square">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7034A1"/>
                  </a:solidFill>
                  <a:effectLst/>
                  <a:latin typeface="Outfit" pitchFamily="2" charset="0"/>
                </a:rPr>
                <a:t>Hardware</a:t>
              </a:r>
              <a:endParaRPr kumimoji="0" lang="en-US" altLang="en-US" sz="1200" b="1" i="0" u="none" strike="noStrike" cap="none" normalizeH="0" baseline="0" dirty="0">
                <a:ln>
                  <a:noFill/>
                </a:ln>
                <a:solidFill>
                  <a:srgbClr val="7034A1"/>
                </a:solidFill>
                <a:effectLst/>
                <a:latin typeface="Outfit" pitchFamily="2" charset="0"/>
              </a:endParaRPr>
            </a:p>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Outfit" pitchFamily="2" charset="0"/>
                </a:rPr>
                <a:t>The stick includes an Arduino UNO, Sensors, Vibrator, a buzzer and a 9V battery, ensuring safe and effective use.</a:t>
              </a:r>
            </a:p>
          </p:txBody>
        </p:sp>
        <p:sp>
          <p:nvSpPr>
            <p:cNvPr id="23" name="Freeform: Shape 22">
              <a:extLst>
                <a:ext uri="{FF2B5EF4-FFF2-40B4-BE49-F238E27FC236}">
                  <a16:creationId xmlns:a16="http://schemas.microsoft.com/office/drawing/2014/main" id="{28AE4CC2-9341-9451-EFD1-88AC51E5DCC1}"/>
                </a:ext>
              </a:extLst>
            </p:cNvPr>
            <p:cNvSpPr/>
            <p:nvPr/>
          </p:nvSpPr>
          <p:spPr>
            <a:xfrm>
              <a:off x="4622149" y="2196710"/>
              <a:ext cx="1107317" cy="1107317"/>
            </a:xfrm>
            <a:custGeom>
              <a:avLst/>
              <a:gdLst>
                <a:gd name="connsiteX0" fmla="*/ 553659 w 1107317"/>
                <a:gd name="connsiteY0" fmla="*/ 0 h 1107317"/>
                <a:gd name="connsiteX1" fmla="*/ 553659 w 1107317"/>
                <a:gd name="connsiteY1" fmla="*/ 0 h 1107317"/>
                <a:gd name="connsiteX2" fmla="*/ 1107317 w 1107317"/>
                <a:gd name="connsiteY2" fmla="*/ 553659 h 1107317"/>
                <a:gd name="connsiteX3" fmla="*/ 1107317 w 1107317"/>
                <a:gd name="connsiteY3" fmla="*/ 1107317 h 1107317"/>
                <a:gd name="connsiteX4" fmla="*/ 553659 w 1107317"/>
                <a:gd name="connsiteY4" fmla="*/ 1107317 h 1107317"/>
                <a:gd name="connsiteX5" fmla="*/ 0 w 1107317"/>
                <a:gd name="connsiteY5" fmla="*/ 553659 h 1107317"/>
                <a:gd name="connsiteX6" fmla="*/ 0 w 1107317"/>
                <a:gd name="connsiteY6" fmla="*/ 553659 h 1107317"/>
                <a:gd name="connsiteX7" fmla="*/ 553659 w 1107317"/>
                <a:gd name="connsiteY7" fmla="*/ 0 h 1107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7317" h="1107317">
                  <a:moveTo>
                    <a:pt x="553659" y="0"/>
                  </a:moveTo>
                  <a:lnTo>
                    <a:pt x="553659" y="0"/>
                  </a:lnTo>
                  <a:cubicBezTo>
                    <a:pt x="859161" y="0"/>
                    <a:pt x="1107317" y="248053"/>
                    <a:pt x="1107317" y="553659"/>
                  </a:cubicBezTo>
                  <a:lnTo>
                    <a:pt x="1107317" y="1107317"/>
                  </a:lnTo>
                  <a:lnTo>
                    <a:pt x="553659" y="1107317"/>
                  </a:lnTo>
                  <a:cubicBezTo>
                    <a:pt x="248156" y="1107317"/>
                    <a:pt x="0" y="859264"/>
                    <a:pt x="0" y="553659"/>
                  </a:cubicBezTo>
                  <a:lnTo>
                    <a:pt x="0" y="553659"/>
                  </a:lnTo>
                  <a:cubicBezTo>
                    <a:pt x="0" y="248053"/>
                    <a:pt x="248053" y="0"/>
                    <a:pt x="553659" y="0"/>
                  </a:cubicBezTo>
                  <a:close/>
                </a:path>
              </a:pathLst>
            </a:custGeom>
            <a:noFill/>
            <a:ln w="288546" cap="flat">
              <a:solidFill>
                <a:srgbClr val="7034A1"/>
              </a:soli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592AF08A-4DE8-19D1-8927-A1FF02475039}"/>
                </a:ext>
              </a:extLst>
            </p:cNvPr>
            <p:cNvSpPr/>
            <p:nvPr/>
          </p:nvSpPr>
          <p:spPr>
            <a:xfrm rot="10800000">
              <a:off x="6247954" y="2196607"/>
              <a:ext cx="1107317" cy="1107317"/>
            </a:xfrm>
            <a:custGeom>
              <a:avLst/>
              <a:gdLst>
                <a:gd name="connsiteX0" fmla="*/ 553659 w 1107317"/>
                <a:gd name="connsiteY0" fmla="*/ 0 h 1107317"/>
                <a:gd name="connsiteX1" fmla="*/ 1107317 w 1107317"/>
                <a:gd name="connsiteY1" fmla="*/ 0 h 1107317"/>
                <a:gd name="connsiteX2" fmla="*/ 1107317 w 1107317"/>
                <a:gd name="connsiteY2" fmla="*/ 553659 h 1107317"/>
                <a:gd name="connsiteX3" fmla="*/ 553659 w 1107317"/>
                <a:gd name="connsiteY3" fmla="*/ 1107317 h 1107317"/>
                <a:gd name="connsiteX4" fmla="*/ 553659 w 1107317"/>
                <a:gd name="connsiteY4" fmla="*/ 1107317 h 1107317"/>
                <a:gd name="connsiteX5" fmla="*/ 0 w 1107317"/>
                <a:gd name="connsiteY5" fmla="*/ 553659 h 1107317"/>
                <a:gd name="connsiteX6" fmla="*/ 0 w 1107317"/>
                <a:gd name="connsiteY6" fmla="*/ 553659 h 1107317"/>
                <a:gd name="connsiteX7" fmla="*/ 553659 w 1107317"/>
                <a:gd name="connsiteY7" fmla="*/ 0 h 1107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7317" h="1107317">
                  <a:moveTo>
                    <a:pt x="553659" y="0"/>
                  </a:moveTo>
                  <a:lnTo>
                    <a:pt x="1107317" y="0"/>
                  </a:lnTo>
                  <a:lnTo>
                    <a:pt x="1107317" y="553659"/>
                  </a:lnTo>
                  <a:cubicBezTo>
                    <a:pt x="1107317" y="859161"/>
                    <a:pt x="859264" y="1107317"/>
                    <a:pt x="553659" y="1107317"/>
                  </a:cubicBezTo>
                  <a:lnTo>
                    <a:pt x="553659" y="1107317"/>
                  </a:lnTo>
                  <a:cubicBezTo>
                    <a:pt x="248156" y="1107317"/>
                    <a:pt x="0" y="859264"/>
                    <a:pt x="0" y="553659"/>
                  </a:cubicBezTo>
                  <a:lnTo>
                    <a:pt x="0" y="553659"/>
                  </a:lnTo>
                  <a:cubicBezTo>
                    <a:pt x="0" y="248053"/>
                    <a:pt x="248053" y="0"/>
                    <a:pt x="553659" y="0"/>
                  </a:cubicBezTo>
                  <a:close/>
                </a:path>
              </a:pathLst>
            </a:custGeom>
            <a:noFill/>
            <a:ln w="288546" cap="flat">
              <a:solidFill>
                <a:srgbClr val="002060"/>
              </a:soli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E4B9F7AD-80AA-DAD7-8180-B2982510C491}"/>
                </a:ext>
              </a:extLst>
            </p:cNvPr>
            <p:cNvSpPr/>
            <p:nvPr/>
          </p:nvSpPr>
          <p:spPr>
            <a:xfrm>
              <a:off x="4622149" y="3822618"/>
              <a:ext cx="1107317" cy="1107317"/>
            </a:xfrm>
            <a:custGeom>
              <a:avLst/>
              <a:gdLst>
                <a:gd name="connsiteX0" fmla="*/ 553659 w 1107317"/>
                <a:gd name="connsiteY0" fmla="*/ 0 h 1107317"/>
                <a:gd name="connsiteX1" fmla="*/ 1107317 w 1107317"/>
                <a:gd name="connsiteY1" fmla="*/ 0 h 1107317"/>
                <a:gd name="connsiteX2" fmla="*/ 1107317 w 1107317"/>
                <a:gd name="connsiteY2" fmla="*/ 553659 h 1107317"/>
                <a:gd name="connsiteX3" fmla="*/ 553659 w 1107317"/>
                <a:gd name="connsiteY3" fmla="*/ 1107317 h 1107317"/>
                <a:gd name="connsiteX4" fmla="*/ 553659 w 1107317"/>
                <a:gd name="connsiteY4" fmla="*/ 1107317 h 1107317"/>
                <a:gd name="connsiteX5" fmla="*/ 0 w 1107317"/>
                <a:gd name="connsiteY5" fmla="*/ 553659 h 1107317"/>
                <a:gd name="connsiteX6" fmla="*/ 0 w 1107317"/>
                <a:gd name="connsiteY6" fmla="*/ 553659 h 1107317"/>
                <a:gd name="connsiteX7" fmla="*/ 553659 w 1107317"/>
                <a:gd name="connsiteY7" fmla="*/ 0 h 1107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7317" h="1107317">
                  <a:moveTo>
                    <a:pt x="553659" y="0"/>
                  </a:moveTo>
                  <a:lnTo>
                    <a:pt x="1107317" y="0"/>
                  </a:lnTo>
                  <a:lnTo>
                    <a:pt x="1107317" y="553659"/>
                  </a:lnTo>
                  <a:cubicBezTo>
                    <a:pt x="1107317" y="859161"/>
                    <a:pt x="859264" y="1107317"/>
                    <a:pt x="553659" y="1107317"/>
                  </a:cubicBezTo>
                  <a:lnTo>
                    <a:pt x="553659" y="1107317"/>
                  </a:lnTo>
                  <a:cubicBezTo>
                    <a:pt x="248156" y="1107317"/>
                    <a:pt x="0" y="859264"/>
                    <a:pt x="0" y="553659"/>
                  </a:cubicBezTo>
                  <a:lnTo>
                    <a:pt x="0" y="553659"/>
                  </a:lnTo>
                  <a:cubicBezTo>
                    <a:pt x="0" y="248053"/>
                    <a:pt x="248053" y="0"/>
                    <a:pt x="553659" y="0"/>
                  </a:cubicBezTo>
                  <a:close/>
                </a:path>
              </a:pathLst>
            </a:custGeom>
            <a:noFill/>
            <a:ln w="288546" cap="flat">
              <a:solidFill>
                <a:srgbClr val="002060"/>
              </a:solid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D3467E43-9A85-450B-9BD7-482D368E6864}"/>
                </a:ext>
              </a:extLst>
            </p:cNvPr>
            <p:cNvSpPr/>
            <p:nvPr/>
          </p:nvSpPr>
          <p:spPr>
            <a:xfrm rot="10800000">
              <a:off x="6247954" y="3822515"/>
              <a:ext cx="1107317" cy="1107317"/>
            </a:xfrm>
            <a:custGeom>
              <a:avLst/>
              <a:gdLst>
                <a:gd name="connsiteX0" fmla="*/ 553659 w 1107317"/>
                <a:gd name="connsiteY0" fmla="*/ 0 h 1107317"/>
                <a:gd name="connsiteX1" fmla="*/ 553659 w 1107317"/>
                <a:gd name="connsiteY1" fmla="*/ 0 h 1107317"/>
                <a:gd name="connsiteX2" fmla="*/ 1107317 w 1107317"/>
                <a:gd name="connsiteY2" fmla="*/ 553659 h 1107317"/>
                <a:gd name="connsiteX3" fmla="*/ 1107317 w 1107317"/>
                <a:gd name="connsiteY3" fmla="*/ 1107317 h 1107317"/>
                <a:gd name="connsiteX4" fmla="*/ 553659 w 1107317"/>
                <a:gd name="connsiteY4" fmla="*/ 1107317 h 1107317"/>
                <a:gd name="connsiteX5" fmla="*/ 0 w 1107317"/>
                <a:gd name="connsiteY5" fmla="*/ 553659 h 1107317"/>
                <a:gd name="connsiteX6" fmla="*/ 0 w 1107317"/>
                <a:gd name="connsiteY6" fmla="*/ 553659 h 1107317"/>
                <a:gd name="connsiteX7" fmla="*/ 553659 w 1107317"/>
                <a:gd name="connsiteY7" fmla="*/ 0 h 1107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7317" h="1107317">
                  <a:moveTo>
                    <a:pt x="553659" y="0"/>
                  </a:moveTo>
                  <a:lnTo>
                    <a:pt x="553659" y="0"/>
                  </a:lnTo>
                  <a:cubicBezTo>
                    <a:pt x="859161" y="0"/>
                    <a:pt x="1107317" y="248053"/>
                    <a:pt x="1107317" y="553659"/>
                  </a:cubicBezTo>
                  <a:lnTo>
                    <a:pt x="1107317" y="1107317"/>
                  </a:lnTo>
                  <a:lnTo>
                    <a:pt x="553659" y="1107317"/>
                  </a:lnTo>
                  <a:cubicBezTo>
                    <a:pt x="248156" y="1107317"/>
                    <a:pt x="0" y="859264"/>
                    <a:pt x="0" y="553659"/>
                  </a:cubicBezTo>
                  <a:lnTo>
                    <a:pt x="0" y="553659"/>
                  </a:lnTo>
                  <a:cubicBezTo>
                    <a:pt x="0" y="248053"/>
                    <a:pt x="248053" y="0"/>
                    <a:pt x="553659" y="0"/>
                  </a:cubicBezTo>
                  <a:close/>
                </a:path>
              </a:pathLst>
            </a:custGeom>
            <a:noFill/>
            <a:ln w="288546" cap="flat">
              <a:solidFill>
                <a:srgbClr val="7034A1"/>
              </a:solidFill>
              <a:prstDash val="solid"/>
              <a:miter/>
            </a:ln>
          </p:spPr>
          <p:txBody>
            <a:bodyPr rtlCol="0" anchor="ctr"/>
            <a:lstStyle/>
            <a:p>
              <a:endParaRPr lang="en-US" dirty="0"/>
            </a:p>
          </p:txBody>
        </p:sp>
        <p:grpSp>
          <p:nvGrpSpPr>
            <p:cNvPr id="33" name="Graphic 8">
              <a:extLst>
                <a:ext uri="{FF2B5EF4-FFF2-40B4-BE49-F238E27FC236}">
                  <a16:creationId xmlns:a16="http://schemas.microsoft.com/office/drawing/2014/main" id="{BA366FEB-1B37-8AA8-0378-A539EB1A03A5}"/>
                </a:ext>
              </a:extLst>
            </p:cNvPr>
            <p:cNvGrpSpPr/>
            <p:nvPr/>
          </p:nvGrpSpPr>
          <p:grpSpPr>
            <a:xfrm>
              <a:off x="4913934" y="2488495"/>
              <a:ext cx="545613" cy="559925"/>
              <a:chOff x="5065822" y="2488495"/>
              <a:chExt cx="545613" cy="559925"/>
            </a:xfrm>
          </p:grpSpPr>
          <p:sp>
            <p:nvSpPr>
              <p:cNvPr id="34" name="Freeform: Shape 33">
                <a:extLst>
                  <a:ext uri="{FF2B5EF4-FFF2-40B4-BE49-F238E27FC236}">
                    <a16:creationId xmlns:a16="http://schemas.microsoft.com/office/drawing/2014/main" id="{EA831329-1899-0B92-1A85-CE2EE710A6A3}"/>
                  </a:ext>
                </a:extLst>
              </p:cNvPr>
              <p:cNvSpPr/>
              <p:nvPr/>
            </p:nvSpPr>
            <p:spPr>
              <a:xfrm>
                <a:off x="5065822" y="2488495"/>
                <a:ext cx="545613" cy="545613"/>
              </a:xfrm>
              <a:custGeom>
                <a:avLst/>
                <a:gdLst>
                  <a:gd name="connsiteX0" fmla="*/ 545614 w 545613"/>
                  <a:gd name="connsiteY0" fmla="*/ 272807 h 545613"/>
                  <a:gd name="connsiteX1" fmla="*/ 272807 w 545613"/>
                  <a:gd name="connsiteY1" fmla="*/ 545614 h 545613"/>
                  <a:gd name="connsiteX2" fmla="*/ 0 w 545613"/>
                  <a:gd name="connsiteY2" fmla="*/ 272807 h 545613"/>
                  <a:gd name="connsiteX3" fmla="*/ 272807 w 545613"/>
                  <a:gd name="connsiteY3" fmla="*/ 0 h 545613"/>
                  <a:gd name="connsiteX4" fmla="*/ 545614 w 545613"/>
                  <a:gd name="connsiteY4" fmla="*/ 272807 h 545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613" h="545613">
                    <a:moveTo>
                      <a:pt x="545614" y="272807"/>
                    </a:moveTo>
                    <a:cubicBezTo>
                      <a:pt x="545614" y="423474"/>
                      <a:pt x="423474" y="545614"/>
                      <a:pt x="272807" y="545614"/>
                    </a:cubicBezTo>
                    <a:cubicBezTo>
                      <a:pt x="122140" y="545614"/>
                      <a:pt x="0" y="423474"/>
                      <a:pt x="0" y="272807"/>
                    </a:cubicBezTo>
                    <a:cubicBezTo>
                      <a:pt x="0" y="122140"/>
                      <a:pt x="122140" y="0"/>
                      <a:pt x="272807" y="0"/>
                    </a:cubicBezTo>
                    <a:cubicBezTo>
                      <a:pt x="423474" y="0"/>
                      <a:pt x="545614" y="122140"/>
                      <a:pt x="545614" y="272807"/>
                    </a:cubicBezTo>
                    <a:close/>
                  </a:path>
                </a:pathLst>
              </a:custGeom>
              <a:solidFill>
                <a:srgbClr val="7034A1"/>
              </a:solidFill>
              <a:ln w="10305" cap="flat">
                <a:noFill/>
                <a:prstDash val="solid"/>
                <a:miter/>
              </a:ln>
            </p:spPr>
            <p:txBody>
              <a:bodyPr rtlCol="0" anchor="ctr"/>
              <a:lstStyle/>
              <a:p>
                <a:endParaRPr lang="en-US"/>
              </a:p>
            </p:txBody>
          </p:sp>
          <p:sp>
            <p:nvSpPr>
              <p:cNvPr id="35" name="TextBox 34">
                <a:extLst>
                  <a:ext uri="{FF2B5EF4-FFF2-40B4-BE49-F238E27FC236}">
                    <a16:creationId xmlns:a16="http://schemas.microsoft.com/office/drawing/2014/main" id="{3CEBD8CE-0E2B-CF1D-3779-6AAF4F6BBEE7}"/>
                  </a:ext>
                </a:extLst>
              </p:cNvPr>
              <p:cNvSpPr txBox="1"/>
              <p:nvPr/>
            </p:nvSpPr>
            <p:spPr>
              <a:xfrm>
                <a:off x="5076051" y="2544418"/>
                <a:ext cx="389161" cy="504002"/>
              </a:xfrm>
              <a:prstGeom prst="rect">
                <a:avLst/>
              </a:prstGeom>
              <a:noFill/>
            </p:spPr>
            <p:txBody>
              <a:bodyPr wrap="none" rtlCol="0">
                <a:spAutoFit/>
              </a:bodyPr>
              <a:lstStyle/>
              <a:p>
                <a:pPr algn="l"/>
                <a:r>
                  <a:rPr lang="en-US" sz="2400" b="1" spc="-63" baseline="0" dirty="0">
                    <a:ln/>
                    <a:solidFill>
                      <a:srgbClr val="FFFFFF"/>
                    </a:solidFill>
                    <a:latin typeface="Gilroy-ExtraBold"/>
                    <a:sym typeface="Gilroy-ExtraBold"/>
                    <a:rtl val="0"/>
                  </a:rPr>
                  <a:t>0</a:t>
                </a:r>
              </a:p>
            </p:txBody>
          </p:sp>
          <p:sp>
            <p:nvSpPr>
              <p:cNvPr id="40" name="TextBox 39">
                <a:extLst>
                  <a:ext uri="{FF2B5EF4-FFF2-40B4-BE49-F238E27FC236}">
                    <a16:creationId xmlns:a16="http://schemas.microsoft.com/office/drawing/2014/main" id="{2C722917-9B5D-61B1-8E0F-59B92A860AF9}"/>
                  </a:ext>
                </a:extLst>
              </p:cNvPr>
              <p:cNvSpPr txBox="1"/>
              <p:nvPr/>
            </p:nvSpPr>
            <p:spPr>
              <a:xfrm>
                <a:off x="5275112" y="2544418"/>
                <a:ext cx="308098" cy="461665"/>
              </a:xfrm>
              <a:prstGeom prst="rect">
                <a:avLst/>
              </a:prstGeom>
              <a:noFill/>
            </p:spPr>
            <p:txBody>
              <a:bodyPr wrap="none" rtlCol="0">
                <a:spAutoFit/>
              </a:bodyPr>
              <a:lstStyle/>
              <a:p>
                <a:pPr algn="l"/>
                <a:r>
                  <a:rPr lang="en-US" sz="2400" b="1" spc="0" baseline="0" dirty="0">
                    <a:ln/>
                    <a:solidFill>
                      <a:srgbClr val="FFFFFF"/>
                    </a:solidFill>
                    <a:latin typeface="Gilroy-ExtraBold"/>
                    <a:sym typeface="Gilroy-ExtraBold"/>
                    <a:rtl val="0"/>
                  </a:rPr>
                  <a:t>1</a:t>
                </a:r>
              </a:p>
            </p:txBody>
          </p:sp>
        </p:grpSp>
        <p:grpSp>
          <p:nvGrpSpPr>
            <p:cNvPr id="41" name="Graphic 8">
              <a:extLst>
                <a:ext uri="{FF2B5EF4-FFF2-40B4-BE49-F238E27FC236}">
                  <a16:creationId xmlns:a16="http://schemas.microsoft.com/office/drawing/2014/main" id="{6A16ADE4-2D39-58CD-AF57-932CA64A8DC9}"/>
                </a:ext>
              </a:extLst>
            </p:cNvPr>
            <p:cNvGrpSpPr/>
            <p:nvPr/>
          </p:nvGrpSpPr>
          <p:grpSpPr>
            <a:xfrm>
              <a:off x="6519523" y="2488495"/>
              <a:ext cx="545613" cy="549999"/>
              <a:chOff x="6671411" y="2488495"/>
              <a:chExt cx="545613" cy="549999"/>
            </a:xfrm>
          </p:grpSpPr>
          <p:sp>
            <p:nvSpPr>
              <p:cNvPr id="42" name="Freeform: Shape 41">
                <a:extLst>
                  <a:ext uri="{FF2B5EF4-FFF2-40B4-BE49-F238E27FC236}">
                    <a16:creationId xmlns:a16="http://schemas.microsoft.com/office/drawing/2014/main" id="{E84DFD9D-9469-39EF-9388-27A1C060BB71}"/>
                  </a:ext>
                </a:extLst>
              </p:cNvPr>
              <p:cNvSpPr/>
              <p:nvPr/>
            </p:nvSpPr>
            <p:spPr>
              <a:xfrm>
                <a:off x="6671411" y="2488495"/>
                <a:ext cx="545613" cy="545613"/>
              </a:xfrm>
              <a:custGeom>
                <a:avLst/>
                <a:gdLst>
                  <a:gd name="connsiteX0" fmla="*/ 545614 w 545613"/>
                  <a:gd name="connsiteY0" fmla="*/ 272807 h 545613"/>
                  <a:gd name="connsiteX1" fmla="*/ 272807 w 545613"/>
                  <a:gd name="connsiteY1" fmla="*/ 545614 h 545613"/>
                  <a:gd name="connsiteX2" fmla="*/ 0 w 545613"/>
                  <a:gd name="connsiteY2" fmla="*/ 272807 h 545613"/>
                  <a:gd name="connsiteX3" fmla="*/ 272807 w 545613"/>
                  <a:gd name="connsiteY3" fmla="*/ 0 h 545613"/>
                  <a:gd name="connsiteX4" fmla="*/ 545614 w 545613"/>
                  <a:gd name="connsiteY4" fmla="*/ 272807 h 545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613" h="545613">
                    <a:moveTo>
                      <a:pt x="545614" y="272807"/>
                    </a:moveTo>
                    <a:cubicBezTo>
                      <a:pt x="545614" y="423474"/>
                      <a:pt x="423474" y="545614"/>
                      <a:pt x="272807" y="545614"/>
                    </a:cubicBezTo>
                    <a:cubicBezTo>
                      <a:pt x="122140" y="545614"/>
                      <a:pt x="0" y="423474"/>
                      <a:pt x="0" y="272807"/>
                    </a:cubicBezTo>
                    <a:cubicBezTo>
                      <a:pt x="0" y="122140"/>
                      <a:pt x="122140" y="0"/>
                      <a:pt x="272807" y="0"/>
                    </a:cubicBezTo>
                    <a:cubicBezTo>
                      <a:pt x="423474" y="0"/>
                      <a:pt x="545614" y="122140"/>
                      <a:pt x="545614" y="272807"/>
                    </a:cubicBezTo>
                    <a:close/>
                  </a:path>
                </a:pathLst>
              </a:custGeom>
              <a:solidFill>
                <a:srgbClr val="002060"/>
              </a:solidFill>
              <a:ln w="10305" cap="flat">
                <a:noFill/>
                <a:prstDash val="solid"/>
                <a:miter/>
              </a:ln>
            </p:spPr>
            <p:txBody>
              <a:bodyPr rtlCol="0" anchor="ctr"/>
              <a:lstStyle/>
              <a:p>
                <a:endParaRPr lang="en-US"/>
              </a:p>
            </p:txBody>
          </p:sp>
          <p:sp>
            <p:nvSpPr>
              <p:cNvPr id="43" name="TextBox 42">
                <a:extLst>
                  <a:ext uri="{FF2B5EF4-FFF2-40B4-BE49-F238E27FC236}">
                    <a16:creationId xmlns:a16="http://schemas.microsoft.com/office/drawing/2014/main" id="{16797084-77A0-C674-3426-EBEE53416EB9}"/>
                  </a:ext>
                </a:extLst>
              </p:cNvPr>
              <p:cNvSpPr txBox="1"/>
              <p:nvPr/>
            </p:nvSpPr>
            <p:spPr>
              <a:xfrm>
                <a:off x="6672988" y="2534492"/>
                <a:ext cx="389161" cy="504002"/>
              </a:xfrm>
              <a:prstGeom prst="rect">
                <a:avLst/>
              </a:prstGeom>
              <a:noFill/>
            </p:spPr>
            <p:txBody>
              <a:bodyPr wrap="none" rtlCol="0">
                <a:spAutoFit/>
              </a:bodyPr>
              <a:lstStyle/>
              <a:p>
                <a:pPr algn="l"/>
                <a:r>
                  <a:rPr lang="en-US" sz="2400" b="1" spc="-95" baseline="0">
                    <a:ln/>
                    <a:solidFill>
                      <a:srgbClr val="FFFFFF"/>
                    </a:solidFill>
                    <a:latin typeface="Gilroy-ExtraBold"/>
                    <a:sym typeface="Gilroy-ExtraBold"/>
                    <a:rtl val="0"/>
                  </a:rPr>
                  <a:t>0</a:t>
                </a:r>
              </a:p>
            </p:txBody>
          </p:sp>
          <p:sp>
            <p:nvSpPr>
              <p:cNvPr id="44" name="TextBox 43">
                <a:extLst>
                  <a:ext uri="{FF2B5EF4-FFF2-40B4-BE49-F238E27FC236}">
                    <a16:creationId xmlns:a16="http://schemas.microsoft.com/office/drawing/2014/main" id="{C53FF154-A1F2-AC80-59C1-003CAF6ED2B4}"/>
                  </a:ext>
                </a:extLst>
              </p:cNvPr>
              <p:cNvSpPr txBox="1"/>
              <p:nvPr/>
            </p:nvSpPr>
            <p:spPr>
              <a:xfrm>
                <a:off x="6868852" y="2534492"/>
                <a:ext cx="348172" cy="461665"/>
              </a:xfrm>
              <a:prstGeom prst="rect">
                <a:avLst/>
              </a:prstGeom>
              <a:noFill/>
            </p:spPr>
            <p:txBody>
              <a:bodyPr wrap="none" rtlCol="0">
                <a:spAutoFit/>
              </a:bodyPr>
              <a:lstStyle/>
              <a:p>
                <a:pPr algn="l"/>
                <a:r>
                  <a:rPr lang="en-US" sz="2400" b="1" spc="0" baseline="0" dirty="0">
                    <a:ln/>
                    <a:solidFill>
                      <a:srgbClr val="FFFFFF"/>
                    </a:solidFill>
                    <a:latin typeface="Gilroy-ExtraBold"/>
                    <a:sym typeface="Gilroy-ExtraBold"/>
                    <a:rtl val="0"/>
                  </a:rPr>
                  <a:t>2</a:t>
                </a:r>
              </a:p>
            </p:txBody>
          </p:sp>
        </p:grpSp>
        <p:grpSp>
          <p:nvGrpSpPr>
            <p:cNvPr id="46" name="Graphic 8">
              <a:extLst>
                <a:ext uri="{FF2B5EF4-FFF2-40B4-BE49-F238E27FC236}">
                  <a16:creationId xmlns:a16="http://schemas.microsoft.com/office/drawing/2014/main" id="{D4113632-02EB-3D58-DF03-EC0EC3F52755}"/>
                </a:ext>
              </a:extLst>
            </p:cNvPr>
            <p:cNvGrpSpPr/>
            <p:nvPr/>
          </p:nvGrpSpPr>
          <p:grpSpPr>
            <a:xfrm>
              <a:off x="4899329" y="4103470"/>
              <a:ext cx="560218" cy="554871"/>
              <a:chOff x="5051217" y="4103470"/>
              <a:chExt cx="560218" cy="554871"/>
            </a:xfrm>
          </p:grpSpPr>
          <p:sp>
            <p:nvSpPr>
              <p:cNvPr id="47" name="Freeform: Shape 46">
                <a:extLst>
                  <a:ext uri="{FF2B5EF4-FFF2-40B4-BE49-F238E27FC236}">
                    <a16:creationId xmlns:a16="http://schemas.microsoft.com/office/drawing/2014/main" id="{C5239381-036F-8156-D051-9E29A379EF14}"/>
                  </a:ext>
                </a:extLst>
              </p:cNvPr>
              <p:cNvSpPr/>
              <p:nvPr/>
            </p:nvSpPr>
            <p:spPr>
              <a:xfrm>
                <a:off x="5065822" y="4103470"/>
                <a:ext cx="545613" cy="545613"/>
              </a:xfrm>
              <a:custGeom>
                <a:avLst/>
                <a:gdLst>
                  <a:gd name="connsiteX0" fmla="*/ 545614 w 545613"/>
                  <a:gd name="connsiteY0" fmla="*/ 272807 h 545613"/>
                  <a:gd name="connsiteX1" fmla="*/ 272807 w 545613"/>
                  <a:gd name="connsiteY1" fmla="*/ 545614 h 545613"/>
                  <a:gd name="connsiteX2" fmla="*/ 0 w 545613"/>
                  <a:gd name="connsiteY2" fmla="*/ 272807 h 545613"/>
                  <a:gd name="connsiteX3" fmla="*/ 272807 w 545613"/>
                  <a:gd name="connsiteY3" fmla="*/ 0 h 545613"/>
                  <a:gd name="connsiteX4" fmla="*/ 545614 w 545613"/>
                  <a:gd name="connsiteY4" fmla="*/ 272807 h 545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613" h="545613">
                    <a:moveTo>
                      <a:pt x="545614" y="272807"/>
                    </a:moveTo>
                    <a:cubicBezTo>
                      <a:pt x="545614" y="423474"/>
                      <a:pt x="423474" y="545614"/>
                      <a:pt x="272807" y="545614"/>
                    </a:cubicBezTo>
                    <a:cubicBezTo>
                      <a:pt x="122140" y="545614"/>
                      <a:pt x="0" y="423474"/>
                      <a:pt x="0" y="272807"/>
                    </a:cubicBezTo>
                    <a:cubicBezTo>
                      <a:pt x="0" y="122140"/>
                      <a:pt x="122140" y="0"/>
                      <a:pt x="272807" y="0"/>
                    </a:cubicBezTo>
                    <a:cubicBezTo>
                      <a:pt x="423474" y="0"/>
                      <a:pt x="545614" y="122140"/>
                      <a:pt x="545614" y="272807"/>
                    </a:cubicBezTo>
                    <a:close/>
                  </a:path>
                </a:pathLst>
              </a:custGeom>
              <a:solidFill>
                <a:srgbClr val="002060"/>
              </a:solidFill>
              <a:ln w="10305" cap="flat">
                <a:noFill/>
                <a:prstDash val="solid"/>
                <a:miter/>
              </a:ln>
            </p:spPr>
            <p:txBody>
              <a:bodyPr rtlCol="0" anchor="ctr"/>
              <a:lstStyle/>
              <a:p>
                <a:endParaRPr lang="en-US"/>
              </a:p>
            </p:txBody>
          </p:sp>
          <p:sp>
            <p:nvSpPr>
              <p:cNvPr id="48" name="TextBox 47">
                <a:extLst>
                  <a:ext uri="{FF2B5EF4-FFF2-40B4-BE49-F238E27FC236}">
                    <a16:creationId xmlns:a16="http://schemas.microsoft.com/office/drawing/2014/main" id="{35FD866D-1C09-7E54-50BE-233AE60C8E7D}"/>
                  </a:ext>
                </a:extLst>
              </p:cNvPr>
              <p:cNvSpPr txBox="1"/>
              <p:nvPr/>
            </p:nvSpPr>
            <p:spPr>
              <a:xfrm>
                <a:off x="5051217" y="4154339"/>
                <a:ext cx="389161" cy="504002"/>
              </a:xfrm>
              <a:prstGeom prst="rect">
                <a:avLst/>
              </a:prstGeom>
              <a:noFill/>
            </p:spPr>
            <p:txBody>
              <a:bodyPr wrap="none" rtlCol="0">
                <a:spAutoFit/>
              </a:bodyPr>
              <a:lstStyle/>
              <a:p>
                <a:pPr algn="l"/>
                <a:r>
                  <a:rPr lang="en-US" sz="2400" b="1" spc="-63" baseline="0">
                    <a:ln/>
                    <a:solidFill>
                      <a:srgbClr val="FFFFFF"/>
                    </a:solidFill>
                    <a:latin typeface="Gilroy-ExtraBold"/>
                    <a:sym typeface="Gilroy-ExtraBold"/>
                    <a:rtl val="0"/>
                  </a:rPr>
                  <a:t>0</a:t>
                </a:r>
              </a:p>
            </p:txBody>
          </p:sp>
          <p:sp>
            <p:nvSpPr>
              <p:cNvPr id="49" name="TextBox 48">
                <a:extLst>
                  <a:ext uri="{FF2B5EF4-FFF2-40B4-BE49-F238E27FC236}">
                    <a16:creationId xmlns:a16="http://schemas.microsoft.com/office/drawing/2014/main" id="{400D20BB-0BCE-3946-0FBD-810117C6A4F5}"/>
                  </a:ext>
                </a:extLst>
              </p:cNvPr>
              <p:cNvSpPr txBox="1"/>
              <p:nvPr/>
            </p:nvSpPr>
            <p:spPr>
              <a:xfrm>
                <a:off x="5242941" y="4154339"/>
                <a:ext cx="354584" cy="461665"/>
              </a:xfrm>
              <a:prstGeom prst="rect">
                <a:avLst/>
              </a:prstGeom>
              <a:noFill/>
            </p:spPr>
            <p:txBody>
              <a:bodyPr wrap="none" rtlCol="0">
                <a:spAutoFit/>
              </a:bodyPr>
              <a:lstStyle/>
              <a:p>
                <a:pPr algn="l"/>
                <a:r>
                  <a:rPr lang="en-US" sz="2400" b="1" spc="0" baseline="0" dirty="0">
                    <a:ln/>
                    <a:solidFill>
                      <a:srgbClr val="FFFFFF"/>
                    </a:solidFill>
                    <a:latin typeface="Gilroy-ExtraBold"/>
                    <a:sym typeface="Gilroy-ExtraBold"/>
                    <a:rtl val="0"/>
                  </a:rPr>
                  <a:t>3</a:t>
                </a:r>
              </a:p>
            </p:txBody>
          </p:sp>
        </p:grpSp>
        <p:grpSp>
          <p:nvGrpSpPr>
            <p:cNvPr id="50" name="Graphic 8">
              <a:extLst>
                <a:ext uri="{FF2B5EF4-FFF2-40B4-BE49-F238E27FC236}">
                  <a16:creationId xmlns:a16="http://schemas.microsoft.com/office/drawing/2014/main" id="{56D5F85E-C3B1-D07C-5CCD-7E6CC1FA7E4E}"/>
                </a:ext>
              </a:extLst>
            </p:cNvPr>
            <p:cNvGrpSpPr/>
            <p:nvPr/>
          </p:nvGrpSpPr>
          <p:grpSpPr>
            <a:xfrm>
              <a:off x="6501472" y="4103470"/>
              <a:ext cx="585128" cy="545613"/>
              <a:chOff x="6653360" y="4103470"/>
              <a:chExt cx="585128" cy="545613"/>
            </a:xfrm>
          </p:grpSpPr>
          <p:sp>
            <p:nvSpPr>
              <p:cNvPr id="51" name="Freeform: Shape 50">
                <a:extLst>
                  <a:ext uri="{FF2B5EF4-FFF2-40B4-BE49-F238E27FC236}">
                    <a16:creationId xmlns:a16="http://schemas.microsoft.com/office/drawing/2014/main" id="{BE949B38-EE78-CE06-450F-122189050B4B}"/>
                  </a:ext>
                </a:extLst>
              </p:cNvPr>
              <p:cNvSpPr/>
              <p:nvPr/>
            </p:nvSpPr>
            <p:spPr>
              <a:xfrm>
                <a:off x="6671411" y="4103470"/>
                <a:ext cx="545613" cy="545613"/>
              </a:xfrm>
              <a:custGeom>
                <a:avLst/>
                <a:gdLst>
                  <a:gd name="connsiteX0" fmla="*/ 545614 w 545613"/>
                  <a:gd name="connsiteY0" fmla="*/ 272807 h 545613"/>
                  <a:gd name="connsiteX1" fmla="*/ 272807 w 545613"/>
                  <a:gd name="connsiteY1" fmla="*/ 545614 h 545613"/>
                  <a:gd name="connsiteX2" fmla="*/ 0 w 545613"/>
                  <a:gd name="connsiteY2" fmla="*/ 272807 h 545613"/>
                  <a:gd name="connsiteX3" fmla="*/ 272807 w 545613"/>
                  <a:gd name="connsiteY3" fmla="*/ 0 h 545613"/>
                  <a:gd name="connsiteX4" fmla="*/ 545614 w 545613"/>
                  <a:gd name="connsiteY4" fmla="*/ 272807 h 545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613" h="545613">
                    <a:moveTo>
                      <a:pt x="545614" y="272807"/>
                    </a:moveTo>
                    <a:cubicBezTo>
                      <a:pt x="545614" y="423474"/>
                      <a:pt x="423474" y="545614"/>
                      <a:pt x="272807" y="545614"/>
                    </a:cubicBezTo>
                    <a:cubicBezTo>
                      <a:pt x="122140" y="545614"/>
                      <a:pt x="0" y="423474"/>
                      <a:pt x="0" y="272807"/>
                    </a:cubicBezTo>
                    <a:cubicBezTo>
                      <a:pt x="0" y="122140"/>
                      <a:pt x="122140" y="0"/>
                      <a:pt x="272807" y="0"/>
                    </a:cubicBezTo>
                    <a:cubicBezTo>
                      <a:pt x="423474" y="0"/>
                      <a:pt x="545614" y="122140"/>
                      <a:pt x="545614" y="272807"/>
                    </a:cubicBezTo>
                    <a:close/>
                  </a:path>
                </a:pathLst>
              </a:custGeom>
              <a:solidFill>
                <a:srgbClr val="7034A1"/>
              </a:solidFill>
              <a:ln w="10305" cap="flat">
                <a:noFill/>
                <a:prstDash val="solid"/>
                <a:miter/>
              </a:ln>
            </p:spPr>
            <p:txBody>
              <a:bodyPr rtlCol="0" anchor="ctr"/>
              <a:lstStyle/>
              <a:p>
                <a:endParaRPr lang="en-US" dirty="0"/>
              </a:p>
            </p:txBody>
          </p:sp>
          <p:sp>
            <p:nvSpPr>
              <p:cNvPr id="52" name="TextBox 51">
                <a:extLst>
                  <a:ext uri="{FF2B5EF4-FFF2-40B4-BE49-F238E27FC236}">
                    <a16:creationId xmlns:a16="http://schemas.microsoft.com/office/drawing/2014/main" id="{64FD3F14-4180-1E5A-D464-C6AC428684B2}"/>
                  </a:ext>
                </a:extLst>
              </p:cNvPr>
              <p:cNvSpPr txBox="1"/>
              <p:nvPr/>
            </p:nvSpPr>
            <p:spPr>
              <a:xfrm>
                <a:off x="6653360" y="4134692"/>
                <a:ext cx="585128" cy="504002"/>
              </a:xfrm>
              <a:prstGeom prst="rect">
                <a:avLst/>
              </a:prstGeom>
              <a:noFill/>
            </p:spPr>
            <p:txBody>
              <a:bodyPr wrap="none" rtlCol="0">
                <a:spAutoFit/>
              </a:bodyPr>
              <a:lstStyle/>
              <a:p>
                <a:pPr algn="l"/>
                <a:r>
                  <a:rPr lang="en-US" sz="2400" b="1" spc="0" baseline="0" dirty="0">
                    <a:ln/>
                    <a:solidFill>
                      <a:srgbClr val="FFFFFF"/>
                    </a:solidFill>
                    <a:latin typeface="Gilroy-ExtraBold"/>
                    <a:sym typeface="Gilroy-ExtraBold"/>
                    <a:rtl val="0"/>
                  </a:rPr>
                  <a:t>04</a:t>
                </a:r>
              </a:p>
            </p:txBody>
          </p:sp>
        </p:grpSp>
        <p:sp>
          <p:nvSpPr>
            <p:cNvPr id="10" name="TextBox 9">
              <a:extLst>
                <a:ext uri="{FF2B5EF4-FFF2-40B4-BE49-F238E27FC236}">
                  <a16:creationId xmlns:a16="http://schemas.microsoft.com/office/drawing/2014/main" id="{0EECD1EC-363B-22FD-9235-4CD13B5BEC4F}"/>
                </a:ext>
              </a:extLst>
            </p:cNvPr>
            <p:cNvSpPr txBox="1"/>
            <p:nvPr/>
          </p:nvSpPr>
          <p:spPr>
            <a:xfrm>
              <a:off x="7772912" y="4474084"/>
              <a:ext cx="3376361" cy="892552"/>
            </a:xfrm>
            <a:prstGeom prst="rect">
              <a:avLst/>
            </a:prstGeom>
            <a:noFill/>
          </p:spPr>
          <p:txBody>
            <a:bodyPr wrap="square">
              <a:spAutoFit/>
            </a:bodyPr>
            <a:lstStyle/>
            <a:p>
              <a:pPr lvl="0" eaLnBrk="0" fontAlgn="base" hangingPunct="0">
                <a:spcBef>
                  <a:spcPct val="0"/>
                </a:spcBef>
                <a:spcAft>
                  <a:spcPct val="0"/>
                </a:spcAft>
              </a:pPr>
              <a:r>
                <a:rPr lang="en-US" altLang="en-US" sz="1600" b="1" dirty="0">
                  <a:solidFill>
                    <a:srgbClr val="7034A1"/>
                  </a:solidFill>
                  <a:latin typeface="Outfit" pitchFamily="2" charset="0"/>
                </a:rPr>
                <a:t>Testing and Calibration</a:t>
              </a:r>
            </a:p>
            <a:p>
              <a:pPr lvl="0" eaLnBrk="0" fontAlgn="base" hangingPunct="0">
                <a:spcBef>
                  <a:spcPct val="0"/>
                </a:spcBef>
                <a:spcAft>
                  <a:spcPct val="0"/>
                </a:spcAft>
              </a:pPr>
              <a:r>
                <a:rPr lang="en-US" altLang="en-US" sz="1200" dirty="0">
                  <a:latin typeface="Outfit" pitchFamily="2" charset="0"/>
                </a:rPr>
                <a:t>Testing includes component, integration, and field testing to ensure reliable and effective obstacle detection.</a:t>
              </a:r>
            </a:p>
          </p:txBody>
        </p:sp>
        <p:sp>
          <p:nvSpPr>
            <p:cNvPr id="11" name="TextBox 10">
              <a:extLst>
                <a:ext uri="{FF2B5EF4-FFF2-40B4-BE49-F238E27FC236}">
                  <a16:creationId xmlns:a16="http://schemas.microsoft.com/office/drawing/2014/main" id="{C572D085-C12B-B15C-BDA8-77A9D5E853BB}"/>
                </a:ext>
              </a:extLst>
            </p:cNvPr>
            <p:cNvSpPr txBox="1"/>
            <p:nvPr/>
          </p:nvSpPr>
          <p:spPr>
            <a:xfrm>
              <a:off x="7772912" y="2193110"/>
              <a:ext cx="3216442" cy="892552"/>
            </a:xfrm>
            <a:prstGeom prst="rect">
              <a:avLst/>
            </a:prstGeom>
            <a:noFill/>
          </p:spPr>
          <p:txBody>
            <a:bodyPr wrap="square">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7034A1"/>
                  </a:solidFill>
                  <a:effectLst/>
                  <a:latin typeface="Outfit" pitchFamily="2" charset="0"/>
                </a:rPr>
                <a:t>Software Development</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200" i="0" u="none" strike="noStrike" cap="none" normalizeH="0" baseline="0" dirty="0">
                  <a:ln>
                    <a:noFill/>
                  </a:ln>
                  <a:solidFill>
                    <a:schemeClr val="tx1"/>
                  </a:solidFill>
                  <a:effectLst/>
                  <a:latin typeface="Outfit" pitchFamily="2" charset="0"/>
                </a:rPr>
                <a:t>Developed in Arduino IDE with C++, the software processes sensor data and controls outputs for timely, accurate responses.</a:t>
              </a:r>
            </a:p>
          </p:txBody>
        </p:sp>
      </p:grpSp>
    </p:spTree>
    <p:extLst>
      <p:ext uri="{BB962C8B-B14F-4D97-AF65-F5344CB8AC3E}">
        <p14:creationId xmlns:p14="http://schemas.microsoft.com/office/powerpoint/2010/main" val="2463384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86949AD9-DFEF-41CF-8030-F3417AB8E484}"/>
              </a:ext>
            </a:extLst>
          </p:cNvPr>
          <p:cNvPicPr>
            <a:picLocks noChangeAspect="1"/>
          </p:cNvPicPr>
          <p:nvPr/>
        </p:nvPicPr>
        <p:blipFill rotWithShape="1">
          <a:blip r:embed="rId3">
            <a:alphaModFix amt="5000"/>
            <a:extLst>
              <a:ext uri="{28A0092B-C50C-407E-A947-70E740481C1C}">
                <a14:useLocalDpi xmlns:a14="http://schemas.microsoft.com/office/drawing/2010/main" val="0"/>
              </a:ext>
            </a:extLst>
          </a:blip>
          <a:srcRect l="2803" t="17489" r="2507" b="2866"/>
          <a:stretch/>
        </p:blipFill>
        <p:spPr>
          <a:xfrm>
            <a:off x="0" y="-1"/>
            <a:ext cx="12230100" cy="6858001"/>
          </a:xfrm>
          <a:prstGeom prst="rect">
            <a:avLst/>
          </a:prstGeom>
        </p:spPr>
      </p:pic>
      <p:grpSp>
        <p:nvGrpSpPr>
          <p:cNvPr id="4" name="Group 3">
            <a:extLst>
              <a:ext uri="{FF2B5EF4-FFF2-40B4-BE49-F238E27FC236}">
                <a16:creationId xmlns:a16="http://schemas.microsoft.com/office/drawing/2014/main" id="{24C2751E-3191-4477-AF67-FC3216CC8FD0}"/>
              </a:ext>
            </a:extLst>
          </p:cNvPr>
          <p:cNvGrpSpPr/>
          <p:nvPr/>
        </p:nvGrpSpPr>
        <p:grpSpPr>
          <a:xfrm>
            <a:off x="2426445" y="1325960"/>
            <a:ext cx="7339111" cy="4206080"/>
            <a:chOff x="460019" y="1325960"/>
            <a:chExt cx="7339111" cy="4206080"/>
          </a:xfrm>
        </p:grpSpPr>
        <p:grpSp>
          <p:nvGrpSpPr>
            <p:cNvPr id="12" name="Group 11">
              <a:extLst>
                <a:ext uri="{FF2B5EF4-FFF2-40B4-BE49-F238E27FC236}">
                  <a16:creationId xmlns:a16="http://schemas.microsoft.com/office/drawing/2014/main" id="{B6D7AE74-53AB-F94F-66ED-8FD930ABE0A9}"/>
                </a:ext>
              </a:extLst>
            </p:cNvPr>
            <p:cNvGrpSpPr/>
            <p:nvPr/>
          </p:nvGrpSpPr>
          <p:grpSpPr>
            <a:xfrm>
              <a:off x="460019" y="1325960"/>
              <a:ext cx="3406258" cy="4206080"/>
              <a:chOff x="1352355" y="1629705"/>
              <a:chExt cx="3406258" cy="4206080"/>
            </a:xfrm>
          </p:grpSpPr>
          <p:sp>
            <p:nvSpPr>
              <p:cNvPr id="8" name="Rectangle: Rounded Corners 7">
                <a:extLst>
                  <a:ext uri="{FF2B5EF4-FFF2-40B4-BE49-F238E27FC236}">
                    <a16:creationId xmlns:a16="http://schemas.microsoft.com/office/drawing/2014/main" id="{1C7FADF2-DDA0-4DF2-4120-7DBC013A0EAC}"/>
                  </a:ext>
                </a:extLst>
              </p:cNvPr>
              <p:cNvSpPr/>
              <p:nvPr/>
            </p:nvSpPr>
            <p:spPr>
              <a:xfrm>
                <a:off x="1352355" y="2718732"/>
                <a:ext cx="3406258" cy="3117053"/>
              </a:xfrm>
              <a:prstGeom prst="roundRect">
                <a:avLst>
                  <a:gd name="adj" fmla="val 5156"/>
                </a:avLst>
              </a:prstGeom>
              <a:solidFill>
                <a:srgbClr val="7034A1"/>
              </a:solidFill>
              <a:ln>
                <a:noFill/>
              </a:ln>
              <a:effectLst>
                <a:outerShdw blurRad="63500" dist="38100" dir="4800000" algn="tl" rotWithShape="0">
                  <a:schemeClr val="tx1">
                    <a:lumMod val="85000"/>
                    <a:lumOff val="15000"/>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1AB1944-71B6-0448-E368-E857FFDB89D8}"/>
                  </a:ext>
                </a:extLst>
              </p:cNvPr>
              <p:cNvSpPr/>
              <p:nvPr/>
            </p:nvSpPr>
            <p:spPr>
              <a:xfrm>
                <a:off x="2044412" y="1629705"/>
                <a:ext cx="2022145" cy="2022145"/>
              </a:xfrm>
              <a:prstGeom prst="ellipse">
                <a:avLst/>
              </a:prstGeom>
              <a:solidFill>
                <a:schemeClr val="bg1">
                  <a:lumMod val="95000"/>
                </a:schemeClr>
              </a:solidFill>
              <a:ln w="635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94B310A-2FE3-4997-8466-21BAB30DEAF3}"/>
                  </a:ext>
                </a:extLst>
              </p:cNvPr>
              <p:cNvSpPr/>
              <p:nvPr/>
            </p:nvSpPr>
            <p:spPr>
              <a:xfrm>
                <a:off x="1988950" y="4017687"/>
                <a:ext cx="2077607" cy="338554"/>
              </a:xfrm>
              <a:prstGeom prst="rect">
                <a:avLst/>
              </a:prstGeom>
            </p:spPr>
            <p:txBody>
              <a:bodyPr wrap="square">
                <a:spAutoFit/>
              </a:bodyPr>
              <a:lstStyle/>
              <a:p>
                <a:pPr algn="ctr"/>
                <a:r>
                  <a:rPr lang="en-US" sz="1600" b="1" dirty="0">
                    <a:solidFill>
                      <a:schemeClr val="bg1"/>
                    </a:solidFill>
                    <a:latin typeface="Outfit" pitchFamily="2" charset="0"/>
                    <a:cs typeface="Poppins Medium" panose="00000600000000000000" pitchFamily="50" charset="0"/>
                  </a:rPr>
                  <a:t>Arduino UNO </a:t>
                </a:r>
              </a:p>
            </p:txBody>
          </p:sp>
          <p:sp>
            <p:nvSpPr>
              <p:cNvPr id="25" name="Rectangle 24">
                <a:extLst>
                  <a:ext uri="{FF2B5EF4-FFF2-40B4-BE49-F238E27FC236}">
                    <a16:creationId xmlns:a16="http://schemas.microsoft.com/office/drawing/2014/main" id="{8B4C0693-2D38-44DA-A9E6-51DA61EA8EED}"/>
                  </a:ext>
                </a:extLst>
              </p:cNvPr>
              <p:cNvSpPr/>
              <p:nvPr/>
            </p:nvSpPr>
            <p:spPr>
              <a:xfrm>
                <a:off x="1516710" y="4389869"/>
                <a:ext cx="2976374" cy="1223412"/>
              </a:xfrm>
              <a:prstGeom prst="rect">
                <a:avLst/>
              </a:prstGeom>
            </p:spPr>
            <p:txBody>
              <a:bodyPr wrap="square">
                <a:spAutoFit/>
              </a:bodyPr>
              <a:lstStyle/>
              <a:p>
                <a:pPr algn="ctr"/>
                <a:r>
                  <a:rPr lang="en-US" sz="1050" dirty="0">
                    <a:solidFill>
                      <a:schemeClr val="bg1"/>
                    </a:solidFill>
                    <a:latin typeface="Outfit" pitchFamily="2" charset="0"/>
                  </a:rPr>
                  <a:t>The Arduino UNO is a microcontroller board that acts as the brain of the project, responsible for processing sensor data, running programming logic, and controlling the stick's functions. It reads sensor inputs, makes decisions based on the programming, and outputs commands to other components</a:t>
                </a:r>
              </a:p>
            </p:txBody>
          </p:sp>
        </p:grpSp>
        <p:sp>
          <p:nvSpPr>
            <p:cNvPr id="14" name="Rectangle: Rounded Corners 13">
              <a:extLst>
                <a:ext uri="{FF2B5EF4-FFF2-40B4-BE49-F238E27FC236}">
                  <a16:creationId xmlns:a16="http://schemas.microsoft.com/office/drawing/2014/main" id="{8EDA0FB4-2C2C-C3C0-1385-7E5B8228509A}"/>
                </a:ext>
              </a:extLst>
            </p:cNvPr>
            <p:cNvSpPr/>
            <p:nvPr/>
          </p:nvSpPr>
          <p:spPr>
            <a:xfrm>
              <a:off x="4392871" y="2414987"/>
              <a:ext cx="3406258" cy="3117053"/>
            </a:xfrm>
            <a:prstGeom prst="roundRect">
              <a:avLst>
                <a:gd name="adj" fmla="val 5156"/>
              </a:avLst>
            </a:prstGeom>
            <a:solidFill>
              <a:srgbClr val="7034A1"/>
            </a:solidFill>
            <a:ln>
              <a:noFill/>
            </a:ln>
            <a:effectLst>
              <a:outerShdw blurRad="63500" dist="38100" dir="4800000" algn="tl" rotWithShape="0">
                <a:schemeClr val="tx1">
                  <a:lumMod val="85000"/>
                  <a:lumOff val="15000"/>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1942C27-15B5-62ED-4EB9-8E874E49870D}"/>
                </a:ext>
              </a:extLst>
            </p:cNvPr>
            <p:cNvSpPr/>
            <p:nvPr/>
          </p:nvSpPr>
          <p:spPr>
            <a:xfrm>
              <a:off x="5084928" y="1325960"/>
              <a:ext cx="2022145" cy="2022145"/>
            </a:xfrm>
            <a:prstGeom prst="ellipse">
              <a:avLst/>
            </a:prstGeom>
            <a:solidFill>
              <a:schemeClr val="bg1">
                <a:lumMod val="95000"/>
              </a:schemeClr>
            </a:solidFill>
            <a:ln w="635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611F1B4-7F64-4EAC-B310-4F669FBF56B7}"/>
                </a:ext>
              </a:extLst>
            </p:cNvPr>
            <p:cNvSpPr/>
            <p:nvPr/>
          </p:nvSpPr>
          <p:spPr>
            <a:xfrm>
              <a:off x="4392872" y="3713942"/>
              <a:ext cx="3406258" cy="338554"/>
            </a:xfrm>
            <a:prstGeom prst="rect">
              <a:avLst/>
            </a:prstGeom>
          </p:spPr>
          <p:txBody>
            <a:bodyPr wrap="square">
              <a:spAutoFit/>
            </a:bodyPr>
            <a:lstStyle/>
            <a:p>
              <a:pPr algn="ctr"/>
              <a:r>
                <a:rPr lang="en-US" sz="1600" b="1" dirty="0">
                  <a:solidFill>
                    <a:schemeClr val="bg1"/>
                  </a:solidFill>
                  <a:latin typeface="Outfit" pitchFamily="2" charset="0"/>
                  <a:cs typeface="Poppins Medium" panose="00000600000000000000" pitchFamily="50" charset="0"/>
                </a:rPr>
                <a:t>HC-SR04 Ultrasonic Sensor</a:t>
              </a:r>
            </a:p>
          </p:txBody>
        </p:sp>
        <p:sp>
          <p:nvSpPr>
            <p:cNvPr id="17" name="Rectangle 16">
              <a:extLst>
                <a:ext uri="{FF2B5EF4-FFF2-40B4-BE49-F238E27FC236}">
                  <a16:creationId xmlns:a16="http://schemas.microsoft.com/office/drawing/2014/main" id="{F1C66736-F396-033D-5289-EF7E86D0EF19}"/>
                </a:ext>
              </a:extLst>
            </p:cNvPr>
            <p:cNvSpPr/>
            <p:nvPr/>
          </p:nvSpPr>
          <p:spPr>
            <a:xfrm>
              <a:off x="4557226" y="4086124"/>
              <a:ext cx="2976374" cy="1061829"/>
            </a:xfrm>
            <a:prstGeom prst="rect">
              <a:avLst/>
            </a:prstGeom>
          </p:spPr>
          <p:txBody>
            <a:bodyPr wrap="square">
              <a:spAutoFit/>
            </a:bodyPr>
            <a:lstStyle/>
            <a:p>
              <a:pPr algn="ctr"/>
              <a:r>
                <a:rPr lang="en-US" sz="1050" dirty="0">
                  <a:solidFill>
                    <a:schemeClr val="bg1"/>
                  </a:solidFill>
                  <a:latin typeface="AvenirNext LT Pro Regular" panose="020B0504020202020204" pitchFamily="34" charset="0"/>
                </a:rPr>
                <a:t>The HC-SR04 Ultrasonic Sensor detects obstacles and measures distance by sending ultrasonic waves and calculating the time it takes for them to bounce back. It sends out high-frequency sound waves, listens for the echoes, and uses the time delay to calculate the distance to obstacles. </a:t>
              </a:r>
            </a:p>
          </p:txBody>
        </p:sp>
      </p:grpSp>
      <p:sp>
        <p:nvSpPr>
          <p:cNvPr id="52" name="Rectangle 51">
            <a:extLst>
              <a:ext uri="{FF2B5EF4-FFF2-40B4-BE49-F238E27FC236}">
                <a16:creationId xmlns:a16="http://schemas.microsoft.com/office/drawing/2014/main" id="{C5B3C918-8D11-AAAB-16C3-77FA3E62733D}"/>
              </a:ext>
            </a:extLst>
          </p:cNvPr>
          <p:cNvSpPr/>
          <p:nvPr/>
        </p:nvSpPr>
        <p:spPr>
          <a:xfrm>
            <a:off x="0" y="336279"/>
            <a:ext cx="12192000" cy="584775"/>
          </a:xfrm>
          <a:prstGeom prst="rect">
            <a:avLst/>
          </a:prstGeom>
        </p:spPr>
        <p:txBody>
          <a:bodyPr wrap="square">
            <a:spAutoFit/>
          </a:bodyPr>
          <a:lstStyle/>
          <a:p>
            <a:pPr algn="ctr"/>
            <a:r>
              <a:rPr lang="en-US" sz="3200" b="1" dirty="0">
                <a:solidFill>
                  <a:schemeClr val="tx1">
                    <a:lumMod val="95000"/>
                    <a:lumOff val="5000"/>
                  </a:schemeClr>
                </a:solidFill>
                <a:latin typeface="Outfit" pitchFamily="2" charset="0"/>
              </a:rPr>
              <a:t>Hard</a:t>
            </a:r>
            <a:r>
              <a:rPr lang="en-US" sz="3200" b="1" dirty="0">
                <a:solidFill>
                  <a:srgbClr val="7030A0"/>
                </a:solidFill>
                <a:latin typeface="Outfit" pitchFamily="2" charset="0"/>
              </a:rPr>
              <a:t>ware</a:t>
            </a:r>
          </a:p>
        </p:txBody>
      </p:sp>
      <p:grpSp>
        <p:nvGrpSpPr>
          <p:cNvPr id="53" name="Group 52">
            <a:extLst>
              <a:ext uri="{FF2B5EF4-FFF2-40B4-BE49-F238E27FC236}">
                <a16:creationId xmlns:a16="http://schemas.microsoft.com/office/drawing/2014/main" id="{21B3D1B2-EB53-F346-FDBB-8BDE90B19F5B}"/>
              </a:ext>
            </a:extLst>
          </p:cNvPr>
          <p:cNvGrpSpPr/>
          <p:nvPr/>
        </p:nvGrpSpPr>
        <p:grpSpPr>
          <a:xfrm>
            <a:off x="5674043" y="1079511"/>
            <a:ext cx="843914" cy="45719"/>
            <a:chOff x="5674043" y="3252923"/>
            <a:chExt cx="843914" cy="45719"/>
          </a:xfrm>
        </p:grpSpPr>
        <p:sp>
          <p:nvSpPr>
            <p:cNvPr id="54" name="Rectangle: Rounded Corners 53">
              <a:extLst>
                <a:ext uri="{FF2B5EF4-FFF2-40B4-BE49-F238E27FC236}">
                  <a16:creationId xmlns:a16="http://schemas.microsoft.com/office/drawing/2014/main" id="{79700532-20F5-6AA4-3BE9-8879421648B8}"/>
                </a:ext>
              </a:extLst>
            </p:cNvPr>
            <p:cNvSpPr/>
            <p:nvPr/>
          </p:nvSpPr>
          <p:spPr>
            <a:xfrm>
              <a:off x="5674043" y="3252923"/>
              <a:ext cx="434340" cy="45719"/>
            </a:xfrm>
            <a:prstGeom prst="roundRect">
              <a:avLst>
                <a:gd name="adj" fmla="val 50000"/>
              </a:avLst>
            </a:prstGeom>
            <a:solidFill>
              <a:srgbClr val="703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59D6"/>
                </a:solidFill>
                <a:latin typeface="Plus Jakarta Sans" pitchFamily="2" charset="0"/>
                <a:cs typeface="Plus Jakarta Sans" pitchFamily="2" charset="0"/>
              </a:endParaRPr>
            </a:p>
          </p:txBody>
        </p:sp>
        <p:sp>
          <p:nvSpPr>
            <p:cNvPr id="55" name="Rectangle: Rounded Corners 54">
              <a:extLst>
                <a:ext uri="{FF2B5EF4-FFF2-40B4-BE49-F238E27FC236}">
                  <a16:creationId xmlns:a16="http://schemas.microsoft.com/office/drawing/2014/main" id="{3F0CCCC1-0CD2-4853-AF85-35169C041D52}"/>
                </a:ext>
              </a:extLst>
            </p:cNvPr>
            <p:cNvSpPr/>
            <p:nvPr/>
          </p:nvSpPr>
          <p:spPr>
            <a:xfrm>
              <a:off x="6176962" y="3252923"/>
              <a:ext cx="192405" cy="45719"/>
            </a:xfrm>
            <a:prstGeom prst="roundRect">
              <a:avLst>
                <a:gd name="adj"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Plus Jakarta Sans" pitchFamily="2" charset="0"/>
                <a:cs typeface="Plus Jakarta Sans" pitchFamily="2" charset="0"/>
              </a:endParaRPr>
            </a:p>
          </p:txBody>
        </p:sp>
        <p:sp>
          <p:nvSpPr>
            <p:cNvPr id="56" name="Rectangle: Rounded Corners 55">
              <a:extLst>
                <a:ext uri="{FF2B5EF4-FFF2-40B4-BE49-F238E27FC236}">
                  <a16:creationId xmlns:a16="http://schemas.microsoft.com/office/drawing/2014/main" id="{F7DE4CB1-CCA1-79D4-A068-773DFBA67D5D}"/>
                </a:ext>
              </a:extLst>
            </p:cNvPr>
            <p:cNvSpPr/>
            <p:nvPr/>
          </p:nvSpPr>
          <p:spPr>
            <a:xfrm>
              <a:off x="6437946" y="3252923"/>
              <a:ext cx="80011" cy="45719"/>
            </a:xfrm>
            <a:prstGeom prst="roundRect">
              <a:avLst>
                <a:gd name="adj" fmla="val 50000"/>
              </a:avLst>
            </a:prstGeom>
            <a:solidFill>
              <a:srgbClr val="703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Plus Jakarta Sans" pitchFamily="2" charset="0"/>
                <a:cs typeface="Plus Jakarta Sans" pitchFamily="2" charset="0"/>
              </a:endParaRPr>
            </a:p>
          </p:txBody>
        </p:sp>
      </p:grpSp>
      <p:sp>
        <p:nvSpPr>
          <p:cNvPr id="28" name="Rectangle: Rounded Corners 27">
            <a:extLst>
              <a:ext uri="{FF2B5EF4-FFF2-40B4-BE49-F238E27FC236}">
                <a16:creationId xmlns:a16="http://schemas.microsoft.com/office/drawing/2014/main" id="{E20875A2-54D7-44BB-8654-05B2F10FD38A}"/>
              </a:ext>
            </a:extLst>
          </p:cNvPr>
          <p:cNvSpPr/>
          <p:nvPr/>
        </p:nvSpPr>
        <p:spPr>
          <a:xfrm>
            <a:off x="3472804" y="1928055"/>
            <a:ext cx="1258078" cy="817953"/>
          </a:xfrm>
          <a:prstGeom prst="roundRect">
            <a:avLst>
              <a:gd name="adj" fmla="val 3867"/>
            </a:avLst>
          </a:prstGeom>
          <a:blipFill>
            <a:blip r:embed="rId4">
              <a:extLst>
                <a:ext uri="{BEBA8EAE-BF5A-486C-A8C5-ECC9F3942E4B}">
                  <a14:imgProps xmlns:a14="http://schemas.microsoft.com/office/drawing/2010/main">
                    <a14:imgLayer r:embed="rId5">
                      <a14:imgEffect>
                        <a14:backgroundRemoval t="6390" b="92013" l="8996" r="93724">
                          <a14:foregroundMark x1="22803" y1="32907" x2="22803" y2="32907"/>
                          <a14:foregroundMark x1="16946" y1="38658" x2="22594" y2="34505"/>
                          <a14:foregroundMark x1="34519" y1="79872" x2="32218" y2="81150"/>
                          <a14:foregroundMark x1="42469" y1="91693" x2="35565" y2="92332"/>
                          <a14:foregroundMark x1="12971" y1="40256" x2="13180" y2="29073"/>
                          <a14:foregroundMark x1="19874" y1="10224" x2="25732" y2="6390"/>
                          <a14:foregroundMark x1="29707" y1="9904" x2="29707" y2="9904"/>
                          <a14:foregroundMark x1="21130" y1="14696" x2="21130" y2="14696"/>
                          <a14:foregroundMark x1="20921" y1="12460" x2="20921" y2="12460"/>
                          <a14:foregroundMark x1="9205" y1="38658" x2="9205" y2="38658"/>
                          <a14:foregroundMark x1="30544" y1="10863" x2="30544" y2="10863"/>
                          <a14:foregroundMark x1="30544" y1="90096" x2="30544" y2="90096"/>
                          <a14:foregroundMark x1="50837" y1="79872" x2="50837" y2="79872"/>
                          <a14:foregroundMark x1="59205" y1="81789" x2="59205" y2="81789"/>
                          <a14:foregroundMark x1="56695" y1="33546" x2="56695" y2="33546"/>
                          <a14:foregroundMark x1="87238" y1="35144" x2="87238" y2="35144"/>
                          <a14:foregroundMark x1="87866" y1="82109" x2="87866" y2="82109"/>
                          <a14:foregroundMark x1="93724" y1="38978" x2="93724" y2="38978"/>
                          <a14:foregroundMark x1="93305" y1="35144" x2="93305" y2="35144"/>
                          <a14:foregroundMark x1="40795" y1="77316" x2="39958" y2="77316"/>
                        </a14:backgroundRemoval>
                      </a14:imgEffect>
                    </a14:imgLayer>
                  </a14:imgProps>
                </a:ext>
              </a:extLst>
            </a:blip>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Rounded Corners 39">
            <a:extLst>
              <a:ext uri="{FF2B5EF4-FFF2-40B4-BE49-F238E27FC236}">
                <a16:creationId xmlns:a16="http://schemas.microsoft.com/office/drawing/2014/main" id="{A76FEE46-5A84-4832-ACE3-AE99D082F99C}"/>
              </a:ext>
            </a:extLst>
          </p:cNvPr>
          <p:cNvSpPr/>
          <p:nvPr/>
        </p:nvSpPr>
        <p:spPr>
          <a:xfrm>
            <a:off x="7408352" y="1858617"/>
            <a:ext cx="1308148" cy="955861"/>
          </a:xfrm>
          <a:prstGeom prst="roundRect">
            <a:avLst>
              <a:gd name="adj" fmla="val 0"/>
            </a:avLst>
          </a:prstGeom>
          <a:blipFill dpi="0"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a:stretch>
              <a:fillRect l="-27666" t="-16237" r="-17848" b="-1252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837266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23927259-FBBD-442B-819A-01349B78B992}"/>
              </a:ext>
            </a:extLst>
          </p:cNvPr>
          <p:cNvPicPr>
            <a:picLocks noChangeAspect="1"/>
          </p:cNvPicPr>
          <p:nvPr/>
        </p:nvPicPr>
        <p:blipFill rotWithShape="1">
          <a:blip r:embed="rId3">
            <a:alphaModFix amt="5000"/>
            <a:extLst>
              <a:ext uri="{28A0092B-C50C-407E-A947-70E740481C1C}">
                <a14:useLocalDpi xmlns:a14="http://schemas.microsoft.com/office/drawing/2010/main" val="0"/>
              </a:ext>
            </a:extLst>
          </a:blip>
          <a:srcRect l="2803" t="17489" r="2507" b="2866"/>
          <a:stretch/>
        </p:blipFill>
        <p:spPr>
          <a:xfrm>
            <a:off x="0" y="-1"/>
            <a:ext cx="12230100" cy="6858001"/>
          </a:xfrm>
          <a:prstGeom prst="rect">
            <a:avLst/>
          </a:prstGeom>
        </p:spPr>
      </p:pic>
      <p:grpSp>
        <p:nvGrpSpPr>
          <p:cNvPr id="2" name="Group 1">
            <a:extLst>
              <a:ext uri="{FF2B5EF4-FFF2-40B4-BE49-F238E27FC236}">
                <a16:creationId xmlns:a16="http://schemas.microsoft.com/office/drawing/2014/main" id="{3A36E649-74E8-440C-BA16-286EE0EA20EB}"/>
              </a:ext>
            </a:extLst>
          </p:cNvPr>
          <p:cNvGrpSpPr/>
          <p:nvPr/>
        </p:nvGrpSpPr>
        <p:grpSpPr>
          <a:xfrm>
            <a:off x="460019" y="1325960"/>
            <a:ext cx="11271962" cy="4206080"/>
            <a:chOff x="646988" y="1556436"/>
            <a:chExt cx="11271962" cy="4206080"/>
          </a:xfrm>
        </p:grpSpPr>
        <p:grpSp>
          <p:nvGrpSpPr>
            <p:cNvPr id="12" name="Group 11">
              <a:extLst>
                <a:ext uri="{FF2B5EF4-FFF2-40B4-BE49-F238E27FC236}">
                  <a16:creationId xmlns:a16="http://schemas.microsoft.com/office/drawing/2014/main" id="{B6D7AE74-53AB-F94F-66ED-8FD930ABE0A9}"/>
                </a:ext>
              </a:extLst>
            </p:cNvPr>
            <p:cNvGrpSpPr/>
            <p:nvPr/>
          </p:nvGrpSpPr>
          <p:grpSpPr>
            <a:xfrm>
              <a:off x="646988" y="1556436"/>
              <a:ext cx="3406258" cy="4206080"/>
              <a:chOff x="1352355" y="1629705"/>
              <a:chExt cx="3406258" cy="4206080"/>
            </a:xfrm>
          </p:grpSpPr>
          <p:sp>
            <p:nvSpPr>
              <p:cNvPr id="8" name="Rectangle: Rounded Corners 7">
                <a:extLst>
                  <a:ext uri="{FF2B5EF4-FFF2-40B4-BE49-F238E27FC236}">
                    <a16:creationId xmlns:a16="http://schemas.microsoft.com/office/drawing/2014/main" id="{1C7FADF2-DDA0-4DF2-4120-7DBC013A0EAC}"/>
                  </a:ext>
                </a:extLst>
              </p:cNvPr>
              <p:cNvSpPr/>
              <p:nvPr/>
            </p:nvSpPr>
            <p:spPr>
              <a:xfrm>
                <a:off x="1352355" y="2718732"/>
                <a:ext cx="3406258" cy="3117053"/>
              </a:xfrm>
              <a:prstGeom prst="roundRect">
                <a:avLst>
                  <a:gd name="adj" fmla="val 5156"/>
                </a:avLst>
              </a:prstGeom>
              <a:solidFill>
                <a:srgbClr val="7034A1"/>
              </a:solidFill>
              <a:ln>
                <a:noFill/>
              </a:ln>
              <a:effectLst>
                <a:outerShdw blurRad="63500" dist="38100" dir="4800000" algn="tl" rotWithShape="0">
                  <a:schemeClr val="tx1">
                    <a:lumMod val="85000"/>
                    <a:lumOff val="15000"/>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0E3E5867-77F7-0F06-5AF1-B62A78D0CE8A}"/>
                  </a:ext>
                </a:extLst>
              </p:cNvPr>
              <p:cNvGrpSpPr/>
              <p:nvPr/>
            </p:nvGrpSpPr>
            <p:grpSpPr>
              <a:xfrm>
                <a:off x="2044412" y="1629705"/>
                <a:ext cx="2022145" cy="2022145"/>
                <a:chOff x="2044412" y="1629705"/>
                <a:chExt cx="2022145" cy="2022145"/>
              </a:xfrm>
              <a:effectLst>
                <a:outerShdw blurRad="38100" dist="38100" dir="5400000" algn="t" rotWithShape="0">
                  <a:prstClr val="black">
                    <a:alpha val="20000"/>
                  </a:prstClr>
                </a:outerShdw>
              </a:effectLst>
            </p:grpSpPr>
            <p:sp>
              <p:nvSpPr>
                <p:cNvPr id="9" name="Oval 8">
                  <a:extLst>
                    <a:ext uri="{FF2B5EF4-FFF2-40B4-BE49-F238E27FC236}">
                      <a16:creationId xmlns:a16="http://schemas.microsoft.com/office/drawing/2014/main" id="{61AB1944-71B6-0448-E368-E857FFDB89D8}"/>
                    </a:ext>
                  </a:extLst>
                </p:cNvPr>
                <p:cNvSpPr/>
                <p:nvPr/>
              </p:nvSpPr>
              <p:spPr>
                <a:xfrm>
                  <a:off x="2044412" y="1629705"/>
                  <a:ext cx="2022145" cy="2022145"/>
                </a:xfrm>
                <a:prstGeom prst="ellipse">
                  <a:avLst/>
                </a:prstGeom>
                <a:solidFill>
                  <a:schemeClr val="bg1">
                    <a:lumMod val="95000"/>
                  </a:schemeClr>
                </a:solidFill>
                <a:ln w="635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ECE58B2D-6E6D-49DD-A358-105E7EB5FFA0}"/>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9510" t="15386" r="10483" b="19099"/>
                <a:stretch/>
              </p:blipFill>
              <p:spPr>
                <a:xfrm>
                  <a:off x="2271600" y="2029516"/>
                  <a:ext cx="1567767" cy="1283780"/>
                </a:xfrm>
                <a:prstGeom prst="rect">
                  <a:avLst/>
                </a:prstGeom>
              </p:spPr>
            </p:pic>
          </p:grpSp>
          <p:sp>
            <p:nvSpPr>
              <p:cNvPr id="26" name="Rectangle 25">
                <a:extLst>
                  <a:ext uri="{FF2B5EF4-FFF2-40B4-BE49-F238E27FC236}">
                    <a16:creationId xmlns:a16="http://schemas.microsoft.com/office/drawing/2014/main" id="{094B310A-2FE3-4997-8466-21BAB30DEAF3}"/>
                  </a:ext>
                </a:extLst>
              </p:cNvPr>
              <p:cNvSpPr/>
              <p:nvPr/>
            </p:nvSpPr>
            <p:spPr>
              <a:xfrm>
                <a:off x="1988950" y="4017687"/>
                <a:ext cx="2077607" cy="338554"/>
              </a:xfrm>
              <a:prstGeom prst="rect">
                <a:avLst/>
              </a:prstGeom>
            </p:spPr>
            <p:txBody>
              <a:bodyPr wrap="square">
                <a:spAutoFit/>
              </a:bodyPr>
              <a:lstStyle/>
              <a:p>
                <a:pPr algn="ctr"/>
                <a:r>
                  <a:rPr lang="en-US" sz="1600" b="1" dirty="0">
                    <a:solidFill>
                      <a:schemeClr val="bg1"/>
                    </a:solidFill>
                    <a:latin typeface="Outfit" pitchFamily="2" charset="0"/>
                    <a:cs typeface="Poppins Medium" panose="00000600000000000000" pitchFamily="50" charset="0"/>
                  </a:rPr>
                  <a:t>Jumper wires</a:t>
                </a:r>
              </a:p>
            </p:txBody>
          </p:sp>
          <p:sp>
            <p:nvSpPr>
              <p:cNvPr id="25" name="Rectangle 24">
                <a:extLst>
                  <a:ext uri="{FF2B5EF4-FFF2-40B4-BE49-F238E27FC236}">
                    <a16:creationId xmlns:a16="http://schemas.microsoft.com/office/drawing/2014/main" id="{8B4C0693-2D38-44DA-A9E6-51DA61EA8EED}"/>
                  </a:ext>
                </a:extLst>
              </p:cNvPr>
              <p:cNvSpPr/>
              <p:nvPr/>
            </p:nvSpPr>
            <p:spPr>
              <a:xfrm>
                <a:off x="1479379" y="4389869"/>
                <a:ext cx="2976374" cy="1061829"/>
              </a:xfrm>
              <a:prstGeom prst="rect">
                <a:avLst/>
              </a:prstGeom>
            </p:spPr>
            <p:txBody>
              <a:bodyPr wrap="square">
                <a:spAutoFit/>
              </a:bodyPr>
              <a:lstStyle/>
              <a:p>
                <a:pPr algn="ctr"/>
                <a:r>
                  <a:rPr lang="en-US" sz="1050" dirty="0">
                    <a:solidFill>
                      <a:schemeClr val="bg1"/>
                    </a:solidFill>
                    <a:latin typeface="Outfit" pitchFamily="2" charset="0"/>
                  </a:rPr>
                  <a:t>Jumper wires are used to connect components to the Arduino UNO board, allowing for easy connections and disconnections. They provide a flexible and modular way to build the circuit, making it easy to add or remove components as needed.</a:t>
                </a:r>
              </a:p>
            </p:txBody>
          </p:sp>
        </p:grpSp>
        <p:sp>
          <p:nvSpPr>
            <p:cNvPr id="14" name="Rectangle: Rounded Corners 13">
              <a:extLst>
                <a:ext uri="{FF2B5EF4-FFF2-40B4-BE49-F238E27FC236}">
                  <a16:creationId xmlns:a16="http://schemas.microsoft.com/office/drawing/2014/main" id="{8EDA0FB4-2C2C-C3C0-1385-7E5B8228509A}"/>
                </a:ext>
              </a:extLst>
            </p:cNvPr>
            <p:cNvSpPr/>
            <p:nvPr/>
          </p:nvSpPr>
          <p:spPr>
            <a:xfrm>
              <a:off x="4579840" y="2645463"/>
              <a:ext cx="3406258" cy="3117053"/>
            </a:xfrm>
            <a:prstGeom prst="roundRect">
              <a:avLst>
                <a:gd name="adj" fmla="val 5156"/>
              </a:avLst>
            </a:prstGeom>
            <a:solidFill>
              <a:srgbClr val="7034A1"/>
            </a:solidFill>
            <a:ln>
              <a:noFill/>
            </a:ln>
            <a:effectLst>
              <a:outerShdw blurRad="63500" dist="38100" dir="4800000" algn="tl" rotWithShape="0">
                <a:schemeClr val="tx1">
                  <a:lumMod val="85000"/>
                  <a:lumOff val="15000"/>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1942C27-15B5-62ED-4EB9-8E874E49870D}"/>
                </a:ext>
              </a:extLst>
            </p:cNvPr>
            <p:cNvSpPr/>
            <p:nvPr/>
          </p:nvSpPr>
          <p:spPr>
            <a:xfrm>
              <a:off x="5271897" y="1556436"/>
              <a:ext cx="2022145" cy="2022145"/>
            </a:xfrm>
            <a:prstGeom prst="ellipse">
              <a:avLst/>
            </a:prstGeom>
            <a:solidFill>
              <a:schemeClr val="bg1">
                <a:lumMod val="95000"/>
              </a:schemeClr>
            </a:solidFill>
            <a:ln w="635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611F1B4-7F64-4EAC-B310-4F669FBF56B7}"/>
                </a:ext>
              </a:extLst>
            </p:cNvPr>
            <p:cNvSpPr/>
            <p:nvPr/>
          </p:nvSpPr>
          <p:spPr>
            <a:xfrm>
              <a:off x="5216435" y="3944418"/>
              <a:ext cx="2077607" cy="338554"/>
            </a:xfrm>
            <a:prstGeom prst="rect">
              <a:avLst/>
            </a:prstGeom>
          </p:spPr>
          <p:txBody>
            <a:bodyPr wrap="square">
              <a:spAutoFit/>
            </a:bodyPr>
            <a:lstStyle/>
            <a:p>
              <a:pPr algn="ctr"/>
              <a:r>
                <a:rPr lang="en-US" sz="1600" b="1" dirty="0">
                  <a:solidFill>
                    <a:schemeClr val="bg1"/>
                  </a:solidFill>
                  <a:latin typeface="Outfit" pitchFamily="2" charset="0"/>
                  <a:cs typeface="Poppins Medium" panose="00000600000000000000" pitchFamily="50" charset="0"/>
                </a:rPr>
                <a:t>DC - buzzer</a:t>
              </a:r>
            </a:p>
          </p:txBody>
        </p:sp>
        <p:sp>
          <p:nvSpPr>
            <p:cNvPr id="17" name="Rectangle 16">
              <a:extLst>
                <a:ext uri="{FF2B5EF4-FFF2-40B4-BE49-F238E27FC236}">
                  <a16:creationId xmlns:a16="http://schemas.microsoft.com/office/drawing/2014/main" id="{F1C66736-F396-033D-5289-EF7E86D0EF19}"/>
                </a:ext>
              </a:extLst>
            </p:cNvPr>
            <p:cNvSpPr/>
            <p:nvPr/>
          </p:nvSpPr>
          <p:spPr>
            <a:xfrm>
              <a:off x="4706864" y="4316600"/>
              <a:ext cx="2976374" cy="900246"/>
            </a:xfrm>
            <a:prstGeom prst="rect">
              <a:avLst/>
            </a:prstGeom>
          </p:spPr>
          <p:txBody>
            <a:bodyPr wrap="square">
              <a:spAutoFit/>
            </a:bodyPr>
            <a:lstStyle/>
            <a:p>
              <a:pPr algn="ctr"/>
              <a:r>
                <a:rPr lang="en-US" sz="1050" dirty="0">
                  <a:solidFill>
                    <a:schemeClr val="bg1"/>
                  </a:solidFill>
                  <a:latin typeface="AvenirNext LT Pro Regular" panose="020B0504020202020204" pitchFamily="34" charset="0"/>
                </a:rPr>
                <a:t>The DC Buzzer produces a warning sound when obstacles are detected, alerting the user. When the Arduino UNO sends a signal to the buzzer, it vibrates a small metal diaphragm, producing a loud and clear sound.</a:t>
              </a:r>
            </a:p>
          </p:txBody>
        </p:sp>
        <p:sp>
          <p:nvSpPr>
            <p:cNvPr id="45" name="Rectangle: Rounded Corners 44">
              <a:extLst>
                <a:ext uri="{FF2B5EF4-FFF2-40B4-BE49-F238E27FC236}">
                  <a16:creationId xmlns:a16="http://schemas.microsoft.com/office/drawing/2014/main" id="{4A945B24-0C28-7B39-E401-5B972FB7A2C1}"/>
                </a:ext>
              </a:extLst>
            </p:cNvPr>
            <p:cNvSpPr/>
            <p:nvPr/>
          </p:nvSpPr>
          <p:spPr>
            <a:xfrm>
              <a:off x="8512692" y="2645463"/>
              <a:ext cx="3406258" cy="3117053"/>
            </a:xfrm>
            <a:prstGeom prst="roundRect">
              <a:avLst>
                <a:gd name="adj" fmla="val 5156"/>
              </a:avLst>
            </a:prstGeom>
            <a:solidFill>
              <a:srgbClr val="7034A1"/>
            </a:solidFill>
            <a:ln>
              <a:noFill/>
            </a:ln>
            <a:effectLst>
              <a:outerShdw blurRad="63500" dist="38100" dir="4800000" algn="tl" rotWithShape="0">
                <a:schemeClr val="tx1">
                  <a:lumMod val="85000"/>
                  <a:lumOff val="15000"/>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45F1B434-3CBF-64E8-D0C2-7DAD77B0BB97}"/>
                </a:ext>
              </a:extLst>
            </p:cNvPr>
            <p:cNvSpPr/>
            <p:nvPr/>
          </p:nvSpPr>
          <p:spPr>
            <a:xfrm>
              <a:off x="9204749" y="1556436"/>
              <a:ext cx="2022145" cy="2022145"/>
            </a:xfrm>
            <a:prstGeom prst="ellipse">
              <a:avLst/>
            </a:prstGeom>
            <a:solidFill>
              <a:schemeClr val="bg1">
                <a:lumMod val="95000"/>
              </a:schemeClr>
            </a:solidFill>
            <a:ln w="635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F8D8404-A0B4-04F1-998B-1FAAC3067B9E}"/>
                </a:ext>
              </a:extLst>
            </p:cNvPr>
            <p:cNvSpPr/>
            <p:nvPr/>
          </p:nvSpPr>
          <p:spPr>
            <a:xfrm>
              <a:off x="9177017" y="3945486"/>
              <a:ext cx="2077607" cy="338554"/>
            </a:xfrm>
            <a:prstGeom prst="rect">
              <a:avLst/>
            </a:prstGeom>
          </p:spPr>
          <p:txBody>
            <a:bodyPr wrap="square">
              <a:spAutoFit/>
            </a:bodyPr>
            <a:lstStyle/>
            <a:p>
              <a:pPr algn="ctr"/>
              <a:r>
                <a:rPr lang="en-US" sz="1600" b="1" dirty="0">
                  <a:solidFill>
                    <a:schemeClr val="bg1"/>
                  </a:solidFill>
                  <a:latin typeface="Outfit" pitchFamily="2" charset="0"/>
                  <a:cs typeface="Poppins Medium" panose="00000600000000000000" pitchFamily="50" charset="0"/>
                </a:rPr>
                <a:t>Battery &amp; connector</a:t>
              </a:r>
            </a:p>
          </p:txBody>
        </p:sp>
        <p:sp>
          <p:nvSpPr>
            <p:cNvPr id="48" name="Rectangle 47">
              <a:extLst>
                <a:ext uri="{FF2B5EF4-FFF2-40B4-BE49-F238E27FC236}">
                  <a16:creationId xmlns:a16="http://schemas.microsoft.com/office/drawing/2014/main" id="{92B6C110-B25E-485D-B35D-DD16E4209C52}"/>
                </a:ext>
              </a:extLst>
            </p:cNvPr>
            <p:cNvSpPr/>
            <p:nvPr/>
          </p:nvSpPr>
          <p:spPr>
            <a:xfrm>
              <a:off x="8639716" y="4316600"/>
              <a:ext cx="2976374" cy="900246"/>
            </a:xfrm>
            <a:prstGeom prst="rect">
              <a:avLst/>
            </a:prstGeom>
          </p:spPr>
          <p:txBody>
            <a:bodyPr wrap="square">
              <a:spAutoFit/>
            </a:bodyPr>
            <a:lstStyle/>
            <a:p>
              <a:pPr algn="ctr"/>
              <a:r>
                <a:rPr lang="en-US" sz="1050" dirty="0">
                  <a:solidFill>
                    <a:schemeClr val="bg1"/>
                  </a:solidFill>
                  <a:latin typeface="Outfit" pitchFamily="2" charset="0"/>
                </a:rPr>
                <a:t>The battery connector and 9V battery power the entire system, providing electricity to all components. The battery connector ensures a secure connection, and the rechargeable battery provides a reliable source of power.</a:t>
              </a:r>
            </a:p>
          </p:txBody>
        </p:sp>
        <p:pic>
          <p:nvPicPr>
            <p:cNvPr id="29" name="Picture 28">
              <a:extLst>
                <a:ext uri="{FF2B5EF4-FFF2-40B4-BE49-F238E27FC236}">
                  <a16:creationId xmlns:a16="http://schemas.microsoft.com/office/drawing/2014/main" id="{07323313-9010-46DD-B649-50972E89A20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6186" b="95361" l="10000" r="90000">
                          <a14:foregroundMark x1="13462" y1="23711" x2="14615" y2="42268"/>
                          <a14:foregroundMark x1="13846" y1="26804" x2="14231" y2="50515"/>
                          <a14:foregroundMark x1="12692" y1="46392" x2="14231" y2="19072"/>
                          <a14:foregroundMark x1="15769" y1="13402" x2="14231" y2="50000"/>
                          <a14:foregroundMark x1="26154" y1="9794" x2="26154" y2="9794"/>
                          <a14:foregroundMark x1="42692" y1="6186" x2="42692" y2="6186"/>
                          <a14:foregroundMark x1="60000" y1="46392" x2="60000" y2="46392"/>
                          <a14:foregroundMark x1="72692" y1="63402" x2="72692" y2="63402"/>
                          <a14:foregroundMark x1="82692" y1="62887" x2="82692" y2="62887"/>
                          <a14:foregroundMark x1="86154" y1="59278" x2="86154" y2="59278"/>
                          <a14:foregroundMark x1="85385" y1="27835" x2="85385" y2="27835"/>
                          <a14:foregroundMark x1="82692" y1="25258" x2="82692" y2="25258"/>
                          <a14:foregroundMark x1="87308" y1="26804" x2="87308" y2="26804"/>
                          <a14:foregroundMark x1="90000" y1="29381" x2="90000" y2="29381"/>
                          <a14:foregroundMark x1="28077" y1="91237" x2="28077" y2="91237"/>
                          <a14:foregroundMark x1="23077" y1="95361" x2="23077" y2="95361"/>
                          <a14:foregroundMark x1="70000" y1="61856" x2="70000" y2="61856"/>
                        </a14:backgroundRemoval>
                      </a14:imgEffect>
                    </a14:imgLayer>
                  </a14:imgProps>
                </a:ext>
                <a:ext uri="{28A0092B-C50C-407E-A947-70E740481C1C}">
                  <a14:useLocalDpi xmlns:a14="http://schemas.microsoft.com/office/drawing/2010/main" val="0"/>
                </a:ext>
              </a:extLst>
            </a:blip>
            <a:stretch>
              <a:fillRect/>
            </a:stretch>
          </p:blipFill>
          <p:spPr>
            <a:xfrm>
              <a:off x="9683797" y="2135693"/>
              <a:ext cx="1263650" cy="942877"/>
            </a:xfrm>
            <a:prstGeom prst="rect">
              <a:avLst/>
            </a:prstGeom>
          </p:spPr>
        </p:pic>
      </p:grpSp>
      <p:sp>
        <p:nvSpPr>
          <p:cNvPr id="52" name="Rectangle 51">
            <a:extLst>
              <a:ext uri="{FF2B5EF4-FFF2-40B4-BE49-F238E27FC236}">
                <a16:creationId xmlns:a16="http://schemas.microsoft.com/office/drawing/2014/main" id="{C5B3C918-8D11-AAAB-16C3-77FA3E62733D}"/>
              </a:ext>
            </a:extLst>
          </p:cNvPr>
          <p:cNvSpPr/>
          <p:nvPr/>
        </p:nvSpPr>
        <p:spPr>
          <a:xfrm>
            <a:off x="0" y="336279"/>
            <a:ext cx="12192000" cy="584775"/>
          </a:xfrm>
          <a:prstGeom prst="rect">
            <a:avLst/>
          </a:prstGeom>
        </p:spPr>
        <p:txBody>
          <a:bodyPr wrap="square">
            <a:spAutoFit/>
          </a:bodyPr>
          <a:lstStyle/>
          <a:p>
            <a:pPr algn="ctr"/>
            <a:r>
              <a:rPr lang="en-US" sz="3200" b="1" dirty="0">
                <a:solidFill>
                  <a:schemeClr val="tx1">
                    <a:lumMod val="95000"/>
                    <a:lumOff val="5000"/>
                  </a:schemeClr>
                </a:solidFill>
                <a:latin typeface="Outfit" pitchFamily="2" charset="0"/>
              </a:rPr>
              <a:t>Hard</a:t>
            </a:r>
            <a:r>
              <a:rPr lang="en-US" sz="3200" b="1" dirty="0">
                <a:solidFill>
                  <a:srgbClr val="7030A0"/>
                </a:solidFill>
                <a:latin typeface="Outfit" pitchFamily="2" charset="0"/>
              </a:rPr>
              <a:t>ware</a:t>
            </a:r>
          </a:p>
        </p:txBody>
      </p:sp>
      <p:grpSp>
        <p:nvGrpSpPr>
          <p:cNvPr id="53" name="Group 52">
            <a:extLst>
              <a:ext uri="{FF2B5EF4-FFF2-40B4-BE49-F238E27FC236}">
                <a16:creationId xmlns:a16="http://schemas.microsoft.com/office/drawing/2014/main" id="{21B3D1B2-EB53-F346-FDBB-8BDE90B19F5B}"/>
              </a:ext>
            </a:extLst>
          </p:cNvPr>
          <p:cNvGrpSpPr/>
          <p:nvPr/>
        </p:nvGrpSpPr>
        <p:grpSpPr>
          <a:xfrm>
            <a:off x="5674043" y="1079511"/>
            <a:ext cx="843914" cy="45719"/>
            <a:chOff x="5674043" y="3252923"/>
            <a:chExt cx="843914" cy="45719"/>
          </a:xfrm>
        </p:grpSpPr>
        <p:sp>
          <p:nvSpPr>
            <p:cNvPr id="54" name="Rectangle: Rounded Corners 53">
              <a:extLst>
                <a:ext uri="{FF2B5EF4-FFF2-40B4-BE49-F238E27FC236}">
                  <a16:creationId xmlns:a16="http://schemas.microsoft.com/office/drawing/2014/main" id="{79700532-20F5-6AA4-3BE9-8879421648B8}"/>
                </a:ext>
              </a:extLst>
            </p:cNvPr>
            <p:cNvSpPr/>
            <p:nvPr/>
          </p:nvSpPr>
          <p:spPr>
            <a:xfrm>
              <a:off x="5674043" y="3252923"/>
              <a:ext cx="434340" cy="45719"/>
            </a:xfrm>
            <a:prstGeom prst="roundRect">
              <a:avLst>
                <a:gd name="adj" fmla="val 50000"/>
              </a:avLst>
            </a:prstGeom>
            <a:solidFill>
              <a:srgbClr val="703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59D6"/>
                </a:solidFill>
                <a:latin typeface="Plus Jakarta Sans" pitchFamily="2" charset="0"/>
                <a:cs typeface="Plus Jakarta Sans" pitchFamily="2" charset="0"/>
              </a:endParaRPr>
            </a:p>
          </p:txBody>
        </p:sp>
        <p:sp>
          <p:nvSpPr>
            <p:cNvPr id="55" name="Rectangle: Rounded Corners 54">
              <a:extLst>
                <a:ext uri="{FF2B5EF4-FFF2-40B4-BE49-F238E27FC236}">
                  <a16:creationId xmlns:a16="http://schemas.microsoft.com/office/drawing/2014/main" id="{3F0CCCC1-0CD2-4853-AF85-35169C041D52}"/>
                </a:ext>
              </a:extLst>
            </p:cNvPr>
            <p:cNvSpPr/>
            <p:nvPr/>
          </p:nvSpPr>
          <p:spPr>
            <a:xfrm>
              <a:off x="6176962" y="3252923"/>
              <a:ext cx="192405" cy="45719"/>
            </a:xfrm>
            <a:prstGeom prst="roundRect">
              <a:avLst>
                <a:gd name="adj" fmla="val 5000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Plus Jakarta Sans" pitchFamily="2" charset="0"/>
                <a:cs typeface="Plus Jakarta Sans" pitchFamily="2" charset="0"/>
              </a:endParaRPr>
            </a:p>
          </p:txBody>
        </p:sp>
        <p:sp>
          <p:nvSpPr>
            <p:cNvPr id="56" name="Rectangle: Rounded Corners 55">
              <a:extLst>
                <a:ext uri="{FF2B5EF4-FFF2-40B4-BE49-F238E27FC236}">
                  <a16:creationId xmlns:a16="http://schemas.microsoft.com/office/drawing/2014/main" id="{F7DE4CB1-CCA1-79D4-A068-773DFBA67D5D}"/>
                </a:ext>
              </a:extLst>
            </p:cNvPr>
            <p:cNvSpPr/>
            <p:nvPr/>
          </p:nvSpPr>
          <p:spPr>
            <a:xfrm>
              <a:off x="6437946" y="3252923"/>
              <a:ext cx="80011" cy="45719"/>
            </a:xfrm>
            <a:prstGeom prst="roundRect">
              <a:avLst>
                <a:gd name="adj" fmla="val 50000"/>
              </a:avLst>
            </a:prstGeom>
            <a:solidFill>
              <a:srgbClr val="703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Plus Jakarta Sans" pitchFamily="2" charset="0"/>
                <a:cs typeface="Plus Jakarta Sans" pitchFamily="2" charset="0"/>
              </a:endParaRPr>
            </a:p>
          </p:txBody>
        </p:sp>
      </p:grpSp>
      <p:pic>
        <p:nvPicPr>
          <p:cNvPr id="7" name="Picture 6">
            <a:extLst>
              <a:ext uri="{FF2B5EF4-FFF2-40B4-BE49-F238E27FC236}">
                <a16:creationId xmlns:a16="http://schemas.microsoft.com/office/drawing/2014/main" id="{41D78C4C-1617-4BED-8DB5-1B97A8D1F147}"/>
              </a:ext>
            </a:extLst>
          </p:cNvPr>
          <p:cNvPicPr>
            <a:picLocks noChangeAspect="1"/>
          </p:cNvPicPr>
          <p:nvPr/>
        </p:nvPicPr>
        <p:blipFill rotWithShape="1">
          <a:blip r:embed="rId8" cstate="hqprint">
            <a:extLst>
              <a:ext uri="{BEBA8EAE-BF5A-486C-A8C5-ECC9F3942E4B}">
                <a14:imgProps xmlns:a14="http://schemas.microsoft.com/office/drawing/2010/main">
                  <a14:imgLayer r:embed="rId9">
                    <a14:imgEffect>
                      <a14:backgroundRemoval t="32006" b="75958" l="17200" r="47400">
                        <a14:foregroundMark x1="26300" y1="35687" x2="21850" y2="46807"/>
                        <a14:foregroundMark x1="28750" y1="34410" x2="44550" y2="51390"/>
                        <a14:foregroundMark x1="44550" y1="51390" x2="31450" y2="72878"/>
                        <a14:foregroundMark x1="31450" y1="72878" x2="18800" y2="51615"/>
                        <a14:foregroundMark x1="18900" y1="64162" x2="37900" y2="75207"/>
                        <a14:foregroundMark x1="37900" y1="75207" x2="35450" y2="40045"/>
                        <a14:foregroundMark x1="35450" y1="40045" x2="31300" y2="37716"/>
                        <a14:foregroundMark x1="40100" y1="41247" x2="44750" y2="52592"/>
                        <a14:foregroundMark x1="34050" y1="75657" x2="25700" y2="75958"/>
                        <a14:foregroundMark x1="21850" y1="40421" x2="17200" y2="60331"/>
                        <a14:foregroundMark x1="28650" y1="33809" x2="47400" y2="53193"/>
                        <a14:foregroundMark x1="47400" y1="53193" x2="44200" y2="61458"/>
                        <a14:foregroundMark x1="38900" y1="38242" x2="26400" y2="32307"/>
                        <a14:foregroundMark x1="38600" y1="35838" x2="42000" y2="40270"/>
                        <a14:foregroundMark x1="40950" y1="39219" x2="25900" y2="32006"/>
                        <a14:foregroundMark x1="33500" y1="33734" x2="38258" y2="35492"/>
                        <a14:backgroundMark x1="41550" y1="36664" x2="43050" y2="37941"/>
                        <a14:backgroundMark x1="43250" y1="38242" x2="33100" y2="30879"/>
                        <a14:backgroundMark x1="62250" y1="39970" x2="62250" y2="39970"/>
                        <a14:backgroundMark x1="83750" y1="22464" x2="83750" y2="22464"/>
                      </a14:backgroundRemoval>
                    </a14:imgEffect>
                    <a14:imgEffect>
                      <a14:brightnessContrast bright="9000" contrast="3000"/>
                    </a14:imgEffect>
                  </a14:imgLayer>
                </a14:imgProps>
              </a:ext>
              <a:ext uri="{28A0092B-C50C-407E-A947-70E740481C1C}">
                <a14:useLocalDpi xmlns:a14="http://schemas.microsoft.com/office/drawing/2010/main" val="0"/>
              </a:ext>
            </a:extLst>
          </a:blip>
          <a:srcRect l="16725" t="32287" r="54095" b="23437"/>
          <a:stretch/>
        </p:blipFill>
        <p:spPr>
          <a:xfrm>
            <a:off x="5688876" y="1974172"/>
            <a:ext cx="814247" cy="822195"/>
          </a:xfrm>
          <a:prstGeom prst="rect">
            <a:avLst/>
          </a:prstGeom>
        </p:spPr>
      </p:pic>
    </p:spTree>
    <p:extLst>
      <p:ext uri="{BB962C8B-B14F-4D97-AF65-F5344CB8AC3E}">
        <p14:creationId xmlns:p14="http://schemas.microsoft.com/office/powerpoint/2010/main" val="23226195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2070</TotalTime>
  <Words>1353</Words>
  <Application>Microsoft Office PowerPoint</Application>
  <PresentationFormat>Widescreen</PresentationFormat>
  <Paragraphs>156</Paragraphs>
  <Slides>15</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Arial</vt:lpstr>
      <vt:lpstr>AvenirNext LT Pro Regular</vt:lpstr>
      <vt:lpstr>Calibri</vt:lpstr>
      <vt:lpstr>Calibri Light</vt:lpstr>
      <vt:lpstr>Gilroy-ExtraBold</vt:lpstr>
      <vt:lpstr>Outfit</vt:lpstr>
      <vt:lpstr>Plus Jakarta Sans</vt:lpstr>
      <vt:lpstr>Poppins Medium</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 hp</dc:creator>
  <cp:lastModifiedBy>Windows User</cp:lastModifiedBy>
  <cp:revision>80</cp:revision>
  <dcterms:created xsi:type="dcterms:W3CDTF">2024-05-18T20:14:49Z</dcterms:created>
  <dcterms:modified xsi:type="dcterms:W3CDTF">2024-10-27T07:29:05Z</dcterms:modified>
</cp:coreProperties>
</file>